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1486" y="279024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1486" y="2613590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1486" y="243693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1486" y="226028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1486" y="2083635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91486" y="2083635"/>
              <a:ext cx="1883076" cy="193206"/>
            </a:xfrm>
            <a:custGeom>
              <a:avLst/>
              <a:pathLst>
                <a:path w="1883076" h="193206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1038"/>
                  </a:lnTo>
                  <a:lnTo>
                    <a:pt x="1877471" y="1027"/>
                  </a:lnTo>
                  <a:lnTo>
                    <a:pt x="1871867" y="1016"/>
                  </a:lnTo>
                  <a:lnTo>
                    <a:pt x="1866262" y="1006"/>
                  </a:lnTo>
                  <a:lnTo>
                    <a:pt x="1860658" y="995"/>
                  </a:lnTo>
                  <a:lnTo>
                    <a:pt x="1855054" y="984"/>
                  </a:lnTo>
                  <a:lnTo>
                    <a:pt x="1849449" y="974"/>
                  </a:lnTo>
                  <a:lnTo>
                    <a:pt x="1843845" y="963"/>
                  </a:lnTo>
                  <a:lnTo>
                    <a:pt x="1838240" y="952"/>
                  </a:lnTo>
                  <a:lnTo>
                    <a:pt x="1832636" y="942"/>
                  </a:lnTo>
                  <a:lnTo>
                    <a:pt x="1827032" y="932"/>
                  </a:lnTo>
                  <a:lnTo>
                    <a:pt x="1821427" y="921"/>
                  </a:lnTo>
                  <a:lnTo>
                    <a:pt x="1815823" y="911"/>
                  </a:lnTo>
                  <a:lnTo>
                    <a:pt x="1810218" y="900"/>
                  </a:lnTo>
                  <a:lnTo>
                    <a:pt x="1804614" y="890"/>
                  </a:lnTo>
                  <a:lnTo>
                    <a:pt x="1799010" y="880"/>
                  </a:lnTo>
                  <a:lnTo>
                    <a:pt x="1793405" y="869"/>
                  </a:lnTo>
                  <a:lnTo>
                    <a:pt x="1787801" y="859"/>
                  </a:lnTo>
                  <a:lnTo>
                    <a:pt x="1782196" y="849"/>
                  </a:lnTo>
                  <a:lnTo>
                    <a:pt x="1776592" y="839"/>
                  </a:lnTo>
                  <a:lnTo>
                    <a:pt x="1770988" y="828"/>
                  </a:lnTo>
                  <a:lnTo>
                    <a:pt x="1765383" y="818"/>
                  </a:lnTo>
                  <a:lnTo>
                    <a:pt x="1759779" y="808"/>
                  </a:lnTo>
                  <a:lnTo>
                    <a:pt x="1754175" y="797"/>
                  </a:lnTo>
                  <a:lnTo>
                    <a:pt x="1748570" y="787"/>
                  </a:lnTo>
                  <a:lnTo>
                    <a:pt x="1742966" y="777"/>
                  </a:lnTo>
                  <a:lnTo>
                    <a:pt x="1737361" y="766"/>
                  </a:lnTo>
                  <a:lnTo>
                    <a:pt x="1731757" y="756"/>
                  </a:lnTo>
                  <a:lnTo>
                    <a:pt x="1726153" y="745"/>
                  </a:lnTo>
                  <a:lnTo>
                    <a:pt x="1720548" y="735"/>
                  </a:lnTo>
                  <a:lnTo>
                    <a:pt x="1714944" y="724"/>
                  </a:lnTo>
                  <a:lnTo>
                    <a:pt x="1709339" y="714"/>
                  </a:lnTo>
                  <a:lnTo>
                    <a:pt x="1703735" y="703"/>
                  </a:lnTo>
                  <a:lnTo>
                    <a:pt x="1698131" y="692"/>
                  </a:lnTo>
                  <a:lnTo>
                    <a:pt x="1692526" y="681"/>
                  </a:lnTo>
                  <a:lnTo>
                    <a:pt x="1686922" y="670"/>
                  </a:lnTo>
                  <a:lnTo>
                    <a:pt x="1681317" y="659"/>
                  </a:lnTo>
                  <a:lnTo>
                    <a:pt x="1675713" y="648"/>
                  </a:lnTo>
                  <a:lnTo>
                    <a:pt x="1670109" y="637"/>
                  </a:lnTo>
                  <a:lnTo>
                    <a:pt x="1664504" y="626"/>
                  </a:lnTo>
                  <a:lnTo>
                    <a:pt x="1658900" y="614"/>
                  </a:lnTo>
                  <a:lnTo>
                    <a:pt x="1653295" y="603"/>
                  </a:lnTo>
                  <a:lnTo>
                    <a:pt x="1647691" y="591"/>
                  </a:lnTo>
                  <a:lnTo>
                    <a:pt x="1642087" y="580"/>
                  </a:lnTo>
                  <a:lnTo>
                    <a:pt x="1636482" y="568"/>
                  </a:lnTo>
                  <a:lnTo>
                    <a:pt x="1630878" y="556"/>
                  </a:lnTo>
                  <a:lnTo>
                    <a:pt x="1625273" y="544"/>
                  </a:lnTo>
                  <a:lnTo>
                    <a:pt x="1619669" y="532"/>
                  </a:lnTo>
                  <a:lnTo>
                    <a:pt x="1614065" y="520"/>
                  </a:lnTo>
                  <a:lnTo>
                    <a:pt x="1608460" y="508"/>
                  </a:lnTo>
                  <a:lnTo>
                    <a:pt x="1602856" y="496"/>
                  </a:lnTo>
                  <a:lnTo>
                    <a:pt x="1597252" y="484"/>
                  </a:lnTo>
                  <a:lnTo>
                    <a:pt x="1591647" y="472"/>
                  </a:lnTo>
                  <a:lnTo>
                    <a:pt x="1586043" y="460"/>
                  </a:lnTo>
                  <a:lnTo>
                    <a:pt x="1580438" y="448"/>
                  </a:lnTo>
                  <a:lnTo>
                    <a:pt x="1574834" y="436"/>
                  </a:lnTo>
                  <a:lnTo>
                    <a:pt x="1569230" y="424"/>
                  </a:lnTo>
                  <a:lnTo>
                    <a:pt x="1563625" y="413"/>
                  </a:lnTo>
                  <a:lnTo>
                    <a:pt x="1558021" y="401"/>
                  </a:lnTo>
                  <a:lnTo>
                    <a:pt x="1552416" y="390"/>
                  </a:lnTo>
                  <a:lnTo>
                    <a:pt x="1546812" y="379"/>
                  </a:lnTo>
                  <a:lnTo>
                    <a:pt x="1541208" y="367"/>
                  </a:lnTo>
                  <a:lnTo>
                    <a:pt x="1535603" y="357"/>
                  </a:lnTo>
                  <a:lnTo>
                    <a:pt x="1529999" y="346"/>
                  </a:lnTo>
                  <a:lnTo>
                    <a:pt x="1524394" y="335"/>
                  </a:lnTo>
                  <a:lnTo>
                    <a:pt x="1518790" y="325"/>
                  </a:lnTo>
                  <a:lnTo>
                    <a:pt x="1513186" y="314"/>
                  </a:lnTo>
                  <a:lnTo>
                    <a:pt x="1507581" y="304"/>
                  </a:lnTo>
                  <a:lnTo>
                    <a:pt x="1501977" y="294"/>
                  </a:lnTo>
                  <a:lnTo>
                    <a:pt x="1496372" y="284"/>
                  </a:lnTo>
                  <a:lnTo>
                    <a:pt x="1490768" y="275"/>
                  </a:lnTo>
                  <a:lnTo>
                    <a:pt x="1485164" y="265"/>
                  </a:lnTo>
                  <a:lnTo>
                    <a:pt x="1479559" y="256"/>
                  </a:lnTo>
                  <a:lnTo>
                    <a:pt x="1473955" y="247"/>
                  </a:lnTo>
                  <a:lnTo>
                    <a:pt x="1468350" y="238"/>
                  </a:lnTo>
                  <a:lnTo>
                    <a:pt x="1462746" y="229"/>
                  </a:lnTo>
                  <a:lnTo>
                    <a:pt x="1457142" y="221"/>
                  </a:lnTo>
                  <a:lnTo>
                    <a:pt x="1451537" y="213"/>
                  </a:lnTo>
                  <a:lnTo>
                    <a:pt x="1445933" y="205"/>
                  </a:lnTo>
                  <a:lnTo>
                    <a:pt x="1440329" y="197"/>
                  </a:lnTo>
                  <a:lnTo>
                    <a:pt x="1434724" y="189"/>
                  </a:lnTo>
                  <a:lnTo>
                    <a:pt x="1429120" y="181"/>
                  </a:lnTo>
                  <a:lnTo>
                    <a:pt x="1423515" y="174"/>
                  </a:lnTo>
                  <a:lnTo>
                    <a:pt x="1417911" y="167"/>
                  </a:lnTo>
                  <a:lnTo>
                    <a:pt x="1412307" y="160"/>
                  </a:lnTo>
                  <a:lnTo>
                    <a:pt x="1406702" y="154"/>
                  </a:lnTo>
                  <a:lnTo>
                    <a:pt x="1401098" y="148"/>
                  </a:lnTo>
                  <a:lnTo>
                    <a:pt x="1395493" y="141"/>
                  </a:lnTo>
                  <a:lnTo>
                    <a:pt x="1389889" y="136"/>
                  </a:lnTo>
                  <a:lnTo>
                    <a:pt x="1384285" y="130"/>
                  </a:lnTo>
                  <a:lnTo>
                    <a:pt x="1378680" y="124"/>
                  </a:lnTo>
                  <a:lnTo>
                    <a:pt x="1373076" y="119"/>
                  </a:lnTo>
                  <a:lnTo>
                    <a:pt x="1367471" y="114"/>
                  </a:lnTo>
                  <a:lnTo>
                    <a:pt x="1361867" y="109"/>
                  </a:lnTo>
                  <a:lnTo>
                    <a:pt x="1356263" y="105"/>
                  </a:lnTo>
                  <a:lnTo>
                    <a:pt x="1350658" y="101"/>
                  </a:lnTo>
                  <a:lnTo>
                    <a:pt x="1345054" y="96"/>
                  </a:lnTo>
                  <a:lnTo>
                    <a:pt x="1339449" y="93"/>
                  </a:lnTo>
                  <a:lnTo>
                    <a:pt x="1333845" y="89"/>
                  </a:lnTo>
                  <a:lnTo>
                    <a:pt x="1328241" y="85"/>
                  </a:lnTo>
                  <a:lnTo>
                    <a:pt x="1322636" y="82"/>
                  </a:lnTo>
                  <a:lnTo>
                    <a:pt x="1317032" y="79"/>
                  </a:lnTo>
                  <a:lnTo>
                    <a:pt x="1311427" y="76"/>
                  </a:lnTo>
                  <a:lnTo>
                    <a:pt x="1305823" y="73"/>
                  </a:lnTo>
                  <a:lnTo>
                    <a:pt x="1300219" y="70"/>
                  </a:lnTo>
                  <a:lnTo>
                    <a:pt x="1294614" y="67"/>
                  </a:lnTo>
                  <a:lnTo>
                    <a:pt x="1289010" y="65"/>
                  </a:lnTo>
                  <a:lnTo>
                    <a:pt x="1283406" y="63"/>
                  </a:lnTo>
                  <a:lnTo>
                    <a:pt x="1277801" y="61"/>
                  </a:lnTo>
                  <a:lnTo>
                    <a:pt x="1272197" y="59"/>
                  </a:lnTo>
                  <a:lnTo>
                    <a:pt x="1266592" y="57"/>
                  </a:lnTo>
                  <a:lnTo>
                    <a:pt x="1260988" y="55"/>
                  </a:lnTo>
                  <a:lnTo>
                    <a:pt x="1255384" y="53"/>
                  </a:lnTo>
                  <a:lnTo>
                    <a:pt x="1249779" y="52"/>
                  </a:lnTo>
                  <a:lnTo>
                    <a:pt x="1244175" y="50"/>
                  </a:lnTo>
                  <a:lnTo>
                    <a:pt x="1238570" y="49"/>
                  </a:lnTo>
                  <a:lnTo>
                    <a:pt x="1232966" y="48"/>
                  </a:lnTo>
                  <a:lnTo>
                    <a:pt x="1227362" y="46"/>
                  </a:lnTo>
                  <a:lnTo>
                    <a:pt x="1221757" y="45"/>
                  </a:lnTo>
                  <a:lnTo>
                    <a:pt x="1216153" y="44"/>
                  </a:lnTo>
                  <a:lnTo>
                    <a:pt x="1210548" y="43"/>
                  </a:lnTo>
                  <a:lnTo>
                    <a:pt x="1204944" y="42"/>
                  </a:lnTo>
                  <a:lnTo>
                    <a:pt x="1199340" y="42"/>
                  </a:lnTo>
                  <a:lnTo>
                    <a:pt x="1193735" y="41"/>
                  </a:lnTo>
                  <a:lnTo>
                    <a:pt x="1188131" y="40"/>
                  </a:lnTo>
                  <a:lnTo>
                    <a:pt x="1182526" y="39"/>
                  </a:lnTo>
                  <a:lnTo>
                    <a:pt x="1176922" y="39"/>
                  </a:lnTo>
                  <a:lnTo>
                    <a:pt x="1171318" y="38"/>
                  </a:lnTo>
                  <a:lnTo>
                    <a:pt x="1165713" y="38"/>
                  </a:lnTo>
                  <a:lnTo>
                    <a:pt x="1160109" y="37"/>
                  </a:lnTo>
                  <a:lnTo>
                    <a:pt x="1154504" y="37"/>
                  </a:lnTo>
                  <a:lnTo>
                    <a:pt x="1148900" y="37"/>
                  </a:lnTo>
                  <a:lnTo>
                    <a:pt x="1143296" y="36"/>
                  </a:lnTo>
                  <a:lnTo>
                    <a:pt x="1137691" y="36"/>
                  </a:lnTo>
                  <a:lnTo>
                    <a:pt x="1132087" y="36"/>
                  </a:lnTo>
                  <a:lnTo>
                    <a:pt x="1126482" y="36"/>
                  </a:lnTo>
                  <a:lnTo>
                    <a:pt x="1120878" y="36"/>
                  </a:lnTo>
                  <a:lnTo>
                    <a:pt x="1115274" y="35"/>
                  </a:lnTo>
                  <a:lnTo>
                    <a:pt x="1109669" y="35"/>
                  </a:lnTo>
                  <a:lnTo>
                    <a:pt x="1104065" y="35"/>
                  </a:lnTo>
                  <a:lnTo>
                    <a:pt x="1098461" y="35"/>
                  </a:lnTo>
                  <a:lnTo>
                    <a:pt x="1092856" y="35"/>
                  </a:lnTo>
                  <a:lnTo>
                    <a:pt x="1087252" y="35"/>
                  </a:lnTo>
                  <a:lnTo>
                    <a:pt x="1081647" y="35"/>
                  </a:lnTo>
                  <a:lnTo>
                    <a:pt x="1076043" y="35"/>
                  </a:lnTo>
                  <a:lnTo>
                    <a:pt x="1070439" y="35"/>
                  </a:lnTo>
                  <a:lnTo>
                    <a:pt x="1064834" y="35"/>
                  </a:lnTo>
                  <a:lnTo>
                    <a:pt x="1059230" y="36"/>
                  </a:lnTo>
                  <a:lnTo>
                    <a:pt x="1053625" y="36"/>
                  </a:lnTo>
                  <a:lnTo>
                    <a:pt x="1048021" y="36"/>
                  </a:lnTo>
                  <a:lnTo>
                    <a:pt x="1042417" y="36"/>
                  </a:lnTo>
                  <a:lnTo>
                    <a:pt x="1036812" y="36"/>
                  </a:lnTo>
                  <a:lnTo>
                    <a:pt x="1031208" y="37"/>
                  </a:lnTo>
                  <a:lnTo>
                    <a:pt x="1025603" y="37"/>
                  </a:lnTo>
                  <a:lnTo>
                    <a:pt x="1019999" y="37"/>
                  </a:lnTo>
                  <a:lnTo>
                    <a:pt x="1014395" y="38"/>
                  </a:lnTo>
                  <a:lnTo>
                    <a:pt x="1008790" y="38"/>
                  </a:lnTo>
                  <a:lnTo>
                    <a:pt x="1003186" y="38"/>
                  </a:lnTo>
                  <a:lnTo>
                    <a:pt x="997581" y="39"/>
                  </a:lnTo>
                  <a:lnTo>
                    <a:pt x="991977" y="39"/>
                  </a:lnTo>
                  <a:lnTo>
                    <a:pt x="986373" y="40"/>
                  </a:lnTo>
                  <a:lnTo>
                    <a:pt x="980768" y="40"/>
                  </a:lnTo>
                  <a:lnTo>
                    <a:pt x="975164" y="41"/>
                  </a:lnTo>
                  <a:lnTo>
                    <a:pt x="969559" y="41"/>
                  </a:lnTo>
                  <a:lnTo>
                    <a:pt x="963955" y="42"/>
                  </a:lnTo>
                  <a:lnTo>
                    <a:pt x="958351" y="42"/>
                  </a:lnTo>
                  <a:lnTo>
                    <a:pt x="952746" y="43"/>
                  </a:lnTo>
                  <a:lnTo>
                    <a:pt x="947142" y="43"/>
                  </a:lnTo>
                  <a:lnTo>
                    <a:pt x="941538" y="44"/>
                  </a:lnTo>
                  <a:lnTo>
                    <a:pt x="935933" y="45"/>
                  </a:lnTo>
                  <a:lnTo>
                    <a:pt x="930329" y="46"/>
                  </a:lnTo>
                  <a:lnTo>
                    <a:pt x="924724" y="46"/>
                  </a:lnTo>
                  <a:lnTo>
                    <a:pt x="919120" y="47"/>
                  </a:lnTo>
                  <a:lnTo>
                    <a:pt x="913516" y="48"/>
                  </a:lnTo>
                  <a:lnTo>
                    <a:pt x="907911" y="49"/>
                  </a:lnTo>
                  <a:lnTo>
                    <a:pt x="902307" y="50"/>
                  </a:lnTo>
                  <a:lnTo>
                    <a:pt x="896702" y="51"/>
                  </a:lnTo>
                  <a:lnTo>
                    <a:pt x="891098" y="52"/>
                  </a:lnTo>
                  <a:lnTo>
                    <a:pt x="885494" y="53"/>
                  </a:lnTo>
                  <a:lnTo>
                    <a:pt x="879889" y="54"/>
                  </a:lnTo>
                  <a:lnTo>
                    <a:pt x="874285" y="55"/>
                  </a:lnTo>
                  <a:lnTo>
                    <a:pt x="868680" y="56"/>
                  </a:lnTo>
                  <a:lnTo>
                    <a:pt x="863076" y="57"/>
                  </a:lnTo>
                  <a:lnTo>
                    <a:pt x="857472" y="59"/>
                  </a:lnTo>
                  <a:lnTo>
                    <a:pt x="851867" y="60"/>
                  </a:lnTo>
                  <a:lnTo>
                    <a:pt x="846263" y="62"/>
                  </a:lnTo>
                  <a:lnTo>
                    <a:pt x="840658" y="63"/>
                  </a:lnTo>
                  <a:lnTo>
                    <a:pt x="835054" y="65"/>
                  </a:lnTo>
                  <a:lnTo>
                    <a:pt x="829450" y="66"/>
                  </a:lnTo>
                  <a:lnTo>
                    <a:pt x="823845" y="68"/>
                  </a:lnTo>
                  <a:lnTo>
                    <a:pt x="818241" y="70"/>
                  </a:lnTo>
                  <a:lnTo>
                    <a:pt x="812636" y="72"/>
                  </a:lnTo>
                  <a:lnTo>
                    <a:pt x="807032" y="74"/>
                  </a:lnTo>
                  <a:lnTo>
                    <a:pt x="801428" y="76"/>
                  </a:lnTo>
                  <a:lnTo>
                    <a:pt x="795823" y="78"/>
                  </a:lnTo>
                  <a:lnTo>
                    <a:pt x="790219" y="81"/>
                  </a:lnTo>
                  <a:lnTo>
                    <a:pt x="784615" y="83"/>
                  </a:lnTo>
                  <a:lnTo>
                    <a:pt x="779010" y="86"/>
                  </a:lnTo>
                  <a:lnTo>
                    <a:pt x="773406" y="88"/>
                  </a:lnTo>
                  <a:lnTo>
                    <a:pt x="767801" y="91"/>
                  </a:lnTo>
                  <a:lnTo>
                    <a:pt x="762197" y="94"/>
                  </a:lnTo>
                  <a:lnTo>
                    <a:pt x="756593" y="97"/>
                  </a:lnTo>
                  <a:lnTo>
                    <a:pt x="750988" y="101"/>
                  </a:lnTo>
                  <a:lnTo>
                    <a:pt x="745384" y="104"/>
                  </a:lnTo>
                  <a:lnTo>
                    <a:pt x="739779" y="108"/>
                  </a:lnTo>
                  <a:lnTo>
                    <a:pt x="734175" y="112"/>
                  </a:lnTo>
                  <a:lnTo>
                    <a:pt x="728571" y="116"/>
                  </a:lnTo>
                  <a:lnTo>
                    <a:pt x="722966" y="120"/>
                  </a:lnTo>
                  <a:lnTo>
                    <a:pt x="717362" y="125"/>
                  </a:lnTo>
                  <a:lnTo>
                    <a:pt x="711757" y="129"/>
                  </a:lnTo>
                  <a:lnTo>
                    <a:pt x="706153" y="134"/>
                  </a:lnTo>
                  <a:lnTo>
                    <a:pt x="700549" y="140"/>
                  </a:lnTo>
                  <a:lnTo>
                    <a:pt x="694944" y="145"/>
                  </a:lnTo>
                  <a:lnTo>
                    <a:pt x="689340" y="151"/>
                  </a:lnTo>
                  <a:lnTo>
                    <a:pt x="683735" y="157"/>
                  </a:lnTo>
                  <a:lnTo>
                    <a:pt x="678131" y="164"/>
                  </a:lnTo>
                  <a:lnTo>
                    <a:pt x="672527" y="171"/>
                  </a:lnTo>
                  <a:lnTo>
                    <a:pt x="666922" y="178"/>
                  </a:lnTo>
                  <a:lnTo>
                    <a:pt x="661318" y="186"/>
                  </a:lnTo>
                  <a:lnTo>
                    <a:pt x="655713" y="194"/>
                  </a:lnTo>
                  <a:lnTo>
                    <a:pt x="650109" y="203"/>
                  </a:lnTo>
                  <a:lnTo>
                    <a:pt x="644505" y="212"/>
                  </a:lnTo>
                  <a:lnTo>
                    <a:pt x="638900" y="222"/>
                  </a:lnTo>
                  <a:lnTo>
                    <a:pt x="633296" y="232"/>
                  </a:lnTo>
                  <a:lnTo>
                    <a:pt x="627692" y="243"/>
                  </a:lnTo>
                  <a:lnTo>
                    <a:pt x="622087" y="255"/>
                  </a:lnTo>
                  <a:lnTo>
                    <a:pt x="616483" y="267"/>
                  </a:lnTo>
                  <a:lnTo>
                    <a:pt x="610878" y="280"/>
                  </a:lnTo>
                  <a:lnTo>
                    <a:pt x="605274" y="294"/>
                  </a:lnTo>
                  <a:lnTo>
                    <a:pt x="599670" y="309"/>
                  </a:lnTo>
                  <a:lnTo>
                    <a:pt x="594065" y="325"/>
                  </a:lnTo>
                  <a:lnTo>
                    <a:pt x="588461" y="341"/>
                  </a:lnTo>
                  <a:lnTo>
                    <a:pt x="582856" y="359"/>
                  </a:lnTo>
                  <a:lnTo>
                    <a:pt x="577252" y="378"/>
                  </a:lnTo>
                  <a:lnTo>
                    <a:pt x="571648" y="398"/>
                  </a:lnTo>
                  <a:lnTo>
                    <a:pt x="566043" y="419"/>
                  </a:lnTo>
                  <a:lnTo>
                    <a:pt x="560439" y="442"/>
                  </a:lnTo>
                  <a:lnTo>
                    <a:pt x="554834" y="466"/>
                  </a:lnTo>
                  <a:lnTo>
                    <a:pt x="549230" y="491"/>
                  </a:lnTo>
                  <a:lnTo>
                    <a:pt x="543626" y="518"/>
                  </a:lnTo>
                  <a:lnTo>
                    <a:pt x="538021" y="547"/>
                  </a:lnTo>
                  <a:lnTo>
                    <a:pt x="532417" y="578"/>
                  </a:lnTo>
                  <a:lnTo>
                    <a:pt x="526812" y="611"/>
                  </a:lnTo>
                  <a:lnTo>
                    <a:pt x="521208" y="647"/>
                  </a:lnTo>
                  <a:lnTo>
                    <a:pt x="515604" y="684"/>
                  </a:lnTo>
                  <a:lnTo>
                    <a:pt x="509999" y="724"/>
                  </a:lnTo>
                  <a:lnTo>
                    <a:pt x="504395" y="767"/>
                  </a:lnTo>
                  <a:lnTo>
                    <a:pt x="498790" y="813"/>
                  </a:lnTo>
                  <a:lnTo>
                    <a:pt x="493186" y="861"/>
                  </a:lnTo>
                  <a:lnTo>
                    <a:pt x="487582" y="914"/>
                  </a:lnTo>
                  <a:lnTo>
                    <a:pt x="481977" y="969"/>
                  </a:lnTo>
                  <a:lnTo>
                    <a:pt x="476373" y="1029"/>
                  </a:lnTo>
                  <a:lnTo>
                    <a:pt x="470769" y="1092"/>
                  </a:lnTo>
                  <a:lnTo>
                    <a:pt x="465164" y="1160"/>
                  </a:lnTo>
                  <a:lnTo>
                    <a:pt x="459560" y="1233"/>
                  </a:lnTo>
                  <a:lnTo>
                    <a:pt x="453955" y="1311"/>
                  </a:lnTo>
                  <a:lnTo>
                    <a:pt x="448351" y="1395"/>
                  </a:lnTo>
                  <a:lnTo>
                    <a:pt x="442747" y="1484"/>
                  </a:lnTo>
                  <a:lnTo>
                    <a:pt x="437142" y="1580"/>
                  </a:lnTo>
                  <a:lnTo>
                    <a:pt x="431538" y="1682"/>
                  </a:lnTo>
                  <a:lnTo>
                    <a:pt x="425933" y="1792"/>
                  </a:lnTo>
                  <a:lnTo>
                    <a:pt x="420329" y="1909"/>
                  </a:lnTo>
                  <a:lnTo>
                    <a:pt x="414725" y="2036"/>
                  </a:lnTo>
                  <a:lnTo>
                    <a:pt x="409120" y="2171"/>
                  </a:lnTo>
                  <a:lnTo>
                    <a:pt x="403516" y="2316"/>
                  </a:lnTo>
                  <a:lnTo>
                    <a:pt x="397911" y="2471"/>
                  </a:lnTo>
                  <a:lnTo>
                    <a:pt x="392307" y="2638"/>
                  </a:lnTo>
                  <a:lnTo>
                    <a:pt x="386703" y="2817"/>
                  </a:lnTo>
                  <a:lnTo>
                    <a:pt x="381098" y="3009"/>
                  </a:lnTo>
                  <a:lnTo>
                    <a:pt x="375494" y="3215"/>
                  </a:lnTo>
                  <a:lnTo>
                    <a:pt x="369889" y="3437"/>
                  </a:lnTo>
                  <a:lnTo>
                    <a:pt x="364285" y="3674"/>
                  </a:lnTo>
                  <a:lnTo>
                    <a:pt x="358681" y="3929"/>
                  </a:lnTo>
                  <a:lnTo>
                    <a:pt x="353076" y="4203"/>
                  </a:lnTo>
                  <a:lnTo>
                    <a:pt x="347472" y="4497"/>
                  </a:lnTo>
                  <a:lnTo>
                    <a:pt x="341867" y="4813"/>
                  </a:lnTo>
                  <a:lnTo>
                    <a:pt x="336263" y="5152"/>
                  </a:lnTo>
                  <a:lnTo>
                    <a:pt x="330659" y="5516"/>
                  </a:lnTo>
                  <a:lnTo>
                    <a:pt x="325054" y="5908"/>
                  </a:lnTo>
                  <a:lnTo>
                    <a:pt x="319450" y="6328"/>
                  </a:lnTo>
                  <a:lnTo>
                    <a:pt x="313846" y="6779"/>
                  </a:lnTo>
                  <a:lnTo>
                    <a:pt x="308241" y="7264"/>
                  </a:lnTo>
                  <a:lnTo>
                    <a:pt x="302637" y="7784"/>
                  </a:lnTo>
                  <a:lnTo>
                    <a:pt x="297032" y="8343"/>
                  </a:lnTo>
                  <a:lnTo>
                    <a:pt x="291428" y="8943"/>
                  </a:lnTo>
                  <a:lnTo>
                    <a:pt x="285824" y="9587"/>
                  </a:lnTo>
                  <a:lnTo>
                    <a:pt x="280219" y="10278"/>
                  </a:lnTo>
                  <a:lnTo>
                    <a:pt x="274615" y="11019"/>
                  </a:lnTo>
                  <a:lnTo>
                    <a:pt x="269010" y="11815"/>
                  </a:lnTo>
                  <a:lnTo>
                    <a:pt x="263406" y="12668"/>
                  </a:lnTo>
                  <a:lnTo>
                    <a:pt x="257802" y="13583"/>
                  </a:lnTo>
                  <a:lnTo>
                    <a:pt x="252197" y="14564"/>
                  </a:lnTo>
                  <a:lnTo>
                    <a:pt x="246593" y="15614"/>
                  </a:lnTo>
                  <a:lnTo>
                    <a:pt x="240988" y="16740"/>
                  </a:lnTo>
                  <a:lnTo>
                    <a:pt x="235384" y="17944"/>
                  </a:lnTo>
                  <a:lnTo>
                    <a:pt x="229780" y="19233"/>
                  </a:lnTo>
                  <a:lnTo>
                    <a:pt x="224175" y="20611"/>
                  </a:lnTo>
                  <a:lnTo>
                    <a:pt x="218571" y="22084"/>
                  </a:lnTo>
                  <a:lnTo>
                    <a:pt x="212966" y="23657"/>
                  </a:lnTo>
                  <a:lnTo>
                    <a:pt x="207362" y="25336"/>
                  </a:lnTo>
                  <a:lnTo>
                    <a:pt x="201758" y="27127"/>
                  </a:lnTo>
                  <a:lnTo>
                    <a:pt x="196153" y="29035"/>
                  </a:lnTo>
                  <a:lnTo>
                    <a:pt x="190549" y="31067"/>
                  </a:lnTo>
                  <a:lnTo>
                    <a:pt x="184944" y="33229"/>
                  </a:lnTo>
                  <a:lnTo>
                    <a:pt x="179340" y="35526"/>
                  </a:lnTo>
                  <a:lnTo>
                    <a:pt x="173736" y="37965"/>
                  </a:lnTo>
                  <a:lnTo>
                    <a:pt x="168131" y="40551"/>
                  </a:lnTo>
                  <a:lnTo>
                    <a:pt x="162527" y="43290"/>
                  </a:lnTo>
                  <a:lnTo>
                    <a:pt x="156923" y="46187"/>
                  </a:lnTo>
                  <a:lnTo>
                    <a:pt x="151318" y="49249"/>
                  </a:lnTo>
                  <a:lnTo>
                    <a:pt x="145714" y="52478"/>
                  </a:lnTo>
                  <a:lnTo>
                    <a:pt x="140109" y="55881"/>
                  </a:lnTo>
                  <a:lnTo>
                    <a:pt x="134505" y="59460"/>
                  </a:lnTo>
                  <a:lnTo>
                    <a:pt x="128901" y="63219"/>
                  </a:lnTo>
                  <a:lnTo>
                    <a:pt x="123296" y="67161"/>
                  </a:lnTo>
                  <a:lnTo>
                    <a:pt x="117692" y="71287"/>
                  </a:lnTo>
                  <a:lnTo>
                    <a:pt x="112087" y="75597"/>
                  </a:lnTo>
                  <a:lnTo>
                    <a:pt x="106483" y="80093"/>
                  </a:lnTo>
                  <a:lnTo>
                    <a:pt x="100879" y="84773"/>
                  </a:lnTo>
                  <a:lnTo>
                    <a:pt x="95274" y="89635"/>
                  </a:lnTo>
                  <a:lnTo>
                    <a:pt x="89670" y="94676"/>
                  </a:lnTo>
                  <a:lnTo>
                    <a:pt x="84065" y="99891"/>
                  </a:lnTo>
                  <a:lnTo>
                    <a:pt x="78461" y="105276"/>
                  </a:lnTo>
                  <a:lnTo>
                    <a:pt x="72857" y="110825"/>
                  </a:lnTo>
                  <a:lnTo>
                    <a:pt x="67252" y="116529"/>
                  </a:lnTo>
                  <a:lnTo>
                    <a:pt x="61648" y="122380"/>
                  </a:lnTo>
                  <a:lnTo>
                    <a:pt x="56043" y="128368"/>
                  </a:lnTo>
                  <a:lnTo>
                    <a:pt x="50439" y="134484"/>
                  </a:lnTo>
                  <a:lnTo>
                    <a:pt x="44835" y="140715"/>
                  </a:lnTo>
                  <a:lnTo>
                    <a:pt x="39230" y="147051"/>
                  </a:lnTo>
                  <a:lnTo>
                    <a:pt x="33626" y="153477"/>
                  </a:lnTo>
                  <a:lnTo>
                    <a:pt x="28021" y="159982"/>
                  </a:lnTo>
                  <a:lnTo>
                    <a:pt x="22417" y="166552"/>
                  </a:lnTo>
                  <a:lnTo>
                    <a:pt x="16813" y="173173"/>
                  </a:lnTo>
                  <a:lnTo>
                    <a:pt x="11208" y="179831"/>
                  </a:lnTo>
                  <a:lnTo>
                    <a:pt x="5604" y="186514"/>
                  </a:lnTo>
                  <a:lnTo>
                    <a:pt x="0" y="193206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1486" y="2083635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691486" y="2083670"/>
              <a:ext cx="1883076" cy="211763"/>
            </a:xfrm>
            <a:custGeom>
              <a:avLst/>
              <a:pathLst>
                <a:path w="1883076" h="211763">
                  <a:moveTo>
                    <a:pt x="0" y="193171"/>
                  </a:moveTo>
                  <a:lnTo>
                    <a:pt x="5604" y="186478"/>
                  </a:lnTo>
                  <a:lnTo>
                    <a:pt x="11208" y="179796"/>
                  </a:lnTo>
                  <a:lnTo>
                    <a:pt x="16813" y="173137"/>
                  </a:lnTo>
                  <a:lnTo>
                    <a:pt x="22417" y="166516"/>
                  </a:lnTo>
                  <a:lnTo>
                    <a:pt x="28021" y="159947"/>
                  </a:lnTo>
                  <a:lnTo>
                    <a:pt x="33626" y="153442"/>
                  </a:lnTo>
                  <a:lnTo>
                    <a:pt x="39230" y="147015"/>
                  </a:lnTo>
                  <a:lnTo>
                    <a:pt x="44835" y="140680"/>
                  </a:lnTo>
                  <a:lnTo>
                    <a:pt x="50439" y="134448"/>
                  </a:lnTo>
                  <a:lnTo>
                    <a:pt x="56043" y="128332"/>
                  </a:lnTo>
                  <a:lnTo>
                    <a:pt x="61648" y="122344"/>
                  </a:lnTo>
                  <a:lnTo>
                    <a:pt x="67252" y="116493"/>
                  </a:lnTo>
                  <a:lnTo>
                    <a:pt x="72857" y="110789"/>
                  </a:lnTo>
                  <a:lnTo>
                    <a:pt x="78461" y="105241"/>
                  </a:lnTo>
                  <a:lnTo>
                    <a:pt x="84065" y="99856"/>
                  </a:lnTo>
                  <a:lnTo>
                    <a:pt x="89670" y="94640"/>
                  </a:lnTo>
                  <a:lnTo>
                    <a:pt x="95274" y="89599"/>
                  </a:lnTo>
                  <a:lnTo>
                    <a:pt x="100879" y="84737"/>
                  </a:lnTo>
                  <a:lnTo>
                    <a:pt x="106483" y="80057"/>
                  </a:lnTo>
                  <a:lnTo>
                    <a:pt x="112087" y="75562"/>
                  </a:lnTo>
                  <a:lnTo>
                    <a:pt x="117692" y="71251"/>
                  </a:lnTo>
                  <a:lnTo>
                    <a:pt x="123296" y="67125"/>
                  </a:lnTo>
                  <a:lnTo>
                    <a:pt x="128901" y="63184"/>
                  </a:lnTo>
                  <a:lnTo>
                    <a:pt x="134505" y="59425"/>
                  </a:lnTo>
                  <a:lnTo>
                    <a:pt x="140109" y="55845"/>
                  </a:lnTo>
                  <a:lnTo>
                    <a:pt x="145714" y="52443"/>
                  </a:lnTo>
                  <a:lnTo>
                    <a:pt x="151318" y="49213"/>
                  </a:lnTo>
                  <a:lnTo>
                    <a:pt x="156923" y="46152"/>
                  </a:lnTo>
                  <a:lnTo>
                    <a:pt x="162527" y="43254"/>
                  </a:lnTo>
                  <a:lnTo>
                    <a:pt x="168131" y="40515"/>
                  </a:lnTo>
                  <a:lnTo>
                    <a:pt x="173736" y="37929"/>
                  </a:lnTo>
                  <a:lnTo>
                    <a:pt x="179340" y="35490"/>
                  </a:lnTo>
                  <a:lnTo>
                    <a:pt x="184944" y="33193"/>
                  </a:lnTo>
                  <a:lnTo>
                    <a:pt x="190549" y="31032"/>
                  </a:lnTo>
                  <a:lnTo>
                    <a:pt x="196153" y="29000"/>
                  </a:lnTo>
                  <a:lnTo>
                    <a:pt x="201758" y="27091"/>
                  </a:lnTo>
                  <a:lnTo>
                    <a:pt x="207362" y="25301"/>
                  </a:lnTo>
                  <a:lnTo>
                    <a:pt x="212966" y="23622"/>
                  </a:lnTo>
                  <a:lnTo>
                    <a:pt x="218571" y="22048"/>
                  </a:lnTo>
                  <a:lnTo>
                    <a:pt x="224175" y="20575"/>
                  </a:lnTo>
                  <a:lnTo>
                    <a:pt x="229780" y="19197"/>
                  </a:lnTo>
                  <a:lnTo>
                    <a:pt x="235384" y="17908"/>
                  </a:lnTo>
                  <a:lnTo>
                    <a:pt x="240988" y="16704"/>
                  </a:lnTo>
                  <a:lnTo>
                    <a:pt x="246593" y="15579"/>
                  </a:lnTo>
                  <a:lnTo>
                    <a:pt x="252197" y="14528"/>
                  </a:lnTo>
                  <a:lnTo>
                    <a:pt x="257802" y="13547"/>
                  </a:lnTo>
                  <a:lnTo>
                    <a:pt x="263406" y="12633"/>
                  </a:lnTo>
                  <a:lnTo>
                    <a:pt x="269010" y="11779"/>
                  </a:lnTo>
                  <a:lnTo>
                    <a:pt x="274615" y="10984"/>
                  </a:lnTo>
                  <a:lnTo>
                    <a:pt x="280219" y="10242"/>
                  </a:lnTo>
                  <a:lnTo>
                    <a:pt x="285824" y="9551"/>
                  </a:lnTo>
                  <a:lnTo>
                    <a:pt x="291428" y="8907"/>
                  </a:lnTo>
                  <a:lnTo>
                    <a:pt x="297032" y="8307"/>
                  </a:lnTo>
                  <a:lnTo>
                    <a:pt x="302637" y="7748"/>
                  </a:lnTo>
                  <a:lnTo>
                    <a:pt x="308241" y="7228"/>
                  </a:lnTo>
                  <a:lnTo>
                    <a:pt x="313846" y="6743"/>
                  </a:lnTo>
                  <a:lnTo>
                    <a:pt x="319450" y="6292"/>
                  </a:lnTo>
                  <a:lnTo>
                    <a:pt x="325054" y="5872"/>
                  </a:lnTo>
                  <a:lnTo>
                    <a:pt x="330659" y="5481"/>
                  </a:lnTo>
                  <a:lnTo>
                    <a:pt x="336263" y="5116"/>
                  </a:lnTo>
                  <a:lnTo>
                    <a:pt x="341867" y="4777"/>
                  </a:lnTo>
                  <a:lnTo>
                    <a:pt x="347472" y="4462"/>
                  </a:lnTo>
                  <a:lnTo>
                    <a:pt x="353076" y="4167"/>
                  </a:lnTo>
                  <a:lnTo>
                    <a:pt x="358681" y="3894"/>
                  </a:lnTo>
                  <a:lnTo>
                    <a:pt x="364285" y="3639"/>
                  </a:lnTo>
                  <a:lnTo>
                    <a:pt x="369889" y="3401"/>
                  </a:lnTo>
                  <a:lnTo>
                    <a:pt x="375494" y="3180"/>
                  </a:lnTo>
                  <a:lnTo>
                    <a:pt x="381098" y="2974"/>
                  </a:lnTo>
                  <a:lnTo>
                    <a:pt x="386703" y="2781"/>
                  </a:lnTo>
                  <a:lnTo>
                    <a:pt x="392307" y="2602"/>
                  </a:lnTo>
                  <a:lnTo>
                    <a:pt x="397911" y="2436"/>
                  </a:lnTo>
                  <a:lnTo>
                    <a:pt x="403516" y="2280"/>
                  </a:lnTo>
                  <a:lnTo>
                    <a:pt x="409120" y="2135"/>
                  </a:lnTo>
                  <a:lnTo>
                    <a:pt x="414725" y="2000"/>
                  </a:lnTo>
                  <a:lnTo>
                    <a:pt x="420329" y="1874"/>
                  </a:lnTo>
                  <a:lnTo>
                    <a:pt x="425933" y="1756"/>
                  </a:lnTo>
                  <a:lnTo>
                    <a:pt x="431538" y="1646"/>
                  </a:lnTo>
                  <a:lnTo>
                    <a:pt x="437142" y="1544"/>
                  </a:lnTo>
                  <a:lnTo>
                    <a:pt x="442747" y="1448"/>
                  </a:lnTo>
                  <a:lnTo>
                    <a:pt x="448351" y="1359"/>
                  </a:lnTo>
                  <a:lnTo>
                    <a:pt x="453955" y="1276"/>
                  </a:lnTo>
                  <a:lnTo>
                    <a:pt x="459560" y="1198"/>
                  </a:lnTo>
                  <a:lnTo>
                    <a:pt x="465164" y="1125"/>
                  </a:lnTo>
                  <a:lnTo>
                    <a:pt x="470769" y="1057"/>
                  </a:lnTo>
                  <a:lnTo>
                    <a:pt x="476373" y="993"/>
                  </a:lnTo>
                  <a:lnTo>
                    <a:pt x="481977" y="934"/>
                  </a:lnTo>
                  <a:lnTo>
                    <a:pt x="487582" y="878"/>
                  </a:lnTo>
                  <a:lnTo>
                    <a:pt x="493186" y="826"/>
                  </a:lnTo>
                  <a:lnTo>
                    <a:pt x="498790" y="777"/>
                  </a:lnTo>
                  <a:lnTo>
                    <a:pt x="504395" y="731"/>
                  </a:lnTo>
                  <a:lnTo>
                    <a:pt x="509999" y="689"/>
                  </a:lnTo>
                  <a:lnTo>
                    <a:pt x="515604" y="649"/>
                  </a:lnTo>
                  <a:lnTo>
                    <a:pt x="521208" y="611"/>
                  </a:lnTo>
                  <a:lnTo>
                    <a:pt x="526812" y="576"/>
                  </a:lnTo>
                  <a:lnTo>
                    <a:pt x="532417" y="543"/>
                  </a:lnTo>
                  <a:lnTo>
                    <a:pt x="538021" y="512"/>
                  </a:lnTo>
                  <a:lnTo>
                    <a:pt x="543626" y="483"/>
                  </a:lnTo>
                  <a:lnTo>
                    <a:pt x="549230" y="456"/>
                  </a:lnTo>
                  <a:lnTo>
                    <a:pt x="554834" y="430"/>
                  </a:lnTo>
                  <a:lnTo>
                    <a:pt x="560439" y="406"/>
                  </a:lnTo>
                  <a:lnTo>
                    <a:pt x="566043" y="383"/>
                  </a:lnTo>
                  <a:lnTo>
                    <a:pt x="571648" y="362"/>
                  </a:lnTo>
                  <a:lnTo>
                    <a:pt x="577252" y="342"/>
                  </a:lnTo>
                  <a:lnTo>
                    <a:pt x="582856" y="323"/>
                  </a:lnTo>
                  <a:lnTo>
                    <a:pt x="588461" y="306"/>
                  </a:lnTo>
                  <a:lnTo>
                    <a:pt x="594065" y="289"/>
                  </a:lnTo>
                  <a:lnTo>
                    <a:pt x="599670" y="273"/>
                  </a:lnTo>
                  <a:lnTo>
                    <a:pt x="605274" y="259"/>
                  </a:lnTo>
                  <a:lnTo>
                    <a:pt x="610878" y="245"/>
                  </a:lnTo>
                  <a:lnTo>
                    <a:pt x="616483" y="232"/>
                  </a:lnTo>
                  <a:lnTo>
                    <a:pt x="622087" y="219"/>
                  </a:lnTo>
                  <a:lnTo>
                    <a:pt x="627692" y="208"/>
                  </a:lnTo>
                  <a:lnTo>
                    <a:pt x="633296" y="197"/>
                  </a:lnTo>
                  <a:lnTo>
                    <a:pt x="638900" y="186"/>
                  </a:lnTo>
                  <a:lnTo>
                    <a:pt x="644505" y="177"/>
                  </a:lnTo>
                  <a:lnTo>
                    <a:pt x="650109" y="167"/>
                  </a:lnTo>
                  <a:lnTo>
                    <a:pt x="655713" y="159"/>
                  </a:lnTo>
                  <a:lnTo>
                    <a:pt x="661318" y="150"/>
                  </a:lnTo>
                  <a:lnTo>
                    <a:pt x="666922" y="143"/>
                  </a:lnTo>
                  <a:lnTo>
                    <a:pt x="672527" y="135"/>
                  </a:lnTo>
                  <a:lnTo>
                    <a:pt x="678131" y="128"/>
                  </a:lnTo>
                  <a:lnTo>
                    <a:pt x="683735" y="122"/>
                  </a:lnTo>
                  <a:lnTo>
                    <a:pt x="689340" y="115"/>
                  </a:lnTo>
                  <a:lnTo>
                    <a:pt x="694944" y="110"/>
                  </a:lnTo>
                  <a:lnTo>
                    <a:pt x="700549" y="104"/>
                  </a:lnTo>
                  <a:lnTo>
                    <a:pt x="706153" y="99"/>
                  </a:lnTo>
                  <a:lnTo>
                    <a:pt x="711757" y="94"/>
                  </a:lnTo>
                  <a:lnTo>
                    <a:pt x="717362" y="89"/>
                  </a:lnTo>
                  <a:lnTo>
                    <a:pt x="722966" y="84"/>
                  </a:lnTo>
                  <a:lnTo>
                    <a:pt x="728571" y="80"/>
                  </a:lnTo>
                  <a:lnTo>
                    <a:pt x="734175" y="76"/>
                  </a:lnTo>
                  <a:lnTo>
                    <a:pt x="739779" y="72"/>
                  </a:lnTo>
                  <a:lnTo>
                    <a:pt x="745384" y="68"/>
                  </a:lnTo>
                  <a:lnTo>
                    <a:pt x="750988" y="65"/>
                  </a:lnTo>
                  <a:lnTo>
                    <a:pt x="756593" y="62"/>
                  </a:lnTo>
                  <a:lnTo>
                    <a:pt x="762197" y="59"/>
                  </a:lnTo>
                  <a:lnTo>
                    <a:pt x="767801" y="56"/>
                  </a:lnTo>
                  <a:lnTo>
                    <a:pt x="773406" y="53"/>
                  </a:lnTo>
                  <a:lnTo>
                    <a:pt x="779010" y="50"/>
                  </a:lnTo>
                  <a:lnTo>
                    <a:pt x="784615" y="47"/>
                  </a:lnTo>
                  <a:lnTo>
                    <a:pt x="790219" y="45"/>
                  </a:lnTo>
                  <a:lnTo>
                    <a:pt x="795823" y="43"/>
                  </a:lnTo>
                  <a:lnTo>
                    <a:pt x="801428" y="40"/>
                  </a:lnTo>
                  <a:lnTo>
                    <a:pt x="807032" y="38"/>
                  </a:lnTo>
                  <a:lnTo>
                    <a:pt x="812636" y="36"/>
                  </a:lnTo>
                  <a:lnTo>
                    <a:pt x="818241" y="34"/>
                  </a:lnTo>
                  <a:lnTo>
                    <a:pt x="823845" y="33"/>
                  </a:lnTo>
                  <a:lnTo>
                    <a:pt x="829450" y="31"/>
                  </a:lnTo>
                  <a:lnTo>
                    <a:pt x="835054" y="29"/>
                  </a:lnTo>
                  <a:lnTo>
                    <a:pt x="840658" y="28"/>
                  </a:lnTo>
                  <a:lnTo>
                    <a:pt x="846263" y="26"/>
                  </a:lnTo>
                  <a:lnTo>
                    <a:pt x="851867" y="25"/>
                  </a:lnTo>
                  <a:lnTo>
                    <a:pt x="857472" y="23"/>
                  </a:lnTo>
                  <a:lnTo>
                    <a:pt x="863076" y="22"/>
                  </a:lnTo>
                  <a:lnTo>
                    <a:pt x="868680" y="21"/>
                  </a:lnTo>
                  <a:lnTo>
                    <a:pt x="874285" y="19"/>
                  </a:lnTo>
                  <a:lnTo>
                    <a:pt x="879889" y="18"/>
                  </a:lnTo>
                  <a:lnTo>
                    <a:pt x="885494" y="17"/>
                  </a:lnTo>
                  <a:lnTo>
                    <a:pt x="891098" y="16"/>
                  </a:lnTo>
                  <a:lnTo>
                    <a:pt x="896702" y="15"/>
                  </a:lnTo>
                  <a:lnTo>
                    <a:pt x="902307" y="14"/>
                  </a:lnTo>
                  <a:lnTo>
                    <a:pt x="907911" y="13"/>
                  </a:lnTo>
                  <a:lnTo>
                    <a:pt x="913516" y="12"/>
                  </a:lnTo>
                  <a:lnTo>
                    <a:pt x="919120" y="11"/>
                  </a:lnTo>
                  <a:lnTo>
                    <a:pt x="924724" y="11"/>
                  </a:lnTo>
                  <a:lnTo>
                    <a:pt x="930329" y="10"/>
                  </a:lnTo>
                  <a:lnTo>
                    <a:pt x="935933" y="9"/>
                  </a:lnTo>
                  <a:lnTo>
                    <a:pt x="941538" y="8"/>
                  </a:lnTo>
                  <a:lnTo>
                    <a:pt x="947142" y="8"/>
                  </a:lnTo>
                  <a:lnTo>
                    <a:pt x="952746" y="7"/>
                  </a:lnTo>
                  <a:lnTo>
                    <a:pt x="958351" y="7"/>
                  </a:lnTo>
                  <a:lnTo>
                    <a:pt x="963955" y="6"/>
                  </a:lnTo>
                  <a:lnTo>
                    <a:pt x="969559" y="5"/>
                  </a:lnTo>
                  <a:lnTo>
                    <a:pt x="975164" y="5"/>
                  </a:lnTo>
                  <a:lnTo>
                    <a:pt x="980768" y="4"/>
                  </a:lnTo>
                  <a:lnTo>
                    <a:pt x="986373" y="4"/>
                  </a:lnTo>
                  <a:lnTo>
                    <a:pt x="991977" y="3"/>
                  </a:lnTo>
                  <a:lnTo>
                    <a:pt x="997581" y="3"/>
                  </a:lnTo>
                  <a:lnTo>
                    <a:pt x="1003186" y="3"/>
                  </a:lnTo>
                  <a:lnTo>
                    <a:pt x="1008790" y="2"/>
                  </a:lnTo>
                  <a:lnTo>
                    <a:pt x="1014395" y="2"/>
                  </a:lnTo>
                  <a:lnTo>
                    <a:pt x="1019999" y="2"/>
                  </a:lnTo>
                  <a:lnTo>
                    <a:pt x="1025603" y="1"/>
                  </a:lnTo>
                  <a:lnTo>
                    <a:pt x="1031208" y="1"/>
                  </a:lnTo>
                  <a:lnTo>
                    <a:pt x="1036812" y="1"/>
                  </a:lnTo>
                  <a:lnTo>
                    <a:pt x="1042417" y="1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1"/>
                  </a:lnTo>
                  <a:lnTo>
                    <a:pt x="1148900" y="1"/>
                  </a:lnTo>
                  <a:lnTo>
                    <a:pt x="1154504" y="1"/>
                  </a:lnTo>
                  <a:lnTo>
                    <a:pt x="1160109" y="2"/>
                  </a:lnTo>
                  <a:lnTo>
                    <a:pt x="1165713" y="2"/>
                  </a:lnTo>
                  <a:lnTo>
                    <a:pt x="1171318" y="3"/>
                  </a:lnTo>
                  <a:lnTo>
                    <a:pt x="1176922" y="3"/>
                  </a:lnTo>
                  <a:lnTo>
                    <a:pt x="1182526" y="4"/>
                  </a:lnTo>
                  <a:lnTo>
                    <a:pt x="1188131" y="4"/>
                  </a:lnTo>
                  <a:lnTo>
                    <a:pt x="1193735" y="5"/>
                  </a:lnTo>
                  <a:lnTo>
                    <a:pt x="1199340" y="6"/>
                  </a:lnTo>
                  <a:lnTo>
                    <a:pt x="1204944" y="7"/>
                  </a:lnTo>
                  <a:lnTo>
                    <a:pt x="1210548" y="8"/>
                  </a:lnTo>
                  <a:lnTo>
                    <a:pt x="1216153" y="9"/>
                  </a:lnTo>
                  <a:lnTo>
                    <a:pt x="1221757" y="10"/>
                  </a:lnTo>
                  <a:lnTo>
                    <a:pt x="1227362" y="11"/>
                  </a:lnTo>
                  <a:lnTo>
                    <a:pt x="1232966" y="12"/>
                  </a:lnTo>
                  <a:lnTo>
                    <a:pt x="1238570" y="13"/>
                  </a:lnTo>
                  <a:lnTo>
                    <a:pt x="1244175" y="15"/>
                  </a:lnTo>
                  <a:lnTo>
                    <a:pt x="1249779" y="16"/>
                  </a:lnTo>
                  <a:lnTo>
                    <a:pt x="1255384" y="18"/>
                  </a:lnTo>
                  <a:lnTo>
                    <a:pt x="1260988" y="19"/>
                  </a:lnTo>
                  <a:lnTo>
                    <a:pt x="1266592" y="21"/>
                  </a:lnTo>
                  <a:lnTo>
                    <a:pt x="1272197" y="23"/>
                  </a:lnTo>
                  <a:lnTo>
                    <a:pt x="1277801" y="25"/>
                  </a:lnTo>
                  <a:lnTo>
                    <a:pt x="1283406" y="27"/>
                  </a:lnTo>
                  <a:lnTo>
                    <a:pt x="1289010" y="29"/>
                  </a:lnTo>
                  <a:lnTo>
                    <a:pt x="1294614" y="32"/>
                  </a:lnTo>
                  <a:lnTo>
                    <a:pt x="1300219" y="34"/>
                  </a:lnTo>
                  <a:lnTo>
                    <a:pt x="1305823" y="37"/>
                  </a:lnTo>
                  <a:lnTo>
                    <a:pt x="1311427" y="40"/>
                  </a:lnTo>
                  <a:lnTo>
                    <a:pt x="1317032" y="43"/>
                  </a:lnTo>
                  <a:lnTo>
                    <a:pt x="1322636" y="46"/>
                  </a:lnTo>
                  <a:lnTo>
                    <a:pt x="1328241" y="50"/>
                  </a:lnTo>
                  <a:lnTo>
                    <a:pt x="1333845" y="53"/>
                  </a:lnTo>
                  <a:lnTo>
                    <a:pt x="1339449" y="57"/>
                  </a:lnTo>
                  <a:lnTo>
                    <a:pt x="1345054" y="61"/>
                  </a:lnTo>
                  <a:lnTo>
                    <a:pt x="1350658" y="65"/>
                  </a:lnTo>
                  <a:lnTo>
                    <a:pt x="1356263" y="69"/>
                  </a:lnTo>
                  <a:lnTo>
                    <a:pt x="1361867" y="74"/>
                  </a:lnTo>
                  <a:lnTo>
                    <a:pt x="1367471" y="79"/>
                  </a:lnTo>
                  <a:lnTo>
                    <a:pt x="1373076" y="84"/>
                  </a:lnTo>
                  <a:lnTo>
                    <a:pt x="1378680" y="89"/>
                  </a:lnTo>
                  <a:lnTo>
                    <a:pt x="1384285" y="94"/>
                  </a:lnTo>
                  <a:lnTo>
                    <a:pt x="1389889" y="100"/>
                  </a:lnTo>
                  <a:lnTo>
                    <a:pt x="1395493" y="106"/>
                  </a:lnTo>
                  <a:lnTo>
                    <a:pt x="1401098" y="112"/>
                  </a:lnTo>
                  <a:lnTo>
                    <a:pt x="1406702" y="118"/>
                  </a:lnTo>
                  <a:lnTo>
                    <a:pt x="1412307" y="125"/>
                  </a:lnTo>
                  <a:lnTo>
                    <a:pt x="1417911" y="132"/>
                  </a:lnTo>
                  <a:lnTo>
                    <a:pt x="1423515" y="139"/>
                  </a:lnTo>
                  <a:lnTo>
                    <a:pt x="1429120" y="146"/>
                  </a:lnTo>
                  <a:lnTo>
                    <a:pt x="1434724" y="153"/>
                  </a:lnTo>
                  <a:lnTo>
                    <a:pt x="1440329" y="161"/>
                  </a:lnTo>
                  <a:lnTo>
                    <a:pt x="1445933" y="169"/>
                  </a:lnTo>
                  <a:lnTo>
                    <a:pt x="1451537" y="177"/>
                  </a:lnTo>
                  <a:lnTo>
                    <a:pt x="1457142" y="185"/>
                  </a:lnTo>
                  <a:lnTo>
                    <a:pt x="1462746" y="194"/>
                  </a:lnTo>
                  <a:lnTo>
                    <a:pt x="1468350" y="203"/>
                  </a:lnTo>
                  <a:lnTo>
                    <a:pt x="1473955" y="211"/>
                  </a:lnTo>
                  <a:lnTo>
                    <a:pt x="1479559" y="220"/>
                  </a:lnTo>
                  <a:lnTo>
                    <a:pt x="1485164" y="230"/>
                  </a:lnTo>
                  <a:lnTo>
                    <a:pt x="1490768" y="239"/>
                  </a:lnTo>
                  <a:lnTo>
                    <a:pt x="1496372" y="249"/>
                  </a:lnTo>
                  <a:lnTo>
                    <a:pt x="1501977" y="259"/>
                  </a:lnTo>
                  <a:lnTo>
                    <a:pt x="1507581" y="269"/>
                  </a:lnTo>
                  <a:lnTo>
                    <a:pt x="1513186" y="279"/>
                  </a:lnTo>
                  <a:lnTo>
                    <a:pt x="1518790" y="289"/>
                  </a:lnTo>
                  <a:lnTo>
                    <a:pt x="1524394" y="300"/>
                  </a:lnTo>
                  <a:lnTo>
                    <a:pt x="1529999" y="310"/>
                  </a:lnTo>
                  <a:lnTo>
                    <a:pt x="1535603" y="321"/>
                  </a:lnTo>
                  <a:lnTo>
                    <a:pt x="1541208" y="332"/>
                  </a:lnTo>
                  <a:lnTo>
                    <a:pt x="1546812" y="343"/>
                  </a:lnTo>
                  <a:lnTo>
                    <a:pt x="1552416" y="354"/>
                  </a:lnTo>
                  <a:lnTo>
                    <a:pt x="1558021" y="365"/>
                  </a:lnTo>
                  <a:lnTo>
                    <a:pt x="1563625" y="377"/>
                  </a:lnTo>
                  <a:lnTo>
                    <a:pt x="1569230" y="389"/>
                  </a:lnTo>
                  <a:lnTo>
                    <a:pt x="1574834" y="400"/>
                  </a:lnTo>
                  <a:lnTo>
                    <a:pt x="1580438" y="412"/>
                  </a:lnTo>
                  <a:lnTo>
                    <a:pt x="1586043" y="424"/>
                  </a:lnTo>
                  <a:lnTo>
                    <a:pt x="1591647" y="436"/>
                  </a:lnTo>
                  <a:lnTo>
                    <a:pt x="1597252" y="448"/>
                  </a:lnTo>
                  <a:lnTo>
                    <a:pt x="1602856" y="460"/>
                  </a:lnTo>
                  <a:lnTo>
                    <a:pt x="1608460" y="472"/>
                  </a:lnTo>
                  <a:lnTo>
                    <a:pt x="1614065" y="484"/>
                  </a:lnTo>
                  <a:lnTo>
                    <a:pt x="1619669" y="496"/>
                  </a:lnTo>
                  <a:lnTo>
                    <a:pt x="1625273" y="508"/>
                  </a:lnTo>
                  <a:lnTo>
                    <a:pt x="1630878" y="520"/>
                  </a:lnTo>
                  <a:lnTo>
                    <a:pt x="1636482" y="532"/>
                  </a:lnTo>
                  <a:lnTo>
                    <a:pt x="1642087" y="544"/>
                  </a:lnTo>
                  <a:lnTo>
                    <a:pt x="1647691" y="556"/>
                  </a:lnTo>
                  <a:lnTo>
                    <a:pt x="1653295" y="567"/>
                  </a:lnTo>
                  <a:lnTo>
                    <a:pt x="1658900" y="579"/>
                  </a:lnTo>
                  <a:lnTo>
                    <a:pt x="1664504" y="590"/>
                  </a:lnTo>
                  <a:lnTo>
                    <a:pt x="1670109" y="601"/>
                  </a:lnTo>
                  <a:lnTo>
                    <a:pt x="1675713" y="612"/>
                  </a:lnTo>
                  <a:lnTo>
                    <a:pt x="1681317" y="624"/>
                  </a:lnTo>
                  <a:lnTo>
                    <a:pt x="1686922" y="635"/>
                  </a:lnTo>
                  <a:lnTo>
                    <a:pt x="1692526" y="646"/>
                  </a:lnTo>
                  <a:lnTo>
                    <a:pt x="1698131" y="656"/>
                  </a:lnTo>
                  <a:lnTo>
                    <a:pt x="1703735" y="667"/>
                  </a:lnTo>
                  <a:lnTo>
                    <a:pt x="1709339" y="678"/>
                  </a:lnTo>
                  <a:lnTo>
                    <a:pt x="1714944" y="689"/>
                  </a:lnTo>
                  <a:lnTo>
                    <a:pt x="1720548" y="699"/>
                  </a:lnTo>
                  <a:lnTo>
                    <a:pt x="1726153" y="710"/>
                  </a:lnTo>
                  <a:lnTo>
                    <a:pt x="1731757" y="720"/>
                  </a:lnTo>
                  <a:lnTo>
                    <a:pt x="1737361" y="731"/>
                  </a:lnTo>
                  <a:lnTo>
                    <a:pt x="1742966" y="741"/>
                  </a:lnTo>
                  <a:lnTo>
                    <a:pt x="1748570" y="751"/>
                  </a:lnTo>
                  <a:lnTo>
                    <a:pt x="1754175" y="762"/>
                  </a:lnTo>
                  <a:lnTo>
                    <a:pt x="1759779" y="772"/>
                  </a:lnTo>
                  <a:lnTo>
                    <a:pt x="1765383" y="782"/>
                  </a:lnTo>
                  <a:lnTo>
                    <a:pt x="1770988" y="793"/>
                  </a:lnTo>
                  <a:lnTo>
                    <a:pt x="1776592" y="803"/>
                  </a:lnTo>
                  <a:lnTo>
                    <a:pt x="1782196" y="813"/>
                  </a:lnTo>
                  <a:lnTo>
                    <a:pt x="1787801" y="824"/>
                  </a:lnTo>
                  <a:lnTo>
                    <a:pt x="1793405" y="834"/>
                  </a:lnTo>
                  <a:lnTo>
                    <a:pt x="1799010" y="844"/>
                  </a:lnTo>
                  <a:lnTo>
                    <a:pt x="1804614" y="854"/>
                  </a:lnTo>
                  <a:lnTo>
                    <a:pt x="1810218" y="865"/>
                  </a:lnTo>
                  <a:lnTo>
                    <a:pt x="1815823" y="875"/>
                  </a:lnTo>
                  <a:lnTo>
                    <a:pt x="1821427" y="886"/>
                  </a:lnTo>
                  <a:lnTo>
                    <a:pt x="1827032" y="896"/>
                  </a:lnTo>
                  <a:lnTo>
                    <a:pt x="1832636" y="906"/>
                  </a:lnTo>
                  <a:lnTo>
                    <a:pt x="1838240" y="917"/>
                  </a:lnTo>
                  <a:lnTo>
                    <a:pt x="1843845" y="927"/>
                  </a:lnTo>
                  <a:lnTo>
                    <a:pt x="1849449" y="938"/>
                  </a:lnTo>
                  <a:lnTo>
                    <a:pt x="1855054" y="949"/>
                  </a:lnTo>
                  <a:lnTo>
                    <a:pt x="1860658" y="959"/>
                  </a:lnTo>
                  <a:lnTo>
                    <a:pt x="1866262" y="970"/>
                  </a:lnTo>
                  <a:lnTo>
                    <a:pt x="1871867" y="981"/>
                  </a:lnTo>
                  <a:lnTo>
                    <a:pt x="1877471" y="992"/>
                  </a:lnTo>
                  <a:lnTo>
                    <a:pt x="1883076" y="1002"/>
                  </a:lnTo>
                  <a:lnTo>
                    <a:pt x="1877471" y="992"/>
                  </a:lnTo>
                  <a:lnTo>
                    <a:pt x="1871867" y="981"/>
                  </a:lnTo>
                  <a:lnTo>
                    <a:pt x="1866262" y="970"/>
                  </a:lnTo>
                  <a:lnTo>
                    <a:pt x="1860658" y="959"/>
                  </a:lnTo>
                  <a:lnTo>
                    <a:pt x="1855054" y="949"/>
                  </a:lnTo>
                  <a:lnTo>
                    <a:pt x="1849449" y="938"/>
                  </a:lnTo>
                  <a:lnTo>
                    <a:pt x="1843845" y="927"/>
                  </a:lnTo>
                  <a:lnTo>
                    <a:pt x="1838240" y="917"/>
                  </a:lnTo>
                  <a:lnTo>
                    <a:pt x="1832636" y="906"/>
                  </a:lnTo>
                  <a:lnTo>
                    <a:pt x="1827032" y="896"/>
                  </a:lnTo>
                  <a:lnTo>
                    <a:pt x="1821427" y="886"/>
                  </a:lnTo>
                  <a:lnTo>
                    <a:pt x="1815823" y="875"/>
                  </a:lnTo>
                  <a:lnTo>
                    <a:pt x="1810218" y="865"/>
                  </a:lnTo>
                  <a:lnTo>
                    <a:pt x="1804614" y="855"/>
                  </a:lnTo>
                  <a:lnTo>
                    <a:pt x="1799010" y="844"/>
                  </a:lnTo>
                  <a:lnTo>
                    <a:pt x="1793405" y="834"/>
                  </a:lnTo>
                  <a:lnTo>
                    <a:pt x="1787801" y="824"/>
                  </a:lnTo>
                  <a:lnTo>
                    <a:pt x="1782196" y="813"/>
                  </a:lnTo>
                  <a:lnTo>
                    <a:pt x="1776592" y="803"/>
                  </a:lnTo>
                  <a:lnTo>
                    <a:pt x="1770988" y="793"/>
                  </a:lnTo>
                  <a:lnTo>
                    <a:pt x="1765383" y="783"/>
                  </a:lnTo>
                  <a:lnTo>
                    <a:pt x="1759779" y="772"/>
                  </a:lnTo>
                  <a:lnTo>
                    <a:pt x="1754175" y="762"/>
                  </a:lnTo>
                  <a:lnTo>
                    <a:pt x="1748570" y="752"/>
                  </a:lnTo>
                  <a:lnTo>
                    <a:pt x="1742966" y="741"/>
                  </a:lnTo>
                  <a:lnTo>
                    <a:pt x="1737361" y="731"/>
                  </a:lnTo>
                  <a:lnTo>
                    <a:pt x="1731757" y="720"/>
                  </a:lnTo>
                  <a:lnTo>
                    <a:pt x="1726153" y="710"/>
                  </a:lnTo>
                  <a:lnTo>
                    <a:pt x="1720548" y="699"/>
                  </a:lnTo>
                  <a:lnTo>
                    <a:pt x="1714944" y="689"/>
                  </a:lnTo>
                  <a:lnTo>
                    <a:pt x="1709339" y="678"/>
                  </a:lnTo>
                  <a:lnTo>
                    <a:pt x="1703735" y="667"/>
                  </a:lnTo>
                  <a:lnTo>
                    <a:pt x="1698131" y="657"/>
                  </a:lnTo>
                  <a:lnTo>
                    <a:pt x="1692526" y="646"/>
                  </a:lnTo>
                  <a:lnTo>
                    <a:pt x="1686922" y="635"/>
                  </a:lnTo>
                  <a:lnTo>
                    <a:pt x="1681317" y="624"/>
                  </a:lnTo>
                  <a:lnTo>
                    <a:pt x="1675713" y="613"/>
                  </a:lnTo>
                  <a:lnTo>
                    <a:pt x="1670109" y="601"/>
                  </a:lnTo>
                  <a:lnTo>
                    <a:pt x="1664504" y="590"/>
                  </a:lnTo>
                  <a:lnTo>
                    <a:pt x="1658900" y="579"/>
                  </a:lnTo>
                  <a:lnTo>
                    <a:pt x="1653295" y="567"/>
                  </a:lnTo>
                  <a:lnTo>
                    <a:pt x="1647691" y="556"/>
                  </a:lnTo>
                  <a:lnTo>
                    <a:pt x="1642087" y="544"/>
                  </a:lnTo>
                  <a:lnTo>
                    <a:pt x="1636482" y="532"/>
                  </a:lnTo>
                  <a:lnTo>
                    <a:pt x="1630878" y="520"/>
                  </a:lnTo>
                  <a:lnTo>
                    <a:pt x="1625273" y="508"/>
                  </a:lnTo>
                  <a:lnTo>
                    <a:pt x="1619669" y="496"/>
                  </a:lnTo>
                  <a:lnTo>
                    <a:pt x="1614065" y="484"/>
                  </a:lnTo>
                  <a:lnTo>
                    <a:pt x="1608460" y="472"/>
                  </a:lnTo>
                  <a:lnTo>
                    <a:pt x="1602856" y="460"/>
                  </a:lnTo>
                  <a:lnTo>
                    <a:pt x="1597252" y="448"/>
                  </a:lnTo>
                  <a:lnTo>
                    <a:pt x="1591647" y="436"/>
                  </a:lnTo>
                  <a:lnTo>
                    <a:pt x="1586043" y="424"/>
                  </a:lnTo>
                  <a:lnTo>
                    <a:pt x="1580438" y="412"/>
                  </a:lnTo>
                  <a:lnTo>
                    <a:pt x="1574834" y="400"/>
                  </a:lnTo>
                  <a:lnTo>
                    <a:pt x="1569230" y="389"/>
                  </a:lnTo>
                  <a:lnTo>
                    <a:pt x="1563625" y="377"/>
                  </a:lnTo>
                  <a:lnTo>
                    <a:pt x="1558021" y="366"/>
                  </a:lnTo>
                  <a:lnTo>
                    <a:pt x="1552416" y="354"/>
                  </a:lnTo>
                  <a:lnTo>
                    <a:pt x="1546812" y="343"/>
                  </a:lnTo>
                  <a:lnTo>
                    <a:pt x="1541208" y="332"/>
                  </a:lnTo>
                  <a:lnTo>
                    <a:pt x="1535603" y="321"/>
                  </a:lnTo>
                  <a:lnTo>
                    <a:pt x="1529999" y="310"/>
                  </a:lnTo>
                  <a:lnTo>
                    <a:pt x="1524394" y="300"/>
                  </a:lnTo>
                  <a:lnTo>
                    <a:pt x="1518790" y="289"/>
                  </a:lnTo>
                  <a:lnTo>
                    <a:pt x="1513186" y="279"/>
                  </a:lnTo>
                  <a:lnTo>
                    <a:pt x="1507581" y="269"/>
                  </a:lnTo>
                  <a:lnTo>
                    <a:pt x="1501977" y="259"/>
                  </a:lnTo>
                  <a:lnTo>
                    <a:pt x="1496372" y="249"/>
                  </a:lnTo>
                  <a:lnTo>
                    <a:pt x="1490768" y="239"/>
                  </a:lnTo>
                  <a:lnTo>
                    <a:pt x="1485164" y="230"/>
                  </a:lnTo>
                  <a:lnTo>
                    <a:pt x="1479559" y="221"/>
                  </a:lnTo>
                  <a:lnTo>
                    <a:pt x="1473955" y="212"/>
                  </a:lnTo>
                  <a:lnTo>
                    <a:pt x="1468350" y="203"/>
                  </a:lnTo>
                  <a:lnTo>
                    <a:pt x="1462746" y="194"/>
                  </a:lnTo>
                  <a:lnTo>
                    <a:pt x="1457142" y="186"/>
                  </a:lnTo>
                  <a:lnTo>
                    <a:pt x="1451537" y="177"/>
                  </a:lnTo>
                  <a:lnTo>
                    <a:pt x="1445933" y="169"/>
                  </a:lnTo>
                  <a:lnTo>
                    <a:pt x="1440329" y="161"/>
                  </a:lnTo>
                  <a:lnTo>
                    <a:pt x="1434724" y="154"/>
                  </a:lnTo>
                  <a:lnTo>
                    <a:pt x="1429120" y="146"/>
                  </a:lnTo>
                  <a:lnTo>
                    <a:pt x="1423515" y="139"/>
                  </a:lnTo>
                  <a:lnTo>
                    <a:pt x="1417911" y="132"/>
                  </a:lnTo>
                  <a:lnTo>
                    <a:pt x="1412307" y="125"/>
                  </a:lnTo>
                  <a:lnTo>
                    <a:pt x="1406702" y="118"/>
                  </a:lnTo>
                  <a:lnTo>
                    <a:pt x="1401098" y="112"/>
                  </a:lnTo>
                  <a:lnTo>
                    <a:pt x="1395493" y="106"/>
                  </a:lnTo>
                  <a:lnTo>
                    <a:pt x="1389889" y="100"/>
                  </a:lnTo>
                  <a:lnTo>
                    <a:pt x="1384285" y="94"/>
                  </a:lnTo>
                  <a:lnTo>
                    <a:pt x="1378680" y="89"/>
                  </a:lnTo>
                  <a:lnTo>
                    <a:pt x="1373076" y="84"/>
                  </a:lnTo>
                  <a:lnTo>
                    <a:pt x="1367471" y="79"/>
                  </a:lnTo>
                  <a:lnTo>
                    <a:pt x="1361867" y="74"/>
                  </a:lnTo>
                  <a:lnTo>
                    <a:pt x="1356263" y="70"/>
                  </a:lnTo>
                  <a:lnTo>
                    <a:pt x="1350658" y="65"/>
                  </a:lnTo>
                  <a:lnTo>
                    <a:pt x="1345054" y="61"/>
                  </a:lnTo>
                  <a:lnTo>
                    <a:pt x="1339449" y="57"/>
                  </a:lnTo>
                  <a:lnTo>
                    <a:pt x="1333845" y="53"/>
                  </a:lnTo>
                  <a:lnTo>
                    <a:pt x="1328241" y="50"/>
                  </a:lnTo>
                  <a:lnTo>
                    <a:pt x="1322636" y="46"/>
                  </a:lnTo>
                  <a:lnTo>
                    <a:pt x="1317032" y="43"/>
                  </a:lnTo>
                  <a:lnTo>
                    <a:pt x="1311427" y="40"/>
                  </a:lnTo>
                  <a:lnTo>
                    <a:pt x="1305823" y="37"/>
                  </a:lnTo>
                  <a:lnTo>
                    <a:pt x="1300219" y="35"/>
                  </a:lnTo>
                  <a:lnTo>
                    <a:pt x="1294614" y="32"/>
                  </a:lnTo>
                  <a:lnTo>
                    <a:pt x="1289010" y="30"/>
                  </a:lnTo>
                  <a:lnTo>
                    <a:pt x="1283406" y="27"/>
                  </a:lnTo>
                  <a:lnTo>
                    <a:pt x="1277801" y="25"/>
                  </a:lnTo>
                  <a:lnTo>
                    <a:pt x="1272197" y="23"/>
                  </a:lnTo>
                  <a:lnTo>
                    <a:pt x="1266592" y="21"/>
                  </a:lnTo>
                  <a:lnTo>
                    <a:pt x="1260988" y="20"/>
                  </a:lnTo>
                  <a:lnTo>
                    <a:pt x="1255384" y="18"/>
                  </a:lnTo>
                  <a:lnTo>
                    <a:pt x="1249779" y="16"/>
                  </a:lnTo>
                  <a:lnTo>
                    <a:pt x="1244175" y="15"/>
                  </a:lnTo>
                  <a:lnTo>
                    <a:pt x="1238570" y="13"/>
                  </a:lnTo>
                  <a:lnTo>
                    <a:pt x="1232966" y="12"/>
                  </a:lnTo>
                  <a:lnTo>
                    <a:pt x="1227362" y="11"/>
                  </a:lnTo>
                  <a:lnTo>
                    <a:pt x="1221757" y="10"/>
                  </a:lnTo>
                  <a:lnTo>
                    <a:pt x="1216153" y="9"/>
                  </a:lnTo>
                  <a:lnTo>
                    <a:pt x="1210548" y="8"/>
                  </a:lnTo>
                  <a:lnTo>
                    <a:pt x="1204944" y="7"/>
                  </a:lnTo>
                  <a:lnTo>
                    <a:pt x="1199340" y="6"/>
                  </a:lnTo>
                  <a:lnTo>
                    <a:pt x="1193735" y="5"/>
                  </a:lnTo>
                  <a:lnTo>
                    <a:pt x="1188131" y="5"/>
                  </a:lnTo>
                  <a:lnTo>
                    <a:pt x="1182526" y="4"/>
                  </a:lnTo>
                  <a:lnTo>
                    <a:pt x="1176922" y="3"/>
                  </a:lnTo>
                  <a:lnTo>
                    <a:pt x="1171318" y="3"/>
                  </a:lnTo>
                  <a:lnTo>
                    <a:pt x="1165713" y="2"/>
                  </a:lnTo>
                  <a:lnTo>
                    <a:pt x="1160109" y="2"/>
                  </a:lnTo>
                  <a:lnTo>
                    <a:pt x="1154504" y="2"/>
                  </a:lnTo>
                  <a:lnTo>
                    <a:pt x="1148900" y="1"/>
                  </a:lnTo>
                  <a:lnTo>
                    <a:pt x="1143296" y="1"/>
                  </a:lnTo>
                  <a:lnTo>
                    <a:pt x="1137691" y="1"/>
                  </a:lnTo>
                  <a:lnTo>
                    <a:pt x="1132087" y="0"/>
                  </a:lnTo>
                  <a:lnTo>
                    <a:pt x="1126482" y="0"/>
                  </a:lnTo>
                  <a:lnTo>
                    <a:pt x="1120878" y="0"/>
                  </a:lnTo>
                  <a:lnTo>
                    <a:pt x="1115274" y="0"/>
                  </a:lnTo>
                  <a:lnTo>
                    <a:pt x="1109669" y="0"/>
                  </a:lnTo>
                  <a:lnTo>
                    <a:pt x="1104065" y="0"/>
                  </a:lnTo>
                  <a:lnTo>
                    <a:pt x="1098461" y="0"/>
                  </a:lnTo>
                  <a:lnTo>
                    <a:pt x="1092856" y="0"/>
                  </a:lnTo>
                  <a:lnTo>
                    <a:pt x="1087252" y="0"/>
                  </a:lnTo>
                  <a:lnTo>
                    <a:pt x="1081647" y="0"/>
                  </a:lnTo>
                  <a:lnTo>
                    <a:pt x="1076043" y="0"/>
                  </a:lnTo>
                  <a:lnTo>
                    <a:pt x="1070439" y="0"/>
                  </a:lnTo>
                  <a:lnTo>
                    <a:pt x="1064834" y="0"/>
                  </a:lnTo>
                  <a:lnTo>
                    <a:pt x="1059230" y="0"/>
                  </a:lnTo>
                  <a:lnTo>
                    <a:pt x="1053625" y="1"/>
                  </a:lnTo>
                  <a:lnTo>
                    <a:pt x="1048021" y="1"/>
                  </a:lnTo>
                  <a:lnTo>
                    <a:pt x="1042417" y="1"/>
                  </a:lnTo>
                  <a:lnTo>
                    <a:pt x="1036812" y="1"/>
                  </a:lnTo>
                  <a:lnTo>
                    <a:pt x="1031208" y="1"/>
                  </a:lnTo>
                  <a:lnTo>
                    <a:pt x="1025603" y="2"/>
                  </a:lnTo>
                  <a:lnTo>
                    <a:pt x="1019999" y="2"/>
                  </a:lnTo>
                  <a:lnTo>
                    <a:pt x="1014395" y="2"/>
                  </a:lnTo>
                  <a:lnTo>
                    <a:pt x="1008790" y="3"/>
                  </a:lnTo>
                  <a:lnTo>
                    <a:pt x="1003186" y="3"/>
                  </a:lnTo>
                  <a:lnTo>
                    <a:pt x="997581" y="4"/>
                  </a:lnTo>
                  <a:lnTo>
                    <a:pt x="991977" y="4"/>
                  </a:lnTo>
                  <a:lnTo>
                    <a:pt x="986373" y="4"/>
                  </a:lnTo>
                  <a:lnTo>
                    <a:pt x="980768" y="5"/>
                  </a:lnTo>
                  <a:lnTo>
                    <a:pt x="975164" y="5"/>
                  </a:lnTo>
                  <a:lnTo>
                    <a:pt x="969559" y="6"/>
                  </a:lnTo>
                  <a:lnTo>
                    <a:pt x="963955" y="7"/>
                  </a:lnTo>
                  <a:lnTo>
                    <a:pt x="958351" y="7"/>
                  </a:lnTo>
                  <a:lnTo>
                    <a:pt x="952746" y="8"/>
                  </a:lnTo>
                  <a:lnTo>
                    <a:pt x="947142" y="8"/>
                  </a:lnTo>
                  <a:lnTo>
                    <a:pt x="941538" y="9"/>
                  </a:lnTo>
                  <a:lnTo>
                    <a:pt x="935933" y="10"/>
                  </a:lnTo>
                  <a:lnTo>
                    <a:pt x="930329" y="11"/>
                  </a:lnTo>
                  <a:lnTo>
                    <a:pt x="924724" y="11"/>
                  </a:lnTo>
                  <a:lnTo>
                    <a:pt x="919120" y="12"/>
                  </a:lnTo>
                  <a:lnTo>
                    <a:pt x="913516" y="13"/>
                  </a:lnTo>
                  <a:lnTo>
                    <a:pt x="907911" y="14"/>
                  </a:lnTo>
                  <a:lnTo>
                    <a:pt x="902307" y="15"/>
                  </a:lnTo>
                  <a:lnTo>
                    <a:pt x="896702" y="16"/>
                  </a:lnTo>
                  <a:lnTo>
                    <a:pt x="891098" y="17"/>
                  </a:lnTo>
                  <a:lnTo>
                    <a:pt x="885494" y="18"/>
                  </a:lnTo>
                  <a:lnTo>
                    <a:pt x="879889" y="19"/>
                  </a:lnTo>
                  <a:lnTo>
                    <a:pt x="874285" y="21"/>
                  </a:lnTo>
                  <a:lnTo>
                    <a:pt x="868680" y="22"/>
                  </a:lnTo>
                  <a:lnTo>
                    <a:pt x="863076" y="23"/>
                  </a:lnTo>
                  <a:lnTo>
                    <a:pt x="857472" y="24"/>
                  </a:lnTo>
                  <a:lnTo>
                    <a:pt x="851867" y="26"/>
                  </a:lnTo>
                  <a:lnTo>
                    <a:pt x="846263" y="27"/>
                  </a:lnTo>
                  <a:lnTo>
                    <a:pt x="840658" y="29"/>
                  </a:lnTo>
                  <a:lnTo>
                    <a:pt x="835054" y="31"/>
                  </a:lnTo>
                  <a:lnTo>
                    <a:pt x="829450" y="32"/>
                  </a:lnTo>
                  <a:lnTo>
                    <a:pt x="823845" y="34"/>
                  </a:lnTo>
                  <a:lnTo>
                    <a:pt x="818241" y="36"/>
                  </a:lnTo>
                  <a:lnTo>
                    <a:pt x="812636" y="38"/>
                  </a:lnTo>
                  <a:lnTo>
                    <a:pt x="807032" y="40"/>
                  </a:lnTo>
                  <a:lnTo>
                    <a:pt x="801428" y="42"/>
                  </a:lnTo>
                  <a:lnTo>
                    <a:pt x="795823" y="45"/>
                  </a:lnTo>
                  <a:lnTo>
                    <a:pt x="790219" y="47"/>
                  </a:lnTo>
                  <a:lnTo>
                    <a:pt x="784615" y="50"/>
                  </a:lnTo>
                  <a:lnTo>
                    <a:pt x="779010" y="52"/>
                  </a:lnTo>
                  <a:lnTo>
                    <a:pt x="773406" y="55"/>
                  </a:lnTo>
                  <a:lnTo>
                    <a:pt x="767801" y="58"/>
                  </a:lnTo>
                  <a:lnTo>
                    <a:pt x="762197" y="61"/>
                  </a:lnTo>
                  <a:lnTo>
                    <a:pt x="756593" y="65"/>
                  </a:lnTo>
                  <a:lnTo>
                    <a:pt x="750988" y="68"/>
                  </a:lnTo>
                  <a:lnTo>
                    <a:pt x="745384" y="72"/>
                  </a:lnTo>
                  <a:lnTo>
                    <a:pt x="739779" y="75"/>
                  </a:lnTo>
                  <a:lnTo>
                    <a:pt x="734175" y="80"/>
                  </a:lnTo>
                  <a:lnTo>
                    <a:pt x="728571" y="84"/>
                  </a:lnTo>
                  <a:lnTo>
                    <a:pt x="722966" y="88"/>
                  </a:lnTo>
                  <a:lnTo>
                    <a:pt x="717362" y="93"/>
                  </a:lnTo>
                  <a:lnTo>
                    <a:pt x="711757" y="98"/>
                  </a:lnTo>
                  <a:lnTo>
                    <a:pt x="706153" y="103"/>
                  </a:lnTo>
                  <a:lnTo>
                    <a:pt x="700549" y="109"/>
                  </a:lnTo>
                  <a:lnTo>
                    <a:pt x="694944" y="115"/>
                  </a:lnTo>
                  <a:lnTo>
                    <a:pt x="689340" y="121"/>
                  </a:lnTo>
                  <a:lnTo>
                    <a:pt x="683735" y="127"/>
                  </a:lnTo>
                  <a:lnTo>
                    <a:pt x="678131" y="134"/>
                  </a:lnTo>
                  <a:lnTo>
                    <a:pt x="672527" y="142"/>
                  </a:lnTo>
                  <a:lnTo>
                    <a:pt x="666922" y="149"/>
                  </a:lnTo>
                  <a:lnTo>
                    <a:pt x="661318" y="157"/>
                  </a:lnTo>
                  <a:lnTo>
                    <a:pt x="655713" y="166"/>
                  </a:lnTo>
                  <a:lnTo>
                    <a:pt x="650109" y="175"/>
                  </a:lnTo>
                  <a:lnTo>
                    <a:pt x="644505" y="185"/>
                  </a:lnTo>
                  <a:lnTo>
                    <a:pt x="638900" y="195"/>
                  </a:lnTo>
                  <a:lnTo>
                    <a:pt x="633296" y="206"/>
                  </a:lnTo>
                  <a:lnTo>
                    <a:pt x="627692" y="218"/>
                  </a:lnTo>
                  <a:lnTo>
                    <a:pt x="622087" y="230"/>
                  </a:lnTo>
                  <a:lnTo>
                    <a:pt x="616483" y="243"/>
                  </a:lnTo>
                  <a:lnTo>
                    <a:pt x="610878" y="257"/>
                  </a:lnTo>
                  <a:lnTo>
                    <a:pt x="605274" y="271"/>
                  </a:lnTo>
                  <a:lnTo>
                    <a:pt x="599670" y="287"/>
                  </a:lnTo>
                  <a:lnTo>
                    <a:pt x="594065" y="303"/>
                  </a:lnTo>
                  <a:lnTo>
                    <a:pt x="588461" y="321"/>
                  </a:lnTo>
                  <a:lnTo>
                    <a:pt x="582856" y="339"/>
                  </a:lnTo>
                  <a:lnTo>
                    <a:pt x="577252" y="359"/>
                  </a:lnTo>
                  <a:lnTo>
                    <a:pt x="571648" y="380"/>
                  </a:lnTo>
                  <a:lnTo>
                    <a:pt x="566043" y="403"/>
                  </a:lnTo>
                  <a:lnTo>
                    <a:pt x="560439" y="427"/>
                  </a:lnTo>
                  <a:lnTo>
                    <a:pt x="554834" y="452"/>
                  </a:lnTo>
                  <a:lnTo>
                    <a:pt x="549230" y="479"/>
                  </a:lnTo>
                  <a:lnTo>
                    <a:pt x="543626" y="508"/>
                  </a:lnTo>
                  <a:lnTo>
                    <a:pt x="538021" y="539"/>
                  </a:lnTo>
                  <a:lnTo>
                    <a:pt x="532417" y="571"/>
                  </a:lnTo>
                  <a:lnTo>
                    <a:pt x="526812" y="606"/>
                  </a:lnTo>
                  <a:lnTo>
                    <a:pt x="521208" y="644"/>
                  </a:lnTo>
                  <a:lnTo>
                    <a:pt x="515604" y="683"/>
                  </a:lnTo>
                  <a:lnTo>
                    <a:pt x="509999" y="726"/>
                  </a:lnTo>
                  <a:lnTo>
                    <a:pt x="504395" y="771"/>
                  </a:lnTo>
                  <a:lnTo>
                    <a:pt x="498790" y="820"/>
                  </a:lnTo>
                  <a:lnTo>
                    <a:pt x="493186" y="871"/>
                  </a:lnTo>
                  <a:lnTo>
                    <a:pt x="487582" y="927"/>
                  </a:lnTo>
                  <a:lnTo>
                    <a:pt x="481977" y="986"/>
                  </a:lnTo>
                  <a:lnTo>
                    <a:pt x="476373" y="1049"/>
                  </a:lnTo>
                  <a:lnTo>
                    <a:pt x="470769" y="1117"/>
                  </a:lnTo>
                  <a:lnTo>
                    <a:pt x="465164" y="1189"/>
                  </a:lnTo>
                  <a:lnTo>
                    <a:pt x="459560" y="1267"/>
                  </a:lnTo>
                  <a:lnTo>
                    <a:pt x="453955" y="1350"/>
                  </a:lnTo>
                  <a:lnTo>
                    <a:pt x="448351" y="1439"/>
                  </a:lnTo>
                  <a:lnTo>
                    <a:pt x="442747" y="1534"/>
                  </a:lnTo>
                  <a:lnTo>
                    <a:pt x="437142" y="1636"/>
                  </a:lnTo>
                  <a:lnTo>
                    <a:pt x="431538" y="1745"/>
                  </a:lnTo>
                  <a:lnTo>
                    <a:pt x="425933" y="1862"/>
                  </a:lnTo>
                  <a:lnTo>
                    <a:pt x="420329" y="1988"/>
                  </a:lnTo>
                  <a:lnTo>
                    <a:pt x="414725" y="2123"/>
                  </a:lnTo>
                  <a:lnTo>
                    <a:pt x="409120" y="2267"/>
                  </a:lnTo>
                  <a:lnTo>
                    <a:pt x="403516" y="2422"/>
                  </a:lnTo>
                  <a:lnTo>
                    <a:pt x="397911" y="2589"/>
                  </a:lnTo>
                  <a:lnTo>
                    <a:pt x="392307" y="2767"/>
                  </a:lnTo>
                  <a:lnTo>
                    <a:pt x="386703" y="2959"/>
                  </a:lnTo>
                  <a:lnTo>
                    <a:pt x="381098" y="3165"/>
                  </a:lnTo>
                  <a:lnTo>
                    <a:pt x="375494" y="3386"/>
                  </a:lnTo>
                  <a:lnTo>
                    <a:pt x="369889" y="3623"/>
                  </a:lnTo>
                  <a:lnTo>
                    <a:pt x="364285" y="3878"/>
                  </a:lnTo>
                  <a:lnTo>
                    <a:pt x="358681" y="4151"/>
                  </a:lnTo>
                  <a:lnTo>
                    <a:pt x="353076" y="4445"/>
                  </a:lnTo>
                  <a:lnTo>
                    <a:pt x="347472" y="4761"/>
                  </a:lnTo>
                  <a:lnTo>
                    <a:pt x="341867" y="5100"/>
                  </a:lnTo>
                  <a:lnTo>
                    <a:pt x="336263" y="5465"/>
                  </a:lnTo>
                  <a:lnTo>
                    <a:pt x="330659" y="5857"/>
                  </a:lnTo>
                  <a:lnTo>
                    <a:pt x="325054" y="6278"/>
                  </a:lnTo>
                  <a:lnTo>
                    <a:pt x="319450" y="6730"/>
                  </a:lnTo>
                  <a:lnTo>
                    <a:pt x="313846" y="7216"/>
                  </a:lnTo>
                  <a:lnTo>
                    <a:pt x="308241" y="7738"/>
                  </a:lnTo>
                  <a:lnTo>
                    <a:pt x="302637" y="8299"/>
                  </a:lnTo>
                  <a:lnTo>
                    <a:pt x="297032" y="8901"/>
                  </a:lnTo>
                  <a:lnTo>
                    <a:pt x="291428" y="9548"/>
                  </a:lnTo>
                  <a:lnTo>
                    <a:pt x="285824" y="10243"/>
                  </a:lnTo>
                  <a:lnTo>
                    <a:pt x="280219" y="10989"/>
                  </a:lnTo>
                  <a:lnTo>
                    <a:pt x="274615" y="11790"/>
                  </a:lnTo>
                  <a:lnTo>
                    <a:pt x="269010" y="12650"/>
                  </a:lnTo>
                  <a:lnTo>
                    <a:pt x="263406" y="13572"/>
                  </a:lnTo>
                  <a:lnTo>
                    <a:pt x="257802" y="14562"/>
                  </a:lnTo>
                  <a:lnTo>
                    <a:pt x="252197" y="15623"/>
                  </a:lnTo>
                  <a:lnTo>
                    <a:pt x="246593" y="16760"/>
                  </a:lnTo>
                  <a:lnTo>
                    <a:pt x="240988" y="17979"/>
                  </a:lnTo>
                  <a:lnTo>
                    <a:pt x="235384" y="19284"/>
                  </a:lnTo>
                  <a:lnTo>
                    <a:pt x="229780" y="20681"/>
                  </a:lnTo>
                  <a:lnTo>
                    <a:pt x="224175" y="22175"/>
                  </a:lnTo>
                  <a:lnTo>
                    <a:pt x="218571" y="23773"/>
                  </a:lnTo>
                  <a:lnTo>
                    <a:pt x="212966" y="25481"/>
                  </a:lnTo>
                  <a:lnTo>
                    <a:pt x="207362" y="27304"/>
                  </a:lnTo>
                  <a:lnTo>
                    <a:pt x="201758" y="29250"/>
                  </a:lnTo>
                  <a:lnTo>
                    <a:pt x="196153" y="31324"/>
                  </a:lnTo>
                  <a:lnTo>
                    <a:pt x="190549" y="33533"/>
                  </a:lnTo>
                  <a:lnTo>
                    <a:pt x="184944" y="35885"/>
                  </a:lnTo>
                  <a:lnTo>
                    <a:pt x="179340" y="38385"/>
                  </a:lnTo>
                  <a:lnTo>
                    <a:pt x="173736" y="41040"/>
                  </a:lnTo>
                  <a:lnTo>
                    <a:pt x="168131" y="43857"/>
                  </a:lnTo>
                  <a:lnTo>
                    <a:pt x="162527" y="46842"/>
                  </a:lnTo>
                  <a:lnTo>
                    <a:pt x="156923" y="50002"/>
                  </a:lnTo>
                  <a:lnTo>
                    <a:pt x="151318" y="53342"/>
                  </a:lnTo>
                  <a:lnTo>
                    <a:pt x="145714" y="56867"/>
                  </a:lnTo>
                  <a:lnTo>
                    <a:pt x="140109" y="60582"/>
                  </a:lnTo>
                  <a:lnTo>
                    <a:pt x="134505" y="64493"/>
                  </a:lnTo>
                  <a:lnTo>
                    <a:pt x="128901" y="68602"/>
                  </a:lnTo>
                  <a:lnTo>
                    <a:pt x="123296" y="72913"/>
                  </a:lnTo>
                  <a:lnTo>
                    <a:pt x="117692" y="77427"/>
                  </a:lnTo>
                  <a:lnTo>
                    <a:pt x="112087" y="82146"/>
                  </a:lnTo>
                  <a:lnTo>
                    <a:pt x="106483" y="87070"/>
                  </a:lnTo>
                  <a:lnTo>
                    <a:pt x="100879" y="92199"/>
                  </a:lnTo>
                  <a:lnTo>
                    <a:pt x="95274" y="97530"/>
                  </a:lnTo>
                  <a:lnTo>
                    <a:pt x="89670" y="103061"/>
                  </a:lnTo>
                  <a:lnTo>
                    <a:pt x="84065" y="108786"/>
                  </a:lnTo>
                  <a:lnTo>
                    <a:pt x="78461" y="114701"/>
                  </a:lnTo>
                  <a:lnTo>
                    <a:pt x="72857" y="120799"/>
                  </a:lnTo>
                  <a:lnTo>
                    <a:pt x="67252" y="127071"/>
                  </a:lnTo>
                  <a:lnTo>
                    <a:pt x="61648" y="133509"/>
                  </a:lnTo>
                  <a:lnTo>
                    <a:pt x="56043" y="140102"/>
                  </a:lnTo>
                  <a:lnTo>
                    <a:pt x="50439" y="146840"/>
                  </a:lnTo>
                  <a:lnTo>
                    <a:pt x="44835" y="153710"/>
                  </a:lnTo>
                  <a:lnTo>
                    <a:pt x="39230" y="160699"/>
                  </a:lnTo>
                  <a:lnTo>
                    <a:pt x="33626" y="167793"/>
                  </a:lnTo>
                  <a:lnTo>
                    <a:pt x="28021" y="174979"/>
                  </a:lnTo>
                  <a:lnTo>
                    <a:pt x="22417" y="182242"/>
                  </a:lnTo>
                  <a:lnTo>
                    <a:pt x="16813" y="189566"/>
                  </a:lnTo>
                  <a:lnTo>
                    <a:pt x="11208" y="196938"/>
                  </a:lnTo>
                  <a:lnTo>
                    <a:pt x="5604" y="204341"/>
                  </a:lnTo>
                  <a:lnTo>
                    <a:pt x="0" y="211763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1486" y="2083670"/>
              <a:ext cx="1883076" cy="193171"/>
            </a:xfrm>
            <a:custGeom>
              <a:avLst/>
              <a:pathLst>
                <a:path w="1883076" h="193171">
                  <a:moveTo>
                    <a:pt x="0" y="193171"/>
                  </a:moveTo>
                  <a:lnTo>
                    <a:pt x="5604" y="186478"/>
                  </a:lnTo>
                  <a:lnTo>
                    <a:pt x="11208" y="179796"/>
                  </a:lnTo>
                  <a:lnTo>
                    <a:pt x="16813" y="173137"/>
                  </a:lnTo>
                  <a:lnTo>
                    <a:pt x="22417" y="166516"/>
                  </a:lnTo>
                  <a:lnTo>
                    <a:pt x="28021" y="159947"/>
                  </a:lnTo>
                  <a:lnTo>
                    <a:pt x="33626" y="153442"/>
                  </a:lnTo>
                  <a:lnTo>
                    <a:pt x="39230" y="147015"/>
                  </a:lnTo>
                  <a:lnTo>
                    <a:pt x="44835" y="140680"/>
                  </a:lnTo>
                  <a:lnTo>
                    <a:pt x="50439" y="134448"/>
                  </a:lnTo>
                  <a:lnTo>
                    <a:pt x="56043" y="128332"/>
                  </a:lnTo>
                  <a:lnTo>
                    <a:pt x="61648" y="122344"/>
                  </a:lnTo>
                  <a:lnTo>
                    <a:pt x="67252" y="116493"/>
                  </a:lnTo>
                  <a:lnTo>
                    <a:pt x="72857" y="110789"/>
                  </a:lnTo>
                  <a:lnTo>
                    <a:pt x="78461" y="105241"/>
                  </a:lnTo>
                  <a:lnTo>
                    <a:pt x="84065" y="99856"/>
                  </a:lnTo>
                  <a:lnTo>
                    <a:pt x="89670" y="94640"/>
                  </a:lnTo>
                  <a:lnTo>
                    <a:pt x="95274" y="89599"/>
                  </a:lnTo>
                  <a:lnTo>
                    <a:pt x="100879" y="84737"/>
                  </a:lnTo>
                  <a:lnTo>
                    <a:pt x="106483" y="80057"/>
                  </a:lnTo>
                  <a:lnTo>
                    <a:pt x="112087" y="75562"/>
                  </a:lnTo>
                  <a:lnTo>
                    <a:pt x="117692" y="71251"/>
                  </a:lnTo>
                  <a:lnTo>
                    <a:pt x="123296" y="67125"/>
                  </a:lnTo>
                  <a:lnTo>
                    <a:pt x="128901" y="63184"/>
                  </a:lnTo>
                  <a:lnTo>
                    <a:pt x="134505" y="59425"/>
                  </a:lnTo>
                  <a:lnTo>
                    <a:pt x="140109" y="55845"/>
                  </a:lnTo>
                  <a:lnTo>
                    <a:pt x="145714" y="52443"/>
                  </a:lnTo>
                  <a:lnTo>
                    <a:pt x="151318" y="49213"/>
                  </a:lnTo>
                  <a:lnTo>
                    <a:pt x="156923" y="46152"/>
                  </a:lnTo>
                  <a:lnTo>
                    <a:pt x="162527" y="43254"/>
                  </a:lnTo>
                  <a:lnTo>
                    <a:pt x="168131" y="40515"/>
                  </a:lnTo>
                  <a:lnTo>
                    <a:pt x="173736" y="37929"/>
                  </a:lnTo>
                  <a:lnTo>
                    <a:pt x="179340" y="35490"/>
                  </a:lnTo>
                  <a:lnTo>
                    <a:pt x="184944" y="33193"/>
                  </a:lnTo>
                  <a:lnTo>
                    <a:pt x="190549" y="31032"/>
                  </a:lnTo>
                  <a:lnTo>
                    <a:pt x="196153" y="29000"/>
                  </a:lnTo>
                  <a:lnTo>
                    <a:pt x="201758" y="27091"/>
                  </a:lnTo>
                  <a:lnTo>
                    <a:pt x="207362" y="25301"/>
                  </a:lnTo>
                  <a:lnTo>
                    <a:pt x="212966" y="23622"/>
                  </a:lnTo>
                  <a:lnTo>
                    <a:pt x="218571" y="22048"/>
                  </a:lnTo>
                  <a:lnTo>
                    <a:pt x="224175" y="20575"/>
                  </a:lnTo>
                  <a:lnTo>
                    <a:pt x="229780" y="19197"/>
                  </a:lnTo>
                  <a:lnTo>
                    <a:pt x="235384" y="17908"/>
                  </a:lnTo>
                  <a:lnTo>
                    <a:pt x="240988" y="16704"/>
                  </a:lnTo>
                  <a:lnTo>
                    <a:pt x="246593" y="15579"/>
                  </a:lnTo>
                  <a:lnTo>
                    <a:pt x="252197" y="14528"/>
                  </a:lnTo>
                  <a:lnTo>
                    <a:pt x="257802" y="13547"/>
                  </a:lnTo>
                  <a:lnTo>
                    <a:pt x="263406" y="12633"/>
                  </a:lnTo>
                  <a:lnTo>
                    <a:pt x="269010" y="11779"/>
                  </a:lnTo>
                  <a:lnTo>
                    <a:pt x="274615" y="10984"/>
                  </a:lnTo>
                  <a:lnTo>
                    <a:pt x="280219" y="10242"/>
                  </a:lnTo>
                  <a:lnTo>
                    <a:pt x="285824" y="9551"/>
                  </a:lnTo>
                  <a:lnTo>
                    <a:pt x="291428" y="8907"/>
                  </a:lnTo>
                  <a:lnTo>
                    <a:pt x="297032" y="8307"/>
                  </a:lnTo>
                  <a:lnTo>
                    <a:pt x="302637" y="7748"/>
                  </a:lnTo>
                  <a:lnTo>
                    <a:pt x="308241" y="7228"/>
                  </a:lnTo>
                  <a:lnTo>
                    <a:pt x="313846" y="6743"/>
                  </a:lnTo>
                  <a:lnTo>
                    <a:pt x="319450" y="6292"/>
                  </a:lnTo>
                  <a:lnTo>
                    <a:pt x="325054" y="5872"/>
                  </a:lnTo>
                  <a:lnTo>
                    <a:pt x="330659" y="5481"/>
                  </a:lnTo>
                  <a:lnTo>
                    <a:pt x="336263" y="5116"/>
                  </a:lnTo>
                  <a:lnTo>
                    <a:pt x="341867" y="4777"/>
                  </a:lnTo>
                  <a:lnTo>
                    <a:pt x="347472" y="4462"/>
                  </a:lnTo>
                  <a:lnTo>
                    <a:pt x="353076" y="4167"/>
                  </a:lnTo>
                  <a:lnTo>
                    <a:pt x="358681" y="3894"/>
                  </a:lnTo>
                  <a:lnTo>
                    <a:pt x="364285" y="3639"/>
                  </a:lnTo>
                  <a:lnTo>
                    <a:pt x="369889" y="3401"/>
                  </a:lnTo>
                  <a:lnTo>
                    <a:pt x="375494" y="3180"/>
                  </a:lnTo>
                  <a:lnTo>
                    <a:pt x="381098" y="2974"/>
                  </a:lnTo>
                  <a:lnTo>
                    <a:pt x="386703" y="2781"/>
                  </a:lnTo>
                  <a:lnTo>
                    <a:pt x="392307" y="2602"/>
                  </a:lnTo>
                  <a:lnTo>
                    <a:pt x="397911" y="2436"/>
                  </a:lnTo>
                  <a:lnTo>
                    <a:pt x="403516" y="2280"/>
                  </a:lnTo>
                  <a:lnTo>
                    <a:pt x="409120" y="2135"/>
                  </a:lnTo>
                  <a:lnTo>
                    <a:pt x="414725" y="2000"/>
                  </a:lnTo>
                  <a:lnTo>
                    <a:pt x="420329" y="1874"/>
                  </a:lnTo>
                  <a:lnTo>
                    <a:pt x="425933" y="1756"/>
                  </a:lnTo>
                  <a:lnTo>
                    <a:pt x="431538" y="1646"/>
                  </a:lnTo>
                  <a:lnTo>
                    <a:pt x="437142" y="1544"/>
                  </a:lnTo>
                  <a:lnTo>
                    <a:pt x="442747" y="1448"/>
                  </a:lnTo>
                  <a:lnTo>
                    <a:pt x="448351" y="1359"/>
                  </a:lnTo>
                  <a:lnTo>
                    <a:pt x="453955" y="1276"/>
                  </a:lnTo>
                  <a:lnTo>
                    <a:pt x="459560" y="1198"/>
                  </a:lnTo>
                  <a:lnTo>
                    <a:pt x="465164" y="1125"/>
                  </a:lnTo>
                  <a:lnTo>
                    <a:pt x="470769" y="1057"/>
                  </a:lnTo>
                  <a:lnTo>
                    <a:pt x="476373" y="993"/>
                  </a:lnTo>
                  <a:lnTo>
                    <a:pt x="481977" y="934"/>
                  </a:lnTo>
                  <a:lnTo>
                    <a:pt x="487582" y="878"/>
                  </a:lnTo>
                  <a:lnTo>
                    <a:pt x="493186" y="826"/>
                  </a:lnTo>
                  <a:lnTo>
                    <a:pt x="498790" y="777"/>
                  </a:lnTo>
                  <a:lnTo>
                    <a:pt x="504395" y="731"/>
                  </a:lnTo>
                  <a:lnTo>
                    <a:pt x="509999" y="689"/>
                  </a:lnTo>
                  <a:lnTo>
                    <a:pt x="515604" y="649"/>
                  </a:lnTo>
                  <a:lnTo>
                    <a:pt x="521208" y="611"/>
                  </a:lnTo>
                  <a:lnTo>
                    <a:pt x="526812" y="576"/>
                  </a:lnTo>
                  <a:lnTo>
                    <a:pt x="532417" y="543"/>
                  </a:lnTo>
                  <a:lnTo>
                    <a:pt x="538021" y="512"/>
                  </a:lnTo>
                  <a:lnTo>
                    <a:pt x="543626" y="483"/>
                  </a:lnTo>
                  <a:lnTo>
                    <a:pt x="549230" y="456"/>
                  </a:lnTo>
                  <a:lnTo>
                    <a:pt x="554834" y="430"/>
                  </a:lnTo>
                  <a:lnTo>
                    <a:pt x="560439" y="406"/>
                  </a:lnTo>
                  <a:lnTo>
                    <a:pt x="566043" y="383"/>
                  </a:lnTo>
                  <a:lnTo>
                    <a:pt x="571648" y="362"/>
                  </a:lnTo>
                  <a:lnTo>
                    <a:pt x="577252" y="342"/>
                  </a:lnTo>
                  <a:lnTo>
                    <a:pt x="582856" y="323"/>
                  </a:lnTo>
                  <a:lnTo>
                    <a:pt x="588461" y="306"/>
                  </a:lnTo>
                  <a:lnTo>
                    <a:pt x="594065" y="289"/>
                  </a:lnTo>
                  <a:lnTo>
                    <a:pt x="599670" y="273"/>
                  </a:lnTo>
                  <a:lnTo>
                    <a:pt x="605274" y="259"/>
                  </a:lnTo>
                  <a:lnTo>
                    <a:pt x="610878" y="245"/>
                  </a:lnTo>
                  <a:lnTo>
                    <a:pt x="616483" y="232"/>
                  </a:lnTo>
                  <a:lnTo>
                    <a:pt x="622087" y="219"/>
                  </a:lnTo>
                  <a:lnTo>
                    <a:pt x="627692" y="208"/>
                  </a:lnTo>
                  <a:lnTo>
                    <a:pt x="633296" y="197"/>
                  </a:lnTo>
                  <a:lnTo>
                    <a:pt x="638900" y="186"/>
                  </a:lnTo>
                  <a:lnTo>
                    <a:pt x="644505" y="177"/>
                  </a:lnTo>
                  <a:lnTo>
                    <a:pt x="650109" y="167"/>
                  </a:lnTo>
                  <a:lnTo>
                    <a:pt x="655713" y="159"/>
                  </a:lnTo>
                  <a:lnTo>
                    <a:pt x="661318" y="150"/>
                  </a:lnTo>
                  <a:lnTo>
                    <a:pt x="666922" y="143"/>
                  </a:lnTo>
                  <a:lnTo>
                    <a:pt x="672527" y="135"/>
                  </a:lnTo>
                  <a:lnTo>
                    <a:pt x="678131" y="128"/>
                  </a:lnTo>
                  <a:lnTo>
                    <a:pt x="683735" y="122"/>
                  </a:lnTo>
                  <a:lnTo>
                    <a:pt x="689340" y="115"/>
                  </a:lnTo>
                  <a:lnTo>
                    <a:pt x="694944" y="110"/>
                  </a:lnTo>
                  <a:lnTo>
                    <a:pt x="700549" y="104"/>
                  </a:lnTo>
                  <a:lnTo>
                    <a:pt x="706153" y="99"/>
                  </a:lnTo>
                  <a:lnTo>
                    <a:pt x="711757" y="94"/>
                  </a:lnTo>
                  <a:lnTo>
                    <a:pt x="717362" y="89"/>
                  </a:lnTo>
                  <a:lnTo>
                    <a:pt x="722966" y="84"/>
                  </a:lnTo>
                  <a:lnTo>
                    <a:pt x="728571" y="80"/>
                  </a:lnTo>
                  <a:lnTo>
                    <a:pt x="734175" y="76"/>
                  </a:lnTo>
                  <a:lnTo>
                    <a:pt x="739779" y="72"/>
                  </a:lnTo>
                  <a:lnTo>
                    <a:pt x="745384" y="68"/>
                  </a:lnTo>
                  <a:lnTo>
                    <a:pt x="750988" y="65"/>
                  </a:lnTo>
                  <a:lnTo>
                    <a:pt x="756593" y="62"/>
                  </a:lnTo>
                  <a:lnTo>
                    <a:pt x="762197" y="59"/>
                  </a:lnTo>
                  <a:lnTo>
                    <a:pt x="767801" y="56"/>
                  </a:lnTo>
                  <a:lnTo>
                    <a:pt x="773406" y="53"/>
                  </a:lnTo>
                  <a:lnTo>
                    <a:pt x="779010" y="50"/>
                  </a:lnTo>
                  <a:lnTo>
                    <a:pt x="784615" y="47"/>
                  </a:lnTo>
                  <a:lnTo>
                    <a:pt x="790219" y="45"/>
                  </a:lnTo>
                  <a:lnTo>
                    <a:pt x="795823" y="43"/>
                  </a:lnTo>
                  <a:lnTo>
                    <a:pt x="801428" y="40"/>
                  </a:lnTo>
                  <a:lnTo>
                    <a:pt x="807032" y="38"/>
                  </a:lnTo>
                  <a:lnTo>
                    <a:pt x="812636" y="36"/>
                  </a:lnTo>
                  <a:lnTo>
                    <a:pt x="818241" y="34"/>
                  </a:lnTo>
                  <a:lnTo>
                    <a:pt x="823845" y="33"/>
                  </a:lnTo>
                  <a:lnTo>
                    <a:pt x="829450" y="31"/>
                  </a:lnTo>
                  <a:lnTo>
                    <a:pt x="835054" y="29"/>
                  </a:lnTo>
                  <a:lnTo>
                    <a:pt x="840658" y="28"/>
                  </a:lnTo>
                  <a:lnTo>
                    <a:pt x="846263" y="26"/>
                  </a:lnTo>
                  <a:lnTo>
                    <a:pt x="851867" y="25"/>
                  </a:lnTo>
                  <a:lnTo>
                    <a:pt x="857472" y="23"/>
                  </a:lnTo>
                  <a:lnTo>
                    <a:pt x="863076" y="22"/>
                  </a:lnTo>
                  <a:lnTo>
                    <a:pt x="868680" y="21"/>
                  </a:lnTo>
                  <a:lnTo>
                    <a:pt x="874285" y="19"/>
                  </a:lnTo>
                  <a:lnTo>
                    <a:pt x="879889" y="18"/>
                  </a:lnTo>
                  <a:lnTo>
                    <a:pt x="885494" y="17"/>
                  </a:lnTo>
                  <a:lnTo>
                    <a:pt x="891098" y="16"/>
                  </a:lnTo>
                  <a:lnTo>
                    <a:pt x="896702" y="15"/>
                  </a:lnTo>
                  <a:lnTo>
                    <a:pt x="902307" y="14"/>
                  </a:lnTo>
                  <a:lnTo>
                    <a:pt x="907911" y="13"/>
                  </a:lnTo>
                  <a:lnTo>
                    <a:pt x="913516" y="12"/>
                  </a:lnTo>
                  <a:lnTo>
                    <a:pt x="919120" y="11"/>
                  </a:lnTo>
                  <a:lnTo>
                    <a:pt x="924724" y="11"/>
                  </a:lnTo>
                  <a:lnTo>
                    <a:pt x="930329" y="10"/>
                  </a:lnTo>
                  <a:lnTo>
                    <a:pt x="935933" y="9"/>
                  </a:lnTo>
                  <a:lnTo>
                    <a:pt x="941538" y="8"/>
                  </a:lnTo>
                  <a:lnTo>
                    <a:pt x="947142" y="8"/>
                  </a:lnTo>
                  <a:lnTo>
                    <a:pt x="952746" y="7"/>
                  </a:lnTo>
                  <a:lnTo>
                    <a:pt x="958351" y="7"/>
                  </a:lnTo>
                  <a:lnTo>
                    <a:pt x="963955" y="6"/>
                  </a:lnTo>
                  <a:lnTo>
                    <a:pt x="969559" y="5"/>
                  </a:lnTo>
                  <a:lnTo>
                    <a:pt x="975164" y="5"/>
                  </a:lnTo>
                  <a:lnTo>
                    <a:pt x="980768" y="4"/>
                  </a:lnTo>
                  <a:lnTo>
                    <a:pt x="986373" y="4"/>
                  </a:lnTo>
                  <a:lnTo>
                    <a:pt x="991977" y="3"/>
                  </a:lnTo>
                  <a:lnTo>
                    <a:pt x="997581" y="3"/>
                  </a:lnTo>
                  <a:lnTo>
                    <a:pt x="1003186" y="3"/>
                  </a:lnTo>
                  <a:lnTo>
                    <a:pt x="1008790" y="2"/>
                  </a:lnTo>
                  <a:lnTo>
                    <a:pt x="1014395" y="2"/>
                  </a:lnTo>
                  <a:lnTo>
                    <a:pt x="1019999" y="2"/>
                  </a:lnTo>
                  <a:lnTo>
                    <a:pt x="1025603" y="1"/>
                  </a:lnTo>
                  <a:lnTo>
                    <a:pt x="1031208" y="1"/>
                  </a:lnTo>
                  <a:lnTo>
                    <a:pt x="1036812" y="1"/>
                  </a:lnTo>
                  <a:lnTo>
                    <a:pt x="1042417" y="1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1"/>
                  </a:lnTo>
                  <a:lnTo>
                    <a:pt x="1148900" y="1"/>
                  </a:lnTo>
                  <a:lnTo>
                    <a:pt x="1154504" y="1"/>
                  </a:lnTo>
                  <a:lnTo>
                    <a:pt x="1160109" y="2"/>
                  </a:lnTo>
                  <a:lnTo>
                    <a:pt x="1165713" y="2"/>
                  </a:lnTo>
                  <a:lnTo>
                    <a:pt x="1171318" y="3"/>
                  </a:lnTo>
                  <a:lnTo>
                    <a:pt x="1176922" y="3"/>
                  </a:lnTo>
                  <a:lnTo>
                    <a:pt x="1182526" y="4"/>
                  </a:lnTo>
                  <a:lnTo>
                    <a:pt x="1188131" y="4"/>
                  </a:lnTo>
                  <a:lnTo>
                    <a:pt x="1193735" y="5"/>
                  </a:lnTo>
                  <a:lnTo>
                    <a:pt x="1199340" y="6"/>
                  </a:lnTo>
                  <a:lnTo>
                    <a:pt x="1204944" y="7"/>
                  </a:lnTo>
                  <a:lnTo>
                    <a:pt x="1210548" y="8"/>
                  </a:lnTo>
                  <a:lnTo>
                    <a:pt x="1216153" y="9"/>
                  </a:lnTo>
                  <a:lnTo>
                    <a:pt x="1221757" y="10"/>
                  </a:lnTo>
                  <a:lnTo>
                    <a:pt x="1227362" y="11"/>
                  </a:lnTo>
                  <a:lnTo>
                    <a:pt x="1232966" y="12"/>
                  </a:lnTo>
                  <a:lnTo>
                    <a:pt x="1238570" y="13"/>
                  </a:lnTo>
                  <a:lnTo>
                    <a:pt x="1244175" y="15"/>
                  </a:lnTo>
                  <a:lnTo>
                    <a:pt x="1249779" y="16"/>
                  </a:lnTo>
                  <a:lnTo>
                    <a:pt x="1255384" y="18"/>
                  </a:lnTo>
                  <a:lnTo>
                    <a:pt x="1260988" y="19"/>
                  </a:lnTo>
                  <a:lnTo>
                    <a:pt x="1266592" y="21"/>
                  </a:lnTo>
                  <a:lnTo>
                    <a:pt x="1272197" y="23"/>
                  </a:lnTo>
                  <a:lnTo>
                    <a:pt x="1277801" y="25"/>
                  </a:lnTo>
                  <a:lnTo>
                    <a:pt x="1283406" y="27"/>
                  </a:lnTo>
                  <a:lnTo>
                    <a:pt x="1289010" y="29"/>
                  </a:lnTo>
                  <a:lnTo>
                    <a:pt x="1294614" y="32"/>
                  </a:lnTo>
                  <a:lnTo>
                    <a:pt x="1300219" y="34"/>
                  </a:lnTo>
                  <a:lnTo>
                    <a:pt x="1305823" y="37"/>
                  </a:lnTo>
                  <a:lnTo>
                    <a:pt x="1311427" y="40"/>
                  </a:lnTo>
                  <a:lnTo>
                    <a:pt x="1317032" y="43"/>
                  </a:lnTo>
                  <a:lnTo>
                    <a:pt x="1322636" y="46"/>
                  </a:lnTo>
                  <a:lnTo>
                    <a:pt x="1328241" y="50"/>
                  </a:lnTo>
                  <a:lnTo>
                    <a:pt x="1333845" y="53"/>
                  </a:lnTo>
                  <a:lnTo>
                    <a:pt x="1339449" y="57"/>
                  </a:lnTo>
                  <a:lnTo>
                    <a:pt x="1345054" y="61"/>
                  </a:lnTo>
                  <a:lnTo>
                    <a:pt x="1350658" y="65"/>
                  </a:lnTo>
                  <a:lnTo>
                    <a:pt x="1356263" y="69"/>
                  </a:lnTo>
                  <a:lnTo>
                    <a:pt x="1361867" y="74"/>
                  </a:lnTo>
                  <a:lnTo>
                    <a:pt x="1367471" y="79"/>
                  </a:lnTo>
                  <a:lnTo>
                    <a:pt x="1373076" y="84"/>
                  </a:lnTo>
                  <a:lnTo>
                    <a:pt x="1378680" y="89"/>
                  </a:lnTo>
                  <a:lnTo>
                    <a:pt x="1384285" y="94"/>
                  </a:lnTo>
                  <a:lnTo>
                    <a:pt x="1389889" y="100"/>
                  </a:lnTo>
                  <a:lnTo>
                    <a:pt x="1395493" y="106"/>
                  </a:lnTo>
                  <a:lnTo>
                    <a:pt x="1401098" y="112"/>
                  </a:lnTo>
                  <a:lnTo>
                    <a:pt x="1406702" y="118"/>
                  </a:lnTo>
                  <a:lnTo>
                    <a:pt x="1412307" y="125"/>
                  </a:lnTo>
                  <a:lnTo>
                    <a:pt x="1417911" y="132"/>
                  </a:lnTo>
                  <a:lnTo>
                    <a:pt x="1423515" y="139"/>
                  </a:lnTo>
                  <a:lnTo>
                    <a:pt x="1429120" y="146"/>
                  </a:lnTo>
                  <a:lnTo>
                    <a:pt x="1434724" y="153"/>
                  </a:lnTo>
                  <a:lnTo>
                    <a:pt x="1440329" y="161"/>
                  </a:lnTo>
                  <a:lnTo>
                    <a:pt x="1445933" y="169"/>
                  </a:lnTo>
                  <a:lnTo>
                    <a:pt x="1451537" y="177"/>
                  </a:lnTo>
                  <a:lnTo>
                    <a:pt x="1457142" y="185"/>
                  </a:lnTo>
                  <a:lnTo>
                    <a:pt x="1462746" y="194"/>
                  </a:lnTo>
                  <a:lnTo>
                    <a:pt x="1468350" y="203"/>
                  </a:lnTo>
                  <a:lnTo>
                    <a:pt x="1473955" y="211"/>
                  </a:lnTo>
                  <a:lnTo>
                    <a:pt x="1479559" y="220"/>
                  </a:lnTo>
                  <a:lnTo>
                    <a:pt x="1485164" y="230"/>
                  </a:lnTo>
                  <a:lnTo>
                    <a:pt x="1490768" y="239"/>
                  </a:lnTo>
                  <a:lnTo>
                    <a:pt x="1496372" y="249"/>
                  </a:lnTo>
                  <a:lnTo>
                    <a:pt x="1501977" y="259"/>
                  </a:lnTo>
                  <a:lnTo>
                    <a:pt x="1507581" y="269"/>
                  </a:lnTo>
                  <a:lnTo>
                    <a:pt x="1513186" y="279"/>
                  </a:lnTo>
                  <a:lnTo>
                    <a:pt x="1518790" y="289"/>
                  </a:lnTo>
                  <a:lnTo>
                    <a:pt x="1524394" y="300"/>
                  </a:lnTo>
                  <a:lnTo>
                    <a:pt x="1529999" y="310"/>
                  </a:lnTo>
                  <a:lnTo>
                    <a:pt x="1535603" y="321"/>
                  </a:lnTo>
                  <a:lnTo>
                    <a:pt x="1541208" y="332"/>
                  </a:lnTo>
                  <a:lnTo>
                    <a:pt x="1546812" y="343"/>
                  </a:lnTo>
                  <a:lnTo>
                    <a:pt x="1552416" y="354"/>
                  </a:lnTo>
                  <a:lnTo>
                    <a:pt x="1558021" y="365"/>
                  </a:lnTo>
                  <a:lnTo>
                    <a:pt x="1563625" y="377"/>
                  </a:lnTo>
                  <a:lnTo>
                    <a:pt x="1569230" y="389"/>
                  </a:lnTo>
                  <a:lnTo>
                    <a:pt x="1574834" y="400"/>
                  </a:lnTo>
                  <a:lnTo>
                    <a:pt x="1580438" y="412"/>
                  </a:lnTo>
                  <a:lnTo>
                    <a:pt x="1586043" y="424"/>
                  </a:lnTo>
                  <a:lnTo>
                    <a:pt x="1591647" y="436"/>
                  </a:lnTo>
                  <a:lnTo>
                    <a:pt x="1597252" y="448"/>
                  </a:lnTo>
                  <a:lnTo>
                    <a:pt x="1602856" y="460"/>
                  </a:lnTo>
                  <a:lnTo>
                    <a:pt x="1608460" y="472"/>
                  </a:lnTo>
                  <a:lnTo>
                    <a:pt x="1614065" y="484"/>
                  </a:lnTo>
                  <a:lnTo>
                    <a:pt x="1619669" y="496"/>
                  </a:lnTo>
                  <a:lnTo>
                    <a:pt x="1625273" y="508"/>
                  </a:lnTo>
                  <a:lnTo>
                    <a:pt x="1630878" y="520"/>
                  </a:lnTo>
                  <a:lnTo>
                    <a:pt x="1636482" y="532"/>
                  </a:lnTo>
                  <a:lnTo>
                    <a:pt x="1642087" y="544"/>
                  </a:lnTo>
                  <a:lnTo>
                    <a:pt x="1647691" y="556"/>
                  </a:lnTo>
                  <a:lnTo>
                    <a:pt x="1653295" y="567"/>
                  </a:lnTo>
                  <a:lnTo>
                    <a:pt x="1658900" y="579"/>
                  </a:lnTo>
                  <a:lnTo>
                    <a:pt x="1664504" y="590"/>
                  </a:lnTo>
                  <a:lnTo>
                    <a:pt x="1670109" y="601"/>
                  </a:lnTo>
                  <a:lnTo>
                    <a:pt x="1675713" y="612"/>
                  </a:lnTo>
                  <a:lnTo>
                    <a:pt x="1681317" y="624"/>
                  </a:lnTo>
                  <a:lnTo>
                    <a:pt x="1686922" y="635"/>
                  </a:lnTo>
                  <a:lnTo>
                    <a:pt x="1692526" y="646"/>
                  </a:lnTo>
                  <a:lnTo>
                    <a:pt x="1698131" y="656"/>
                  </a:lnTo>
                  <a:lnTo>
                    <a:pt x="1703735" y="667"/>
                  </a:lnTo>
                  <a:lnTo>
                    <a:pt x="1709339" y="678"/>
                  </a:lnTo>
                  <a:lnTo>
                    <a:pt x="1714944" y="689"/>
                  </a:lnTo>
                  <a:lnTo>
                    <a:pt x="1720548" y="699"/>
                  </a:lnTo>
                  <a:lnTo>
                    <a:pt x="1726153" y="710"/>
                  </a:lnTo>
                  <a:lnTo>
                    <a:pt x="1731757" y="720"/>
                  </a:lnTo>
                  <a:lnTo>
                    <a:pt x="1737361" y="731"/>
                  </a:lnTo>
                  <a:lnTo>
                    <a:pt x="1742966" y="741"/>
                  </a:lnTo>
                  <a:lnTo>
                    <a:pt x="1748570" y="751"/>
                  </a:lnTo>
                  <a:lnTo>
                    <a:pt x="1754175" y="762"/>
                  </a:lnTo>
                  <a:lnTo>
                    <a:pt x="1759779" y="772"/>
                  </a:lnTo>
                  <a:lnTo>
                    <a:pt x="1765383" y="782"/>
                  </a:lnTo>
                  <a:lnTo>
                    <a:pt x="1770988" y="793"/>
                  </a:lnTo>
                  <a:lnTo>
                    <a:pt x="1776592" y="803"/>
                  </a:lnTo>
                  <a:lnTo>
                    <a:pt x="1782196" y="813"/>
                  </a:lnTo>
                  <a:lnTo>
                    <a:pt x="1787801" y="824"/>
                  </a:lnTo>
                  <a:lnTo>
                    <a:pt x="1793405" y="834"/>
                  </a:lnTo>
                  <a:lnTo>
                    <a:pt x="1799010" y="844"/>
                  </a:lnTo>
                  <a:lnTo>
                    <a:pt x="1804614" y="854"/>
                  </a:lnTo>
                  <a:lnTo>
                    <a:pt x="1810218" y="865"/>
                  </a:lnTo>
                  <a:lnTo>
                    <a:pt x="1815823" y="875"/>
                  </a:lnTo>
                  <a:lnTo>
                    <a:pt x="1821427" y="886"/>
                  </a:lnTo>
                  <a:lnTo>
                    <a:pt x="1827032" y="896"/>
                  </a:lnTo>
                  <a:lnTo>
                    <a:pt x="1832636" y="906"/>
                  </a:lnTo>
                  <a:lnTo>
                    <a:pt x="1838240" y="917"/>
                  </a:lnTo>
                  <a:lnTo>
                    <a:pt x="1843845" y="927"/>
                  </a:lnTo>
                  <a:lnTo>
                    <a:pt x="1849449" y="938"/>
                  </a:lnTo>
                  <a:lnTo>
                    <a:pt x="1855054" y="949"/>
                  </a:lnTo>
                  <a:lnTo>
                    <a:pt x="1860658" y="959"/>
                  </a:lnTo>
                  <a:lnTo>
                    <a:pt x="1866262" y="970"/>
                  </a:lnTo>
                  <a:lnTo>
                    <a:pt x="1871867" y="981"/>
                  </a:lnTo>
                  <a:lnTo>
                    <a:pt x="1877471" y="992"/>
                  </a:lnTo>
                  <a:lnTo>
                    <a:pt x="1883076" y="1002"/>
                  </a:lnTo>
                  <a:lnTo>
                    <a:pt x="1883076" y="10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691486" y="2083671"/>
              <a:ext cx="1883076" cy="460221"/>
            </a:xfrm>
            <a:custGeom>
              <a:avLst/>
              <a:pathLst>
                <a:path w="1883076" h="460221">
                  <a:moveTo>
                    <a:pt x="0" y="211762"/>
                  </a:moveTo>
                  <a:lnTo>
                    <a:pt x="5604" y="204341"/>
                  </a:lnTo>
                  <a:lnTo>
                    <a:pt x="11208" y="196937"/>
                  </a:lnTo>
                  <a:lnTo>
                    <a:pt x="16813" y="189566"/>
                  </a:lnTo>
                  <a:lnTo>
                    <a:pt x="22417" y="182241"/>
                  </a:lnTo>
                  <a:lnTo>
                    <a:pt x="28021" y="174979"/>
                  </a:lnTo>
                  <a:lnTo>
                    <a:pt x="33626" y="167793"/>
                  </a:lnTo>
                  <a:lnTo>
                    <a:pt x="39230" y="160699"/>
                  </a:lnTo>
                  <a:lnTo>
                    <a:pt x="44835" y="153710"/>
                  </a:lnTo>
                  <a:lnTo>
                    <a:pt x="50439" y="146840"/>
                  </a:lnTo>
                  <a:lnTo>
                    <a:pt x="56043" y="140102"/>
                  </a:lnTo>
                  <a:lnTo>
                    <a:pt x="61648" y="133509"/>
                  </a:lnTo>
                  <a:lnTo>
                    <a:pt x="67252" y="127071"/>
                  </a:lnTo>
                  <a:lnTo>
                    <a:pt x="72857" y="120798"/>
                  </a:lnTo>
                  <a:lnTo>
                    <a:pt x="78461" y="114701"/>
                  </a:lnTo>
                  <a:lnTo>
                    <a:pt x="84065" y="108786"/>
                  </a:lnTo>
                  <a:lnTo>
                    <a:pt x="89670" y="103060"/>
                  </a:lnTo>
                  <a:lnTo>
                    <a:pt x="95274" y="97530"/>
                  </a:lnTo>
                  <a:lnTo>
                    <a:pt x="100879" y="92199"/>
                  </a:lnTo>
                  <a:lnTo>
                    <a:pt x="106483" y="87070"/>
                  </a:lnTo>
                  <a:lnTo>
                    <a:pt x="112087" y="82146"/>
                  </a:lnTo>
                  <a:lnTo>
                    <a:pt x="117692" y="77427"/>
                  </a:lnTo>
                  <a:lnTo>
                    <a:pt x="123296" y="72912"/>
                  </a:lnTo>
                  <a:lnTo>
                    <a:pt x="128901" y="68602"/>
                  </a:lnTo>
                  <a:lnTo>
                    <a:pt x="134505" y="64493"/>
                  </a:lnTo>
                  <a:lnTo>
                    <a:pt x="140109" y="60582"/>
                  </a:lnTo>
                  <a:lnTo>
                    <a:pt x="145714" y="56866"/>
                  </a:lnTo>
                  <a:lnTo>
                    <a:pt x="151318" y="53341"/>
                  </a:lnTo>
                  <a:lnTo>
                    <a:pt x="156923" y="50002"/>
                  </a:lnTo>
                  <a:lnTo>
                    <a:pt x="162527" y="46842"/>
                  </a:lnTo>
                  <a:lnTo>
                    <a:pt x="168131" y="43857"/>
                  </a:lnTo>
                  <a:lnTo>
                    <a:pt x="173736" y="41040"/>
                  </a:lnTo>
                  <a:lnTo>
                    <a:pt x="179340" y="38384"/>
                  </a:lnTo>
                  <a:lnTo>
                    <a:pt x="184944" y="35884"/>
                  </a:lnTo>
                  <a:lnTo>
                    <a:pt x="190549" y="33533"/>
                  </a:lnTo>
                  <a:lnTo>
                    <a:pt x="196153" y="31323"/>
                  </a:lnTo>
                  <a:lnTo>
                    <a:pt x="201758" y="29249"/>
                  </a:lnTo>
                  <a:lnTo>
                    <a:pt x="207362" y="27304"/>
                  </a:lnTo>
                  <a:lnTo>
                    <a:pt x="212966" y="25480"/>
                  </a:lnTo>
                  <a:lnTo>
                    <a:pt x="218571" y="23773"/>
                  </a:lnTo>
                  <a:lnTo>
                    <a:pt x="224175" y="22175"/>
                  </a:lnTo>
                  <a:lnTo>
                    <a:pt x="229780" y="20680"/>
                  </a:lnTo>
                  <a:lnTo>
                    <a:pt x="235384" y="19283"/>
                  </a:lnTo>
                  <a:lnTo>
                    <a:pt x="240988" y="17978"/>
                  </a:lnTo>
                  <a:lnTo>
                    <a:pt x="246593" y="16760"/>
                  </a:lnTo>
                  <a:lnTo>
                    <a:pt x="252197" y="15623"/>
                  </a:lnTo>
                  <a:lnTo>
                    <a:pt x="257802" y="14562"/>
                  </a:lnTo>
                  <a:lnTo>
                    <a:pt x="263406" y="13572"/>
                  </a:lnTo>
                  <a:lnTo>
                    <a:pt x="269010" y="12650"/>
                  </a:lnTo>
                  <a:lnTo>
                    <a:pt x="274615" y="11790"/>
                  </a:lnTo>
                  <a:lnTo>
                    <a:pt x="280219" y="10989"/>
                  </a:lnTo>
                  <a:lnTo>
                    <a:pt x="285824" y="10243"/>
                  </a:lnTo>
                  <a:lnTo>
                    <a:pt x="291428" y="9548"/>
                  </a:lnTo>
                  <a:lnTo>
                    <a:pt x="297032" y="8901"/>
                  </a:lnTo>
                  <a:lnTo>
                    <a:pt x="302637" y="8298"/>
                  </a:lnTo>
                  <a:lnTo>
                    <a:pt x="308241" y="7737"/>
                  </a:lnTo>
                  <a:lnTo>
                    <a:pt x="313846" y="7215"/>
                  </a:lnTo>
                  <a:lnTo>
                    <a:pt x="319450" y="6729"/>
                  </a:lnTo>
                  <a:lnTo>
                    <a:pt x="325054" y="6277"/>
                  </a:lnTo>
                  <a:lnTo>
                    <a:pt x="330659" y="5856"/>
                  </a:lnTo>
                  <a:lnTo>
                    <a:pt x="336263" y="5465"/>
                  </a:lnTo>
                  <a:lnTo>
                    <a:pt x="341867" y="5100"/>
                  </a:lnTo>
                  <a:lnTo>
                    <a:pt x="347472" y="4761"/>
                  </a:lnTo>
                  <a:lnTo>
                    <a:pt x="353076" y="4445"/>
                  </a:lnTo>
                  <a:lnTo>
                    <a:pt x="358681" y="4151"/>
                  </a:lnTo>
                  <a:lnTo>
                    <a:pt x="364285" y="3877"/>
                  </a:lnTo>
                  <a:lnTo>
                    <a:pt x="369889" y="3622"/>
                  </a:lnTo>
                  <a:lnTo>
                    <a:pt x="375494" y="3385"/>
                  </a:lnTo>
                  <a:lnTo>
                    <a:pt x="381098" y="3164"/>
                  </a:lnTo>
                  <a:lnTo>
                    <a:pt x="386703" y="2959"/>
                  </a:lnTo>
                  <a:lnTo>
                    <a:pt x="392307" y="2767"/>
                  </a:lnTo>
                  <a:lnTo>
                    <a:pt x="397911" y="2588"/>
                  </a:lnTo>
                  <a:lnTo>
                    <a:pt x="403516" y="2422"/>
                  </a:lnTo>
                  <a:lnTo>
                    <a:pt x="409120" y="2267"/>
                  </a:lnTo>
                  <a:lnTo>
                    <a:pt x="414725" y="2123"/>
                  </a:lnTo>
                  <a:lnTo>
                    <a:pt x="420329" y="1988"/>
                  </a:lnTo>
                  <a:lnTo>
                    <a:pt x="425933" y="1862"/>
                  </a:lnTo>
                  <a:lnTo>
                    <a:pt x="431538" y="1745"/>
                  </a:lnTo>
                  <a:lnTo>
                    <a:pt x="437142" y="1636"/>
                  </a:lnTo>
                  <a:lnTo>
                    <a:pt x="442747" y="1534"/>
                  </a:lnTo>
                  <a:lnTo>
                    <a:pt x="448351" y="1438"/>
                  </a:lnTo>
                  <a:lnTo>
                    <a:pt x="453955" y="1350"/>
                  </a:lnTo>
                  <a:lnTo>
                    <a:pt x="459560" y="1267"/>
                  </a:lnTo>
                  <a:lnTo>
                    <a:pt x="465164" y="1189"/>
                  </a:lnTo>
                  <a:lnTo>
                    <a:pt x="470769" y="1117"/>
                  </a:lnTo>
                  <a:lnTo>
                    <a:pt x="476373" y="1049"/>
                  </a:lnTo>
                  <a:lnTo>
                    <a:pt x="481977" y="986"/>
                  </a:lnTo>
                  <a:lnTo>
                    <a:pt x="487582" y="927"/>
                  </a:lnTo>
                  <a:lnTo>
                    <a:pt x="493186" y="871"/>
                  </a:lnTo>
                  <a:lnTo>
                    <a:pt x="498790" y="819"/>
                  </a:lnTo>
                  <a:lnTo>
                    <a:pt x="504395" y="771"/>
                  </a:lnTo>
                  <a:lnTo>
                    <a:pt x="509999" y="726"/>
                  </a:lnTo>
                  <a:lnTo>
                    <a:pt x="515604" y="683"/>
                  </a:lnTo>
                  <a:lnTo>
                    <a:pt x="521208" y="643"/>
                  </a:lnTo>
                  <a:lnTo>
                    <a:pt x="526812" y="606"/>
                  </a:lnTo>
                  <a:lnTo>
                    <a:pt x="532417" y="571"/>
                  </a:lnTo>
                  <a:lnTo>
                    <a:pt x="538021" y="538"/>
                  </a:lnTo>
                  <a:lnTo>
                    <a:pt x="543626" y="508"/>
                  </a:lnTo>
                  <a:lnTo>
                    <a:pt x="549230" y="479"/>
                  </a:lnTo>
                  <a:lnTo>
                    <a:pt x="554834" y="452"/>
                  </a:lnTo>
                  <a:lnTo>
                    <a:pt x="560439" y="426"/>
                  </a:lnTo>
                  <a:lnTo>
                    <a:pt x="566043" y="402"/>
                  </a:lnTo>
                  <a:lnTo>
                    <a:pt x="571648" y="380"/>
                  </a:lnTo>
                  <a:lnTo>
                    <a:pt x="577252" y="359"/>
                  </a:lnTo>
                  <a:lnTo>
                    <a:pt x="582856" y="339"/>
                  </a:lnTo>
                  <a:lnTo>
                    <a:pt x="588461" y="320"/>
                  </a:lnTo>
                  <a:lnTo>
                    <a:pt x="594065" y="303"/>
                  </a:lnTo>
                  <a:lnTo>
                    <a:pt x="599670" y="286"/>
                  </a:lnTo>
                  <a:lnTo>
                    <a:pt x="605274" y="271"/>
                  </a:lnTo>
                  <a:lnTo>
                    <a:pt x="610878" y="256"/>
                  </a:lnTo>
                  <a:lnTo>
                    <a:pt x="616483" y="242"/>
                  </a:lnTo>
                  <a:lnTo>
                    <a:pt x="622087" y="230"/>
                  </a:lnTo>
                  <a:lnTo>
                    <a:pt x="627692" y="217"/>
                  </a:lnTo>
                  <a:lnTo>
                    <a:pt x="633296" y="206"/>
                  </a:lnTo>
                  <a:lnTo>
                    <a:pt x="638900" y="195"/>
                  </a:lnTo>
                  <a:lnTo>
                    <a:pt x="644505" y="185"/>
                  </a:lnTo>
                  <a:lnTo>
                    <a:pt x="650109" y="175"/>
                  </a:lnTo>
                  <a:lnTo>
                    <a:pt x="655713" y="166"/>
                  </a:lnTo>
                  <a:lnTo>
                    <a:pt x="661318" y="157"/>
                  </a:lnTo>
                  <a:lnTo>
                    <a:pt x="666922" y="149"/>
                  </a:lnTo>
                  <a:lnTo>
                    <a:pt x="672527" y="141"/>
                  </a:lnTo>
                  <a:lnTo>
                    <a:pt x="678131" y="134"/>
                  </a:lnTo>
                  <a:lnTo>
                    <a:pt x="683735" y="127"/>
                  </a:lnTo>
                  <a:lnTo>
                    <a:pt x="689340" y="120"/>
                  </a:lnTo>
                  <a:lnTo>
                    <a:pt x="694944" y="114"/>
                  </a:lnTo>
                  <a:lnTo>
                    <a:pt x="700549" y="108"/>
                  </a:lnTo>
                  <a:lnTo>
                    <a:pt x="706153" y="103"/>
                  </a:lnTo>
                  <a:lnTo>
                    <a:pt x="711757" y="98"/>
                  </a:lnTo>
                  <a:lnTo>
                    <a:pt x="717362" y="93"/>
                  </a:lnTo>
                  <a:lnTo>
                    <a:pt x="722966" y="88"/>
                  </a:lnTo>
                  <a:lnTo>
                    <a:pt x="728571" y="83"/>
                  </a:lnTo>
                  <a:lnTo>
                    <a:pt x="734175" y="79"/>
                  </a:lnTo>
                  <a:lnTo>
                    <a:pt x="739779" y="75"/>
                  </a:lnTo>
                  <a:lnTo>
                    <a:pt x="745384" y="71"/>
                  </a:lnTo>
                  <a:lnTo>
                    <a:pt x="750988" y="68"/>
                  </a:lnTo>
                  <a:lnTo>
                    <a:pt x="756593" y="64"/>
                  </a:lnTo>
                  <a:lnTo>
                    <a:pt x="762197" y="61"/>
                  </a:lnTo>
                  <a:lnTo>
                    <a:pt x="767801" y="58"/>
                  </a:lnTo>
                  <a:lnTo>
                    <a:pt x="773406" y="55"/>
                  </a:lnTo>
                  <a:lnTo>
                    <a:pt x="779010" y="52"/>
                  </a:lnTo>
                  <a:lnTo>
                    <a:pt x="784615" y="49"/>
                  </a:lnTo>
                  <a:lnTo>
                    <a:pt x="790219" y="47"/>
                  </a:lnTo>
                  <a:lnTo>
                    <a:pt x="795823" y="44"/>
                  </a:lnTo>
                  <a:lnTo>
                    <a:pt x="801428" y="42"/>
                  </a:lnTo>
                  <a:lnTo>
                    <a:pt x="807032" y="40"/>
                  </a:lnTo>
                  <a:lnTo>
                    <a:pt x="812636" y="38"/>
                  </a:lnTo>
                  <a:lnTo>
                    <a:pt x="818241" y="36"/>
                  </a:lnTo>
                  <a:lnTo>
                    <a:pt x="823845" y="34"/>
                  </a:lnTo>
                  <a:lnTo>
                    <a:pt x="829450" y="32"/>
                  </a:lnTo>
                  <a:lnTo>
                    <a:pt x="835054" y="30"/>
                  </a:lnTo>
                  <a:lnTo>
                    <a:pt x="840658" y="29"/>
                  </a:lnTo>
                  <a:lnTo>
                    <a:pt x="846263" y="27"/>
                  </a:lnTo>
                  <a:lnTo>
                    <a:pt x="851867" y="26"/>
                  </a:lnTo>
                  <a:lnTo>
                    <a:pt x="857472" y="24"/>
                  </a:lnTo>
                  <a:lnTo>
                    <a:pt x="863076" y="23"/>
                  </a:lnTo>
                  <a:lnTo>
                    <a:pt x="868680" y="21"/>
                  </a:lnTo>
                  <a:lnTo>
                    <a:pt x="874285" y="20"/>
                  </a:lnTo>
                  <a:lnTo>
                    <a:pt x="879889" y="19"/>
                  </a:lnTo>
                  <a:lnTo>
                    <a:pt x="885494" y="18"/>
                  </a:lnTo>
                  <a:lnTo>
                    <a:pt x="891098" y="17"/>
                  </a:lnTo>
                  <a:lnTo>
                    <a:pt x="896702" y="16"/>
                  </a:lnTo>
                  <a:lnTo>
                    <a:pt x="902307" y="15"/>
                  </a:lnTo>
                  <a:lnTo>
                    <a:pt x="907911" y="14"/>
                  </a:lnTo>
                  <a:lnTo>
                    <a:pt x="913516" y="13"/>
                  </a:lnTo>
                  <a:lnTo>
                    <a:pt x="919120" y="12"/>
                  </a:lnTo>
                  <a:lnTo>
                    <a:pt x="924724" y="11"/>
                  </a:lnTo>
                  <a:lnTo>
                    <a:pt x="930329" y="10"/>
                  </a:lnTo>
                  <a:lnTo>
                    <a:pt x="935933" y="10"/>
                  </a:lnTo>
                  <a:lnTo>
                    <a:pt x="941538" y="9"/>
                  </a:lnTo>
                  <a:lnTo>
                    <a:pt x="947142" y="8"/>
                  </a:lnTo>
                  <a:lnTo>
                    <a:pt x="952746" y="8"/>
                  </a:lnTo>
                  <a:lnTo>
                    <a:pt x="958351" y="7"/>
                  </a:lnTo>
                  <a:lnTo>
                    <a:pt x="963955" y="6"/>
                  </a:lnTo>
                  <a:lnTo>
                    <a:pt x="969559" y="6"/>
                  </a:lnTo>
                  <a:lnTo>
                    <a:pt x="975164" y="5"/>
                  </a:lnTo>
                  <a:lnTo>
                    <a:pt x="980768" y="5"/>
                  </a:lnTo>
                  <a:lnTo>
                    <a:pt x="986373" y="4"/>
                  </a:lnTo>
                  <a:lnTo>
                    <a:pt x="991977" y="4"/>
                  </a:lnTo>
                  <a:lnTo>
                    <a:pt x="997581" y="3"/>
                  </a:lnTo>
                  <a:lnTo>
                    <a:pt x="1003186" y="3"/>
                  </a:lnTo>
                  <a:lnTo>
                    <a:pt x="1008790" y="2"/>
                  </a:lnTo>
                  <a:lnTo>
                    <a:pt x="1014395" y="2"/>
                  </a:lnTo>
                  <a:lnTo>
                    <a:pt x="1019999" y="2"/>
                  </a:lnTo>
                  <a:lnTo>
                    <a:pt x="1025603" y="1"/>
                  </a:lnTo>
                  <a:lnTo>
                    <a:pt x="1031208" y="1"/>
                  </a:lnTo>
                  <a:lnTo>
                    <a:pt x="1036812" y="1"/>
                  </a:lnTo>
                  <a:lnTo>
                    <a:pt x="1042417" y="1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1"/>
                  </a:lnTo>
                  <a:lnTo>
                    <a:pt x="1148900" y="1"/>
                  </a:lnTo>
                  <a:lnTo>
                    <a:pt x="1154504" y="1"/>
                  </a:lnTo>
                  <a:lnTo>
                    <a:pt x="1160109" y="2"/>
                  </a:lnTo>
                  <a:lnTo>
                    <a:pt x="1165713" y="2"/>
                  </a:lnTo>
                  <a:lnTo>
                    <a:pt x="1171318" y="3"/>
                  </a:lnTo>
                  <a:lnTo>
                    <a:pt x="1176922" y="3"/>
                  </a:lnTo>
                  <a:lnTo>
                    <a:pt x="1182526" y="4"/>
                  </a:lnTo>
                  <a:lnTo>
                    <a:pt x="1188131" y="4"/>
                  </a:lnTo>
                  <a:lnTo>
                    <a:pt x="1193735" y="5"/>
                  </a:lnTo>
                  <a:lnTo>
                    <a:pt x="1199340" y="6"/>
                  </a:lnTo>
                  <a:lnTo>
                    <a:pt x="1204944" y="7"/>
                  </a:lnTo>
                  <a:lnTo>
                    <a:pt x="1210548" y="8"/>
                  </a:lnTo>
                  <a:lnTo>
                    <a:pt x="1216153" y="8"/>
                  </a:lnTo>
                  <a:lnTo>
                    <a:pt x="1221757" y="10"/>
                  </a:lnTo>
                  <a:lnTo>
                    <a:pt x="1227362" y="11"/>
                  </a:lnTo>
                  <a:lnTo>
                    <a:pt x="1232966" y="12"/>
                  </a:lnTo>
                  <a:lnTo>
                    <a:pt x="1238570" y="13"/>
                  </a:lnTo>
                  <a:lnTo>
                    <a:pt x="1244175" y="14"/>
                  </a:lnTo>
                  <a:lnTo>
                    <a:pt x="1249779" y="16"/>
                  </a:lnTo>
                  <a:lnTo>
                    <a:pt x="1255384" y="18"/>
                  </a:lnTo>
                  <a:lnTo>
                    <a:pt x="1260988" y="19"/>
                  </a:lnTo>
                  <a:lnTo>
                    <a:pt x="1266592" y="21"/>
                  </a:lnTo>
                  <a:lnTo>
                    <a:pt x="1272197" y="23"/>
                  </a:lnTo>
                  <a:lnTo>
                    <a:pt x="1277801" y="25"/>
                  </a:lnTo>
                  <a:lnTo>
                    <a:pt x="1283406" y="27"/>
                  </a:lnTo>
                  <a:lnTo>
                    <a:pt x="1289010" y="29"/>
                  </a:lnTo>
                  <a:lnTo>
                    <a:pt x="1294614" y="32"/>
                  </a:lnTo>
                  <a:lnTo>
                    <a:pt x="1300219" y="34"/>
                  </a:lnTo>
                  <a:lnTo>
                    <a:pt x="1305823" y="37"/>
                  </a:lnTo>
                  <a:lnTo>
                    <a:pt x="1311427" y="40"/>
                  </a:lnTo>
                  <a:lnTo>
                    <a:pt x="1317032" y="43"/>
                  </a:lnTo>
                  <a:lnTo>
                    <a:pt x="1322636" y="46"/>
                  </a:lnTo>
                  <a:lnTo>
                    <a:pt x="1328241" y="49"/>
                  </a:lnTo>
                  <a:lnTo>
                    <a:pt x="1333845" y="53"/>
                  </a:lnTo>
                  <a:lnTo>
                    <a:pt x="1339449" y="57"/>
                  </a:lnTo>
                  <a:lnTo>
                    <a:pt x="1345054" y="61"/>
                  </a:lnTo>
                  <a:lnTo>
                    <a:pt x="1350658" y="65"/>
                  </a:lnTo>
                  <a:lnTo>
                    <a:pt x="1356263" y="69"/>
                  </a:lnTo>
                  <a:lnTo>
                    <a:pt x="1361867" y="74"/>
                  </a:lnTo>
                  <a:lnTo>
                    <a:pt x="1367471" y="79"/>
                  </a:lnTo>
                  <a:lnTo>
                    <a:pt x="1373076" y="84"/>
                  </a:lnTo>
                  <a:lnTo>
                    <a:pt x="1378680" y="89"/>
                  </a:lnTo>
                  <a:lnTo>
                    <a:pt x="1384285" y="94"/>
                  </a:lnTo>
                  <a:lnTo>
                    <a:pt x="1389889" y="100"/>
                  </a:lnTo>
                  <a:lnTo>
                    <a:pt x="1395493" y="106"/>
                  </a:lnTo>
                  <a:lnTo>
                    <a:pt x="1401098" y="112"/>
                  </a:lnTo>
                  <a:lnTo>
                    <a:pt x="1406702" y="118"/>
                  </a:lnTo>
                  <a:lnTo>
                    <a:pt x="1412307" y="125"/>
                  </a:lnTo>
                  <a:lnTo>
                    <a:pt x="1417911" y="132"/>
                  </a:lnTo>
                  <a:lnTo>
                    <a:pt x="1423515" y="139"/>
                  </a:lnTo>
                  <a:lnTo>
                    <a:pt x="1429120" y="146"/>
                  </a:lnTo>
                  <a:lnTo>
                    <a:pt x="1434724" y="153"/>
                  </a:lnTo>
                  <a:lnTo>
                    <a:pt x="1440329" y="161"/>
                  </a:lnTo>
                  <a:lnTo>
                    <a:pt x="1445933" y="169"/>
                  </a:lnTo>
                  <a:lnTo>
                    <a:pt x="1451537" y="177"/>
                  </a:lnTo>
                  <a:lnTo>
                    <a:pt x="1457142" y="185"/>
                  </a:lnTo>
                  <a:lnTo>
                    <a:pt x="1462746" y="194"/>
                  </a:lnTo>
                  <a:lnTo>
                    <a:pt x="1468350" y="202"/>
                  </a:lnTo>
                  <a:lnTo>
                    <a:pt x="1473955" y="211"/>
                  </a:lnTo>
                  <a:lnTo>
                    <a:pt x="1479559" y="220"/>
                  </a:lnTo>
                  <a:lnTo>
                    <a:pt x="1485164" y="230"/>
                  </a:lnTo>
                  <a:lnTo>
                    <a:pt x="1490768" y="239"/>
                  </a:lnTo>
                  <a:lnTo>
                    <a:pt x="1496372" y="249"/>
                  </a:lnTo>
                  <a:lnTo>
                    <a:pt x="1501977" y="259"/>
                  </a:lnTo>
                  <a:lnTo>
                    <a:pt x="1507581" y="269"/>
                  </a:lnTo>
                  <a:lnTo>
                    <a:pt x="1513186" y="279"/>
                  </a:lnTo>
                  <a:lnTo>
                    <a:pt x="1518790" y="289"/>
                  </a:lnTo>
                  <a:lnTo>
                    <a:pt x="1524394" y="299"/>
                  </a:lnTo>
                  <a:lnTo>
                    <a:pt x="1529999" y="310"/>
                  </a:lnTo>
                  <a:lnTo>
                    <a:pt x="1535603" y="321"/>
                  </a:lnTo>
                  <a:lnTo>
                    <a:pt x="1541208" y="332"/>
                  </a:lnTo>
                  <a:lnTo>
                    <a:pt x="1546812" y="343"/>
                  </a:lnTo>
                  <a:lnTo>
                    <a:pt x="1552416" y="354"/>
                  </a:lnTo>
                  <a:lnTo>
                    <a:pt x="1558021" y="365"/>
                  </a:lnTo>
                  <a:lnTo>
                    <a:pt x="1563625" y="377"/>
                  </a:lnTo>
                  <a:lnTo>
                    <a:pt x="1569230" y="388"/>
                  </a:lnTo>
                  <a:lnTo>
                    <a:pt x="1574834" y="400"/>
                  </a:lnTo>
                  <a:lnTo>
                    <a:pt x="1580438" y="412"/>
                  </a:lnTo>
                  <a:lnTo>
                    <a:pt x="1586043" y="424"/>
                  </a:lnTo>
                  <a:lnTo>
                    <a:pt x="1591647" y="436"/>
                  </a:lnTo>
                  <a:lnTo>
                    <a:pt x="1597252" y="448"/>
                  </a:lnTo>
                  <a:lnTo>
                    <a:pt x="1602856" y="460"/>
                  </a:lnTo>
                  <a:lnTo>
                    <a:pt x="1608460" y="472"/>
                  </a:lnTo>
                  <a:lnTo>
                    <a:pt x="1614065" y="484"/>
                  </a:lnTo>
                  <a:lnTo>
                    <a:pt x="1619669" y="496"/>
                  </a:lnTo>
                  <a:lnTo>
                    <a:pt x="1625273" y="508"/>
                  </a:lnTo>
                  <a:lnTo>
                    <a:pt x="1630878" y="520"/>
                  </a:lnTo>
                  <a:lnTo>
                    <a:pt x="1636482" y="532"/>
                  </a:lnTo>
                  <a:lnTo>
                    <a:pt x="1642087" y="544"/>
                  </a:lnTo>
                  <a:lnTo>
                    <a:pt x="1647691" y="555"/>
                  </a:lnTo>
                  <a:lnTo>
                    <a:pt x="1653295" y="567"/>
                  </a:lnTo>
                  <a:lnTo>
                    <a:pt x="1658900" y="578"/>
                  </a:lnTo>
                  <a:lnTo>
                    <a:pt x="1664504" y="590"/>
                  </a:lnTo>
                  <a:lnTo>
                    <a:pt x="1670109" y="601"/>
                  </a:lnTo>
                  <a:lnTo>
                    <a:pt x="1675713" y="612"/>
                  </a:lnTo>
                  <a:lnTo>
                    <a:pt x="1681317" y="623"/>
                  </a:lnTo>
                  <a:lnTo>
                    <a:pt x="1686922" y="634"/>
                  </a:lnTo>
                  <a:lnTo>
                    <a:pt x="1692526" y="645"/>
                  </a:lnTo>
                  <a:lnTo>
                    <a:pt x="1698131" y="656"/>
                  </a:lnTo>
                  <a:lnTo>
                    <a:pt x="1703735" y="667"/>
                  </a:lnTo>
                  <a:lnTo>
                    <a:pt x="1709339" y="678"/>
                  </a:lnTo>
                  <a:lnTo>
                    <a:pt x="1714944" y="688"/>
                  </a:lnTo>
                  <a:lnTo>
                    <a:pt x="1720548" y="699"/>
                  </a:lnTo>
                  <a:lnTo>
                    <a:pt x="1726153" y="710"/>
                  </a:lnTo>
                  <a:lnTo>
                    <a:pt x="1731757" y="720"/>
                  </a:lnTo>
                  <a:lnTo>
                    <a:pt x="1737361" y="730"/>
                  </a:lnTo>
                  <a:lnTo>
                    <a:pt x="1742966" y="741"/>
                  </a:lnTo>
                  <a:lnTo>
                    <a:pt x="1748570" y="751"/>
                  </a:lnTo>
                  <a:lnTo>
                    <a:pt x="1754175" y="762"/>
                  </a:lnTo>
                  <a:lnTo>
                    <a:pt x="1759779" y="772"/>
                  </a:lnTo>
                  <a:lnTo>
                    <a:pt x="1765383" y="782"/>
                  </a:lnTo>
                  <a:lnTo>
                    <a:pt x="1770988" y="793"/>
                  </a:lnTo>
                  <a:lnTo>
                    <a:pt x="1776592" y="803"/>
                  </a:lnTo>
                  <a:lnTo>
                    <a:pt x="1782196" y="813"/>
                  </a:lnTo>
                  <a:lnTo>
                    <a:pt x="1787801" y="823"/>
                  </a:lnTo>
                  <a:lnTo>
                    <a:pt x="1793405" y="834"/>
                  </a:lnTo>
                  <a:lnTo>
                    <a:pt x="1799010" y="844"/>
                  </a:lnTo>
                  <a:lnTo>
                    <a:pt x="1804614" y="854"/>
                  </a:lnTo>
                  <a:lnTo>
                    <a:pt x="1810218" y="865"/>
                  </a:lnTo>
                  <a:lnTo>
                    <a:pt x="1815823" y="875"/>
                  </a:lnTo>
                  <a:lnTo>
                    <a:pt x="1821427" y="885"/>
                  </a:lnTo>
                  <a:lnTo>
                    <a:pt x="1827032" y="896"/>
                  </a:lnTo>
                  <a:lnTo>
                    <a:pt x="1832636" y="906"/>
                  </a:lnTo>
                  <a:lnTo>
                    <a:pt x="1838240" y="917"/>
                  </a:lnTo>
                  <a:lnTo>
                    <a:pt x="1843845" y="927"/>
                  </a:lnTo>
                  <a:lnTo>
                    <a:pt x="1849449" y="938"/>
                  </a:lnTo>
                  <a:lnTo>
                    <a:pt x="1855054" y="948"/>
                  </a:lnTo>
                  <a:lnTo>
                    <a:pt x="1860658" y="959"/>
                  </a:lnTo>
                  <a:lnTo>
                    <a:pt x="1866262" y="970"/>
                  </a:lnTo>
                  <a:lnTo>
                    <a:pt x="1871867" y="980"/>
                  </a:lnTo>
                  <a:lnTo>
                    <a:pt x="1877471" y="991"/>
                  </a:lnTo>
                  <a:lnTo>
                    <a:pt x="1883076" y="1002"/>
                  </a:lnTo>
                  <a:lnTo>
                    <a:pt x="1877471" y="992"/>
                  </a:lnTo>
                  <a:lnTo>
                    <a:pt x="1871867" y="981"/>
                  </a:lnTo>
                  <a:lnTo>
                    <a:pt x="1866262" y="970"/>
                  </a:lnTo>
                  <a:lnTo>
                    <a:pt x="1860658" y="959"/>
                  </a:lnTo>
                  <a:lnTo>
                    <a:pt x="1855054" y="949"/>
                  </a:lnTo>
                  <a:lnTo>
                    <a:pt x="1849449" y="938"/>
                  </a:lnTo>
                  <a:lnTo>
                    <a:pt x="1843845" y="928"/>
                  </a:lnTo>
                  <a:lnTo>
                    <a:pt x="1838240" y="917"/>
                  </a:lnTo>
                  <a:lnTo>
                    <a:pt x="1832636" y="907"/>
                  </a:lnTo>
                  <a:lnTo>
                    <a:pt x="1827032" y="896"/>
                  </a:lnTo>
                  <a:lnTo>
                    <a:pt x="1821427" y="886"/>
                  </a:lnTo>
                  <a:lnTo>
                    <a:pt x="1815823" y="875"/>
                  </a:lnTo>
                  <a:lnTo>
                    <a:pt x="1810218" y="865"/>
                  </a:lnTo>
                  <a:lnTo>
                    <a:pt x="1804614" y="855"/>
                  </a:lnTo>
                  <a:lnTo>
                    <a:pt x="1799010" y="845"/>
                  </a:lnTo>
                  <a:lnTo>
                    <a:pt x="1793405" y="834"/>
                  </a:lnTo>
                  <a:lnTo>
                    <a:pt x="1787801" y="824"/>
                  </a:lnTo>
                  <a:lnTo>
                    <a:pt x="1782196" y="814"/>
                  </a:lnTo>
                  <a:lnTo>
                    <a:pt x="1776592" y="804"/>
                  </a:lnTo>
                  <a:lnTo>
                    <a:pt x="1770988" y="793"/>
                  </a:lnTo>
                  <a:lnTo>
                    <a:pt x="1765383" y="783"/>
                  </a:lnTo>
                  <a:lnTo>
                    <a:pt x="1759779" y="773"/>
                  </a:lnTo>
                  <a:lnTo>
                    <a:pt x="1754175" y="763"/>
                  </a:lnTo>
                  <a:lnTo>
                    <a:pt x="1748570" y="752"/>
                  </a:lnTo>
                  <a:lnTo>
                    <a:pt x="1742966" y="742"/>
                  </a:lnTo>
                  <a:lnTo>
                    <a:pt x="1737361" y="732"/>
                  </a:lnTo>
                  <a:lnTo>
                    <a:pt x="1731757" y="721"/>
                  </a:lnTo>
                  <a:lnTo>
                    <a:pt x="1726153" y="711"/>
                  </a:lnTo>
                  <a:lnTo>
                    <a:pt x="1720548" y="700"/>
                  </a:lnTo>
                  <a:lnTo>
                    <a:pt x="1714944" y="690"/>
                  </a:lnTo>
                  <a:lnTo>
                    <a:pt x="1709339" y="679"/>
                  </a:lnTo>
                  <a:lnTo>
                    <a:pt x="1703735" y="669"/>
                  </a:lnTo>
                  <a:lnTo>
                    <a:pt x="1698131" y="658"/>
                  </a:lnTo>
                  <a:lnTo>
                    <a:pt x="1692526" y="647"/>
                  </a:lnTo>
                  <a:lnTo>
                    <a:pt x="1686922" y="636"/>
                  </a:lnTo>
                  <a:lnTo>
                    <a:pt x="1681317" y="625"/>
                  </a:lnTo>
                  <a:lnTo>
                    <a:pt x="1675713" y="614"/>
                  </a:lnTo>
                  <a:lnTo>
                    <a:pt x="1670109" y="603"/>
                  </a:lnTo>
                  <a:lnTo>
                    <a:pt x="1664504" y="592"/>
                  </a:lnTo>
                  <a:lnTo>
                    <a:pt x="1658900" y="581"/>
                  </a:lnTo>
                  <a:lnTo>
                    <a:pt x="1653295" y="569"/>
                  </a:lnTo>
                  <a:lnTo>
                    <a:pt x="1647691" y="558"/>
                  </a:lnTo>
                  <a:lnTo>
                    <a:pt x="1642087" y="546"/>
                  </a:lnTo>
                  <a:lnTo>
                    <a:pt x="1636482" y="535"/>
                  </a:lnTo>
                  <a:lnTo>
                    <a:pt x="1630878" y="523"/>
                  </a:lnTo>
                  <a:lnTo>
                    <a:pt x="1625273" y="511"/>
                  </a:lnTo>
                  <a:lnTo>
                    <a:pt x="1619669" y="499"/>
                  </a:lnTo>
                  <a:lnTo>
                    <a:pt x="1614065" y="487"/>
                  </a:lnTo>
                  <a:lnTo>
                    <a:pt x="1608460" y="475"/>
                  </a:lnTo>
                  <a:lnTo>
                    <a:pt x="1602856" y="463"/>
                  </a:lnTo>
                  <a:lnTo>
                    <a:pt x="1597252" y="451"/>
                  </a:lnTo>
                  <a:lnTo>
                    <a:pt x="1591647" y="439"/>
                  </a:lnTo>
                  <a:lnTo>
                    <a:pt x="1586043" y="428"/>
                  </a:lnTo>
                  <a:lnTo>
                    <a:pt x="1580438" y="416"/>
                  </a:lnTo>
                  <a:lnTo>
                    <a:pt x="1574834" y="404"/>
                  </a:lnTo>
                  <a:lnTo>
                    <a:pt x="1569230" y="393"/>
                  </a:lnTo>
                  <a:lnTo>
                    <a:pt x="1563625" y="381"/>
                  </a:lnTo>
                  <a:lnTo>
                    <a:pt x="1558021" y="370"/>
                  </a:lnTo>
                  <a:lnTo>
                    <a:pt x="1552416" y="359"/>
                  </a:lnTo>
                  <a:lnTo>
                    <a:pt x="1546812" y="348"/>
                  </a:lnTo>
                  <a:lnTo>
                    <a:pt x="1541208" y="337"/>
                  </a:lnTo>
                  <a:lnTo>
                    <a:pt x="1535603" y="326"/>
                  </a:lnTo>
                  <a:lnTo>
                    <a:pt x="1529999" y="315"/>
                  </a:lnTo>
                  <a:lnTo>
                    <a:pt x="1524394" y="305"/>
                  </a:lnTo>
                  <a:lnTo>
                    <a:pt x="1518790" y="295"/>
                  </a:lnTo>
                  <a:lnTo>
                    <a:pt x="1513186" y="285"/>
                  </a:lnTo>
                  <a:lnTo>
                    <a:pt x="1507581" y="275"/>
                  </a:lnTo>
                  <a:lnTo>
                    <a:pt x="1501977" y="265"/>
                  </a:lnTo>
                  <a:lnTo>
                    <a:pt x="1496372" y="255"/>
                  </a:lnTo>
                  <a:lnTo>
                    <a:pt x="1490768" y="246"/>
                  </a:lnTo>
                  <a:lnTo>
                    <a:pt x="1485164" y="237"/>
                  </a:lnTo>
                  <a:lnTo>
                    <a:pt x="1479559" y="227"/>
                  </a:lnTo>
                  <a:lnTo>
                    <a:pt x="1473955" y="219"/>
                  </a:lnTo>
                  <a:lnTo>
                    <a:pt x="1468350" y="210"/>
                  </a:lnTo>
                  <a:lnTo>
                    <a:pt x="1462746" y="201"/>
                  </a:lnTo>
                  <a:lnTo>
                    <a:pt x="1457142" y="193"/>
                  </a:lnTo>
                  <a:lnTo>
                    <a:pt x="1451537" y="185"/>
                  </a:lnTo>
                  <a:lnTo>
                    <a:pt x="1445933" y="177"/>
                  </a:lnTo>
                  <a:lnTo>
                    <a:pt x="1440329" y="169"/>
                  </a:lnTo>
                  <a:lnTo>
                    <a:pt x="1434724" y="162"/>
                  </a:lnTo>
                  <a:lnTo>
                    <a:pt x="1429120" y="155"/>
                  </a:lnTo>
                  <a:lnTo>
                    <a:pt x="1423515" y="147"/>
                  </a:lnTo>
                  <a:lnTo>
                    <a:pt x="1417911" y="141"/>
                  </a:lnTo>
                  <a:lnTo>
                    <a:pt x="1412307" y="134"/>
                  </a:lnTo>
                  <a:lnTo>
                    <a:pt x="1406702" y="128"/>
                  </a:lnTo>
                  <a:lnTo>
                    <a:pt x="1401098" y="121"/>
                  </a:lnTo>
                  <a:lnTo>
                    <a:pt x="1395493" y="115"/>
                  </a:lnTo>
                  <a:lnTo>
                    <a:pt x="1389889" y="110"/>
                  </a:lnTo>
                  <a:lnTo>
                    <a:pt x="1384285" y="104"/>
                  </a:lnTo>
                  <a:lnTo>
                    <a:pt x="1378680" y="99"/>
                  </a:lnTo>
                  <a:lnTo>
                    <a:pt x="1373076" y="94"/>
                  </a:lnTo>
                  <a:lnTo>
                    <a:pt x="1367471" y="89"/>
                  </a:lnTo>
                  <a:lnTo>
                    <a:pt x="1361867" y="84"/>
                  </a:lnTo>
                  <a:lnTo>
                    <a:pt x="1356263" y="80"/>
                  </a:lnTo>
                  <a:lnTo>
                    <a:pt x="1350658" y="76"/>
                  </a:lnTo>
                  <a:lnTo>
                    <a:pt x="1345054" y="72"/>
                  </a:lnTo>
                  <a:lnTo>
                    <a:pt x="1339449" y="68"/>
                  </a:lnTo>
                  <a:lnTo>
                    <a:pt x="1333845" y="65"/>
                  </a:lnTo>
                  <a:lnTo>
                    <a:pt x="1328241" y="61"/>
                  </a:lnTo>
                  <a:lnTo>
                    <a:pt x="1322636" y="58"/>
                  </a:lnTo>
                  <a:lnTo>
                    <a:pt x="1317032" y="55"/>
                  </a:lnTo>
                  <a:lnTo>
                    <a:pt x="1311427" y="52"/>
                  </a:lnTo>
                  <a:lnTo>
                    <a:pt x="1305823" y="49"/>
                  </a:lnTo>
                  <a:lnTo>
                    <a:pt x="1300219" y="47"/>
                  </a:lnTo>
                  <a:lnTo>
                    <a:pt x="1294614" y="45"/>
                  </a:lnTo>
                  <a:lnTo>
                    <a:pt x="1289010" y="42"/>
                  </a:lnTo>
                  <a:lnTo>
                    <a:pt x="1283406" y="40"/>
                  </a:lnTo>
                  <a:lnTo>
                    <a:pt x="1277801" y="38"/>
                  </a:lnTo>
                  <a:lnTo>
                    <a:pt x="1272197" y="37"/>
                  </a:lnTo>
                  <a:lnTo>
                    <a:pt x="1266592" y="35"/>
                  </a:lnTo>
                  <a:lnTo>
                    <a:pt x="1260988" y="33"/>
                  </a:lnTo>
                  <a:lnTo>
                    <a:pt x="1255384" y="32"/>
                  </a:lnTo>
                  <a:lnTo>
                    <a:pt x="1249779" y="31"/>
                  </a:lnTo>
                  <a:lnTo>
                    <a:pt x="1244175" y="30"/>
                  </a:lnTo>
                  <a:lnTo>
                    <a:pt x="1238570" y="28"/>
                  </a:lnTo>
                  <a:lnTo>
                    <a:pt x="1232966" y="28"/>
                  </a:lnTo>
                  <a:lnTo>
                    <a:pt x="1227362" y="27"/>
                  </a:lnTo>
                  <a:lnTo>
                    <a:pt x="1221757" y="26"/>
                  </a:lnTo>
                  <a:lnTo>
                    <a:pt x="1216153" y="25"/>
                  </a:lnTo>
                  <a:lnTo>
                    <a:pt x="1210548" y="25"/>
                  </a:lnTo>
                  <a:lnTo>
                    <a:pt x="1204944" y="24"/>
                  </a:lnTo>
                  <a:lnTo>
                    <a:pt x="1199340" y="24"/>
                  </a:lnTo>
                  <a:lnTo>
                    <a:pt x="1193735" y="24"/>
                  </a:lnTo>
                  <a:lnTo>
                    <a:pt x="1188131" y="23"/>
                  </a:lnTo>
                  <a:lnTo>
                    <a:pt x="1182526" y="23"/>
                  </a:lnTo>
                  <a:lnTo>
                    <a:pt x="1176922" y="23"/>
                  </a:lnTo>
                  <a:lnTo>
                    <a:pt x="1171318" y="23"/>
                  </a:lnTo>
                  <a:lnTo>
                    <a:pt x="1165713" y="24"/>
                  </a:lnTo>
                  <a:lnTo>
                    <a:pt x="1160109" y="24"/>
                  </a:lnTo>
                  <a:lnTo>
                    <a:pt x="1154504" y="24"/>
                  </a:lnTo>
                  <a:lnTo>
                    <a:pt x="1148900" y="24"/>
                  </a:lnTo>
                  <a:lnTo>
                    <a:pt x="1143296" y="25"/>
                  </a:lnTo>
                  <a:lnTo>
                    <a:pt x="1137691" y="25"/>
                  </a:lnTo>
                  <a:lnTo>
                    <a:pt x="1132087" y="26"/>
                  </a:lnTo>
                  <a:lnTo>
                    <a:pt x="1126482" y="27"/>
                  </a:lnTo>
                  <a:lnTo>
                    <a:pt x="1120878" y="27"/>
                  </a:lnTo>
                  <a:lnTo>
                    <a:pt x="1115274" y="28"/>
                  </a:lnTo>
                  <a:lnTo>
                    <a:pt x="1109669" y="29"/>
                  </a:lnTo>
                  <a:lnTo>
                    <a:pt x="1104065" y="30"/>
                  </a:lnTo>
                  <a:lnTo>
                    <a:pt x="1098461" y="31"/>
                  </a:lnTo>
                  <a:lnTo>
                    <a:pt x="1092856" y="32"/>
                  </a:lnTo>
                  <a:lnTo>
                    <a:pt x="1087252" y="33"/>
                  </a:lnTo>
                  <a:lnTo>
                    <a:pt x="1081647" y="35"/>
                  </a:lnTo>
                  <a:lnTo>
                    <a:pt x="1076043" y="36"/>
                  </a:lnTo>
                  <a:lnTo>
                    <a:pt x="1070439" y="37"/>
                  </a:lnTo>
                  <a:lnTo>
                    <a:pt x="1064834" y="39"/>
                  </a:lnTo>
                  <a:lnTo>
                    <a:pt x="1059230" y="40"/>
                  </a:lnTo>
                  <a:lnTo>
                    <a:pt x="1053625" y="42"/>
                  </a:lnTo>
                  <a:lnTo>
                    <a:pt x="1048021" y="44"/>
                  </a:lnTo>
                  <a:lnTo>
                    <a:pt x="1042417" y="46"/>
                  </a:lnTo>
                  <a:lnTo>
                    <a:pt x="1036812" y="48"/>
                  </a:lnTo>
                  <a:lnTo>
                    <a:pt x="1031208" y="50"/>
                  </a:lnTo>
                  <a:lnTo>
                    <a:pt x="1025603" y="52"/>
                  </a:lnTo>
                  <a:lnTo>
                    <a:pt x="1019999" y="54"/>
                  </a:lnTo>
                  <a:lnTo>
                    <a:pt x="1014395" y="56"/>
                  </a:lnTo>
                  <a:lnTo>
                    <a:pt x="1008790" y="59"/>
                  </a:lnTo>
                  <a:lnTo>
                    <a:pt x="1003186" y="61"/>
                  </a:lnTo>
                  <a:lnTo>
                    <a:pt x="997581" y="64"/>
                  </a:lnTo>
                  <a:lnTo>
                    <a:pt x="991977" y="67"/>
                  </a:lnTo>
                  <a:lnTo>
                    <a:pt x="986373" y="70"/>
                  </a:lnTo>
                  <a:lnTo>
                    <a:pt x="980768" y="73"/>
                  </a:lnTo>
                  <a:lnTo>
                    <a:pt x="975164" y="76"/>
                  </a:lnTo>
                  <a:lnTo>
                    <a:pt x="969559" y="79"/>
                  </a:lnTo>
                  <a:lnTo>
                    <a:pt x="963955" y="82"/>
                  </a:lnTo>
                  <a:lnTo>
                    <a:pt x="958351" y="86"/>
                  </a:lnTo>
                  <a:lnTo>
                    <a:pt x="952746" y="90"/>
                  </a:lnTo>
                  <a:lnTo>
                    <a:pt x="947142" y="93"/>
                  </a:lnTo>
                  <a:lnTo>
                    <a:pt x="941538" y="97"/>
                  </a:lnTo>
                  <a:lnTo>
                    <a:pt x="935933" y="102"/>
                  </a:lnTo>
                  <a:lnTo>
                    <a:pt x="930329" y="106"/>
                  </a:lnTo>
                  <a:lnTo>
                    <a:pt x="924724" y="110"/>
                  </a:lnTo>
                  <a:lnTo>
                    <a:pt x="919120" y="115"/>
                  </a:lnTo>
                  <a:lnTo>
                    <a:pt x="913516" y="120"/>
                  </a:lnTo>
                  <a:lnTo>
                    <a:pt x="907911" y="125"/>
                  </a:lnTo>
                  <a:lnTo>
                    <a:pt x="902307" y="130"/>
                  </a:lnTo>
                  <a:lnTo>
                    <a:pt x="896702" y="136"/>
                  </a:lnTo>
                  <a:lnTo>
                    <a:pt x="891098" y="142"/>
                  </a:lnTo>
                  <a:lnTo>
                    <a:pt x="885494" y="148"/>
                  </a:lnTo>
                  <a:lnTo>
                    <a:pt x="879889" y="154"/>
                  </a:lnTo>
                  <a:lnTo>
                    <a:pt x="874285" y="161"/>
                  </a:lnTo>
                  <a:lnTo>
                    <a:pt x="868680" y="167"/>
                  </a:lnTo>
                  <a:lnTo>
                    <a:pt x="863076" y="175"/>
                  </a:lnTo>
                  <a:lnTo>
                    <a:pt x="857472" y="182"/>
                  </a:lnTo>
                  <a:lnTo>
                    <a:pt x="851867" y="190"/>
                  </a:lnTo>
                  <a:lnTo>
                    <a:pt x="846263" y="198"/>
                  </a:lnTo>
                  <a:lnTo>
                    <a:pt x="840658" y="207"/>
                  </a:lnTo>
                  <a:lnTo>
                    <a:pt x="835054" y="215"/>
                  </a:lnTo>
                  <a:lnTo>
                    <a:pt x="829450" y="225"/>
                  </a:lnTo>
                  <a:lnTo>
                    <a:pt x="823845" y="235"/>
                  </a:lnTo>
                  <a:lnTo>
                    <a:pt x="818241" y="245"/>
                  </a:lnTo>
                  <a:lnTo>
                    <a:pt x="812636" y="255"/>
                  </a:lnTo>
                  <a:lnTo>
                    <a:pt x="807032" y="267"/>
                  </a:lnTo>
                  <a:lnTo>
                    <a:pt x="801428" y="278"/>
                  </a:lnTo>
                  <a:lnTo>
                    <a:pt x="795823" y="291"/>
                  </a:lnTo>
                  <a:lnTo>
                    <a:pt x="790219" y="303"/>
                  </a:lnTo>
                  <a:lnTo>
                    <a:pt x="784615" y="317"/>
                  </a:lnTo>
                  <a:lnTo>
                    <a:pt x="779010" y="331"/>
                  </a:lnTo>
                  <a:lnTo>
                    <a:pt x="773406" y="346"/>
                  </a:lnTo>
                  <a:lnTo>
                    <a:pt x="767801" y="361"/>
                  </a:lnTo>
                  <a:lnTo>
                    <a:pt x="762197" y="378"/>
                  </a:lnTo>
                  <a:lnTo>
                    <a:pt x="756593" y="395"/>
                  </a:lnTo>
                  <a:lnTo>
                    <a:pt x="750988" y="413"/>
                  </a:lnTo>
                  <a:lnTo>
                    <a:pt x="745384" y="432"/>
                  </a:lnTo>
                  <a:lnTo>
                    <a:pt x="739779" y="451"/>
                  </a:lnTo>
                  <a:lnTo>
                    <a:pt x="734175" y="472"/>
                  </a:lnTo>
                  <a:lnTo>
                    <a:pt x="728571" y="494"/>
                  </a:lnTo>
                  <a:lnTo>
                    <a:pt x="722966" y="517"/>
                  </a:lnTo>
                  <a:lnTo>
                    <a:pt x="717362" y="541"/>
                  </a:lnTo>
                  <a:lnTo>
                    <a:pt x="711757" y="567"/>
                  </a:lnTo>
                  <a:lnTo>
                    <a:pt x="706153" y="594"/>
                  </a:lnTo>
                  <a:lnTo>
                    <a:pt x="700549" y="622"/>
                  </a:lnTo>
                  <a:lnTo>
                    <a:pt x="694944" y="652"/>
                  </a:lnTo>
                  <a:lnTo>
                    <a:pt x="689340" y="683"/>
                  </a:lnTo>
                  <a:lnTo>
                    <a:pt x="683735" y="716"/>
                  </a:lnTo>
                  <a:lnTo>
                    <a:pt x="678131" y="751"/>
                  </a:lnTo>
                  <a:lnTo>
                    <a:pt x="672527" y="788"/>
                  </a:lnTo>
                  <a:lnTo>
                    <a:pt x="666922" y="826"/>
                  </a:lnTo>
                  <a:lnTo>
                    <a:pt x="661318" y="867"/>
                  </a:lnTo>
                  <a:lnTo>
                    <a:pt x="655713" y="910"/>
                  </a:lnTo>
                  <a:lnTo>
                    <a:pt x="650109" y="956"/>
                  </a:lnTo>
                  <a:lnTo>
                    <a:pt x="644505" y="1004"/>
                  </a:lnTo>
                  <a:lnTo>
                    <a:pt x="638900" y="1054"/>
                  </a:lnTo>
                  <a:lnTo>
                    <a:pt x="633296" y="1108"/>
                  </a:lnTo>
                  <a:lnTo>
                    <a:pt x="627692" y="1164"/>
                  </a:lnTo>
                  <a:lnTo>
                    <a:pt x="622087" y="1224"/>
                  </a:lnTo>
                  <a:lnTo>
                    <a:pt x="616483" y="1287"/>
                  </a:lnTo>
                  <a:lnTo>
                    <a:pt x="610878" y="1353"/>
                  </a:lnTo>
                  <a:lnTo>
                    <a:pt x="605274" y="1424"/>
                  </a:lnTo>
                  <a:lnTo>
                    <a:pt x="599670" y="1498"/>
                  </a:lnTo>
                  <a:lnTo>
                    <a:pt x="594065" y="1577"/>
                  </a:lnTo>
                  <a:lnTo>
                    <a:pt x="588461" y="1660"/>
                  </a:lnTo>
                  <a:lnTo>
                    <a:pt x="582856" y="1748"/>
                  </a:lnTo>
                  <a:lnTo>
                    <a:pt x="577252" y="1842"/>
                  </a:lnTo>
                  <a:lnTo>
                    <a:pt x="571648" y="1940"/>
                  </a:lnTo>
                  <a:lnTo>
                    <a:pt x="566043" y="2045"/>
                  </a:lnTo>
                  <a:lnTo>
                    <a:pt x="560439" y="2156"/>
                  </a:lnTo>
                  <a:lnTo>
                    <a:pt x="554834" y="2273"/>
                  </a:lnTo>
                  <a:lnTo>
                    <a:pt x="549230" y="2397"/>
                  </a:lnTo>
                  <a:lnTo>
                    <a:pt x="543626" y="2529"/>
                  </a:lnTo>
                  <a:lnTo>
                    <a:pt x="538021" y="2669"/>
                  </a:lnTo>
                  <a:lnTo>
                    <a:pt x="532417" y="2817"/>
                  </a:lnTo>
                  <a:lnTo>
                    <a:pt x="526812" y="2974"/>
                  </a:lnTo>
                  <a:lnTo>
                    <a:pt x="521208" y="3140"/>
                  </a:lnTo>
                  <a:lnTo>
                    <a:pt x="515604" y="3317"/>
                  </a:lnTo>
                  <a:lnTo>
                    <a:pt x="509999" y="3504"/>
                  </a:lnTo>
                  <a:lnTo>
                    <a:pt x="504395" y="3703"/>
                  </a:lnTo>
                  <a:lnTo>
                    <a:pt x="498790" y="3914"/>
                  </a:lnTo>
                  <a:lnTo>
                    <a:pt x="493186" y="4138"/>
                  </a:lnTo>
                  <a:lnTo>
                    <a:pt x="487582" y="4376"/>
                  </a:lnTo>
                  <a:lnTo>
                    <a:pt x="481977" y="4628"/>
                  </a:lnTo>
                  <a:lnTo>
                    <a:pt x="476373" y="4897"/>
                  </a:lnTo>
                  <a:lnTo>
                    <a:pt x="470769" y="5182"/>
                  </a:lnTo>
                  <a:lnTo>
                    <a:pt x="465164" y="5485"/>
                  </a:lnTo>
                  <a:lnTo>
                    <a:pt x="459560" y="5806"/>
                  </a:lnTo>
                  <a:lnTo>
                    <a:pt x="453955" y="6148"/>
                  </a:lnTo>
                  <a:lnTo>
                    <a:pt x="448351" y="6512"/>
                  </a:lnTo>
                  <a:lnTo>
                    <a:pt x="442747" y="6898"/>
                  </a:lnTo>
                  <a:lnTo>
                    <a:pt x="437142" y="7309"/>
                  </a:lnTo>
                  <a:lnTo>
                    <a:pt x="431538" y="7746"/>
                  </a:lnTo>
                  <a:lnTo>
                    <a:pt x="425933" y="8211"/>
                  </a:lnTo>
                  <a:lnTo>
                    <a:pt x="420329" y="8706"/>
                  </a:lnTo>
                  <a:lnTo>
                    <a:pt x="414725" y="9231"/>
                  </a:lnTo>
                  <a:lnTo>
                    <a:pt x="409120" y="9791"/>
                  </a:lnTo>
                  <a:lnTo>
                    <a:pt x="403516" y="10386"/>
                  </a:lnTo>
                  <a:lnTo>
                    <a:pt x="397911" y="11020"/>
                  </a:lnTo>
                  <a:lnTo>
                    <a:pt x="392307" y="11694"/>
                  </a:lnTo>
                  <a:lnTo>
                    <a:pt x="386703" y="12411"/>
                  </a:lnTo>
                  <a:lnTo>
                    <a:pt x="381098" y="13175"/>
                  </a:lnTo>
                  <a:lnTo>
                    <a:pt x="375494" y="13987"/>
                  </a:lnTo>
                  <a:lnTo>
                    <a:pt x="369889" y="14852"/>
                  </a:lnTo>
                  <a:lnTo>
                    <a:pt x="364285" y="15773"/>
                  </a:lnTo>
                  <a:lnTo>
                    <a:pt x="358681" y="16753"/>
                  </a:lnTo>
                  <a:lnTo>
                    <a:pt x="353076" y="17796"/>
                  </a:lnTo>
                  <a:lnTo>
                    <a:pt x="347472" y="18906"/>
                  </a:lnTo>
                  <a:lnTo>
                    <a:pt x="341867" y="20088"/>
                  </a:lnTo>
                  <a:lnTo>
                    <a:pt x="336263" y="21346"/>
                  </a:lnTo>
                  <a:lnTo>
                    <a:pt x="330659" y="22685"/>
                  </a:lnTo>
                  <a:lnTo>
                    <a:pt x="325054" y="24110"/>
                  </a:lnTo>
                  <a:lnTo>
                    <a:pt x="319450" y="25626"/>
                  </a:lnTo>
                  <a:lnTo>
                    <a:pt x="313846" y="27240"/>
                  </a:lnTo>
                  <a:lnTo>
                    <a:pt x="308241" y="28956"/>
                  </a:lnTo>
                  <a:lnTo>
                    <a:pt x="302637" y="30782"/>
                  </a:lnTo>
                  <a:lnTo>
                    <a:pt x="297032" y="32724"/>
                  </a:lnTo>
                  <a:lnTo>
                    <a:pt x="291428" y="34789"/>
                  </a:lnTo>
                  <a:lnTo>
                    <a:pt x="285824" y="36984"/>
                  </a:lnTo>
                  <a:lnTo>
                    <a:pt x="280219" y="39317"/>
                  </a:lnTo>
                  <a:lnTo>
                    <a:pt x="274615" y="41796"/>
                  </a:lnTo>
                  <a:lnTo>
                    <a:pt x="269010" y="44429"/>
                  </a:lnTo>
                  <a:lnTo>
                    <a:pt x="263406" y="47226"/>
                  </a:lnTo>
                  <a:lnTo>
                    <a:pt x="257802" y="50193"/>
                  </a:lnTo>
                  <a:lnTo>
                    <a:pt x="252197" y="53342"/>
                  </a:lnTo>
                  <a:lnTo>
                    <a:pt x="246593" y="56682"/>
                  </a:lnTo>
                  <a:lnTo>
                    <a:pt x="240988" y="60221"/>
                  </a:lnTo>
                  <a:lnTo>
                    <a:pt x="235384" y="63971"/>
                  </a:lnTo>
                  <a:lnTo>
                    <a:pt x="229780" y="67942"/>
                  </a:lnTo>
                  <a:lnTo>
                    <a:pt x="224175" y="72144"/>
                  </a:lnTo>
                  <a:lnTo>
                    <a:pt x="218571" y="76587"/>
                  </a:lnTo>
                  <a:lnTo>
                    <a:pt x="212966" y="81281"/>
                  </a:lnTo>
                  <a:lnTo>
                    <a:pt x="207362" y="86238"/>
                  </a:lnTo>
                  <a:lnTo>
                    <a:pt x="201758" y="91468"/>
                  </a:lnTo>
                  <a:lnTo>
                    <a:pt x="196153" y="96980"/>
                  </a:lnTo>
                  <a:lnTo>
                    <a:pt x="190549" y="102784"/>
                  </a:lnTo>
                  <a:lnTo>
                    <a:pt x="184944" y="108890"/>
                  </a:lnTo>
                  <a:lnTo>
                    <a:pt x="179340" y="115307"/>
                  </a:lnTo>
                  <a:lnTo>
                    <a:pt x="173736" y="122041"/>
                  </a:lnTo>
                  <a:lnTo>
                    <a:pt x="168131" y="129102"/>
                  </a:lnTo>
                  <a:lnTo>
                    <a:pt x="162527" y="136494"/>
                  </a:lnTo>
                  <a:lnTo>
                    <a:pt x="156923" y="144223"/>
                  </a:lnTo>
                  <a:lnTo>
                    <a:pt x="151318" y="152292"/>
                  </a:lnTo>
                  <a:lnTo>
                    <a:pt x="145714" y="160705"/>
                  </a:lnTo>
                  <a:lnTo>
                    <a:pt x="140109" y="169461"/>
                  </a:lnTo>
                  <a:lnTo>
                    <a:pt x="134505" y="178560"/>
                  </a:lnTo>
                  <a:lnTo>
                    <a:pt x="128901" y="187999"/>
                  </a:lnTo>
                  <a:lnTo>
                    <a:pt x="123296" y="197772"/>
                  </a:lnTo>
                  <a:lnTo>
                    <a:pt x="117692" y="207873"/>
                  </a:lnTo>
                  <a:lnTo>
                    <a:pt x="112087" y="218292"/>
                  </a:lnTo>
                  <a:lnTo>
                    <a:pt x="106483" y="229017"/>
                  </a:lnTo>
                  <a:lnTo>
                    <a:pt x="100879" y="240034"/>
                  </a:lnTo>
                  <a:lnTo>
                    <a:pt x="95274" y="251326"/>
                  </a:lnTo>
                  <a:lnTo>
                    <a:pt x="89670" y="262874"/>
                  </a:lnTo>
                  <a:lnTo>
                    <a:pt x="84065" y="274657"/>
                  </a:lnTo>
                  <a:lnTo>
                    <a:pt x="78461" y="286652"/>
                  </a:lnTo>
                  <a:lnTo>
                    <a:pt x="72857" y="298833"/>
                  </a:lnTo>
                  <a:lnTo>
                    <a:pt x="67252" y="311173"/>
                  </a:lnTo>
                  <a:lnTo>
                    <a:pt x="61648" y="323641"/>
                  </a:lnTo>
                  <a:lnTo>
                    <a:pt x="56043" y="336209"/>
                  </a:lnTo>
                  <a:lnTo>
                    <a:pt x="50439" y="348844"/>
                  </a:lnTo>
                  <a:lnTo>
                    <a:pt x="44835" y="361513"/>
                  </a:lnTo>
                  <a:lnTo>
                    <a:pt x="39230" y="374184"/>
                  </a:lnTo>
                  <a:lnTo>
                    <a:pt x="33626" y="386824"/>
                  </a:lnTo>
                  <a:lnTo>
                    <a:pt x="28021" y="399400"/>
                  </a:lnTo>
                  <a:lnTo>
                    <a:pt x="22417" y="411879"/>
                  </a:lnTo>
                  <a:lnTo>
                    <a:pt x="16813" y="424230"/>
                  </a:lnTo>
                  <a:lnTo>
                    <a:pt x="11208" y="436423"/>
                  </a:lnTo>
                  <a:lnTo>
                    <a:pt x="5604" y="448429"/>
                  </a:lnTo>
                  <a:lnTo>
                    <a:pt x="0" y="460221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1486" y="2083671"/>
              <a:ext cx="1883076" cy="211762"/>
            </a:xfrm>
            <a:custGeom>
              <a:avLst/>
              <a:pathLst>
                <a:path w="1883076" h="211762">
                  <a:moveTo>
                    <a:pt x="0" y="211762"/>
                  </a:moveTo>
                  <a:lnTo>
                    <a:pt x="5604" y="204341"/>
                  </a:lnTo>
                  <a:lnTo>
                    <a:pt x="11208" y="196937"/>
                  </a:lnTo>
                  <a:lnTo>
                    <a:pt x="16813" y="189566"/>
                  </a:lnTo>
                  <a:lnTo>
                    <a:pt x="22417" y="182241"/>
                  </a:lnTo>
                  <a:lnTo>
                    <a:pt x="28021" y="174979"/>
                  </a:lnTo>
                  <a:lnTo>
                    <a:pt x="33626" y="167793"/>
                  </a:lnTo>
                  <a:lnTo>
                    <a:pt x="39230" y="160699"/>
                  </a:lnTo>
                  <a:lnTo>
                    <a:pt x="44835" y="153710"/>
                  </a:lnTo>
                  <a:lnTo>
                    <a:pt x="50439" y="146840"/>
                  </a:lnTo>
                  <a:lnTo>
                    <a:pt x="56043" y="140102"/>
                  </a:lnTo>
                  <a:lnTo>
                    <a:pt x="61648" y="133509"/>
                  </a:lnTo>
                  <a:lnTo>
                    <a:pt x="67252" y="127071"/>
                  </a:lnTo>
                  <a:lnTo>
                    <a:pt x="72857" y="120798"/>
                  </a:lnTo>
                  <a:lnTo>
                    <a:pt x="78461" y="114701"/>
                  </a:lnTo>
                  <a:lnTo>
                    <a:pt x="84065" y="108786"/>
                  </a:lnTo>
                  <a:lnTo>
                    <a:pt x="89670" y="103060"/>
                  </a:lnTo>
                  <a:lnTo>
                    <a:pt x="95274" y="97530"/>
                  </a:lnTo>
                  <a:lnTo>
                    <a:pt x="100879" y="92199"/>
                  </a:lnTo>
                  <a:lnTo>
                    <a:pt x="106483" y="87070"/>
                  </a:lnTo>
                  <a:lnTo>
                    <a:pt x="112087" y="82146"/>
                  </a:lnTo>
                  <a:lnTo>
                    <a:pt x="117692" y="77427"/>
                  </a:lnTo>
                  <a:lnTo>
                    <a:pt x="123296" y="72912"/>
                  </a:lnTo>
                  <a:lnTo>
                    <a:pt x="128901" y="68602"/>
                  </a:lnTo>
                  <a:lnTo>
                    <a:pt x="134505" y="64493"/>
                  </a:lnTo>
                  <a:lnTo>
                    <a:pt x="140109" y="60582"/>
                  </a:lnTo>
                  <a:lnTo>
                    <a:pt x="145714" y="56866"/>
                  </a:lnTo>
                  <a:lnTo>
                    <a:pt x="151318" y="53341"/>
                  </a:lnTo>
                  <a:lnTo>
                    <a:pt x="156923" y="50002"/>
                  </a:lnTo>
                  <a:lnTo>
                    <a:pt x="162527" y="46842"/>
                  </a:lnTo>
                  <a:lnTo>
                    <a:pt x="168131" y="43857"/>
                  </a:lnTo>
                  <a:lnTo>
                    <a:pt x="173736" y="41040"/>
                  </a:lnTo>
                  <a:lnTo>
                    <a:pt x="179340" y="38384"/>
                  </a:lnTo>
                  <a:lnTo>
                    <a:pt x="184944" y="35884"/>
                  </a:lnTo>
                  <a:lnTo>
                    <a:pt x="190549" y="33533"/>
                  </a:lnTo>
                  <a:lnTo>
                    <a:pt x="196153" y="31323"/>
                  </a:lnTo>
                  <a:lnTo>
                    <a:pt x="201758" y="29249"/>
                  </a:lnTo>
                  <a:lnTo>
                    <a:pt x="207362" y="27304"/>
                  </a:lnTo>
                  <a:lnTo>
                    <a:pt x="212966" y="25480"/>
                  </a:lnTo>
                  <a:lnTo>
                    <a:pt x="218571" y="23773"/>
                  </a:lnTo>
                  <a:lnTo>
                    <a:pt x="224175" y="22175"/>
                  </a:lnTo>
                  <a:lnTo>
                    <a:pt x="229780" y="20680"/>
                  </a:lnTo>
                  <a:lnTo>
                    <a:pt x="235384" y="19283"/>
                  </a:lnTo>
                  <a:lnTo>
                    <a:pt x="240988" y="17978"/>
                  </a:lnTo>
                  <a:lnTo>
                    <a:pt x="246593" y="16760"/>
                  </a:lnTo>
                  <a:lnTo>
                    <a:pt x="252197" y="15623"/>
                  </a:lnTo>
                  <a:lnTo>
                    <a:pt x="257802" y="14562"/>
                  </a:lnTo>
                  <a:lnTo>
                    <a:pt x="263406" y="13572"/>
                  </a:lnTo>
                  <a:lnTo>
                    <a:pt x="269010" y="12650"/>
                  </a:lnTo>
                  <a:lnTo>
                    <a:pt x="274615" y="11790"/>
                  </a:lnTo>
                  <a:lnTo>
                    <a:pt x="280219" y="10989"/>
                  </a:lnTo>
                  <a:lnTo>
                    <a:pt x="285824" y="10243"/>
                  </a:lnTo>
                  <a:lnTo>
                    <a:pt x="291428" y="9548"/>
                  </a:lnTo>
                  <a:lnTo>
                    <a:pt x="297032" y="8901"/>
                  </a:lnTo>
                  <a:lnTo>
                    <a:pt x="302637" y="8298"/>
                  </a:lnTo>
                  <a:lnTo>
                    <a:pt x="308241" y="7737"/>
                  </a:lnTo>
                  <a:lnTo>
                    <a:pt x="313846" y="7215"/>
                  </a:lnTo>
                  <a:lnTo>
                    <a:pt x="319450" y="6729"/>
                  </a:lnTo>
                  <a:lnTo>
                    <a:pt x="325054" y="6277"/>
                  </a:lnTo>
                  <a:lnTo>
                    <a:pt x="330659" y="5856"/>
                  </a:lnTo>
                  <a:lnTo>
                    <a:pt x="336263" y="5465"/>
                  </a:lnTo>
                  <a:lnTo>
                    <a:pt x="341867" y="5100"/>
                  </a:lnTo>
                  <a:lnTo>
                    <a:pt x="347472" y="4761"/>
                  </a:lnTo>
                  <a:lnTo>
                    <a:pt x="353076" y="4445"/>
                  </a:lnTo>
                  <a:lnTo>
                    <a:pt x="358681" y="4151"/>
                  </a:lnTo>
                  <a:lnTo>
                    <a:pt x="364285" y="3877"/>
                  </a:lnTo>
                  <a:lnTo>
                    <a:pt x="369889" y="3622"/>
                  </a:lnTo>
                  <a:lnTo>
                    <a:pt x="375494" y="3385"/>
                  </a:lnTo>
                  <a:lnTo>
                    <a:pt x="381098" y="3164"/>
                  </a:lnTo>
                  <a:lnTo>
                    <a:pt x="386703" y="2959"/>
                  </a:lnTo>
                  <a:lnTo>
                    <a:pt x="392307" y="2767"/>
                  </a:lnTo>
                  <a:lnTo>
                    <a:pt x="397911" y="2588"/>
                  </a:lnTo>
                  <a:lnTo>
                    <a:pt x="403516" y="2422"/>
                  </a:lnTo>
                  <a:lnTo>
                    <a:pt x="409120" y="2267"/>
                  </a:lnTo>
                  <a:lnTo>
                    <a:pt x="414725" y="2123"/>
                  </a:lnTo>
                  <a:lnTo>
                    <a:pt x="420329" y="1988"/>
                  </a:lnTo>
                  <a:lnTo>
                    <a:pt x="425933" y="1862"/>
                  </a:lnTo>
                  <a:lnTo>
                    <a:pt x="431538" y="1745"/>
                  </a:lnTo>
                  <a:lnTo>
                    <a:pt x="437142" y="1636"/>
                  </a:lnTo>
                  <a:lnTo>
                    <a:pt x="442747" y="1534"/>
                  </a:lnTo>
                  <a:lnTo>
                    <a:pt x="448351" y="1438"/>
                  </a:lnTo>
                  <a:lnTo>
                    <a:pt x="453955" y="1350"/>
                  </a:lnTo>
                  <a:lnTo>
                    <a:pt x="459560" y="1267"/>
                  </a:lnTo>
                  <a:lnTo>
                    <a:pt x="465164" y="1189"/>
                  </a:lnTo>
                  <a:lnTo>
                    <a:pt x="470769" y="1117"/>
                  </a:lnTo>
                  <a:lnTo>
                    <a:pt x="476373" y="1049"/>
                  </a:lnTo>
                  <a:lnTo>
                    <a:pt x="481977" y="986"/>
                  </a:lnTo>
                  <a:lnTo>
                    <a:pt x="487582" y="927"/>
                  </a:lnTo>
                  <a:lnTo>
                    <a:pt x="493186" y="871"/>
                  </a:lnTo>
                  <a:lnTo>
                    <a:pt x="498790" y="819"/>
                  </a:lnTo>
                  <a:lnTo>
                    <a:pt x="504395" y="771"/>
                  </a:lnTo>
                  <a:lnTo>
                    <a:pt x="509999" y="726"/>
                  </a:lnTo>
                  <a:lnTo>
                    <a:pt x="515604" y="683"/>
                  </a:lnTo>
                  <a:lnTo>
                    <a:pt x="521208" y="643"/>
                  </a:lnTo>
                  <a:lnTo>
                    <a:pt x="526812" y="606"/>
                  </a:lnTo>
                  <a:lnTo>
                    <a:pt x="532417" y="571"/>
                  </a:lnTo>
                  <a:lnTo>
                    <a:pt x="538021" y="538"/>
                  </a:lnTo>
                  <a:lnTo>
                    <a:pt x="543626" y="508"/>
                  </a:lnTo>
                  <a:lnTo>
                    <a:pt x="549230" y="479"/>
                  </a:lnTo>
                  <a:lnTo>
                    <a:pt x="554834" y="452"/>
                  </a:lnTo>
                  <a:lnTo>
                    <a:pt x="560439" y="426"/>
                  </a:lnTo>
                  <a:lnTo>
                    <a:pt x="566043" y="402"/>
                  </a:lnTo>
                  <a:lnTo>
                    <a:pt x="571648" y="380"/>
                  </a:lnTo>
                  <a:lnTo>
                    <a:pt x="577252" y="359"/>
                  </a:lnTo>
                  <a:lnTo>
                    <a:pt x="582856" y="339"/>
                  </a:lnTo>
                  <a:lnTo>
                    <a:pt x="588461" y="320"/>
                  </a:lnTo>
                  <a:lnTo>
                    <a:pt x="594065" y="303"/>
                  </a:lnTo>
                  <a:lnTo>
                    <a:pt x="599670" y="286"/>
                  </a:lnTo>
                  <a:lnTo>
                    <a:pt x="605274" y="271"/>
                  </a:lnTo>
                  <a:lnTo>
                    <a:pt x="610878" y="256"/>
                  </a:lnTo>
                  <a:lnTo>
                    <a:pt x="616483" y="242"/>
                  </a:lnTo>
                  <a:lnTo>
                    <a:pt x="622087" y="230"/>
                  </a:lnTo>
                  <a:lnTo>
                    <a:pt x="627692" y="217"/>
                  </a:lnTo>
                  <a:lnTo>
                    <a:pt x="633296" y="206"/>
                  </a:lnTo>
                  <a:lnTo>
                    <a:pt x="638900" y="195"/>
                  </a:lnTo>
                  <a:lnTo>
                    <a:pt x="644505" y="185"/>
                  </a:lnTo>
                  <a:lnTo>
                    <a:pt x="650109" y="175"/>
                  </a:lnTo>
                  <a:lnTo>
                    <a:pt x="655713" y="166"/>
                  </a:lnTo>
                  <a:lnTo>
                    <a:pt x="661318" y="157"/>
                  </a:lnTo>
                  <a:lnTo>
                    <a:pt x="666922" y="149"/>
                  </a:lnTo>
                  <a:lnTo>
                    <a:pt x="672527" y="141"/>
                  </a:lnTo>
                  <a:lnTo>
                    <a:pt x="678131" y="134"/>
                  </a:lnTo>
                  <a:lnTo>
                    <a:pt x="683735" y="127"/>
                  </a:lnTo>
                  <a:lnTo>
                    <a:pt x="689340" y="120"/>
                  </a:lnTo>
                  <a:lnTo>
                    <a:pt x="694944" y="114"/>
                  </a:lnTo>
                  <a:lnTo>
                    <a:pt x="700549" y="108"/>
                  </a:lnTo>
                  <a:lnTo>
                    <a:pt x="706153" y="103"/>
                  </a:lnTo>
                  <a:lnTo>
                    <a:pt x="711757" y="98"/>
                  </a:lnTo>
                  <a:lnTo>
                    <a:pt x="717362" y="93"/>
                  </a:lnTo>
                  <a:lnTo>
                    <a:pt x="722966" y="88"/>
                  </a:lnTo>
                  <a:lnTo>
                    <a:pt x="728571" y="83"/>
                  </a:lnTo>
                  <a:lnTo>
                    <a:pt x="734175" y="79"/>
                  </a:lnTo>
                  <a:lnTo>
                    <a:pt x="739779" y="75"/>
                  </a:lnTo>
                  <a:lnTo>
                    <a:pt x="745384" y="71"/>
                  </a:lnTo>
                  <a:lnTo>
                    <a:pt x="750988" y="68"/>
                  </a:lnTo>
                  <a:lnTo>
                    <a:pt x="756593" y="64"/>
                  </a:lnTo>
                  <a:lnTo>
                    <a:pt x="762197" y="61"/>
                  </a:lnTo>
                  <a:lnTo>
                    <a:pt x="767801" y="58"/>
                  </a:lnTo>
                  <a:lnTo>
                    <a:pt x="773406" y="55"/>
                  </a:lnTo>
                  <a:lnTo>
                    <a:pt x="779010" y="52"/>
                  </a:lnTo>
                  <a:lnTo>
                    <a:pt x="784615" y="49"/>
                  </a:lnTo>
                  <a:lnTo>
                    <a:pt x="790219" y="47"/>
                  </a:lnTo>
                  <a:lnTo>
                    <a:pt x="795823" y="44"/>
                  </a:lnTo>
                  <a:lnTo>
                    <a:pt x="801428" y="42"/>
                  </a:lnTo>
                  <a:lnTo>
                    <a:pt x="807032" y="40"/>
                  </a:lnTo>
                  <a:lnTo>
                    <a:pt x="812636" y="38"/>
                  </a:lnTo>
                  <a:lnTo>
                    <a:pt x="818241" y="36"/>
                  </a:lnTo>
                  <a:lnTo>
                    <a:pt x="823845" y="34"/>
                  </a:lnTo>
                  <a:lnTo>
                    <a:pt x="829450" y="32"/>
                  </a:lnTo>
                  <a:lnTo>
                    <a:pt x="835054" y="30"/>
                  </a:lnTo>
                  <a:lnTo>
                    <a:pt x="840658" y="29"/>
                  </a:lnTo>
                  <a:lnTo>
                    <a:pt x="846263" y="27"/>
                  </a:lnTo>
                  <a:lnTo>
                    <a:pt x="851867" y="26"/>
                  </a:lnTo>
                  <a:lnTo>
                    <a:pt x="857472" y="24"/>
                  </a:lnTo>
                  <a:lnTo>
                    <a:pt x="863076" y="23"/>
                  </a:lnTo>
                  <a:lnTo>
                    <a:pt x="868680" y="21"/>
                  </a:lnTo>
                  <a:lnTo>
                    <a:pt x="874285" y="20"/>
                  </a:lnTo>
                  <a:lnTo>
                    <a:pt x="879889" y="19"/>
                  </a:lnTo>
                  <a:lnTo>
                    <a:pt x="885494" y="18"/>
                  </a:lnTo>
                  <a:lnTo>
                    <a:pt x="891098" y="17"/>
                  </a:lnTo>
                  <a:lnTo>
                    <a:pt x="896702" y="16"/>
                  </a:lnTo>
                  <a:lnTo>
                    <a:pt x="902307" y="15"/>
                  </a:lnTo>
                  <a:lnTo>
                    <a:pt x="907911" y="14"/>
                  </a:lnTo>
                  <a:lnTo>
                    <a:pt x="913516" y="13"/>
                  </a:lnTo>
                  <a:lnTo>
                    <a:pt x="919120" y="12"/>
                  </a:lnTo>
                  <a:lnTo>
                    <a:pt x="924724" y="11"/>
                  </a:lnTo>
                  <a:lnTo>
                    <a:pt x="930329" y="10"/>
                  </a:lnTo>
                  <a:lnTo>
                    <a:pt x="935933" y="10"/>
                  </a:lnTo>
                  <a:lnTo>
                    <a:pt x="941538" y="9"/>
                  </a:lnTo>
                  <a:lnTo>
                    <a:pt x="947142" y="8"/>
                  </a:lnTo>
                  <a:lnTo>
                    <a:pt x="952746" y="8"/>
                  </a:lnTo>
                  <a:lnTo>
                    <a:pt x="958351" y="7"/>
                  </a:lnTo>
                  <a:lnTo>
                    <a:pt x="963955" y="6"/>
                  </a:lnTo>
                  <a:lnTo>
                    <a:pt x="969559" y="6"/>
                  </a:lnTo>
                  <a:lnTo>
                    <a:pt x="975164" y="5"/>
                  </a:lnTo>
                  <a:lnTo>
                    <a:pt x="980768" y="5"/>
                  </a:lnTo>
                  <a:lnTo>
                    <a:pt x="986373" y="4"/>
                  </a:lnTo>
                  <a:lnTo>
                    <a:pt x="991977" y="4"/>
                  </a:lnTo>
                  <a:lnTo>
                    <a:pt x="997581" y="3"/>
                  </a:lnTo>
                  <a:lnTo>
                    <a:pt x="1003186" y="3"/>
                  </a:lnTo>
                  <a:lnTo>
                    <a:pt x="1008790" y="2"/>
                  </a:lnTo>
                  <a:lnTo>
                    <a:pt x="1014395" y="2"/>
                  </a:lnTo>
                  <a:lnTo>
                    <a:pt x="1019999" y="2"/>
                  </a:lnTo>
                  <a:lnTo>
                    <a:pt x="1025603" y="1"/>
                  </a:lnTo>
                  <a:lnTo>
                    <a:pt x="1031208" y="1"/>
                  </a:lnTo>
                  <a:lnTo>
                    <a:pt x="1036812" y="1"/>
                  </a:lnTo>
                  <a:lnTo>
                    <a:pt x="1042417" y="1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1"/>
                  </a:lnTo>
                  <a:lnTo>
                    <a:pt x="1148900" y="1"/>
                  </a:lnTo>
                  <a:lnTo>
                    <a:pt x="1154504" y="1"/>
                  </a:lnTo>
                  <a:lnTo>
                    <a:pt x="1160109" y="2"/>
                  </a:lnTo>
                  <a:lnTo>
                    <a:pt x="1165713" y="2"/>
                  </a:lnTo>
                  <a:lnTo>
                    <a:pt x="1171318" y="3"/>
                  </a:lnTo>
                  <a:lnTo>
                    <a:pt x="1176922" y="3"/>
                  </a:lnTo>
                  <a:lnTo>
                    <a:pt x="1182526" y="4"/>
                  </a:lnTo>
                  <a:lnTo>
                    <a:pt x="1188131" y="4"/>
                  </a:lnTo>
                  <a:lnTo>
                    <a:pt x="1193735" y="5"/>
                  </a:lnTo>
                  <a:lnTo>
                    <a:pt x="1199340" y="6"/>
                  </a:lnTo>
                  <a:lnTo>
                    <a:pt x="1204944" y="7"/>
                  </a:lnTo>
                  <a:lnTo>
                    <a:pt x="1210548" y="8"/>
                  </a:lnTo>
                  <a:lnTo>
                    <a:pt x="1216153" y="8"/>
                  </a:lnTo>
                  <a:lnTo>
                    <a:pt x="1221757" y="10"/>
                  </a:lnTo>
                  <a:lnTo>
                    <a:pt x="1227362" y="11"/>
                  </a:lnTo>
                  <a:lnTo>
                    <a:pt x="1232966" y="12"/>
                  </a:lnTo>
                  <a:lnTo>
                    <a:pt x="1238570" y="13"/>
                  </a:lnTo>
                  <a:lnTo>
                    <a:pt x="1244175" y="14"/>
                  </a:lnTo>
                  <a:lnTo>
                    <a:pt x="1249779" y="16"/>
                  </a:lnTo>
                  <a:lnTo>
                    <a:pt x="1255384" y="18"/>
                  </a:lnTo>
                  <a:lnTo>
                    <a:pt x="1260988" y="19"/>
                  </a:lnTo>
                  <a:lnTo>
                    <a:pt x="1266592" y="21"/>
                  </a:lnTo>
                  <a:lnTo>
                    <a:pt x="1272197" y="23"/>
                  </a:lnTo>
                  <a:lnTo>
                    <a:pt x="1277801" y="25"/>
                  </a:lnTo>
                  <a:lnTo>
                    <a:pt x="1283406" y="27"/>
                  </a:lnTo>
                  <a:lnTo>
                    <a:pt x="1289010" y="29"/>
                  </a:lnTo>
                  <a:lnTo>
                    <a:pt x="1294614" y="32"/>
                  </a:lnTo>
                  <a:lnTo>
                    <a:pt x="1300219" y="34"/>
                  </a:lnTo>
                  <a:lnTo>
                    <a:pt x="1305823" y="37"/>
                  </a:lnTo>
                  <a:lnTo>
                    <a:pt x="1311427" y="40"/>
                  </a:lnTo>
                  <a:lnTo>
                    <a:pt x="1317032" y="43"/>
                  </a:lnTo>
                  <a:lnTo>
                    <a:pt x="1322636" y="46"/>
                  </a:lnTo>
                  <a:lnTo>
                    <a:pt x="1328241" y="49"/>
                  </a:lnTo>
                  <a:lnTo>
                    <a:pt x="1333845" y="53"/>
                  </a:lnTo>
                  <a:lnTo>
                    <a:pt x="1339449" y="57"/>
                  </a:lnTo>
                  <a:lnTo>
                    <a:pt x="1345054" y="61"/>
                  </a:lnTo>
                  <a:lnTo>
                    <a:pt x="1350658" y="65"/>
                  </a:lnTo>
                  <a:lnTo>
                    <a:pt x="1356263" y="69"/>
                  </a:lnTo>
                  <a:lnTo>
                    <a:pt x="1361867" y="74"/>
                  </a:lnTo>
                  <a:lnTo>
                    <a:pt x="1367471" y="79"/>
                  </a:lnTo>
                  <a:lnTo>
                    <a:pt x="1373076" y="84"/>
                  </a:lnTo>
                  <a:lnTo>
                    <a:pt x="1378680" y="89"/>
                  </a:lnTo>
                  <a:lnTo>
                    <a:pt x="1384285" y="94"/>
                  </a:lnTo>
                  <a:lnTo>
                    <a:pt x="1389889" y="100"/>
                  </a:lnTo>
                  <a:lnTo>
                    <a:pt x="1395493" y="106"/>
                  </a:lnTo>
                  <a:lnTo>
                    <a:pt x="1401098" y="112"/>
                  </a:lnTo>
                  <a:lnTo>
                    <a:pt x="1406702" y="118"/>
                  </a:lnTo>
                  <a:lnTo>
                    <a:pt x="1412307" y="125"/>
                  </a:lnTo>
                  <a:lnTo>
                    <a:pt x="1417911" y="132"/>
                  </a:lnTo>
                  <a:lnTo>
                    <a:pt x="1423515" y="139"/>
                  </a:lnTo>
                  <a:lnTo>
                    <a:pt x="1429120" y="146"/>
                  </a:lnTo>
                  <a:lnTo>
                    <a:pt x="1434724" y="153"/>
                  </a:lnTo>
                  <a:lnTo>
                    <a:pt x="1440329" y="161"/>
                  </a:lnTo>
                  <a:lnTo>
                    <a:pt x="1445933" y="169"/>
                  </a:lnTo>
                  <a:lnTo>
                    <a:pt x="1451537" y="177"/>
                  </a:lnTo>
                  <a:lnTo>
                    <a:pt x="1457142" y="185"/>
                  </a:lnTo>
                  <a:lnTo>
                    <a:pt x="1462746" y="194"/>
                  </a:lnTo>
                  <a:lnTo>
                    <a:pt x="1468350" y="202"/>
                  </a:lnTo>
                  <a:lnTo>
                    <a:pt x="1473955" y="211"/>
                  </a:lnTo>
                  <a:lnTo>
                    <a:pt x="1479559" y="220"/>
                  </a:lnTo>
                  <a:lnTo>
                    <a:pt x="1485164" y="230"/>
                  </a:lnTo>
                  <a:lnTo>
                    <a:pt x="1490768" y="239"/>
                  </a:lnTo>
                  <a:lnTo>
                    <a:pt x="1496372" y="249"/>
                  </a:lnTo>
                  <a:lnTo>
                    <a:pt x="1501977" y="259"/>
                  </a:lnTo>
                  <a:lnTo>
                    <a:pt x="1507581" y="269"/>
                  </a:lnTo>
                  <a:lnTo>
                    <a:pt x="1513186" y="279"/>
                  </a:lnTo>
                  <a:lnTo>
                    <a:pt x="1518790" y="289"/>
                  </a:lnTo>
                  <a:lnTo>
                    <a:pt x="1524394" y="299"/>
                  </a:lnTo>
                  <a:lnTo>
                    <a:pt x="1529999" y="310"/>
                  </a:lnTo>
                  <a:lnTo>
                    <a:pt x="1535603" y="321"/>
                  </a:lnTo>
                  <a:lnTo>
                    <a:pt x="1541208" y="332"/>
                  </a:lnTo>
                  <a:lnTo>
                    <a:pt x="1546812" y="343"/>
                  </a:lnTo>
                  <a:lnTo>
                    <a:pt x="1552416" y="354"/>
                  </a:lnTo>
                  <a:lnTo>
                    <a:pt x="1558021" y="365"/>
                  </a:lnTo>
                  <a:lnTo>
                    <a:pt x="1563625" y="377"/>
                  </a:lnTo>
                  <a:lnTo>
                    <a:pt x="1569230" y="388"/>
                  </a:lnTo>
                  <a:lnTo>
                    <a:pt x="1574834" y="400"/>
                  </a:lnTo>
                  <a:lnTo>
                    <a:pt x="1580438" y="412"/>
                  </a:lnTo>
                  <a:lnTo>
                    <a:pt x="1586043" y="424"/>
                  </a:lnTo>
                  <a:lnTo>
                    <a:pt x="1591647" y="436"/>
                  </a:lnTo>
                  <a:lnTo>
                    <a:pt x="1597252" y="448"/>
                  </a:lnTo>
                  <a:lnTo>
                    <a:pt x="1602856" y="460"/>
                  </a:lnTo>
                  <a:lnTo>
                    <a:pt x="1608460" y="472"/>
                  </a:lnTo>
                  <a:lnTo>
                    <a:pt x="1614065" y="484"/>
                  </a:lnTo>
                  <a:lnTo>
                    <a:pt x="1619669" y="496"/>
                  </a:lnTo>
                  <a:lnTo>
                    <a:pt x="1625273" y="508"/>
                  </a:lnTo>
                  <a:lnTo>
                    <a:pt x="1630878" y="520"/>
                  </a:lnTo>
                  <a:lnTo>
                    <a:pt x="1636482" y="532"/>
                  </a:lnTo>
                  <a:lnTo>
                    <a:pt x="1642087" y="544"/>
                  </a:lnTo>
                  <a:lnTo>
                    <a:pt x="1647691" y="555"/>
                  </a:lnTo>
                  <a:lnTo>
                    <a:pt x="1653295" y="567"/>
                  </a:lnTo>
                  <a:lnTo>
                    <a:pt x="1658900" y="578"/>
                  </a:lnTo>
                  <a:lnTo>
                    <a:pt x="1664504" y="590"/>
                  </a:lnTo>
                  <a:lnTo>
                    <a:pt x="1670109" y="601"/>
                  </a:lnTo>
                  <a:lnTo>
                    <a:pt x="1675713" y="612"/>
                  </a:lnTo>
                  <a:lnTo>
                    <a:pt x="1681317" y="623"/>
                  </a:lnTo>
                  <a:lnTo>
                    <a:pt x="1686922" y="634"/>
                  </a:lnTo>
                  <a:lnTo>
                    <a:pt x="1692526" y="645"/>
                  </a:lnTo>
                  <a:lnTo>
                    <a:pt x="1698131" y="656"/>
                  </a:lnTo>
                  <a:lnTo>
                    <a:pt x="1703735" y="667"/>
                  </a:lnTo>
                  <a:lnTo>
                    <a:pt x="1709339" y="678"/>
                  </a:lnTo>
                  <a:lnTo>
                    <a:pt x="1714944" y="688"/>
                  </a:lnTo>
                  <a:lnTo>
                    <a:pt x="1720548" y="699"/>
                  </a:lnTo>
                  <a:lnTo>
                    <a:pt x="1726153" y="710"/>
                  </a:lnTo>
                  <a:lnTo>
                    <a:pt x="1731757" y="720"/>
                  </a:lnTo>
                  <a:lnTo>
                    <a:pt x="1737361" y="730"/>
                  </a:lnTo>
                  <a:lnTo>
                    <a:pt x="1742966" y="741"/>
                  </a:lnTo>
                  <a:lnTo>
                    <a:pt x="1748570" y="751"/>
                  </a:lnTo>
                  <a:lnTo>
                    <a:pt x="1754175" y="762"/>
                  </a:lnTo>
                  <a:lnTo>
                    <a:pt x="1759779" y="772"/>
                  </a:lnTo>
                  <a:lnTo>
                    <a:pt x="1765383" y="782"/>
                  </a:lnTo>
                  <a:lnTo>
                    <a:pt x="1770988" y="793"/>
                  </a:lnTo>
                  <a:lnTo>
                    <a:pt x="1776592" y="803"/>
                  </a:lnTo>
                  <a:lnTo>
                    <a:pt x="1782196" y="813"/>
                  </a:lnTo>
                  <a:lnTo>
                    <a:pt x="1787801" y="823"/>
                  </a:lnTo>
                  <a:lnTo>
                    <a:pt x="1793405" y="834"/>
                  </a:lnTo>
                  <a:lnTo>
                    <a:pt x="1799010" y="844"/>
                  </a:lnTo>
                  <a:lnTo>
                    <a:pt x="1804614" y="854"/>
                  </a:lnTo>
                  <a:lnTo>
                    <a:pt x="1810218" y="865"/>
                  </a:lnTo>
                  <a:lnTo>
                    <a:pt x="1815823" y="875"/>
                  </a:lnTo>
                  <a:lnTo>
                    <a:pt x="1821427" y="885"/>
                  </a:lnTo>
                  <a:lnTo>
                    <a:pt x="1827032" y="896"/>
                  </a:lnTo>
                  <a:lnTo>
                    <a:pt x="1832636" y="906"/>
                  </a:lnTo>
                  <a:lnTo>
                    <a:pt x="1838240" y="917"/>
                  </a:lnTo>
                  <a:lnTo>
                    <a:pt x="1843845" y="927"/>
                  </a:lnTo>
                  <a:lnTo>
                    <a:pt x="1849449" y="938"/>
                  </a:lnTo>
                  <a:lnTo>
                    <a:pt x="1855054" y="948"/>
                  </a:lnTo>
                  <a:lnTo>
                    <a:pt x="1860658" y="959"/>
                  </a:lnTo>
                  <a:lnTo>
                    <a:pt x="1866262" y="970"/>
                  </a:lnTo>
                  <a:lnTo>
                    <a:pt x="1871867" y="980"/>
                  </a:lnTo>
                  <a:lnTo>
                    <a:pt x="1877471" y="991"/>
                  </a:lnTo>
                  <a:lnTo>
                    <a:pt x="1883076" y="1002"/>
                  </a:lnTo>
                  <a:lnTo>
                    <a:pt x="1883076" y="10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91486" y="2083694"/>
              <a:ext cx="1883076" cy="563510"/>
            </a:xfrm>
            <a:custGeom>
              <a:avLst/>
              <a:pathLst>
                <a:path w="1883076" h="563510">
                  <a:moveTo>
                    <a:pt x="0" y="460197"/>
                  </a:moveTo>
                  <a:lnTo>
                    <a:pt x="5604" y="448405"/>
                  </a:lnTo>
                  <a:lnTo>
                    <a:pt x="11208" y="436399"/>
                  </a:lnTo>
                  <a:lnTo>
                    <a:pt x="16813" y="424206"/>
                  </a:lnTo>
                  <a:lnTo>
                    <a:pt x="22417" y="411855"/>
                  </a:lnTo>
                  <a:lnTo>
                    <a:pt x="28021" y="399376"/>
                  </a:lnTo>
                  <a:lnTo>
                    <a:pt x="33626" y="386800"/>
                  </a:lnTo>
                  <a:lnTo>
                    <a:pt x="39230" y="374160"/>
                  </a:lnTo>
                  <a:lnTo>
                    <a:pt x="44835" y="361489"/>
                  </a:lnTo>
                  <a:lnTo>
                    <a:pt x="50439" y="348820"/>
                  </a:lnTo>
                  <a:lnTo>
                    <a:pt x="56043" y="336185"/>
                  </a:lnTo>
                  <a:lnTo>
                    <a:pt x="61648" y="323617"/>
                  </a:lnTo>
                  <a:lnTo>
                    <a:pt x="67252" y="311149"/>
                  </a:lnTo>
                  <a:lnTo>
                    <a:pt x="72857" y="298809"/>
                  </a:lnTo>
                  <a:lnTo>
                    <a:pt x="78461" y="286629"/>
                  </a:lnTo>
                  <a:lnTo>
                    <a:pt x="84065" y="274634"/>
                  </a:lnTo>
                  <a:lnTo>
                    <a:pt x="89670" y="262850"/>
                  </a:lnTo>
                  <a:lnTo>
                    <a:pt x="95274" y="251302"/>
                  </a:lnTo>
                  <a:lnTo>
                    <a:pt x="100879" y="240010"/>
                  </a:lnTo>
                  <a:lnTo>
                    <a:pt x="106483" y="228993"/>
                  </a:lnTo>
                  <a:lnTo>
                    <a:pt x="112087" y="218268"/>
                  </a:lnTo>
                  <a:lnTo>
                    <a:pt x="117692" y="207849"/>
                  </a:lnTo>
                  <a:lnTo>
                    <a:pt x="123296" y="197749"/>
                  </a:lnTo>
                  <a:lnTo>
                    <a:pt x="128901" y="187975"/>
                  </a:lnTo>
                  <a:lnTo>
                    <a:pt x="134505" y="178537"/>
                  </a:lnTo>
                  <a:lnTo>
                    <a:pt x="140109" y="169437"/>
                  </a:lnTo>
                  <a:lnTo>
                    <a:pt x="145714" y="160681"/>
                  </a:lnTo>
                  <a:lnTo>
                    <a:pt x="151318" y="152268"/>
                  </a:lnTo>
                  <a:lnTo>
                    <a:pt x="156923" y="144199"/>
                  </a:lnTo>
                  <a:lnTo>
                    <a:pt x="162527" y="136470"/>
                  </a:lnTo>
                  <a:lnTo>
                    <a:pt x="168131" y="129078"/>
                  </a:lnTo>
                  <a:lnTo>
                    <a:pt x="173736" y="122017"/>
                  </a:lnTo>
                  <a:lnTo>
                    <a:pt x="179340" y="115283"/>
                  </a:lnTo>
                  <a:lnTo>
                    <a:pt x="184944" y="108866"/>
                  </a:lnTo>
                  <a:lnTo>
                    <a:pt x="190549" y="102760"/>
                  </a:lnTo>
                  <a:lnTo>
                    <a:pt x="196153" y="96956"/>
                  </a:lnTo>
                  <a:lnTo>
                    <a:pt x="201758" y="91444"/>
                  </a:lnTo>
                  <a:lnTo>
                    <a:pt x="207362" y="86214"/>
                  </a:lnTo>
                  <a:lnTo>
                    <a:pt x="212966" y="81258"/>
                  </a:lnTo>
                  <a:lnTo>
                    <a:pt x="218571" y="76563"/>
                  </a:lnTo>
                  <a:lnTo>
                    <a:pt x="224175" y="72120"/>
                  </a:lnTo>
                  <a:lnTo>
                    <a:pt x="229780" y="67918"/>
                  </a:lnTo>
                  <a:lnTo>
                    <a:pt x="235384" y="63948"/>
                  </a:lnTo>
                  <a:lnTo>
                    <a:pt x="240988" y="60197"/>
                  </a:lnTo>
                  <a:lnTo>
                    <a:pt x="246593" y="56658"/>
                  </a:lnTo>
                  <a:lnTo>
                    <a:pt x="252197" y="53318"/>
                  </a:lnTo>
                  <a:lnTo>
                    <a:pt x="257802" y="50169"/>
                  </a:lnTo>
                  <a:lnTo>
                    <a:pt x="263406" y="47202"/>
                  </a:lnTo>
                  <a:lnTo>
                    <a:pt x="269010" y="44406"/>
                  </a:lnTo>
                  <a:lnTo>
                    <a:pt x="274615" y="41772"/>
                  </a:lnTo>
                  <a:lnTo>
                    <a:pt x="280219" y="39293"/>
                  </a:lnTo>
                  <a:lnTo>
                    <a:pt x="285824" y="36960"/>
                  </a:lnTo>
                  <a:lnTo>
                    <a:pt x="291428" y="34765"/>
                  </a:lnTo>
                  <a:lnTo>
                    <a:pt x="297032" y="32700"/>
                  </a:lnTo>
                  <a:lnTo>
                    <a:pt x="302637" y="30758"/>
                  </a:lnTo>
                  <a:lnTo>
                    <a:pt x="308241" y="28932"/>
                  </a:lnTo>
                  <a:lnTo>
                    <a:pt x="313846" y="27216"/>
                  </a:lnTo>
                  <a:lnTo>
                    <a:pt x="319450" y="25603"/>
                  </a:lnTo>
                  <a:lnTo>
                    <a:pt x="325054" y="24086"/>
                  </a:lnTo>
                  <a:lnTo>
                    <a:pt x="330659" y="22661"/>
                  </a:lnTo>
                  <a:lnTo>
                    <a:pt x="336263" y="21322"/>
                  </a:lnTo>
                  <a:lnTo>
                    <a:pt x="341867" y="20064"/>
                  </a:lnTo>
                  <a:lnTo>
                    <a:pt x="347472" y="18882"/>
                  </a:lnTo>
                  <a:lnTo>
                    <a:pt x="353076" y="17772"/>
                  </a:lnTo>
                  <a:lnTo>
                    <a:pt x="358681" y="16729"/>
                  </a:lnTo>
                  <a:lnTo>
                    <a:pt x="364285" y="15749"/>
                  </a:lnTo>
                  <a:lnTo>
                    <a:pt x="369889" y="14828"/>
                  </a:lnTo>
                  <a:lnTo>
                    <a:pt x="375494" y="13963"/>
                  </a:lnTo>
                  <a:lnTo>
                    <a:pt x="381098" y="13151"/>
                  </a:lnTo>
                  <a:lnTo>
                    <a:pt x="386703" y="12387"/>
                  </a:lnTo>
                  <a:lnTo>
                    <a:pt x="392307" y="11670"/>
                  </a:lnTo>
                  <a:lnTo>
                    <a:pt x="397911" y="10996"/>
                  </a:lnTo>
                  <a:lnTo>
                    <a:pt x="403516" y="10362"/>
                  </a:lnTo>
                  <a:lnTo>
                    <a:pt x="409120" y="9767"/>
                  </a:lnTo>
                  <a:lnTo>
                    <a:pt x="414725" y="9208"/>
                  </a:lnTo>
                  <a:lnTo>
                    <a:pt x="420329" y="8682"/>
                  </a:lnTo>
                  <a:lnTo>
                    <a:pt x="425933" y="8187"/>
                  </a:lnTo>
                  <a:lnTo>
                    <a:pt x="431538" y="7723"/>
                  </a:lnTo>
                  <a:lnTo>
                    <a:pt x="437142" y="7286"/>
                  </a:lnTo>
                  <a:lnTo>
                    <a:pt x="442747" y="6875"/>
                  </a:lnTo>
                  <a:lnTo>
                    <a:pt x="448351" y="6488"/>
                  </a:lnTo>
                  <a:lnTo>
                    <a:pt x="453955" y="6125"/>
                  </a:lnTo>
                  <a:lnTo>
                    <a:pt x="459560" y="5783"/>
                  </a:lnTo>
                  <a:lnTo>
                    <a:pt x="465164" y="5461"/>
                  </a:lnTo>
                  <a:lnTo>
                    <a:pt x="470769" y="5158"/>
                  </a:lnTo>
                  <a:lnTo>
                    <a:pt x="476373" y="4873"/>
                  </a:lnTo>
                  <a:lnTo>
                    <a:pt x="481977" y="4605"/>
                  </a:lnTo>
                  <a:lnTo>
                    <a:pt x="487582" y="4352"/>
                  </a:lnTo>
                  <a:lnTo>
                    <a:pt x="493186" y="4114"/>
                  </a:lnTo>
                  <a:lnTo>
                    <a:pt x="498790" y="3890"/>
                  </a:lnTo>
                  <a:lnTo>
                    <a:pt x="504395" y="3679"/>
                  </a:lnTo>
                  <a:lnTo>
                    <a:pt x="509999" y="3480"/>
                  </a:lnTo>
                  <a:lnTo>
                    <a:pt x="515604" y="3293"/>
                  </a:lnTo>
                  <a:lnTo>
                    <a:pt x="521208" y="3116"/>
                  </a:lnTo>
                  <a:lnTo>
                    <a:pt x="526812" y="2950"/>
                  </a:lnTo>
                  <a:lnTo>
                    <a:pt x="532417" y="2793"/>
                  </a:lnTo>
                  <a:lnTo>
                    <a:pt x="538021" y="2645"/>
                  </a:lnTo>
                  <a:lnTo>
                    <a:pt x="543626" y="2505"/>
                  </a:lnTo>
                  <a:lnTo>
                    <a:pt x="549230" y="2373"/>
                  </a:lnTo>
                  <a:lnTo>
                    <a:pt x="554834" y="2249"/>
                  </a:lnTo>
                  <a:lnTo>
                    <a:pt x="560439" y="2132"/>
                  </a:lnTo>
                  <a:lnTo>
                    <a:pt x="566043" y="2021"/>
                  </a:lnTo>
                  <a:lnTo>
                    <a:pt x="571648" y="1916"/>
                  </a:lnTo>
                  <a:lnTo>
                    <a:pt x="577252" y="1818"/>
                  </a:lnTo>
                  <a:lnTo>
                    <a:pt x="582856" y="1724"/>
                  </a:lnTo>
                  <a:lnTo>
                    <a:pt x="588461" y="1636"/>
                  </a:lnTo>
                  <a:lnTo>
                    <a:pt x="594065" y="1553"/>
                  </a:lnTo>
                  <a:lnTo>
                    <a:pt x="599670" y="1474"/>
                  </a:lnTo>
                  <a:lnTo>
                    <a:pt x="605274" y="1400"/>
                  </a:lnTo>
                  <a:lnTo>
                    <a:pt x="610878" y="1329"/>
                  </a:lnTo>
                  <a:lnTo>
                    <a:pt x="616483" y="1263"/>
                  </a:lnTo>
                  <a:lnTo>
                    <a:pt x="622087" y="1200"/>
                  </a:lnTo>
                  <a:lnTo>
                    <a:pt x="627692" y="1140"/>
                  </a:lnTo>
                  <a:lnTo>
                    <a:pt x="633296" y="1084"/>
                  </a:lnTo>
                  <a:lnTo>
                    <a:pt x="638900" y="1030"/>
                  </a:lnTo>
                  <a:lnTo>
                    <a:pt x="644505" y="980"/>
                  </a:lnTo>
                  <a:lnTo>
                    <a:pt x="650109" y="932"/>
                  </a:lnTo>
                  <a:lnTo>
                    <a:pt x="655713" y="886"/>
                  </a:lnTo>
                  <a:lnTo>
                    <a:pt x="661318" y="843"/>
                  </a:lnTo>
                  <a:lnTo>
                    <a:pt x="666922" y="803"/>
                  </a:lnTo>
                  <a:lnTo>
                    <a:pt x="672527" y="764"/>
                  </a:lnTo>
                  <a:lnTo>
                    <a:pt x="678131" y="727"/>
                  </a:lnTo>
                  <a:lnTo>
                    <a:pt x="683735" y="692"/>
                  </a:lnTo>
                  <a:lnTo>
                    <a:pt x="689340" y="659"/>
                  </a:lnTo>
                  <a:lnTo>
                    <a:pt x="694944" y="628"/>
                  </a:lnTo>
                  <a:lnTo>
                    <a:pt x="700549" y="598"/>
                  </a:lnTo>
                  <a:lnTo>
                    <a:pt x="706153" y="570"/>
                  </a:lnTo>
                  <a:lnTo>
                    <a:pt x="711757" y="543"/>
                  </a:lnTo>
                  <a:lnTo>
                    <a:pt x="717362" y="518"/>
                  </a:lnTo>
                  <a:lnTo>
                    <a:pt x="722966" y="493"/>
                  </a:lnTo>
                  <a:lnTo>
                    <a:pt x="728571" y="470"/>
                  </a:lnTo>
                  <a:lnTo>
                    <a:pt x="734175" y="448"/>
                  </a:lnTo>
                  <a:lnTo>
                    <a:pt x="739779" y="428"/>
                  </a:lnTo>
                  <a:lnTo>
                    <a:pt x="745384" y="408"/>
                  </a:lnTo>
                  <a:lnTo>
                    <a:pt x="750988" y="389"/>
                  </a:lnTo>
                  <a:lnTo>
                    <a:pt x="756593" y="371"/>
                  </a:lnTo>
                  <a:lnTo>
                    <a:pt x="762197" y="354"/>
                  </a:lnTo>
                  <a:lnTo>
                    <a:pt x="767801" y="337"/>
                  </a:lnTo>
                  <a:lnTo>
                    <a:pt x="773406" y="322"/>
                  </a:lnTo>
                  <a:lnTo>
                    <a:pt x="779010" y="307"/>
                  </a:lnTo>
                  <a:lnTo>
                    <a:pt x="784615" y="293"/>
                  </a:lnTo>
                  <a:lnTo>
                    <a:pt x="790219" y="280"/>
                  </a:lnTo>
                  <a:lnTo>
                    <a:pt x="795823" y="267"/>
                  </a:lnTo>
                  <a:lnTo>
                    <a:pt x="801428" y="254"/>
                  </a:lnTo>
                  <a:lnTo>
                    <a:pt x="807032" y="243"/>
                  </a:lnTo>
                  <a:lnTo>
                    <a:pt x="812636" y="232"/>
                  </a:lnTo>
                  <a:lnTo>
                    <a:pt x="818241" y="221"/>
                  </a:lnTo>
                  <a:lnTo>
                    <a:pt x="823845" y="211"/>
                  </a:lnTo>
                  <a:lnTo>
                    <a:pt x="829450" y="201"/>
                  </a:lnTo>
                  <a:lnTo>
                    <a:pt x="835054" y="192"/>
                  </a:lnTo>
                  <a:lnTo>
                    <a:pt x="840658" y="183"/>
                  </a:lnTo>
                  <a:lnTo>
                    <a:pt x="846263" y="174"/>
                  </a:lnTo>
                  <a:lnTo>
                    <a:pt x="851867" y="166"/>
                  </a:lnTo>
                  <a:lnTo>
                    <a:pt x="857472" y="158"/>
                  </a:lnTo>
                  <a:lnTo>
                    <a:pt x="863076" y="151"/>
                  </a:lnTo>
                  <a:lnTo>
                    <a:pt x="868680" y="144"/>
                  </a:lnTo>
                  <a:lnTo>
                    <a:pt x="874285" y="137"/>
                  </a:lnTo>
                  <a:lnTo>
                    <a:pt x="879889" y="130"/>
                  </a:lnTo>
                  <a:lnTo>
                    <a:pt x="885494" y="124"/>
                  </a:lnTo>
                  <a:lnTo>
                    <a:pt x="891098" y="118"/>
                  </a:lnTo>
                  <a:lnTo>
                    <a:pt x="896702" y="112"/>
                  </a:lnTo>
                  <a:lnTo>
                    <a:pt x="902307" y="107"/>
                  </a:lnTo>
                  <a:lnTo>
                    <a:pt x="907911" y="101"/>
                  </a:lnTo>
                  <a:lnTo>
                    <a:pt x="913516" y="96"/>
                  </a:lnTo>
                  <a:lnTo>
                    <a:pt x="919120" y="91"/>
                  </a:lnTo>
                  <a:lnTo>
                    <a:pt x="924724" y="87"/>
                  </a:lnTo>
                  <a:lnTo>
                    <a:pt x="930329" y="82"/>
                  </a:lnTo>
                  <a:lnTo>
                    <a:pt x="935933" y="78"/>
                  </a:lnTo>
                  <a:lnTo>
                    <a:pt x="941538" y="74"/>
                  </a:lnTo>
                  <a:lnTo>
                    <a:pt x="947142" y="70"/>
                  </a:lnTo>
                  <a:lnTo>
                    <a:pt x="952746" y="66"/>
                  </a:lnTo>
                  <a:lnTo>
                    <a:pt x="958351" y="62"/>
                  </a:lnTo>
                  <a:lnTo>
                    <a:pt x="963955" y="59"/>
                  </a:lnTo>
                  <a:lnTo>
                    <a:pt x="969559" y="55"/>
                  </a:lnTo>
                  <a:lnTo>
                    <a:pt x="975164" y="52"/>
                  </a:lnTo>
                  <a:lnTo>
                    <a:pt x="980768" y="49"/>
                  </a:lnTo>
                  <a:lnTo>
                    <a:pt x="986373" y="46"/>
                  </a:lnTo>
                  <a:lnTo>
                    <a:pt x="991977" y="43"/>
                  </a:lnTo>
                  <a:lnTo>
                    <a:pt x="997581" y="40"/>
                  </a:lnTo>
                  <a:lnTo>
                    <a:pt x="1003186" y="37"/>
                  </a:lnTo>
                  <a:lnTo>
                    <a:pt x="1008790" y="35"/>
                  </a:lnTo>
                  <a:lnTo>
                    <a:pt x="1014395" y="33"/>
                  </a:lnTo>
                  <a:lnTo>
                    <a:pt x="1019999" y="30"/>
                  </a:lnTo>
                  <a:lnTo>
                    <a:pt x="1025603" y="28"/>
                  </a:lnTo>
                  <a:lnTo>
                    <a:pt x="1031208" y="26"/>
                  </a:lnTo>
                  <a:lnTo>
                    <a:pt x="1036812" y="24"/>
                  </a:lnTo>
                  <a:lnTo>
                    <a:pt x="1042417" y="22"/>
                  </a:lnTo>
                  <a:lnTo>
                    <a:pt x="1048021" y="20"/>
                  </a:lnTo>
                  <a:lnTo>
                    <a:pt x="1053625" y="18"/>
                  </a:lnTo>
                  <a:lnTo>
                    <a:pt x="1059230" y="17"/>
                  </a:lnTo>
                  <a:lnTo>
                    <a:pt x="1064834" y="15"/>
                  </a:lnTo>
                  <a:lnTo>
                    <a:pt x="1070439" y="13"/>
                  </a:lnTo>
                  <a:lnTo>
                    <a:pt x="1076043" y="12"/>
                  </a:lnTo>
                  <a:lnTo>
                    <a:pt x="1081647" y="11"/>
                  </a:lnTo>
                  <a:lnTo>
                    <a:pt x="1087252" y="9"/>
                  </a:lnTo>
                  <a:lnTo>
                    <a:pt x="1092856" y="8"/>
                  </a:lnTo>
                  <a:lnTo>
                    <a:pt x="1098461" y="7"/>
                  </a:lnTo>
                  <a:lnTo>
                    <a:pt x="1104065" y="6"/>
                  </a:lnTo>
                  <a:lnTo>
                    <a:pt x="1109669" y="5"/>
                  </a:lnTo>
                  <a:lnTo>
                    <a:pt x="1115274" y="4"/>
                  </a:lnTo>
                  <a:lnTo>
                    <a:pt x="1120878" y="3"/>
                  </a:lnTo>
                  <a:lnTo>
                    <a:pt x="1126482" y="3"/>
                  </a:lnTo>
                  <a:lnTo>
                    <a:pt x="1132087" y="2"/>
                  </a:lnTo>
                  <a:lnTo>
                    <a:pt x="1137691" y="2"/>
                  </a:lnTo>
                  <a:lnTo>
                    <a:pt x="1143296" y="1"/>
                  </a:lnTo>
                  <a:lnTo>
                    <a:pt x="1148900" y="1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1"/>
                  </a:lnTo>
                  <a:lnTo>
                    <a:pt x="1216153" y="1"/>
                  </a:lnTo>
                  <a:lnTo>
                    <a:pt x="1221757" y="2"/>
                  </a:lnTo>
                  <a:lnTo>
                    <a:pt x="1227362" y="3"/>
                  </a:lnTo>
                  <a:lnTo>
                    <a:pt x="1232966" y="4"/>
                  </a:lnTo>
                  <a:lnTo>
                    <a:pt x="1238570" y="5"/>
                  </a:lnTo>
                  <a:lnTo>
                    <a:pt x="1244175" y="6"/>
                  </a:lnTo>
                  <a:lnTo>
                    <a:pt x="1249779" y="7"/>
                  </a:lnTo>
                  <a:lnTo>
                    <a:pt x="1255384" y="8"/>
                  </a:lnTo>
                  <a:lnTo>
                    <a:pt x="1260988" y="10"/>
                  </a:lnTo>
                  <a:lnTo>
                    <a:pt x="1266592" y="11"/>
                  </a:lnTo>
                  <a:lnTo>
                    <a:pt x="1272197" y="13"/>
                  </a:lnTo>
                  <a:lnTo>
                    <a:pt x="1277801" y="14"/>
                  </a:lnTo>
                  <a:lnTo>
                    <a:pt x="1283406" y="16"/>
                  </a:lnTo>
                  <a:lnTo>
                    <a:pt x="1289010" y="18"/>
                  </a:lnTo>
                  <a:lnTo>
                    <a:pt x="1294614" y="21"/>
                  </a:lnTo>
                  <a:lnTo>
                    <a:pt x="1300219" y="23"/>
                  </a:lnTo>
                  <a:lnTo>
                    <a:pt x="1305823" y="26"/>
                  </a:lnTo>
                  <a:lnTo>
                    <a:pt x="1311427" y="28"/>
                  </a:lnTo>
                  <a:lnTo>
                    <a:pt x="1317032" y="31"/>
                  </a:lnTo>
                  <a:lnTo>
                    <a:pt x="1322636" y="34"/>
                  </a:lnTo>
                  <a:lnTo>
                    <a:pt x="1328241" y="37"/>
                  </a:lnTo>
                  <a:lnTo>
                    <a:pt x="1333845" y="41"/>
                  </a:lnTo>
                  <a:lnTo>
                    <a:pt x="1339449" y="44"/>
                  </a:lnTo>
                  <a:lnTo>
                    <a:pt x="1345054" y="48"/>
                  </a:lnTo>
                  <a:lnTo>
                    <a:pt x="1350658" y="52"/>
                  </a:lnTo>
                  <a:lnTo>
                    <a:pt x="1356263" y="56"/>
                  </a:lnTo>
                  <a:lnTo>
                    <a:pt x="1361867" y="61"/>
                  </a:lnTo>
                  <a:lnTo>
                    <a:pt x="1367471" y="65"/>
                  </a:lnTo>
                  <a:lnTo>
                    <a:pt x="1373076" y="70"/>
                  </a:lnTo>
                  <a:lnTo>
                    <a:pt x="1378680" y="75"/>
                  </a:lnTo>
                  <a:lnTo>
                    <a:pt x="1384285" y="80"/>
                  </a:lnTo>
                  <a:lnTo>
                    <a:pt x="1389889" y="86"/>
                  </a:lnTo>
                  <a:lnTo>
                    <a:pt x="1395493" y="92"/>
                  </a:lnTo>
                  <a:lnTo>
                    <a:pt x="1401098" y="98"/>
                  </a:lnTo>
                  <a:lnTo>
                    <a:pt x="1406702" y="104"/>
                  </a:lnTo>
                  <a:lnTo>
                    <a:pt x="1412307" y="110"/>
                  </a:lnTo>
                  <a:lnTo>
                    <a:pt x="1417911" y="117"/>
                  </a:lnTo>
                  <a:lnTo>
                    <a:pt x="1423515" y="124"/>
                  </a:lnTo>
                  <a:lnTo>
                    <a:pt x="1429120" y="131"/>
                  </a:lnTo>
                  <a:lnTo>
                    <a:pt x="1434724" y="138"/>
                  </a:lnTo>
                  <a:lnTo>
                    <a:pt x="1440329" y="145"/>
                  </a:lnTo>
                  <a:lnTo>
                    <a:pt x="1445933" y="153"/>
                  </a:lnTo>
                  <a:lnTo>
                    <a:pt x="1451537" y="161"/>
                  </a:lnTo>
                  <a:lnTo>
                    <a:pt x="1457142" y="169"/>
                  </a:lnTo>
                  <a:lnTo>
                    <a:pt x="1462746" y="178"/>
                  </a:lnTo>
                  <a:lnTo>
                    <a:pt x="1468350" y="186"/>
                  </a:lnTo>
                  <a:lnTo>
                    <a:pt x="1473955" y="195"/>
                  </a:lnTo>
                  <a:lnTo>
                    <a:pt x="1479559" y="204"/>
                  </a:lnTo>
                  <a:lnTo>
                    <a:pt x="1485164" y="213"/>
                  </a:lnTo>
                  <a:lnTo>
                    <a:pt x="1490768" y="222"/>
                  </a:lnTo>
                  <a:lnTo>
                    <a:pt x="1496372" y="231"/>
                  </a:lnTo>
                  <a:lnTo>
                    <a:pt x="1501977" y="241"/>
                  </a:lnTo>
                  <a:lnTo>
                    <a:pt x="1507581" y="251"/>
                  </a:lnTo>
                  <a:lnTo>
                    <a:pt x="1513186" y="261"/>
                  </a:lnTo>
                  <a:lnTo>
                    <a:pt x="1518790" y="271"/>
                  </a:lnTo>
                  <a:lnTo>
                    <a:pt x="1524394" y="281"/>
                  </a:lnTo>
                  <a:lnTo>
                    <a:pt x="1529999" y="292"/>
                  </a:lnTo>
                  <a:lnTo>
                    <a:pt x="1535603" y="302"/>
                  </a:lnTo>
                  <a:lnTo>
                    <a:pt x="1541208" y="313"/>
                  </a:lnTo>
                  <a:lnTo>
                    <a:pt x="1546812" y="324"/>
                  </a:lnTo>
                  <a:lnTo>
                    <a:pt x="1552416" y="335"/>
                  </a:lnTo>
                  <a:lnTo>
                    <a:pt x="1558021" y="346"/>
                  </a:lnTo>
                  <a:lnTo>
                    <a:pt x="1563625" y="357"/>
                  </a:lnTo>
                  <a:lnTo>
                    <a:pt x="1569230" y="369"/>
                  </a:lnTo>
                  <a:lnTo>
                    <a:pt x="1574834" y="380"/>
                  </a:lnTo>
                  <a:lnTo>
                    <a:pt x="1580438" y="392"/>
                  </a:lnTo>
                  <a:lnTo>
                    <a:pt x="1586043" y="404"/>
                  </a:lnTo>
                  <a:lnTo>
                    <a:pt x="1591647" y="416"/>
                  </a:lnTo>
                  <a:lnTo>
                    <a:pt x="1597252" y="427"/>
                  </a:lnTo>
                  <a:lnTo>
                    <a:pt x="1602856" y="439"/>
                  </a:lnTo>
                  <a:lnTo>
                    <a:pt x="1608460" y="451"/>
                  </a:lnTo>
                  <a:lnTo>
                    <a:pt x="1614065" y="463"/>
                  </a:lnTo>
                  <a:lnTo>
                    <a:pt x="1619669" y="475"/>
                  </a:lnTo>
                  <a:lnTo>
                    <a:pt x="1625273" y="487"/>
                  </a:lnTo>
                  <a:lnTo>
                    <a:pt x="1630878" y="499"/>
                  </a:lnTo>
                  <a:lnTo>
                    <a:pt x="1636482" y="511"/>
                  </a:lnTo>
                  <a:lnTo>
                    <a:pt x="1642087" y="522"/>
                  </a:lnTo>
                  <a:lnTo>
                    <a:pt x="1647691" y="534"/>
                  </a:lnTo>
                  <a:lnTo>
                    <a:pt x="1653295" y="545"/>
                  </a:lnTo>
                  <a:lnTo>
                    <a:pt x="1658900" y="557"/>
                  </a:lnTo>
                  <a:lnTo>
                    <a:pt x="1664504" y="568"/>
                  </a:lnTo>
                  <a:lnTo>
                    <a:pt x="1670109" y="579"/>
                  </a:lnTo>
                  <a:lnTo>
                    <a:pt x="1675713" y="590"/>
                  </a:lnTo>
                  <a:lnTo>
                    <a:pt x="1681317" y="601"/>
                  </a:lnTo>
                  <a:lnTo>
                    <a:pt x="1686922" y="612"/>
                  </a:lnTo>
                  <a:lnTo>
                    <a:pt x="1692526" y="623"/>
                  </a:lnTo>
                  <a:lnTo>
                    <a:pt x="1698131" y="634"/>
                  </a:lnTo>
                  <a:lnTo>
                    <a:pt x="1703735" y="645"/>
                  </a:lnTo>
                  <a:lnTo>
                    <a:pt x="1709339" y="655"/>
                  </a:lnTo>
                  <a:lnTo>
                    <a:pt x="1714944" y="666"/>
                  </a:lnTo>
                  <a:lnTo>
                    <a:pt x="1720548" y="676"/>
                  </a:lnTo>
                  <a:lnTo>
                    <a:pt x="1726153" y="687"/>
                  </a:lnTo>
                  <a:lnTo>
                    <a:pt x="1731757" y="697"/>
                  </a:lnTo>
                  <a:lnTo>
                    <a:pt x="1737361" y="708"/>
                  </a:lnTo>
                  <a:lnTo>
                    <a:pt x="1742966" y="718"/>
                  </a:lnTo>
                  <a:lnTo>
                    <a:pt x="1748570" y="728"/>
                  </a:lnTo>
                  <a:lnTo>
                    <a:pt x="1754175" y="739"/>
                  </a:lnTo>
                  <a:lnTo>
                    <a:pt x="1759779" y="749"/>
                  </a:lnTo>
                  <a:lnTo>
                    <a:pt x="1765383" y="759"/>
                  </a:lnTo>
                  <a:lnTo>
                    <a:pt x="1770988" y="769"/>
                  </a:lnTo>
                  <a:lnTo>
                    <a:pt x="1776592" y="780"/>
                  </a:lnTo>
                  <a:lnTo>
                    <a:pt x="1782196" y="790"/>
                  </a:lnTo>
                  <a:lnTo>
                    <a:pt x="1787801" y="800"/>
                  </a:lnTo>
                  <a:lnTo>
                    <a:pt x="1793405" y="810"/>
                  </a:lnTo>
                  <a:lnTo>
                    <a:pt x="1799010" y="821"/>
                  </a:lnTo>
                  <a:lnTo>
                    <a:pt x="1804614" y="831"/>
                  </a:lnTo>
                  <a:lnTo>
                    <a:pt x="1810218" y="841"/>
                  </a:lnTo>
                  <a:lnTo>
                    <a:pt x="1815823" y="852"/>
                  </a:lnTo>
                  <a:lnTo>
                    <a:pt x="1821427" y="862"/>
                  </a:lnTo>
                  <a:lnTo>
                    <a:pt x="1827032" y="872"/>
                  </a:lnTo>
                  <a:lnTo>
                    <a:pt x="1832636" y="883"/>
                  </a:lnTo>
                  <a:lnTo>
                    <a:pt x="1838240" y="893"/>
                  </a:lnTo>
                  <a:lnTo>
                    <a:pt x="1843845" y="904"/>
                  </a:lnTo>
                  <a:lnTo>
                    <a:pt x="1849449" y="914"/>
                  </a:lnTo>
                  <a:lnTo>
                    <a:pt x="1855054" y="925"/>
                  </a:lnTo>
                  <a:lnTo>
                    <a:pt x="1860658" y="935"/>
                  </a:lnTo>
                  <a:lnTo>
                    <a:pt x="1866262" y="946"/>
                  </a:lnTo>
                  <a:lnTo>
                    <a:pt x="1871867" y="957"/>
                  </a:lnTo>
                  <a:lnTo>
                    <a:pt x="1877471" y="968"/>
                  </a:lnTo>
                  <a:lnTo>
                    <a:pt x="1883076" y="1012"/>
                  </a:lnTo>
                  <a:lnTo>
                    <a:pt x="1877471" y="1004"/>
                  </a:lnTo>
                  <a:lnTo>
                    <a:pt x="1871867" y="996"/>
                  </a:lnTo>
                  <a:lnTo>
                    <a:pt x="1866262" y="988"/>
                  </a:lnTo>
                  <a:lnTo>
                    <a:pt x="1860658" y="981"/>
                  </a:lnTo>
                  <a:lnTo>
                    <a:pt x="1855054" y="974"/>
                  </a:lnTo>
                  <a:lnTo>
                    <a:pt x="1849449" y="967"/>
                  </a:lnTo>
                  <a:lnTo>
                    <a:pt x="1843845" y="961"/>
                  </a:lnTo>
                  <a:lnTo>
                    <a:pt x="1838240" y="955"/>
                  </a:lnTo>
                  <a:lnTo>
                    <a:pt x="1832636" y="949"/>
                  </a:lnTo>
                  <a:lnTo>
                    <a:pt x="1827032" y="944"/>
                  </a:lnTo>
                  <a:lnTo>
                    <a:pt x="1821427" y="939"/>
                  </a:lnTo>
                  <a:lnTo>
                    <a:pt x="1815823" y="934"/>
                  </a:lnTo>
                  <a:lnTo>
                    <a:pt x="1810218" y="930"/>
                  </a:lnTo>
                  <a:lnTo>
                    <a:pt x="1804614" y="927"/>
                  </a:lnTo>
                  <a:lnTo>
                    <a:pt x="1799010" y="924"/>
                  </a:lnTo>
                  <a:lnTo>
                    <a:pt x="1793405" y="922"/>
                  </a:lnTo>
                  <a:lnTo>
                    <a:pt x="1787801" y="920"/>
                  </a:lnTo>
                  <a:lnTo>
                    <a:pt x="1782196" y="919"/>
                  </a:lnTo>
                  <a:lnTo>
                    <a:pt x="1776592" y="918"/>
                  </a:lnTo>
                  <a:lnTo>
                    <a:pt x="1770988" y="919"/>
                  </a:lnTo>
                  <a:lnTo>
                    <a:pt x="1765383" y="920"/>
                  </a:lnTo>
                  <a:lnTo>
                    <a:pt x="1759779" y="922"/>
                  </a:lnTo>
                  <a:lnTo>
                    <a:pt x="1754175" y="924"/>
                  </a:lnTo>
                  <a:lnTo>
                    <a:pt x="1748570" y="928"/>
                  </a:lnTo>
                  <a:lnTo>
                    <a:pt x="1742966" y="933"/>
                  </a:lnTo>
                  <a:lnTo>
                    <a:pt x="1737361" y="938"/>
                  </a:lnTo>
                  <a:lnTo>
                    <a:pt x="1731757" y="945"/>
                  </a:lnTo>
                  <a:lnTo>
                    <a:pt x="1726153" y="953"/>
                  </a:lnTo>
                  <a:lnTo>
                    <a:pt x="1720548" y="962"/>
                  </a:lnTo>
                  <a:lnTo>
                    <a:pt x="1714944" y="973"/>
                  </a:lnTo>
                  <a:lnTo>
                    <a:pt x="1709339" y="985"/>
                  </a:lnTo>
                  <a:lnTo>
                    <a:pt x="1703735" y="998"/>
                  </a:lnTo>
                  <a:lnTo>
                    <a:pt x="1698131" y="1013"/>
                  </a:lnTo>
                  <a:lnTo>
                    <a:pt x="1692526" y="1030"/>
                  </a:lnTo>
                  <a:lnTo>
                    <a:pt x="1686922" y="1048"/>
                  </a:lnTo>
                  <a:lnTo>
                    <a:pt x="1681317" y="1068"/>
                  </a:lnTo>
                  <a:lnTo>
                    <a:pt x="1675713" y="1090"/>
                  </a:lnTo>
                  <a:lnTo>
                    <a:pt x="1670109" y="1114"/>
                  </a:lnTo>
                  <a:lnTo>
                    <a:pt x="1664504" y="1141"/>
                  </a:lnTo>
                  <a:lnTo>
                    <a:pt x="1658900" y="1169"/>
                  </a:lnTo>
                  <a:lnTo>
                    <a:pt x="1653295" y="1200"/>
                  </a:lnTo>
                  <a:lnTo>
                    <a:pt x="1647691" y="1233"/>
                  </a:lnTo>
                  <a:lnTo>
                    <a:pt x="1642087" y="1269"/>
                  </a:lnTo>
                  <a:lnTo>
                    <a:pt x="1636482" y="1308"/>
                  </a:lnTo>
                  <a:lnTo>
                    <a:pt x="1630878" y="1349"/>
                  </a:lnTo>
                  <a:lnTo>
                    <a:pt x="1625273" y="1393"/>
                  </a:lnTo>
                  <a:lnTo>
                    <a:pt x="1619669" y="1440"/>
                  </a:lnTo>
                  <a:lnTo>
                    <a:pt x="1614065" y="1491"/>
                  </a:lnTo>
                  <a:lnTo>
                    <a:pt x="1608460" y="1544"/>
                  </a:lnTo>
                  <a:lnTo>
                    <a:pt x="1602856" y="1602"/>
                  </a:lnTo>
                  <a:lnTo>
                    <a:pt x="1597252" y="1662"/>
                  </a:lnTo>
                  <a:lnTo>
                    <a:pt x="1591647" y="1727"/>
                  </a:lnTo>
                  <a:lnTo>
                    <a:pt x="1586043" y="1796"/>
                  </a:lnTo>
                  <a:lnTo>
                    <a:pt x="1580438" y="1868"/>
                  </a:lnTo>
                  <a:lnTo>
                    <a:pt x="1574834" y="1945"/>
                  </a:lnTo>
                  <a:lnTo>
                    <a:pt x="1569230" y="2027"/>
                  </a:lnTo>
                  <a:lnTo>
                    <a:pt x="1563625" y="2113"/>
                  </a:lnTo>
                  <a:lnTo>
                    <a:pt x="1558021" y="2203"/>
                  </a:lnTo>
                  <a:lnTo>
                    <a:pt x="1552416" y="2298"/>
                  </a:lnTo>
                  <a:lnTo>
                    <a:pt x="1546812" y="2398"/>
                  </a:lnTo>
                  <a:lnTo>
                    <a:pt x="1541208" y="2503"/>
                  </a:lnTo>
                  <a:lnTo>
                    <a:pt x="1535603" y="2613"/>
                  </a:lnTo>
                  <a:lnTo>
                    <a:pt x="1529999" y="2728"/>
                  </a:lnTo>
                  <a:lnTo>
                    <a:pt x="1524394" y="2847"/>
                  </a:lnTo>
                  <a:lnTo>
                    <a:pt x="1518790" y="2972"/>
                  </a:lnTo>
                  <a:lnTo>
                    <a:pt x="1513186" y="3102"/>
                  </a:lnTo>
                  <a:lnTo>
                    <a:pt x="1507581" y="3237"/>
                  </a:lnTo>
                  <a:lnTo>
                    <a:pt x="1501977" y="3377"/>
                  </a:lnTo>
                  <a:lnTo>
                    <a:pt x="1496372" y="3521"/>
                  </a:lnTo>
                  <a:lnTo>
                    <a:pt x="1490768" y="3671"/>
                  </a:lnTo>
                  <a:lnTo>
                    <a:pt x="1485164" y="3825"/>
                  </a:lnTo>
                  <a:lnTo>
                    <a:pt x="1479559" y="3983"/>
                  </a:lnTo>
                  <a:lnTo>
                    <a:pt x="1473955" y="4146"/>
                  </a:lnTo>
                  <a:lnTo>
                    <a:pt x="1468350" y="4313"/>
                  </a:lnTo>
                  <a:lnTo>
                    <a:pt x="1462746" y="4484"/>
                  </a:lnTo>
                  <a:lnTo>
                    <a:pt x="1457142" y="4658"/>
                  </a:lnTo>
                  <a:lnTo>
                    <a:pt x="1451537" y="4836"/>
                  </a:lnTo>
                  <a:lnTo>
                    <a:pt x="1445933" y="5018"/>
                  </a:lnTo>
                  <a:lnTo>
                    <a:pt x="1440329" y="5202"/>
                  </a:lnTo>
                  <a:lnTo>
                    <a:pt x="1434724" y="5390"/>
                  </a:lnTo>
                  <a:lnTo>
                    <a:pt x="1429120" y="5580"/>
                  </a:lnTo>
                  <a:lnTo>
                    <a:pt x="1423515" y="5772"/>
                  </a:lnTo>
                  <a:lnTo>
                    <a:pt x="1417911" y="5967"/>
                  </a:lnTo>
                  <a:lnTo>
                    <a:pt x="1412307" y="6164"/>
                  </a:lnTo>
                  <a:lnTo>
                    <a:pt x="1406702" y="6363"/>
                  </a:lnTo>
                  <a:lnTo>
                    <a:pt x="1401098" y="6564"/>
                  </a:lnTo>
                  <a:lnTo>
                    <a:pt x="1395493" y="6767"/>
                  </a:lnTo>
                  <a:lnTo>
                    <a:pt x="1389889" y="6972"/>
                  </a:lnTo>
                  <a:lnTo>
                    <a:pt x="1384285" y="7179"/>
                  </a:lnTo>
                  <a:lnTo>
                    <a:pt x="1378680" y="7387"/>
                  </a:lnTo>
                  <a:lnTo>
                    <a:pt x="1373076" y="7597"/>
                  </a:lnTo>
                  <a:lnTo>
                    <a:pt x="1367471" y="7810"/>
                  </a:lnTo>
                  <a:lnTo>
                    <a:pt x="1361867" y="8025"/>
                  </a:lnTo>
                  <a:lnTo>
                    <a:pt x="1356263" y="8242"/>
                  </a:lnTo>
                  <a:lnTo>
                    <a:pt x="1350658" y="8461"/>
                  </a:lnTo>
                  <a:lnTo>
                    <a:pt x="1345054" y="8684"/>
                  </a:lnTo>
                  <a:lnTo>
                    <a:pt x="1339449" y="8909"/>
                  </a:lnTo>
                  <a:lnTo>
                    <a:pt x="1333845" y="9138"/>
                  </a:lnTo>
                  <a:lnTo>
                    <a:pt x="1328241" y="9371"/>
                  </a:lnTo>
                  <a:lnTo>
                    <a:pt x="1322636" y="9607"/>
                  </a:lnTo>
                  <a:lnTo>
                    <a:pt x="1317032" y="9848"/>
                  </a:lnTo>
                  <a:lnTo>
                    <a:pt x="1311427" y="10094"/>
                  </a:lnTo>
                  <a:lnTo>
                    <a:pt x="1305823" y="10346"/>
                  </a:lnTo>
                  <a:lnTo>
                    <a:pt x="1300219" y="10602"/>
                  </a:lnTo>
                  <a:lnTo>
                    <a:pt x="1294614" y="10865"/>
                  </a:lnTo>
                  <a:lnTo>
                    <a:pt x="1289010" y="11135"/>
                  </a:lnTo>
                  <a:lnTo>
                    <a:pt x="1283406" y="11411"/>
                  </a:lnTo>
                  <a:lnTo>
                    <a:pt x="1277801" y="11696"/>
                  </a:lnTo>
                  <a:lnTo>
                    <a:pt x="1272197" y="11988"/>
                  </a:lnTo>
                  <a:lnTo>
                    <a:pt x="1266592" y="12288"/>
                  </a:lnTo>
                  <a:lnTo>
                    <a:pt x="1260988" y="12598"/>
                  </a:lnTo>
                  <a:lnTo>
                    <a:pt x="1255384" y="12917"/>
                  </a:lnTo>
                  <a:lnTo>
                    <a:pt x="1249779" y="13246"/>
                  </a:lnTo>
                  <a:lnTo>
                    <a:pt x="1244175" y="13586"/>
                  </a:lnTo>
                  <a:lnTo>
                    <a:pt x="1238570" y="13936"/>
                  </a:lnTo>
                  <a:lnTo>
                    <a:pt x="1232966" y="14298"/>
                  </a:lnTo>
                  <a:lnTo>
                    <a:pt x="1227362" y="14673"/>
                  </a:lnTo>
                  <a:lnTo>
                    <a:pt x="1221757" y="15060"/>
                  </a:lnTo>
                  <a:lnTo>
                    <a:pt x="1216153" y="15460"/>
                  </a:lnTo>
                  <a:lnTo>
                    <a:pt x="1210548" y="15874"/>
                  </a:lnTo>
                  <a:lnTo>
                    <a:pt x="1204944" y="16301"/>
                  </a:lnTo>
                  <a:lnTo>
                    <a:pt x="1199340" y="16744"/>
                  </a:lnTo>
                  <a:lnTo>
                    <a:pt x="1193735" y="17201"/>
                  </a:lnTo>
                  <a:lnTo>
                    <a:pt x="1188131" y="17674"/>
                  </a:lnTo>
                  <a:lnTo>
                    <a:pt x="1182526" y="18163"/>
                  </a:lnTo>
                  <a:lnTo>
                    <a:pt x="1176922" y="18667"/>
                  </a:lnTo>
                  <a:lnTo>
                    <a:pt x="1171318" y="19188"/>
                  </a:lnTo>
                  <a:lnTo>
                    <a:pt x="1165713" y="19725"/>
                  </a:lnTo>
                  <a:lnTo>
                    <a:pt x="1160109" y="20278"/>
                  </a:lnTo>
                  <a:lnTo>
                    <a:pt x="1154504" y="20848"/>
                  </a:lnTo>
                  <a:lnTo>
                    <a:pt x="1148900" y="21436"/>
                  </a:lnTo>
                  <a:lnTo>
                    <a:pt x="1143296" y="22040"/>
                  </a:lnTo>
                  <a:lnTo>
                    <a:pt x="1137691" y="22661"/>
                  </a:lnTo>
                  <a:lnTo>
                    <a:pt x="1132087" y="23300"/>
                  </a:lnTo>
                  <a:lnTo>
                    <a:pt x="1126482" y="23955"/>
                  </a:lnTo>
                  <a:lnTo>
                    <a:pt x="1120878" y="24628"/>
                  </a:lnTo>
                  <a:lnTo>
                    <a:pt x="1115274" y="25317"/>
                  </a:lnTo>
                  <a:lnTo>
                    <a:pt x="1109669" y="26024"/>
                  </a:lnTo>
                  <a:lnTo>
                    <a:pt x="1104065" y="26747"/>
                  </a:lnTo>
                  <a:lnTo>
                    <a:pt x="1098461" y="27486"/>
                  </a:lnTo>
                  <a:lnTo>
                    <a:pt x="1092856" y="28242"/>
                  </a:lnTo>
                  <a:lnTo>
                    <a:pt x="1087252" y="29013"/>
                  </a:lnTo>
                  <a:lnTo>
                    <a:pt x="1081647" y="29800"/>
                  </a:lnTo>
                  <a:lnTo>
                    <a:pt x="1076043" y="30602"/>
                  </a:lnTo>
                  <a:lnTo>
                    <a:pt x="1070439" y="31419"/>
                  </a:lnTo>
                  <a:lnTo>
                    <a:pt x="1064834" y="32250"/>
                  </a:lnTo>
                  <a:lnTo>
                    <a:pt x="1059230" y="33095"/>
                  </a:lnTo>
                  <a:lnTo>
                    <a:pt x="1053625" y="33953"/>
                  </a:lnTo>
                  <a:lnTo>
                    <a:pt x="1048021" y="34823"/>
                  </a:lnTo>
                  <a:lnTo>
                    <a:pt x="1042417" y="35705"/>
                  </a:lnTo>
                  <a:lnTo>
                    <a:pt x="1036812" y="36599"/>
                  </a:lnTo>
                  <a:lnTo>
                    <a:pt x="1031208" y="37503"/>
                  </a:lnTo>
                  <a:lnTo>
                    <a:pt x="1025603" y="38417"/>
                  </a:lnTo>
                  <a:lnTo>
                    <a:pt x="1019999" y="39341"/>
                  </a:lnTo>
                  <a:lnTo>
                    <a:pt x="1014395" y="40273"/>
                  </a:lnTo>
                  <a:lnTo>
                    <a:pt x="1008790" y="41213"/>
                  </a:lnTo>
                  <a:lnTo>
                    <a:pt x="1003186" y="42160"/>
                  </a:lnTo>
                  <a:lnTo>
                    <a:pt x="997581" y="43114"/>
                  </a:lnTo>
                  <a:lnTo>
                    <a:pt x="991977" y="44074"/>
                  </a:lnTo>
                  <a:lnTo>
                    <a:pt x="986373" y="45038"/>
                  </a:lnTo>
                  <a:lnTo>
                    <a:pt x="980768" y="46007"/>
                  </a:lnTo>
                  <a:lnTo>
                    <a:pt x="975164" y="46980"/>
                  </a:lnTo>
                  <a:lnTo>
                    <a:pt x="969559" y="47956"/>
                  </a:lnTo>
                  <a:lnTo>
                    <a:pt x="963955" y="48935"/>
                  </a:lnTo>
                  <a:lnTo>
                    <a:pt x="958351" y="49916"/>
                  </a:lnTo>
                  <a:lnTo>
                    <a:pt x="952746" y="50898"/>
                  </a:lnTo>
                  <a:lnTo>
                    <a:pt x="947142" y="51881"/>
                  </a:lnTo>
                  <a:lnTo>
                    <a:pt x="941538" y="52865"/>
                  </a:lnTo>
                  <a:lnTo>
                    <a:pt x="935933" y="53849"/>
                  </a:lnTo>
                  <a:lnTo>
                    <a:pt x="930329" y="54833"/>
                  </a:lnTo>
                  <a:lnTo>
                    <a:pt x="924724" y="55816"/>
                  </a:lnTo>
                  <a:lnTo>
                    <a:pt x="919120" y="56798"/>
                  </a:lnTo>
                  <a:lnTo>
                    <a:pt x="913516" y="57779"/>
                  </a:lnTo>
                  <a:lnTo>
                    <a:pt x="907911" y="58758"/>
                  </a:lnTo>
                  <a:lnTo>
                    <a:pt x="902307" y="59737"/>
                  </a:lnTo>
                  <a:lnTo>
                    <a:pt x="896702" y="60713"/>
                  </a:lnTo>
                  <a:lnTo>
                    <a:pt x="891098" y="61688"/>
                  </a:lnTo>
                  <a:lnTo>
                    <a:pt x="885494" y="62660"/>
                  </a:lnTo>
                  <a:lnTo>
                    <a:pt x="879889" y="63631"/>
                  </a:lnTo>
                  <a:lnTo>
                    <a:pt x="874285" y="64600"/>
                  </a:lnTo>
                  <a:lnTo>
                    <a:pt x="868680" y="65568"/>
                  </a:lnTo>
                  <a:lnTo>
                    <a:pt x="863076" y="66533"/>
                  </a:lnTo>
                  <a:lnTo>
                    <a:pt x="857472" y="67497"/>
                  </a:lnTo>
                  <a:lnTo>
                    <a:pt x="851867" y="68460"/>
                  </a:lnTo>
                  <a:lnTo>
                    <a:pt x="846263" y="69421"/>
                  </a:lnTo>
                  <a:lnTo>
                    <a:pt x="840658" y="70382"/>
                  </a:lnTo>
                  <a:lnTo>
                    <a:pt x="835054" y="71341"/>
                  </a:lnTo>
                  <a:lnTo>
                    <a:pt x="829450" y="72299"/>
                  </a:lnTo>
                  <a:lnTo>
                    <a:pt x="823845" y="73258"/>
                  </a:lnTo>
                  <a:lnTo>
                    <a:pt x="818241" y="74216"/>
                  </a:lnTo>
                  <a:lnTo>
                    <a:pt x="812636" y="75174"/>
                  </a:lnTo>
                  <a:lnTo>
                    <a:pt x="807032" y="76132"/>
                  </a:lnTo>
                  <a:lnTo>
                    <a:pt x="801428" y="77092"/>
                  </a:lnTo>
                  <a:lnTo>
                    <a:pt x="795823" y="78052"/>
                  </a:lnTo>
                  <a:lnTo>
                    <a:pt x="790219" y="79014"/>
                  </a:lnTo>
                  <a:lnTo>
                    <a:pt x="784615" y="79977"/>
                  </a:lnTo>
                  <a:lnTo>
                    <a:pt x="779010" y="80943"/>
                  </a:lnTo>
                  <a:lnTo>
                    <a:pt x="773406" y="81911"/>
                  </a:lnTo>
                  <a:lnTo>
                    <a:pt x="767801" y="82881"/>
                  </a:lnTo>
                  <a:lnTo>
                    <a:pt x="762197" y="83855"/>
                  </a:lnTo>
                  <a:lnTo>
                    <a:pt x="756593" y="84831"/>
                  </a:lnTo>
                  <a:lnTo>
                    <a:pt x="750988" y="85812"/>
                  </a:lnTo>
                  <a:lnTo>
                    <a:pt x="745384" y="86797"/>
                  </a:lnTo>
                  <a:lnTo>
                    <a:pt x="739779" y="87786"/>
                  </a:lnTo>
                  <a:lnTo>
                    <a:pt x="734175" y="88780"/>
                  </a:lnTo>
                  <a:lnTo>
                    <a:pt x="728571" y="89779"/>
                  </a:lnTo>
                  <a:lnTo>
                    <a:pt x="722966" y="90783"/>
                  </a:lnTo>
                  <a:lnTo>
                    <a:pt x="717362" y="91793"/>
                  </a:lnTo>
                  <a:lnTo>
                    <a:pt x="711757" y="92810"/>
                  </a:lnTo>
                  <a:lnTo>
                    <a:pt x="706153" y="93832"/>
                  </a:lnTo>
                  <a:lnTo>
                    <a:pt x="700549" y="94862"/>
                  </a:lnTo>
                  <a:lnTo>
                    <a:pt x="694944" y="95899"/>
                  </a:lnTo>
                  <a:lnTo>
                    <a:pt x="689340" y="96943"/>
                  </a:lnTo>
                  <a:lnTo>
                    <a:pt x="683735" y="97994"/>
                  </a:lnTo>
                  <a:lnTo>
                    <a:pt x="678131" y="99054"/>
                  </a:lnTo>
                  <a:lnTo>
                    <a:pt x="672527" y="100122"/>
                  </a:lnTo>
                  <a:lnTo>
                    <a:pt x="666922" y="101199"/>
                  </a:lnTo>
                  <a:lnTo>
                    <a:pt x="661318" y="102285"/>
                  </a:lnTo>
                  <a:lnTo>
                    <a:pt x="655713" y="103380"/>
                  </a:lnTo>
                  <a:lnTo>
                    <a:pt x="650109" y="104485"/>
                  </a:lnTo>
                  <a:lnTo>
                    <a:pt x="644505" y="105600"/>
                  </a:lnTo>
                  <a:lnTo>
                    <a:pt x="638900" y="106725"/>
                  </a:lnTo>
                  <a:lnTo>
                    <a:pt x="633296" y="107861"/>
                  </a:lnTo>
                  <a:lnTo>
                    <a:pt x="627692" y="109007"/>
                  </a:lnTo>
                  <a:lnTo>
                    <a:pt x="622087" y="110165"/>
                  </a:lnTo>
                  <a:lnTo>
                    <a:pt x="616483" y="111334"/>
                  </a:lnTo>
                  <a:lnTo>
                    <a:pt x="610878" y="112515"/>
                  </a:lnTo>
                  <a:lnTo>
                    <a:pt x="605274" y="113708"/>
                  </a:lnTo>
                  <a:lnTo>
                    <a:pt x="599670" y="114914"/>
                  </a:lnTo>
                  <a:lnTo>
                    <a:pt x="594065" y="116132"/>
                  </a:lnTo>
                  <a:lnTo>
                    <a:pt x="588461" y="117363"/>
                  </a:lnTo>
                  <a:lnTo>
                    <a:pt x="582856" y="118608"/>
                  </a:lnTo>
                  <a:lnTo>
                    <a:pt x="577252" y="119867"/>
                  </a:lnTo>
                  <a:lnTo>
                    <a:pt x="571648" y="121140"/>
                  </a:lnTo>
                  <a:lnTo>
                    <a:pt x="566043" y="122428"/>
                  </a:lnTo>
                  <a:lnTo>
                    <a:pt x="560439" y="123730"/>
                  </a:lnTo>
                  <a:lnTo>
                    <a:pt x="554834" y="125048"/>
                  </a:lnTo>
                  <a:lnTo>
                    <a:pt x="549230" y="126382"/>
                  </a:lnTo>
                  <a:lnTo>
                    <a:pt x="543626" y="127731"/>
                  </a:lnTo>
                  <a:lnTo>
                    <a:pt x="538021" y="129098"/>
                  </a:lnTo>
                  <a:lnTo>
                    <a:pt x="532417" y="130481"/>
                  </a:lnTo>
                  <a:lnTo>
                    <a:pt x="526812" y="131882"/>
                  </a:lnTo>
                  <a:lnTo>
                    <a:pt x="521208" y="133301"/>
                  </a:lnTo>
                  <a:lnTo>
                    <a:pt x="515604" y="134738"/>
                  </a:lnTo>
                  <a:lnTo>
                    <a:pt x="509999" y="136194"/>
                  </a:lnTo>
                  <a:lnTo>
                    <a:pt x="504395" y="137670"/>
                  </a:lnTo>
                  <a:lnTo>
                    <a:pt x="498790" y="139166"/>
                  </a:lnTo>
                  <a:lnTo>
                    <a:pt x="493186" y="140683"/>
                  </a:lnTo>
                  <a:lnTo>
                    <a:pt x="487582" y="142222"/>
                  </a:lnTo>
                  <a:lnTo>
                    <a:pt x="481977" y="143782"/>
                  </a:lnTo>
                  <a:lnTo>
                    <a:pt x="476373" y="145366"/>
                  </a:lnTo>
                  <a:lnTo>
                    <a:pt x="470769" y="146973"/>
                  </a:lnTo>
                  <a:lnTo>
                    <a:pt x="465164" y="148604"/>
                  </a:lnTo>
                  <a:lnTo>
                    <a:pt x="459560" y="150260"/>
                  </a:lnTo>
                  <a:lnTo>
                    <a:pt x="453955" y="151943"/>
                  </a:lnTo>
                  <a:lnTo>
                    <a:pt x="448351" y="153653"/>
                  </a:lnTo>
                  <a:lnTo>
                    <a:pt x="442747" y="155390"/>
                  </a:lnTo>
                  <a:lnTo>
                    <a:pt x="437142" y="157157"/>
                  </a:lnTo>
                  <a:lnTo>
                    <a:pt x="431538" y="158954"/>
                  </a:lnTo>
                  <a:lnTo>
                    <a:pt x="425933" y="160782"/>
                  </a:lnTo>
                  <a:lnTo>
                    <a:pt x="420329" y="162643"/>
                  </a:lnTo>
                  <a:lnTo>
                    <a:pt x="414725" y="164537"/>
                  </a:lnTo>
                  <a:lnTo>
                    <a:pt x="409120" y="166467"/>
                  </a:lnTo>
                  <a:lnTo>
                    <a:pt x="403516" y="168434"/>
                  </a:lnTo>
                  <a:lnTo>
                    <a:pt x="397911" y="170439"/>
                  </a:lnTo>
                  <a:lnTo>
                    <a:pt x="392307" y="172483"/>
                  </a:lnTo>
                  <a:lnTo>
                    <a:pt x="386703" y="174569"/>
                  </a:lnTo>
                  <a:lnTo>
                    <a:pt x="381098" y="176699"/>
                  </a:lnTo>
                  <a:lnTo>
                    <a:pt x="375494" y="178874"/>
                  </a:lnTo>
                  <a:lnTo>
                    <a:pt x="369889" y="181096"/>
                  </a:lnTo>
                  <a:lnTo>
                    <a:pt x="364285" y="183368"/>
                  </a:lnTo>
                  <a:lnTo>
                    <a:pt x="358681" y="185691"/>
                  </a:lnTo>
                  <a:lnTo>
                    <a:pt x="353076" y="188069"/>
                  </a:lnTo>
                  <a:lnTo>
                    <a:pt x="347472" y="190503"/>
                  </a:lnTo>
                  <a:lnTo>
                    <a:pt x="341867" y="192997"/>
                  </a:lnTo>
                  <a:lnTo>
                    <a:pt x="336263" y="195553"/>
                  </a:lnTo>
                  <a:lnTo>
                    <a:pt x="330659" y="198174"/>
                  </a:lnTo>
                  <a:lnTo>
                    <a:pt x="325054" y="200863"/>
                  </a:lnTo>
                  <a:lnTo>
                    <a:pt x="319450" y="203623"/>
                  </a:lnTo>
                  <a:lnTo>
                    <a:pt x="313846" y="206459"/>
                  </a:lnTo>
                  <a:lnTo>
                    <a:pt x="308241" y="209372"/>
                  </a:lnTo>
                  <a:lnTo>
                    <a:pt x="302637" y="212368"/>
                  </a:lnTo>
                  <a:lnTo>
                    <a:pt x="297032" y="215450"/>
                  </a:lnTo>
                  <a:lnTo>
                    <a:pt x="291428" y="218621"/>
                  </a:lnTo>
                  <a:lnTo>
                    <a:pt x="285824" y="221887"/>
                  </a:lnTo>
                  <a:lnTo>
                    <a:pt x="280219" y="225252"/>
                  </a:lnTo>
                  <a:lnTo>
                    <a:pt x="274615" y="228719"/>
                  </a:lnTo>
                  <a:lnTo>
                    <a:pt x="269010" y="232295"/>
                  </a:lnTo>
                  <a:lnTo>
                    <a:pt x="263406" y="235982"/>
                  </a:lnTo>
                  <a:lnTo>
                    <a:pt x="257802" y="239787"/>
                  </a:lnTo>
                  <a:lnTo>
                    <a:pt x="252197" y="243715"/>
                  </a:lnTo>
                  <a:lnTo>
                    <a:pt x="246593" y="247770"/>
                  </a:lnTo>
                  <a:lnTo>
                    <a:pt x="240988" y="251957"/>
                  </a:lnTo>
                  <a:lnTo>
                    <a:pt x="235384" y="256283"/>
                  </a:lnTo>
                  <a:lnTo>
                    <a:pt x="229780" y="260751"/>
                  </a:lnTo>
                  <a:lnTo>
                    <a:pt x="224175" y="265368"/>
                  </a:lnTo>
                  <a:lnTo>
                    <a:pt x="218571" y="270138"/>
                  </a:lnTo>
                  <a:lnTo>
                    <a:pt x="212966" y="275067"/>
                  </a:lnTo>
                  <a:lnTo>
                    <a:pt x="207362" y="280158"/>
                  </a:lnTo>
                  <a:lnTo>
                    <a:pt x="201758" y="285418"/>
                  </a:lnTo>
                  <a:lnTo>
                    <a:pt x="196153" y="290849"/>
                  </a:lnTo>
                  <a:lnTo>
                    <a:pt x="190549" y="296457"/>
                  </a:lnTo>
                  <a:lnTo>
                    <a:pt x="184944" y="302244"/>
                  </a:lnTo>
                  <a:lnTo>
                    <a:pt x="179340" y="308214"/>
                  </a:lnTo>
                  <a:lnTo>
                    <a:pt x="173736" y="314369"/>
                  </a:lnTo>
                  <a:lnTo>
                    <a:pt x="168131" y="320711"/>
                  </a:lnTo>
                  <a:lnTo>
                    <a:pt x="162527" y="327241"/>
                  </a:lnTo>
                  <a:lnTo>
                    <a:pt x="156923" y="333959"/>
                  </a:lnTo>
                  <a:lnTo>
                    <a:pt x="151318" y="340865"/>
                  </a:lnTo>
                  <a:lnTo>
                    <a:pt x="145714" y="347957"/>
                  </a:lnTo>
                  <a:lnTo>
                    <a:pt x="140109" y="355231"/>
                  </a:lnTo>
                  <a:lnTo>
                    <a:pt x="134505" y="362685"/>
                  </a:lnTo>
                  <a:lnTo>
                    <a:pt x="128901" y="370312"/>
                  </a:lnTo>
                  <a:lnTo>
                    <a:pt x="123296" y="378106"/>
                  </a:lnTo>
                  <a:lnTo>
                    <a:pt x="117692" y="386059"/>
                  </a:lnTo>
                  <a:lnTo>
                    <a:pt x="112087" y="394163"/>
                  </a:lnTo>
                  <a:lnTo>
                    <a:pt x="106483" y="402405"/>
                  </a:lnTo>
                  <a:lnTo>
                    <a:pt x="100879" y="410774"/>
                  </a:lnTo>
                  <a:lnTo>
                    <a:pt x="95274" y="419257"/>
                  </a:lnTo>
                  <a:lnTo>
                    <a:pt x="89670" y="427839"/>
                  </a:lnTo>
                  <a:lnTo>
                    <a:pt x="84065" y="436504"/>
                  </a:lnTo>
                  <a:lnTo>
                    <a:pt x="78461" y="445235"/>
                  </a:lnTo>
                  <a:lnTo>
                    <a:pt x="72857" y="454013"/>
                  </a:lnTo>
                  <a:lnTo>
                    <a:pt x="67252" y="462821"/>
                  </a:lnTo>
                  <a:lnTo>
                    <a:pt x="61648" y="471637"/>
                  </a:lnTo>
                  <a:lnTo>
                    <a:pt x="56043" y="480443"/>
                  </a:lnTo>
                  <a:lnTo>
                    <a:pt x="50439" y="489217"/>
                  </a:lnTo>
                  <a:lnTo>
                    <a:pt x="44835" y="497939"/>
                  </a:lnTo>
                  <a:lnTo>
                    <a:pt x="39230" y="506589"/>
                  </a:lnTo>
                  <a:lnTo>
                    <a:pt x="33626" y="515146"/>
                  </a:lnTo>
                  <a:lnTo>
                    <a:pt x="28021" y="523591"/>
                  </a:lnTo>
                  <a:lnTo>
                    <a:pt x="22417" y="531905"/>
                  </a:lnTo>
                  <a:lnTo>
                    <a:pt x="16813" y="540070"/>
                  </a:lnTo>
                  <a:lnTo>
                    <a:pt x="11208" y="548070"/>
                  </a:lnTo>
                  <a:lnTo>
                    <a:pt x="5604" y="555888"/>
                  </a:lnTo>
                  <a:lnTo>
                    <a:pt x="0" y="563510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1486" y="2083694"/>
              <a:ext cx="1883076" cy="460197"/>
            </a:xfrm>
            <a:custGeom>
              <a:avLst/>
              <a:pathLst>
                <a:path w="1883076" h="460197">
                  <a:moveTo>
                    <a:pt x="0" y="460197"/>
                  </a:moveTo>
                  <a:lnTo>
                    <a:pt x="5604" y="448405"/>
                  </a:lnTo>
                  <a:lnTo>
                    <a:pt x="11208" y="436399"/>
                  </a:lnTo>
                  <a:lnTo>
                    <a:pt x="16813" y="424206"/>
                  </a:lnTo>
                  <a:lnTo>
                    <a:pt x="22417" y="411855"/>
                  </a:lnTo>
                  <a:lnTo>
                    <a:pt x="28021" y="399376"/>
                  </a:lnTo>
                  <a:lnTo>
                    <a:pt x="33626" y="386800"/>
                  </a:lnTo>
                  <a:lnTo>
                    <a:pt x="39230" y="374160"/>
                  </a:lnTo>
                  <a:lnTo>
                    <a:pt x="44835" y="361489"/>
                  </a:lnTo>
                  <a:lnTo>
                    <a:pt x="50439" y="348820"/>
                  </a:lnTo>
                  <a:lnTo>
                    <a:pt x="56043" y="336185"/>
                  </a:lnTo>
                  <a:lnTo>
                    <a:pt x="61648" y="323617"/>
                  </a:lnTo>
                  <a:lnTo>
                    <a:pt x="67252" y="311149"/>
                  </a:lnTo>
                  <a:lnTo>
                    <a:pt x="72857" y="298809"/>
                  </a:lnTo>
                  <a:lnTo>
                    <a:pt x="78461" y="286629"/>
                  </a:lnTo>
                  <a:lnTo>
                    <a:pt x="84065" y="274634"/>
                  </a:lnTo>
                  <a:lnTo>
                    <a:pt x="89670" y="262850"/>
                  </a:lnTo>
                  <a:lnTo>
                    <a:pt x="95274" y="251302"/>
                  </a:lnTo>
                  <a:lnTo>
                    <a:pt x="100879" y="240010"/>
                  </a:lnTo>
                  <a:lnTo>
                    <a:pt x="106483" y="228993"/>
                  </a:lnTo>
                  <a:lnTo>
                    <a:pt x="112087" y="218268"/>
                  </a:lnTo>
                  <a:lnTo>
                    <a:pt x="117692" y="207849"/>
                  </a:lnTo>
                  <a:lnTo>
                    <a:pt x="123296" y="197749"/>
                  </a:lnTo>
                  <a:lnTo>
                    <a:pt x="128901" y="187975"/>
                  </a:lnTo>
                  <a:lnTo>
                    <a:pt x="134505" y="178537"/>
                  </a:lnTo>
                  <a:lnTo>
                    <a:pt x="140109" y="169437"/>
                  </a:lnTo>
                  <a:lnTo>
                    <a:pt x="145714" y="160681"/>
                  </a:lnTo>
                  <a:lnTo>
                    <a:pt x="151318" y="152268"/>
                  </a:lnTo>
                  <a:lnTo>
                    <a:pt x="156923" y="144199"/>
                  </a:lnTo>
                  <a:lnTo>
                    <a:pt x="162527" y="136470"/>
                  </a:lnTo>
                  <a:lnTo>
                    <a:pt x="168131" y="129078"/>
                  </a:lnTo>
                  <a:lnTo>
                    <a:pt x="173736" y="122017"/>
                  </a:lnTo>
                  <a:lnTo>
                    <a:pt x="179340" y="115283"/>
                  </a:lnTo>
                  <a:lnTo>
                    <a:pt x="184944" y="108866"/>
                  </a:lnTo>
                  <a:lnTo>
                    <a:pt x="190549" y="102760"/>
                  </a:lnTo>
                  <a:lnTo>
                    <a:pt x="196153" y="96956"/>
                  </a:lnTo>
                  <a:lnTo>
                    <a:pt x="201758" y="91444"/>
                  </a:lnTo>
                  <a:lnTo>
                    <a:pt x="207362" y="86214"/>
                  </a:lnTo>
                  <a:lnTo>
                    <a:pt x="212966" y="81258"/>
                  </a:lnTo>
                  <a:lnTo>
                    <a:pt x="218571" y="76563"/>
                  </a:lnTo>
                  <a:lnTo>
                    <a:pt x="224175" y="72120"/>
                  </a:lnTo>
                  <a:lnTo>
                    <a:pt x="229780" y="67918"/>
                  </a:lnTo>
                  <a:lnTo>
                    <a:pt x="235384" y="63948"/>
                  </a:lnTo>
                  <a:lnTo>
                    <a:pt x="240988" y="60197"/>
                  </a:lnTo>
                  <a:lnTo>
                    <a:pt x="246593" y="56658"/>
                  </a:lnTo>
                  <a:lnTo>
                    <a:pt x="252197" y="53318"/>
                  </a:lnTo>
                  <a:lnTo>
                    <a:pt x="257802" y="50169"/>
                  </a:lnTo>
                  <a:lnTo>
                    <a:pt x="263406" y="47202"/>
                  </a:lnTo>
                  <a:lnTo>
                    <a:pt x="269010" y="44406"/>
                  </a:lnTo>
                  <a:lnTo>
                    <a:pt x="274615" y="41772"/>
                  </a:lnTo>
                  <a:lnTo>
                    <a:pt x="280219" y="39293"/>
                  </a:lnTo>
                  <a:lnTo>
                    <a:pt x="285824" y="36960"/>
                  </a:lnTo>
                  <a:lnTo>
                    <a:pt x="291428" y="34765"/>
                  </a:lnTo>
                  <a:lnTo>
                    <a:pt x="297032" y="32700"/>
                  </a:lnTo>
                  <a:lnTo>
                    <a:pt x="302637" y="30758"/>
                  </a:lnTo>
                  <a:lnTo>
                    <a:pt x="308241" y="28932"/>
                  </a:lnTo>
                  <a:lnTo>
                    <a:pt x="313846" y="27216"/>
                  </a:lnTo>
                  <a:lnTo>
                    <a:pt x="319450" y="25603"/>
                  </a:lnTo>
                  <a:lnTo>
                    <a:pt x="325054" y="24086"/>
                  </a:lnTo>
                  <a:lnTo>
                    <a:pt x="330659" y="22661"/>
                  </a:lnTo>
                  <a:lnTo>
                    <a:pt x="336263" y="21322"/>
                  </a:lnTo>
                  <a:lnTo>
                    <a:pt x="341867" y="20064"/>
                  </a:lnTo>
                  <a:lnTo>
                    <a:pt x="347472" y="18882"/>
                  </a:lnTo>
                  <a:lnTo>
                    <a:pt x="353076" y="17772"/>
                  </a:lnTo>
                  <a:lnTo>
                    <a:pt x="358681" y="16729"/>
                  </a:lnTo>
                  <a:lnTo>
                    <a:pt x="364285" y="15749"/>
                  </a:lnTo>
                  <a:lnTo>
                    <a:pt x="369889" y="14828"/>
                  </a:lnTo>
                  <a:lnTo>
                    <a:pt x="375494" y="13963"/>
                  </a:lnTo>
                  <a:lnTo>
                    <a:pt x="381098" y="13151"/>
                  </a:lnTo>
                  <a:lnTo>
                    <a:pt x="386703" y="12387"/>
                  </a:lnTo>
                  <a:lnTo>
                    <a:pt x="392307" y="11670"/>
                  </a:lnTo>
                  <a:lnTo>
                    <a:pt x="397911" y="10996"/>
                  </a:lnTo>
                  <a:lnTo>
                    <a:pt x="403516" y="10362"/>
                  </a:lnTo>
                  <a:lnTo>
                    <a:pt x="409120" y="9767"/>
                  </a:lnTo>
                  <a:lnTo>
                    <a:pt x="414725" y="9208"/>
                  </a:lnTo>
                  <a:lnTo>
                    <a:pt x="420329" y="8682"/>
                  </a:lnTo>
                  <a:lnTo>
                    <a:pt x="425933" y="8187"/>
                  </a:lnTo>
                  <a:lnTo>
                    <a:pt x="431538" y="7723"/>
                  </a:lnTo>
                  <a:lnTo>
                    <a:pt x="437142" y="7286"/>
                  </a:lnTo>
                  <a:lnTo>
                    <a:pt x="442747" y="6875"/>
                  </a:lnTo>
                  <a:lnTo>
                    <a:pt x="448351" y="6488"/>
                  </a:lnTo>
                  <a:lnTo>
                    <a:pt x="453955" y="6125"/>
                  </a:lnTo>
                  <a:lnTo>
                    <a:pt x="459560" y="5783"/>
                  </a:lnTo>
                  <a:lnTo>
                    <a:pt x="465164" y="5461"/>
                  </a:lnTo>
                  <a:lnTo>
                    <a:pt x="470769" y="5158"/>
                  </a:lnTo>
                  <a:lnTo>
                    <a:pt x="476373" y="4873"/>
                  </a:lnTo>
                  <a:lnTo>
                    <a:pt x="481977" y="4605"/>
                  </a:lnTo>
                  <a:lnTo>
                    <a:pt x="487582" y="4352"/>
                  </a:lnTo>
                  <a:lnTo>
                    <a:pt x="493186" y="4114"/>
                  </a:lnTo>
                  <a:lnTo>
                    <a:pt x="498790" y="3890"/>
                  </a:lnTo>
                  <a:lnTo>
                    <a:pt x="504395" y="3679"/>
                  </a:lnTo>
                  <a:lnTo>
                    <a:pt x="509999" y="3480"/>
                  </a:lnTo>
                  <a:lnTo>
                    <a:pt x="515604" y="3293"/>
                  </a:lnTo>
                  <a:lnTo>
                    <a:pt x="521208" y="3116"/>
                  </a:lnTo>
                  <a:lnTo>
                    <a:pt x="526812" y="2950"/>
                  </a:lnTo>
                  <a:lnTo>
                    <a:pt x="532417" y="2793"/>
                  </a:lnTo>
                  <a:lnTo>
                    <a:pt x="538021" y="2645"/>
                  </a:lnTo>
                  <a:lnTo>
                    <a:pt x="543626" y="2505"/>
                  </a:lnTo>
                  <a:lnTo>
                    <a:pt x="549230" y="2373"/>
                  </a:lnTo>
                  <a:lnTo>
                    <a:pt x="554834" y="2249"/>
                  </a:lnTo>
                  <a:lnTo>
                    <a:pt x="560439" y="2132"/>
                  </a:lnTo>
                  <a:lnTo>
                    <a:pt x="566043" y="2021"/>
                  </a:lnTo>
                  <a:lnTo>
                    <a:pt x="571648" y="1916"/>
                  </a:lnTo>
                  <a:lnTo>
                    <a:pt x="577252" y="1818"/>
                  </a:lnTo>
                  <a:lnTo>
                    <a:pt x="582856" y="1724"/>
                  </a:lnTo>
                  <a:lnTo>
                    <a:pt x="588461" y="1636"/>
                  </a:lnTo>
                  <a:lnTo>
                    <a:pt x="594065" y="1553"/>
                  </a:lnTo>
                  <a:lnTo>
                    <a:pt x="599670" y="1474"/>
                  </a:lnTo>
                  <a:lnTo>
                    <a:pt x="605274" y="1400"/>
                  </a:lnTo>
                  <a:lnTo>
                    <a:pt x="610878" y="1329"/>
                  </a:lnTo>
                  <a:lnTo>
                    <a:pt x="616483" y="1263"/>
                  </a:lnTo>
                  <a:lnTo>
                    <a:pt x="622087" y="1200"/>
                  </a:lnTo>
                  <a:lnTo>
                    <a:pt x="627692" y="1140"/>
                  </a:lnTo>
                  <a:lnTo>
                    <a:pt x="633296" y="1084"/>
                  </a:lnTo>
                  <a:lnTo>
                    <a:pt x="638900" y="1030"/>
                  </a:lnTo>
                  <a:lnTo>
                    <a:pt x="644505" y="980"/>
                  </a:lnTo>
                  <a:lnTo>
                    <a:pt x="650109" y="932"/>
                  </a:lnTo>
                  <a:lnTo>
                    <a:pt x="655713" y="886"/>
                  </a:lnTo>
                  <a:lnTo>
                    <a:pt x="661318" y="843"/>
                  </a:lnTo>
                  <a:lnTo>
                    <a:pt x="666922" y="803"/>
                  </a:lnTo>
                  <a:lnTo>
                    <a:pt x="672527" y="764"/>
                  </a:lnTo>
                  <a:lnTo>
                    <a:pt x="678131" y="727"/>
                  </a:lnTo>
                  <a:lnTo>
                    <a:pt x="683735" y="692"/>
                  </a:lnTo>
                  <a:lnTo>
                    <a:pt x="689340" y="659"/>
                  </a:lnTo>
                  <a:lnTo>
                    <a:pt x="694944" y="628"/>
                  </a:lnTo>
                  <a:lnTo>
                    <a:pt x="700549" y="598"/>
                  </a:lnTo>
                  <a:lnTo>
                    <a:pt x="706153" y="570"/>
                  </a:lnTo>
                  <a:lnTo>
                    <a:pt x="711757" y="543"/>
                  </a:lnTo>
                  <a:lnTo>
                    <a:pt x="717362" y="518"/>
                  </a:lnTo>
                  <a:lnTo>
                    <a:pt x="722966" y="493"/>
                  </a:lnTo>
                  <a:lnTo>
                    <a:pt x="728571" y="470"/>
                  </a:lnTo>
                  <a:lnTo>
                    <a:pt x="734175" y="448"/>
                  </a:lnTo>
                  <a:lnTo>
                    <a:pt x="739779" y="428"/>
                  </a:lnTo>
                  <a:lnTo>
                    <a:pt x="745384" y="408"/>
                  </a:lnTo>
                  <a:lnTo>
                    <a:pt x="750988" y="389"/>
                  </a:lnTo>
                  <a:lnTo>
                    <a:pt x="756593" y="371"/>
                  </a:lnTo>
                  <a:lnTo>
                    <a:pt x="762197" y="354"/>
                  </a:lnTo>
                  <a:lnTo>
                    <a:pt x="767801" y="337"/>
                  </a:lnTo>
                  <a:lnTo>
                    <a:pt x="773406" y="322"/>
                  </a:lnTo>
                  <a:lnTo>
                    <a:pt x="779010" y="307"/>
                  </a:lnTo>
                  <a:lnTo>
                    <a:pt x="784615" y="293"/>
                  </a:lnTo>
                  <a:lnTo>
                    <a:pt x="790219" y="280"/>
                  </a:lnTo>
                  <a:lnTo>
                    <a:pt x="795823" y="267"/>
                  </a:lnTo>
                  <a:lnTo>
                    <a:pt x="801428" y="254"/>
                  </a:lnTo>
                  <a:lnTo>
                    <a:pt x="807032" y="243"/>
                  </a:lnTo>
                  <a:lnTo>
                    <a:pt x="812636" y="232"/>
                  </a:lnTo>
                  <a:lnTo>
                    <a:pt x="818241" y="221"/>
                  </a:lnTo>
                  <a:lnTo>
                    <a:pt x="823845" y="211"/>
                  </a:lnTo>
                  <a:lnTo>
                    <a:pt x="829450" y="201"/>
                  </a:lnTo>
                  <a:lnTo>
                    <a:pt x="835054" y="192"/>
                  </a:lnTo>
                  <a:lnTo>
                    <a:pt x="840658" y="183"/>
                  </a:lnTo>
                  <a:lnTo>
                    <a:pt x="846263" y="174"/>
                  </a:lnTo>
                  <a:lnTo>
                    <a:pt x="851867" y="166"/>
                  </a:lnTo>
                  <a:lnTo>
                    <a:pt x="857472" y="158"/>
                  </a:lnTo>
                  <a:lnTo>
                    <a:pt x="863076" y="151"/>
                  </a:lnTo>
                  <a:lnTo>
                    <a:pt x="868680" y="144"/>
                  </a:lnTo>
                  <a:lnTo>
                    <a:pt x="874285" y="137"/>
                  </a:lnTo>
                  <a:lnTo>
                    <a:pt x="879889" y="130"/>
                  </a:lnTo>
                  <a:lnTo>
                    <a:pt x="885494" y="124"/>
                  </a:lnTo>
                  <a:lnTo>
                    <a:pt x="891098" y="118"/>
                  </a:lnTo>
                  <a:lnTo>
                    <a:pt x="896702" y="112"/>
                  </a:lnTo>
                  <a:lnTo>
                    <a:pt x="902307" y="107"/>
                  </a:lnTo>
                  <a:lnTo>
                    <a:pt x="907911" y="101"/>
                  </a:lnTo>
                  <a:lnTo>
                    <a:pt x="913516" y="96"/>
                  </a:lnTo>
                  <a:lnTo>
                    <a:pt x="919120" y="91"/>
                  </a:lnTo>
                  <a:lnTo>
                    <a:pt x="924724" y="87"/>
                  </a:lnTo>
                  <a:lnTo>
                    <a:pt x="930329" y="82"/>
                  </a:lnTo>
                  <a:lnTo>
                    <a:pt x="935933" y="78"/>
                  </a:lnTo>
                  <a:lnTo>
                    <a:pt x="941538" y="74"/>
                  </a:lnTo>
                  <a:lnTo>
                    <a:pt x="947142" y="70"/>
                  </a:lnTo>
                  <a:lnTo>
                    <a:pt x="952746" y="66"/>
                  </a:lnTo>
                  <a:lnTo>
                    <a:pt x="958351" y="62"/>
                  </a:lnTo>
                  <a:lnTo>
                    <a:pt x="963955" y="59"/>
                  </a:lnTo>
                  <a:lnTo>
                    <a:pt x="969559" y="55"/>
                  </a:lnTo>
                  <a:lnTo>
                    <a:pt x="975164" y="52"/>
                  </a:lnTo>
                  <a:lnTo>
                    <a:pt x="980768" y="49"/>
                  </a:lnTo>
                  <a:lnTo>
                    <a:pt x="986373" y="46"/>
                  </a:lnTo>
                  <a:lnTo>
                    <a:pt x="991977" y="43"/>
                  </a:lnTo>
                  <a:lnTo>
                    <a:pt x="997581" y="40"/>
                  </a:lnTo>
                  <a:lnTo>
                    <a:pt x="1003186" y="37"/>
                  </a:lnTo>
                  <a:lnTo>
                    <a:pt x="1008790" y="35"/>
                  </a:lnTo>
                  <a:lnTo>
                    <a:pt x="1014395" y="33"/>
                  </a:lnTo>
                  <a:lnTo>
                    <a:pt x="1019999" y="30"/>
                  </a:lnTo>
                  <a:lnTo>
                    <a:pt x="1025603" y="28"/>
                  </a:lnTo>
                  <a:lnTo>
                    <a:pt x="1031208" y="26"/>
                  </a:lnTo>
                  <a:lnTo>
                    <a:pt x="1036812" y="24"/>
                  </a:lnTo>
                  <a:lnTo>
                    <a:pt x="1042417" y="22"/>
                  </a:lnTo>
                  <a:lnTo>
                    <a:pt x="1048021" y="20"/>
                  </a:lnTo>
                  <a:lnTo>
                    <a:pt x="1053625" y="18"/>
                  </a:lnTo>
                  <a:lnTo>
                    <a:pt x="1059230" y="17"/>
                  </a:lnTo>
                  <a:lnTo>
                    <a:pt x="1064834" y="15"/>
                  </a:lnTo>
                  <a:lnTo>
                    <a:pt x="1070439" y="13"/>
                  </a:lnTo>
                  <a:lnTo>
                    <a:pt x="1076043" y="12"/>
                  </a:lnTo>
                  <a:lnTo>
                    <a:pt x="1081647" y="11"/>
                  </a:lnTo>
                  <a:lnTo>
                    <a:pt x="1087252" y="9"/>
                  </a:lnTo>
                  <a:lnTo>
                    <a:pt x="1092856" y="8"/>
                  </a:lnTo>
                  <a:lnTo>
                    <a:pt x="1098461" y="7"/>
                  </a:lnTo>
                  <a:lnTo>
                    <a:pt x="1104065" y="6"/>
                  </a:lnTo>
                  <a:lnTo>
                    <a:pt x="1109669" y="5"/>
                  </a:lnTo>
                  <a:lnTo>
                    <a:pt x="1115274" y="4"/>
                  </a:lnTo>
                  <a:lnTo>
                    <a:pt x="1120878" y="3"/>
                  </a:lnTo>
                  <a:lnTo>
                    <a:pt x="1126482" y="3"/>
                  </a:lnTo>
                  <a:lnTo>
                    <a:pt x="1132087" y="2"/>
                  </a:lnTo>
                  <a:lnTo>
                    <a:pt x="1137691" y="2"/>
                  </a:lnTo>
                  <a:lnTo>
                    <a:pt x="1143296" y="1"/>
                  </a:lnTo>
                  <a:lnTo>
                    <a:pt x="1148900" y="1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1"/>
                  </a:lnTo>
                  <a:lnTo>
                    <a:pt x="1216153" y="1"/>
                  </a:lnTo>
                  <a:lnTo>
                    <a:pt x="1221757" y="2"/>
                  </a:lnTo>
                  <a:lnTo>
                    <a:pt x="1227362" y="3"/>
                  </a:lnTo>
                  <a:lnTo>
                    <a:pt x="1232966" y="4"/>
                  </a:lnTo>
                  <a:lnTo>
                    <a:pt x="1238570" y="5"/>
                  </a:lnTo>
                  <a:lnTo>
                    <a:pt x="1244175" y="6"/>
                  </a:lnTo>
                  <a:lnTo>
                    <a:pt x="1249779" y="7"/>
                  </a:lnTo>
                  <a:lnTo>
                    <a:pt x="1255384" y="8"/>
                  </a:lnTo>
                  <a:lnTo>
                    <a:pt x="1260988" y="10"/>
                  </a:lnTo>
                  <a:lnTo>
                    <a:pt x="1266592" y="11"/>
                  </a:lnTo>
                  <a:lnTo>
                    <a:pt x="1272197" y="13"/>
                  </a:lnTo>
                  <a:lnTo>
                    <a:pt x="1277801" y="14"/>
                  </a:lnTo>
                  <a:lnTo>
                    <a:pt x="1283406" y="16"/>
                  </a:lnTo>
                  <a:lnTo>
                    <a:pt x="1289010" y="18"/>
                  </a:lnTo>
                  <a:lnTo>
                    <a:pt x="1294614" y="21"/>
                  </a:lnTo>
                  <a:lnTo>
                    <a:pt x="1300219" y="23"/>
                  </a:lnTo>
                  <a:lnTo>
                    <a:pt x="1305823" y="26"/>
                  </a:lnTo>
                  <a:lnTo>
                    <a:pt x="1311427" y="28"/>
                  </a:lnTo>
                  <a:lnTo>
                    <a:pt x="1317032" y="31"/>
                  </a:lnTo>
                  <a:lnTo>
                    <a:pt x="1322636" y="34"/>
                  </a:lnTo>
                  <a:lnTo>
                    <a:pt x="1328241" y="37"/>
                  </a:lnTo>
                  <a:lnTo>
                    <a:pt x="1333845" y="41"/>
                  </a:lnTo>
                  <a:lnTo>
                    <a:pt x="1339449" y="44"/>
                  </a:lnTo>
                  <a:lnTo>
                    <a:pt x="1345054" y="48"/>
                  </a:lnTo>
                  <a:lnTo>
                    <a:pt x="1350658" y="52"/>
                  </a:lnTo>
                  <a:lnTo>
                    <a:pt x="1356263" y="56"/>
                  </a:lnTo>
                  <a:lnTo>
                    <a:pt x="1361867" y="61"/>
                  </a:lnTo>
                  <a:lnTo>
                    <a:pt x="1367471" y="65"/>
                  </a:lnTo>
                  <a:lnTo>
                    <a:pt x="1373076" y="70"/>
                  </a:lnTo>
                  <a:lnTo>
                    <a:pt x="1378680" y="75"/>
                  </a:lnTo>
                  <a:lnTo>
                    <a:pt x="1384285" y="80"/>
                  </a:lnTo>
                  <a:lnTo>
                    <a:pt x="1389889" y="86"/>
                  </a:lnTo>
                  <a:lnTo>
                    <a:pt x="1395493" y="92"/>
                  </a:lnTo>
                  <a:lnTo>
                    <a:pt x="1401098" y="98"/>
                  </a:lnTo>
                  <a:lnTo>
                    <a:pt x="1406702" y="104"/>
                  </a:lnTo>
                  <a:lnTo>
                    <a:pt x="1412307" y="110"/>
                  </a:lnTo>
                  <a:lnTo>
                    <a:pt x="1417911" y="117"/>
                  </a:lnTo>
                  <a:lnTo>
                    <a:pt x="1423515" y="124"/>
                  </a:lnTo>
                  <a:lnTo>
                    <a:pt x="1429120" y="131"/>
                  </a:lnTo>
                  <a:lnTo>
                    <a:pt x="1434724" y="138"/>
                  </a:lnTo>
                  <a:lnTo>
                    <a:pt x="1440329" y="145"/>
                  </a:lnTo>
                  <a:lnTo>
                    <a:pt x="1445933" y="153"/>
                  </a:lnTo>
                  <a:lnTo>
                    <a:pt x="1451537" y="161"/>
                  </a:lnTo>
                  <a:lnTo>
                    <a:pt x="1457142" y="169"/>
                  </a:lnTo>
                  <a:lnTo>
                    <a:pt x="1462746" y="178"/>
                  </a:lnTo>
                  <a:lnTo>
                    <a:pt x="1468350" y="186"/>
                  </a:lnTo>
                  <a:lnTo>
                    <a:pt x="1473955" y="195"/>
                  </a:lnTo>
                  <a:lnTo>
                    <a:pt x="1479559" y="204"/>
                  </a:lnTo>
                  <a:lnTo>
                    <a:pt x="1485164" y="213"/>
                  </a:lnTo>
                  <a:lnTo>
                    <a:pt x="1490768" y="222"/>
                  </a:lnTo>
                  <a:lnTo>
                    <a:pt x="1496372" y="231"/>
                  </a:lnTo>
                  <a:lnTo>
                    <a:pt x="1501977" y="241"/>
                  </a:lnTo>
                  <a:lnTo>
                    <a:pt x="1507581" y="251"/>
                  </a:lnTo>
                  <a:lnTo>
                    <a:pt x="1513186" y="261"/>
                  </a:lnTo>
                  <a:lnTo>
                    <a:pt x="1518790" y="271"/>
                  </a:lnTo>
                  <a:lnTo>
                    <a:pt x="1524394" y="281"/>
                  </a:lnTo>
                  <a:lnTo>
                    <a:pt x="1529999" y="292"/>
                  </a:lnTo>
                  <a:lnTo>
                    <a:pt x="1535603" y="302"/>
                  </a:lnTo>
                  <a:lnTo>
                    <a:pt x="1541208" y="313"/>
                  </a:lnTo>
                  <a:lnTo>
                    <a:pt x="1546812" y="324"/>
                  </a:lnTo>
                  <a:lnTo>
                    <a:pt x="1552416" y="335"/>
                  </a:lnTo>
                  <a:lnTo>
                    <a:pt x="1558021" y="346"/>
                  </a:lnTo>
                  <a:lnTo>
                    <a:pt x="1563625" y="357"/>
                  </a:lnTo>
                  <a:lnTo>
                    <a:pt x="1569230" y="369"/>
                  </a:lnTo>
                  <a:lnTo>
                    <a:pt x="1574834" y="380"/>
                  </a:lnTo>
                  <a:lnTo>
                    <a:pt x="1580438" y="392"/>
                  </a:lnTo>
                  <a:lnTo>
                    <a:pt x="1586043" y="404"/>
                  </a:lnTo>
                  <a:lnTo>
                    <a:pt x="1591647" y="416"/>
                  </a:lnTo>
                  <a:lnTo>
                    <a:pt x="1597252" y="427"/>
                  </a:lnTo>
                  <a:lnTo>
                    <a:pt x="1602856" y="439"/>
                  </a:lnTo>
                  <a:lnTo>
                    <a:pt x="1608460" y="451"/>
                  </a:lnTo>
                  <a:lnTo>
                    <a:pt x="1614065" y="463"/>
                  </a:lnTo>
                  <a:lnTo>
                    <a:pt x="1619669" y="475"/>
                  </a:lnTo>
                  <a:lnTo>
                    <a:pt x="1625273" y="487"/>
                  </a:lnTo>
                  <a:lnTo>
                    <a:pt x="1630878" y="499"/>
                  </a:lnTo>
                  <a:lnTo>
                    <a:pt x="1636482" y="511"/>
                  </a:lnTo>
                  <a:lnTo>
                    <a:pt x="1642087" y="522"/>
                  </a:lnTo>
                  <a:lnTo>
                    <a:pt x="1647691" y="534"/>
                  </a:lnTo>
                  <a:lnTo>
                    <a:pt x="1653295" y="545"/>
                  </a:lnTo>
                  <a:lnTo>
                    <a:pt x="1658900" y="557"/>
                  </a:lnTo>
                  <a:lnTo>
                    <a:pt x="1664504" y="568"/>
                  </a:lnTo>
                  <a:lnTo>
                    <a:pt x="1670109" y="579"/>
                  </a:lnTo>
                  <a:lnTo>
                    <a:pt x="1675713" y="590"/>
                  </a:lnTo>
                  <a:lnTo>
                    <a:pt x="1681317" y="601"/>
                  </a:lnTo>
                  <a:lnTo>
                    <a:pt x="1686922" y="612"/>
                  </a:lnTo>
                  <a:lnTo>
                    <a:pt x="1692526" y="623"/>
                  </a:lnTo>
                  <a:lnTo>
                    <a:pt x="1698131" y="634"/>
                  </a:lnTo>
                  <a:lnTo>
                    <a:pt x="1703735" y="645"/>
                  </a:lnTo>
                  <a:lnTo>
                    <a:pt x="1709339" y="655"/>
                  </a:lnTo>
                  <a:lnTo>
                    <a:pt x="1714944" y="666"/>
                  </a:lnTo>
                  <a:lnTo>
                    <a:pt x="1720548" y="676"/>
                  </a:lnTo>
                  <a:lnTo>
                    <a:pt x="1726153" y="687"/>
                  </a:lnTo>
                  <a:lnTo>
                    <a:pt x="1731757" y="697"/>
                  </a:lnTo>
                  <a:lnTo>
                    <a:pt x="1737361" y="708"/>
                  </a:lnTo>
                  <a:lnTo>
                    <a:pt x="1742966" y="718"/>
                  </a:lnTo>
                  <a:lnTo>
                    <a:pt x="1748570" y="728"/>
                  </a:lnTo>
                  <a:lnTo>
                    <a:pt x="1754175" y="739"/>
                  </a:lnTo>
                  <a:lnTo>
                    <a:pt x="1759779" y="749"/>
                  </a:lnTo>
                  <a:lnTo>
                    <a:pt x="1765383" y="759"/>
                  </a:lnTo>
                  <a:lnTo>
                    <a:pt x="1770988" y="769"/>
                  </a:lnTo>
                  <a:lnTo>
                    <a:pt x="1776592" y="780"/>
                  </a:lnTo>
                  <a:lnTo>
                    <a:pt x="1782196" y="790"/>
                  </a:lnTo>
                  <a:lnTo>
                    <a:pt x="1787801" y="800"/>
                  </a:lnTo>
                  <a:lnTo>
                    <a:pt x="1793405" y="810"/>
                  </a:lnTo>
                  <a:lnTo>
                    <a:pt x="1799010" y="821"/>
                  </a:lnTo>
                  <a:lnTo>
                    <a:pt x="1804614" y="831"/>
                  </a:lnTo>
                  <a:lnTo>
                    <a:pt x="1810218" y="841"/>
                  </a:lnTo>
                  <a:lnTo>
                    <a:pt x="1815823" y="852"/>
                  </a:lnTo>
                  <a:lnTo>
                    <a:pt x="1821427" y="862"/>
                  </a:lnTo>
                  <a:lnTo>
                    <a:pt x="1827032" y="872"/>
                  </a:lnTo>
                  <a:lnTo>
                    <a:pt x="1832636" y="883"/>
                  </a:lnTo>
                  <a:lnTo>
                    <a:pt x="1838240" y="893"/>
                  </a:lnTo>
                  <a:lnTo>
                    <a:pt x="1843845" y="904"/>
                  </a:lnTo>
                  <a:lnTo>
                    <a:pt x="1849449" y="914"/>
                  </a:lnTo>
                  <a:lnTo>
                    <a:pt x="1855054" y="925"/>
                  </a:lnTo>
                  <a:lnTo>
                    <a:pt x="1860658" y="935"/>
                  </a:lnTo>
                  <a:lnTo>
                    <a:pt x="1866262" y="946"/>
                  </a:lnTo>
                  <a:lnTo>
                    <a:pt x="1871867" y="957"/>
                  </a:lnTo>
                  <a:lnTo>
                    <a:pt x="1877471" y="968"/>
                  </a:lnTo>
                  <a:lnTo>
                    <a:pt x="1883076" y="979"/>
                  </a:lnTo>
                  <a:lnTo>
                    <a:pt x="1883076" y="9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691486" y="2084613"/>
              <a:ext cx="1883076" cy="567383"/>
            </a:xfrm>
            <a:custGeom>
              <a:avLst/>
              <a:pathLst>
                <a:path w="1883076" h="567383">
                  <a:moveTo>
                    <a:pt x="0" y="562591"/>
                  </a:moveTo>
                  <a:lnTo>
                    <a:pt x="5604" y="554969"/>
                  </a:lnTo>
                  <a:lnTo>
                    <a:pt x="11208" y="547151"/>
                  </a:lnTo>
                  <a:lnTo>
                    <a:pt x="16813" y="539152"/>
                  </a:lnTo>
                  <a:lnTo>
                    <a:pt x="22417" y="530987"/>
                  </a:lnTo>
                  <a:lnTo>
                    <a:pt x="28021" y="522672"/>
                  </a:lnTo>
                  <a:lnTo>
                    <a:pt x="33626" y="514227"/>
                  </a:lnTo>
                  <a:lnTo>
                    <a:pt x="39230" y="505670"/>
                  </a:lnTo>
                  <a:lnTo>
                    <a:pt x="44835" y="497020"/>
                  </a:lnTo>
                  <a:lnTo>
                    <a:pt x="50439" y="488298"/>
                  </a:lnTo>
                  <a:lnTo>
                    <a:pt x="56043" y="479524"/>
                  </a:lnTo>
                  <a:lnTo>
                    <a:pt x="61648" y="470719"/>
                  </a:lnTo>
                  <a:lnTo>
                    <a:pt x="67252" y="461902"/>
                  </a:lnTo>
                  <a:lnTo>
                    <a:pt x="72857" y="453095"/>
                  </a:lnTo>
                  <a:lnTo>
                    <a:pt x="78461" y="444316"/>
                  </a:lnTo>
                  <a:lnTo>
                    <a:pt x="84065" y="435585"/>
                  </a:lnTo>
                  <a:lnTo>
                    <a:pt x="89670" y="426920"/>
                  </a:lnTo>
                  <a:lnTo>
                    <a:pt x="95274" y="418338"/>
                  </a:lnTo>
                  <a:lnTo>
                    <a:pt x="100879" y="409855"/>
                  </a:lnTo>
                  <a:lnTo>
                    <a:pt x="106483" y="401486"/>
                  </a:lnTo>
                  <a:lnTo>
                    <a:pt x="112087" y="393244"/>
                  </a:lnTo>
                  <a:lnTo>
                    <a:pt x="117692" y="385141"/>
                  </a:lnTo>
                  <a:lnTo>
                    <a:pt x="123296" y="377187"/>
                  </a:lnTo>
                  <a:lnTo>
                    <a:pt x="128901" y="369393"/>
                  </a:lnTo>
                  <a:lnTo>
                    <a:pt x="134505" y="361766"/>
                  </a:lnTo>
                  <a:lnTo>
                    <a:pt x="140109" y="354312"/>
                  </a:lnTo>
                  <a:lnTo>
                    <a:pt x="145714" y="347038"/>
                  </a:lnTo>
                  <a:lnTo>
                    <a:pt x="151318" y="339946"/>
                  </a:lnTo>
                  <a:lnTo>
                    <a:pt x="156923" y="333041"/>
                  </a:lnTo>
                  <a:lnTo>
                    <a:pt x="162527" y="326322"/>
                  </a:lnTo>
                  <a:lnTo>
                    <a:pt x="168131" y="319792"/>
                  </a:lnTo>
                  <a:lnTo>
                    <a:pt x="173736" y="313450"/>
                  </a:lnTo>
                  <a:lnTo>
                    <a:pt x="179340" y="307295"/>
                  </a:lnTo>
                  <a:lnTo>
                    <a:pt x="184944" y="301325"/>
                  </a:lnTo>
                  <a:lnTo>
                    <a:pt x="190549" y="295538"/>
                  </a:lnTo>
                  <a:lnTo>
                    <a:pt x="196153" y="289930"/>
                  </a:lnTo>
                  <a:lnTo>
                    <a:pt x="201758" y="284499"/>
                  </a:lnTo>
                  <a:lnTo>
                    <a:pt x="207362" y="279239"/>
                  </a:lnTo>
                  <a:lnTo>
                    <a:pt x="212966" y="274148"/>
                  </a:lnTo>
                  <a:lnTo>
                    <a:pt x="218571" y="269219"/>
                  </a:lnTo>
                  <a:lnTo>
                    <a:pt x="224175" y="264449"/>
                  </a:lnTo>
                  <a:lnTo>
                    <a:pt x="229780" y="259833"/>
                  </a:lnTo>
                  <a:lnTo>
                    <a:pt x="235384" y="255364"/>
                  </a:lnTo>
                  <a:lnTo>
                    <a:pt x="240988" y="251039"/>
                  </a:lnTo>
                  <a:lnTo>
                    <a:pt x="246593" y="246851"/>
                  </a:lnTo>
                  <a:lnTo>
                    <a:pt x="252197" y="242796"/>
                  </a:lnTo>
                  <a:lnTo>
                    <a:pt x="257802" y="238869"/>
                  </a:lnTo>
                  <a:lnTo>
                    <a:pt x="263406" y="235063"/>
                  </a:lnTo>
                  <a:lnTo>
                    <a:pt x="269010" y="231376"/>
                  </a:lnTo>
                  <a:lnTo>
                    <a:pt x="274615" y="227800"/>
                  </a:lnTo>
                  <a:lnTo>
                    <a:pt x="280219" y="224333"/>
                  </a:lnTo>
                  <a:lnTo>
                    <a:pt x="285824" y="220969"/>
                  </a:lnTo>
                  <a:lnTo>
                    <a:pt x="291428" y="217703"/>
                  </a:lnTo>
                  <a:lnTo>
                    <a:pt x="297032" y="214531"/>
                  </a:lnTo>
                  <a:lnTo>
                    <a:pt x="302637" y="211449"/>
                  </a:lnTo>
                  <a:lnTo>
                    <a:pt x="308241" y="208453"/>
                  </a:lnTo>
                  <a:lnTo>
                    <a:pt x="313846" y="205540"/>
                  </a:lnTo>
                  <a:lnTo>
                    <a:pt x="319450" y="202704"/>
                  </a:lnTo>
                  <a:lnTo>
                    <a:pt x="325054" y="199944"/>
                  </a:lnTo>
                  <a:lnTo>
                    <a:pt x="330659" y="197255"/>
                  </a:lnTo>
                  <a:lnTo>
                    <a:pt x="336263" y="194634"/>
                  </a:lnTo>
                  <a:lnTo>
                    <a:pt x="341867" y="192078"/>
                  </a:lnTo>
                  <a:lnTo>
                    <a:pt x="347472" y="189584"/>
                  </a:lnTo>
                  <a:lnTo>
                    <a:pt x="353076" y="187150"/>
                  </a:lnTo>
                  <a:lnTo>
                    <a:pt x="358681" y="184772"/>
                  </a:lnTo>
                  <a:lnTo>
                    <a:pt x="364285" y="182449"/>
                  </a:lnTo>
                  <a:lnTo>
                    <a:pt x="369889" y="180177"/>
                  </a:lnTo>
                  <a:lnTo>
                    <a:pt x="375494" y="177955"/>
                  </a:lnTo>
                  <a:lnTo>
                    <a:pt x="381098" y="175780"/>
                  </a:lnTo>
                  <a:lnTo>
                    <a:pt x="386703" y="173650"/>
                  </a:lnTo>
                  <a:lnTo>
                    <a:pt x="392307" y="171564"/>
                  </a:lnTo>
                  <a:lnTo>
                    <a:pt x="397911" y="169520"/>
                  </a:lnTo>
                  <a:lnTo>
                    <a:pt x="403516" y="167515"/>
                  </a:lnTo>
                  <a:lnTo>
                    <a:pt x="409120" y="165548"/>
                  </a:lnTo>
                  <a:lnTo>
                    <a:pt x="414725" y="163619"/>
                  </a:lnTo>
                  <a:lnTo>
                    <a:pt x="420329" y="161724"/>
                  </a:lnTo>
                  <a:lnTo>
                    <a:pt x="425933" y="159863"/>
                  </a:lnTo>
                  <a:lnTo>
                    <a:pt x="431538" y="158035"/>
                  </a:lnTo>
                  <a:lnTo>
                    <a:pt x="437142" y="156238"/>
                  </a:lnTo>
                  <a:lnTo>
                    <a:pt x="442747" y="154472"/>
                  </a:lnTo>
                  <a:lnTo>
                    <a:pt x="448351" y="152734"/>
                  </a:lnTo>
                  <a:lnTo>
                    <a:pt x="453955" y="151024"/>
                  </a:lnTo>
                  <a:lnTo>
                    <a:pt x="459560" y="149342"/>
                  </a:lnTo>
                  <a:lnTo>
                    <a:pt x="465164" y="147685"/>
                  </a:lnTo>
                  <a:lnTo>
                    <a:pt x="470769" y="146054"/>
                  </a:lnTo>
                  <a:lnTo>
                    <a:pt x="476373" y="144447"/>
                  </a:lnTo>
                  <a:lnTo>
                    <a:pt x="481977" y="142863"/>
                  </a:lnTo>
                  <a:lnTo>
                    <a:pt x="487582" y="141303"/>
                  </a:lnTo>
                  <a:lnTo>
                    <a:pt x="493186" y="139765"/>
                  </a:lnTo>
                  <a:lnTo>
                    <a:pt x="498790" y="138248"/>
                  </a:lnTo>
                  <a:lnTo>
                    <a:pt x="504395" y="136751"/>
                  </a:lnTo>
                  <a:lnTo>
                    <a:pt x="509999" y="135275"/>
                  </a:lnTo>
                  <a:lnTo>
                    <a:pt x="515604" y="133819"/>
                  </a:lnTo>
                  <a:lnTo>
                    <a:pt x="521208" y="132382"/>
                  </a:lnTo>
                  <a:lnTo>
                    <a:pt x="526812" y="130963"/>
                  </a:lnTo>
                  <a:lnTo>
                    <a:pt x="532417" y="129562"/>
                  </a:lnTo>
                  <a:lnTo>
                    <a:pt x="538021" y="128179"/>
                  </a:lnTo>
                  <a:lnTo>
                    <a:pt x="543626" y="126812"/>
                  </a:lnTo>
                  <a:lnTo>
                    <a:pt x="549230" y="125463"/>
                  </a:lnTo>
                  <a:lnTo>
                    <a:pt x="554834" y="124129"/>
                  </a:lnTo>
                  <a:lnTo>
                    <a:pt x="560439" y="122811"/>
                  </a:lnTo>
                  <a:lnTo>
                    <a:pt x="566043" y="121509"/>
                  </a:lnTo>
                  <a:lnTo>
                    <a:pt x="571648" y="120221"/>
                  </a:lnTo>
                  <a:lnTo>
                    <a:pt x="577252" y="118948"/>
                  </a:lnTo>
                  <a:lnTo>
                    <a:pt x="582856" y="117690"/>
                  </a:lnTo>
                  <a:lnTo>
                    <a:pt x="588461" y="116445"/>
                  </a:lnTo>
                  <a:lnTo>
                    <a:pt x="594065" y="115213"/>
                  </a:lnTo>
                  <a:lnTo>
                    <a:pt x="599670" y="113995"/>
                  </a:lnTo>
                  <a:lnTo>
                    <a:pt x="605274" y="112789"/>
                  </a:lnTo>
                  <a:lnTo>
                    <a:pt x="610878" y="111596"/>
                  </a:lnTo>
                  <a:lnTo>
                    <a:pt x="616483" y="110415"/>
                  </a:lnTo>
                  <a:lnTo>
                    <a:pt x="622087" y="109246"/>
                  </a:lnTo>
                  <a:lnTo>
                    <a:pt x="627692" y="108088"/>
                  </a:lnTo>
                  <a:lnTo>
                    <a:pt x="633296" y="106942"/>
                  </a:lnTo>
                  <a:lnTo>
                    <a:pt x="638900" y="105806"/>
                  </a:lnTo>
                  <a:lnTo>
                    <a:pt x="644505" y="104681"/>
                  </a:lnTo>
                  <a:lnTo>
                    <a:pt x="650109" y="103566"/>
                  </a:lnTo>
                  <a:lnTo>
                    <a:pt x="655713" y="102462"/>
                  </a:lnTo>
                  <a:lnTo>
                    <a:pt x="661318" y="101366"/>
                  </a:lnTo>
                  <a:lnTo>
                    <a:pt x="666922" y="100280"/>
                  </a:lnTo>
                  <a:lnTo>
                    <a:pt x="672527" y="99204"/>
                  </a:lnTo>
                  <a:lnTo>
                    <a:pt x="678131" y="98135"/>
                  </a:lnTo>
                  <a:lnTo>
                    <a:pt x="683735" y="97076"/>
                  </a:lnTo>
                  <a:lnTo>
                    <a:pt x="689340" y="96024"/>
                  </a:lnTo>
                  <a:lnTo>
                    <a:pt x="694944" y="94980"/>
                  </a:lnTo>
                  <a:lnTo>
                    <a:pt x="700549" y="93943"/>
                  </a:lnTo>
                  <a:lnTo>
                    <a:pt x="706153" y="92914"/>
                  </a:lnTo>
                  <a:lnTo>
                    <a:pt x="711757" y="91891"/>
                  </a:lnTo>
                  <a:lnTo>
                    <a:pt x="717362" y="90875"/>
                  </a:lnTo>
                  <a:lnTo>
                    <a:pt x="722966" y="89864"/>
                  </a:lnTo>
                  <a:lnTo>
                    <a:pt x="728571" y="88860"/>
                  </a:lnTo>
                  <a:lnTo>
                    <a:pt x="734175" y="87861"/>
                  </a:lnTo>
                  <a:lnTo>
                    <a:pt x="739779" y="86867"/>
                  </a:lnTo>
                  <a:lnTo>
                    <a:pt x="745384" y="85878"/>
                  </a:lnTo>
                  <a:lnTo>
                    <a:pt x="750988" y="84893"/>
                  </a:lnTo>
                  <a:lnTo>
                    <a:pt x="756593" y="83913"/>
                  </a:lnTo>
                  <a:lnTo>
                    <a:pt x="762197" y="82936"/>
                  </a:lnTo>
                  <a:lnTo>
                    <a:pt x="767801" y="81962"/>
                  </a:lnTo>
                  <a:lnTo>
                    <a:pt x="773406" y="80992"/>
                  </a:lnTo>
                  <a:lnTo>
                    <a:pt x="779010" y="80024"/>
                  </a:lnTo>
                  <a:lnTo>
                    <a:pt x="784615" y="79058"/>
                  </a:lnTo>
                  <a:lnTo>
                    <a:pt x="790219" y="78095"/>
                  </a:lnTo>
                  <a:lnTo>
                    <a:pt x="795823" y="77133"/>
                  </a:lnTo>
                  <a:lnTo>
                    <a:pt x="801428" y="76173"/>
                  </a:lnTo>
                  <a:lnTo>
                    <a:pt x="807032" y="75214"/>
                  </a:lnTo>
                  <a:lnTo>
                    <a:pt x="812636" y="74255"/>
                  </a:lnTo>
                  <a:lnTo>
                    <a:pt x="818241" y="73297"/>
                  </a:lnTo>
                  <a:lnTo>
                    <a:pt x="823845" y="72339"/>
                  </a:lnTo>
                  <a:lnTo>
                    <a:pt x="829450" y="71381"/>
                  </a:lnTo>
                  <a:lnTo>
                    <a:pt x="835054" y="70422"/>
                  </a:lnTo>
                  <a:lnTo>
                    <a:pt x="840658" y="69463"/>
                  </a:lnTo>
                  <a:lnTo>
                    <a:pt x="846263" y="68502"/>
                  </a:lnTo>
                  <a:lnTo>
                    <a:pt x="851867" y="67541"/>
                  </a:lnTo>
                  <a:lnTo>
                    <a:pt x="857472" y="66579"/>
                  </a:lnTo>
                  <a:lnTo>
                    <a:pt x="863076" y="65615"/>
                  </a:lnTo>
                  <a:lnTo>
                    <a:pt x="868680" y="64649"/>
                  </a:lnTo>
                  <a:lnTo>
                    <a:pt x="874285" y="63682"/>
                  </a:lnTo>
                  <a:lnTo>
                    <a:pt x="879889" y="62713"/>
                  </a:lnTo>
                  <a:lnTo>
                    <a:pt x="885494" y="61742"/>
                  </a:lnTo>
                  <a:lnTo>
                    <a:pt x="891098" y="60769"/>
                  </a:lnTo>
                  <a:lnTo>
                    <a:pt x="896702" y="59794"/>
                  </a:lnTo>
                  <a:lnTo>
                    <a:pt x="902307" y="58818"/>
                  </a:lnTo>
                  <a:lnTo>
                    <a:pt x="907911" y="57840"/>
                  </a:lnTo>
                  <a:lnTo>
                    <a:pt x="913516" y="56860"/>
                  </a:lnTo>
                  <a:lnTo>
                    <a:pt x="919120" y="55879"/>
                  </a:lnTo>
                  <a:lnTo>
                    <a:pt x="924724" y="54897"/>
                  </a:lnTo>
                  <a:lnTo>
                    <a:pt x="930329" y="53914"/>
                  </a:lnTo>
                  <a:lnTo>
                    <a:pt x="935933" y="52930"/>
                  </a:lnTo>
                  <a:lnTo>
                    <a:pt x="941538" y="51946"/>
                  </a:lnTo>
                  <a:lnTo>
                    <a:pt x="947142" y="50962"/>
                  </a:lnTo>
                  <a:lnTo>
                    <a:pt x="952746" y="49979"/>
                  </a:lnTo>
                  <a:lnTo>
                    <a:pt x="958351" y="48997"/>
                  </a:lnTo>
                  <a:lnTo>
                    <a:pt x="963955" y="48016"/>
                  </a:lnTo>
                  <a:lnTo>
                    <a:pt x="969559" y="47037"/>
                  </a:lnTo>
                  <a:lnTo>
                    <a:pt x="975164" y="46061"/>
                  </a:lnTo>
                  <a:lnTo>
                    <a:pt x="980768" y="45088"/>
                  </a:lnTo>
                  <a:lnTo>
                    <a:pt x="986373" y="44119"/>
                  </a:lnTo>
                  <a:lnTo>
                    <a:pt x="991977" y="43155"/>
                  </a:lnTo>
                  <a:lnTo>
                    <a:pt x="997581" y="42195"/>
                  </a:lnTo>
                  <a:lnTo>
                    <a:pt x="1003186" y="41241"/>
                  </a:lnTo>
                  <a:lnTo>
                    <a:pt x="1008790" y="40294"/>
                  </a:lnTo>
                  <a:lnTo>
                    <a:pt x="1014395" y="39354"/>
                  </a:lnTo>
                  <a:lnTo>
                    <a:pt x="1019999" y="38422"/>
                  </a:lnTo>
                  <a:lnTo>
                    <a:pt x="1025603" y="37499"/>
                  </a:lnTo>
                  <a:lnTo>
                    <a:pt x="1031208" y="36584"/>
                  </a:lnTo>
                  <a:lnTo>
                    <a:pt x="1036812" y="35680"/>
                  </a:lnTo>
                  <a:lnTo>
                    <a:pt x="1042417" y="34786"/>
                  </a:lnTo>
                  <a:lnTo>
                    <a:pt x="1048021" y="33904"/>
                  </a:lnTo>
                  <a:lnTo>
                    <a:pt x="1053625" y="33034"/>
                  </a:lnTo>
                  <a:lnTo>
                    <a:pt x="1059230" y="32176"/>
                  </a:lnTo>
                  <a:lnTo>
                    <a:pt x="1064834" y="31331"/>
                  </a:lnTo>
                  <a:lnTo>
                    <a:pt x="1070439" y="30500"/>
                  </a:lnTo>
                  <a:lnTo>
                    <a:pt x="1076043" y="29684"/>
                  </a:lnTo>
                  <a:lnTo>
                    <a:pt x="1081647" y="28881"/>
                  </a:lnTo>
                  <a:lnTo>
                    <a:pt x="1087252" y="28094"/>
                  </a:lnTo>
                  <a:lnTo>
                    <a:pt x="1092856" y="27323"/>
                  </a:lnTo>
                  <a:lnTo>
                    <a:pt x="1098461" y="26567"/>
                  </a:lnTo>
                  <a:lnTo>
                    <a:pt x="1104065" y="25828"/>
                  </a:lnTo>
                  <a:lnTo>
                    <a:pt x="1109669" y="25105"/>
                  </a:lnTo>
                  <a:lnTo>
                    <a:pt x="1115274" y="24398"/>
                  </a:lnTo>
                  <a:lnTo>
                    <a:pt x="1120878" y="23709"/>
                  </a:lnTo>
                  <a:lnTo>
                    <a:pt x="1126482" y="23036"/>
                  </a:lnTo>
                  <a:lnTo>
                    <a:pt x="1132087" y="22381"/>
                  </a:lnTo>
                  <a:lnTo>
                    <a:pt x="1137691" y="21742"/>
                  </a:lnTo>
                  <a:lnTo>
                    <a:pt x="1143296" y="21121"/>
                  </a:lnTo>
                  <a:lnTo>
                    <a:pt x="1148900" y="20517"/>
                  </a:lnTo>
                  <a:lnTo>
                    <a:pt x="1154504" y="19930"/>
                  </a:lnTo>
                  <a:lnTo>
                    <a:pt x="1160109" y="19359"/>
                  </a:lnTo>
                  <a:lnTo>
                    <a:pt x="1165713" y="18806"/>
                  </a:lnTo>
                  <a:lnTo>
                    <a:pt x="1171318" y="18269"/>
                  </a:lnTo>
                  <a:lnTo>
                    <a:pt x="1176922" y="17748"/>
                  </a:lnTo>
                  <a:lnTo>
                    <a:pt x="1182526" y="17244"/>
                  </a:lnTo>
                  <a:lnTo>
                    <a:pt x="1188131" y="16755"/>
                  </a:lnTo>
                  <a:lnTo>
                    <a:pt x="1193735" y="16283"/>
                  </a:lnTo>
                  <a:lnTo>
                    <a:pt x="1199340" y="15825"/>
                  </a:lnTo>
                  <a:lnTo>
                    <a:pt x="1204944" y="15383"/>
                  </a:lnTo>
                  <a:lnTo>
                    <a:pt x="1210548" y="14955"/>
                  </a:lnTo>
                  <a:lnTo>
                    <a:pt x="1216153" y="14541"/>
                  </a:lnTo>
                  <a:lnTo>
                    <a:pt x="1221757" y="14141"/>
                  </a:lnTo>
                  <a:lnTo>
                    <a:pt x="1227362" y="13754"/>
                  </a:lnTo>
                  <a:lnTo>
                    <a:pt x="1232966" y="13380"/>
                  </a:lnTo>
                  <a:lnTo>
                    <a:pt x="1238570" y="13017"/>
                  </a:lnTo>
                  <a:lnTo>
                    <a:pt x="1244175" y="12667"/>
                  </a:lnTo>
                  <a:lnTo>
                    <a:pt x="1249779" y="12327"/>
                  </a:lnTo>
                  <a:lnTo>
                    <a:pt x="1255384" y="11998"/>
                  </a:lnTo>
                  <a:lnTo>
                    <a:pt x="1260988" y="11679"/>
                  </a:lnTo>
                  <a:lnTo>
                    <a:pt x="1266592" y="11369"/>
                  </a:lnTo>
                  <a:lnTo>
                    <a:pt x="1272197" y="11069"/>
                  </a:lnTo>
                  <a:lnTo>
                    <a:pt x="1277801" y="10777"/>
                  </a:lnTo>
                  <a:lnTo>
                    <a:pt x="1283406" y="10493"/>
                  </a:lnTo>
                  <a:lnTo>
                    <a:pt x="1289010" y="10216"/>
                  </a:lnTo>
                  <a:lnTo>
                    <a:pt x="1294614" y="9947"/>
                  </a:lnTo>
                  <a:lnTo>
                    <a:pt x="1300219" y="9684"/>
                  </a:lnTo>
                  <a:lnTo>
                    <a:pt x="1305823" y="9427"/>
                  </a:lnTo>
                  <a:lnTo>
                    <a:pt x="1311427" y="9176"/>
                  </a:lnTo>
                  <a:lnTo>
                    <a:pt x="1317032" y="8930"/>
                  </a:lnTo>
                  <a:lnTo>
                    <a:pt x="1322636" y="8688"/>
                  </a:lnTo>
                  <a:lnTo>
                    <a:pt x="1328241" y="8452"/>
                  </a:lnTo>
                  <a:lnTo>
                    <a:pt x="1333845" y="8219"/>
                  </a:lnTo>
                  <a:lnTo>
                    <a:pt x="1339449" y="7990"/>
                  </a:lnTo>
                  <a:lnTo>
                    <a:pt x="1345054" y="7765"/>
                  </a:lnTo>
                  <a:lnTo>
                    <a:pt x="1350658" y="7542"/>
                  </a:lnTo>
                  <a:lnTo>
                    <a:pt x="1356263" y="7323"/>
                  </a:lnTo>
                  <a:lnTo>
                    <a:pt x="1361867" y="7106"/>
                  </a:lnTo>
                  <a:lnTo>
                    <a:pt x="1367471" y="6891"/>
                  </a:lnTo>
                  <a:lnTo>
                    <a:pt x="1373076" y="6679"/>
                  </a:lnTo>
                  <a:lnTo>
                    <a:pt x="1378680" y="6468"/>
                  </a:lnTo>
                  <a:lnTo>
                    <a:pt x="1384285" y="6260"/>
                  </a:lnTo>
                  <a:lnTo>
                    <a:pt x="1389889" y="6053"/>
                  </a:lnTo>
                  <a:lnTo>
                    <a:pt x="1395493" y="5848"/>
                  </a:lnTo>
                  <a:lnTo>
                    <a:pt x="1401098" y="5646"/>
                  </a:lnTo>
                  <a:lnTo>
                    <a:pt x="1406702" y="5445"/>
                  </a:lnTo>
                  <a:lnTo>
                    <a:pt x="1412307" y="5245"/>
                  </a:lnTo>
                  <a:lnTo>
                    <a:pt x="1417911" y="5048"/>
                  </a:lnTo>
                  <a:lnTo>
                    <a:pt x="1423515" y="4854"/>
                  </a:lnTo>
                  <a:lnTo>
                    <a:pt x="1429120" y="4661"/>
                  </a:lnTo>
                  <a:lnTo>
                    <a:pt x="1434724" y="4471"/>
                  </a:lnTo>
                  <a:lnTo>
                    <a:pt x="1440329" y="4284"/>
                  </a:lnTo>
                  <a:lnTo>
                    <a:pt x="1445933" y="4099"/>
                  </a:lnTo>
                  <a:lnTo>
                    <a:pt x="1451537" y="3918"/>
                  </a:lnTo>
                  <a:lnTo>
                    <a:pt x="1457142" y="3740"/>
                  </a:lnTo>
                  <a:lnTo>
                    <a:pt x="1462746" y="3565"/>
                  </a:lnTo>
                  <a:lnTo>
                    <a:pt x="1468350" y="3394"/>
                  </a:lnTo>
                  <a:lnTo>
                    <a:pt x="1473955" y="3227"/>
                  </a:lnTo>
                  <a:lnTo>
                    <a:pt x="1479559" y="3064"/>
                  </a:lnTo>
                  <a:lnTo>
                    <a:pt x="1485164" y="2906"/>
                  </a:lnTo>
                  <a:lnTo>
                    <a:pt x="1490768" y="2752"/>
                  </a:lnTo>
                  <a:lnTo>
                    <a:pt x="1496372" y="2603"/>
                  </a:lnTo>
                  <a:lnTo>
                    <a:pt x="1501977" y="2458"/>
                  </a:lnTo>
                  <a:lnTo>
                    <a:pt x="1507581" y="2318"/>
                  </a:lnTo>
                  <a:lnTo>
                    <a:pt x="1513186" y="2183"/>
                  </a:lnTo>
                  <a:lnTo>
                    <a:pt x="1518790" y="2053"/>
                  </a:lnTo>
                  <a:lnTo>
                    <a:pt x="1524394" y="1929"/>
                  </a:lnTo>
                  <a:lnTo>
                    <a:pt x="1529999" y="1809"/>
                  </a:lnTo>
                  <a:lnTo>
                    <a:pt x="1535603" y="1694"/>
                  </a:lnTo>
                  <a:lnTo>
                    <a:pt x="1541208" y="1584"/>
                  </a:lnTo>
                  <a:lnTo>
                    <a:pt x="1546812" y="1479"/>
                  </a:lnTo>
                  <a:lnTo>
                    <a:pt x="1552416" y="1379"/>
                  </a:lnTo>
                  <a:lnTo>
                    <a:pt x="1558021" y="1284"/>
                  </a:lnTo>
                  <a:lnTo>
                    <a:pt x="1563625" y="1194"/>
                  </a:lnTo>
                  <a:lnTo>
                    <a:pt x="1569230" y="1108"/>
                  </a:lnTo>
                  <a:lnTo>
                    <a:pt x="1574834" y="1027"/>
                  </a:lnTo>
                  <a:lnTo>
                    <a:pt x="1580438" y="950"/>
                  </a:lnTo>
                  <a:lnTo>
                    <a:pt x="1586043" y="877"/>
                  </a:lnTo>
                  <a:lnTo>
                    <a:pt x="1591647" y="808"/>
                  </a:lnTo>
                  <a:lnTo>
                    <a:pt x="1597252" y="744"/>
                  </a:lnTo>
                  <a:lnTo>
                    <a:pt x="1602856" y="683"/>
                  </a:lnTo>
                  <a:lnTo>
                    <a:pt x="1608460" y="626"/>
                  </a:lnTo>
                  <a:lnTo>
                    <a:pt x="1614065" y="572"/>
                  </a:lnTo>
                  <a:lnTo>
                    <a:pt x="1619669" y="522"/>
                  </a:lnTo>
                  <a:lnTo>
                    <a:pt x="1625273" y="474"/>
                  </a:lnTo>
                  <a:lnTo>
                    <a:pt x="1630878" y="430"/>
                  </a:lnTo>
                  <a:lnTo>
                    <a:pt x="1636482" y="389"/>
                  </a:lnTo>
                  <a:lnTo>
                    <a:pt x="1642087" y="350"/>
                  </a:lnTo>
                  <a:lnTo>
                    <a:pt x="1647691" y="315"/>
                  </a:lnTo>
                  <a:lnTo>
                    <a:pt x="1653295" y="281"/>
                  </a:lnTo>
                  <a:lnTo>
                    <a:pt x="1658900" y="250"/>
                  </a:lnTo>
                  <a:lnTo>
                    <a:pt x="1664504" y="222"/>
                  </a:lnTo>
                  <a:lnTo>
                    <a:pt x="1670109" y="196"/>
                  </a:lnTo>
                  <a:lnTo>
                    <a:pt x="1675713" y="171"/>
                  </a:lnTo>
                  <a:lnTo>
                    <a:pt x="1681317" y="149"/>
                  </a:lnTo>
                  <a:lnTo>
                    <a:pt x="1686922" y="129"/>
                  </a:lnTo>
                  <a:lnTo>
                    <a:pt x="1692526" y="111"/>
                  </a:lnTo>
                  <a:lnTo>
                    <a:pt x="1698131" y="94"/>
                  </a:lnTo>
                  <a:lnTo>
                    <a:pt x="1703735" y="79"/>
                  </a:lnTo>
                  <a:lnTo>
                    <a:pt x="1709339" y="66"/>
                  </a:lnTo>
                  <a:lnTo>
                    <a:pt x="1714944" y="54"/>
                  </a:lnTo>
                  <a:lnTo>
                    <a:pt x="1720548" y="43"/>
                  </a:lnTo>
                  <a:lnTo>
                    <a:pt x="1726153" y="34"/>
                  </a:lnTo>
                  <a:lnTo>
                    <a:pt x="1731757" y="26"/>
                  </a:lnTo>
                  <a:lnTo>
                    <a:pt x="1737361" y="19"/>
                  </a:lnTo>
                  <a:lnTo>
                    <a:pt x="1742966" y="14"/>
                  </a:lnTo>
                  <a:lnTo>
                    <a:pt x="1748570" y="9"/>
                  </a:lnTo>
                  <a:lnTo>
                    <a:pt x="1754175" y="5"/>
                  </a:lnTo>
                  <a:lnTo>
                    <a:pt x="1759779" y="3"/>
                  </a:lnTo>
                  <a:lnTo>
                    <a:pt x="1765383" y="1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1"/>
                  </a:lnTo>
                  <a:lnTo>
                    <a:pt x="1793405" y="3"/>
                  </a:lnTo>
                  <a:lnTo>
                    <a:pt x="1799010" y="5"/>
                  </a:lnTo>
                  <a:lnTo>
                    <a:pt x="1804614" y="8"/>
                  </a:lnTo>
                  <a:lnTo>
                    <a:pt x="1810218" y="12"/>
                  </a:lnTo>
                  <a:lnTo>
                    <a:pt x="1815823" y="15"/>
                  </a:lnTo>
                  <a:lnTo>
                    <a:pt x="1821427" y="20"/>
                  </a:lnTo>
                  <a:lnTo>
                    <a:pt x="1827032" y="25"/>
                  </a:lnTo>
                  <a:lnTo>
                    <a:pt x="1832636" y="30"/>
                  </a:lnTo>
                  <a:lnTo>
                    <a:pt x="1838240" y="36"/>
                  </a:lnTo>
                  <a:lnTo>
                    <a:pt x="1843845" y="42"/>
                  </a:lnTo>
                  <a:lnTo>
                    <a:pt x="1849449" y="48"/>
                  </a:lnTo>
                  <a:lnTo>
                    <a:pt x="1855054" y="55"/>
                  </a:lnTo>
                  <a:lnTo>
                    <a:pt x="1860658" y="62"/>
                  </a:lnTo>
                  <a:lnTo>
                    <a:pt x="1866262" y="70"/>
                  </a:lnTo>
                  <a:lnTo>
                    <a:pt x="1871867" y="77"/>
                  </a:lnTo>
                  <a:lnTo>
                    <a:pt x="1877471" y="85"/>
                  </a:lnTo>
                  <a:lnTo>
                    <a:pt x="1883076" y="94"/>
                  </a:lnTo>
                  <a:lnTo>
                    <a:pt x="1877471" y="85"/>
                  </a:lnTo>
                  <a:lnTo>
                    <a:pt x="1871867" y="77"/>
                  </a:lnTo>
                  <a:lnTo>
                    <a:pt x="1866262" y="70"/>
                  </a:lnTo>
                  <a:lnTo>
                    <a:pt x="1860658" y="62"/>
                  </a:lnTo>
                  <a:lnTo>
                    <a:pt x="1855054" y="55"/>
                  </a:lnTo>
                  <a:lnTo>
                    <a:pt x="1849449" y="48"/>
                  </a:lnTo>
                  <a:lnTo>
                    <a:pt x="1843845" y="42"/>
                  </a:lnTo>
                  <a:lnTo>
                    <a:pt x="1838240" y="36"/>
                  </a:lnTo>
                  <a:lnTo>
                    <a:pt x="1832636" y="30"/>
                  </a:lnTo>
                  <a:lnTo>
                    <a:pt x="1827032" y="25"/>
                  </a:lnTo>
                  <a:lnTo>
                    <a:pt x="1821427" y="20"/>
                  </a:lnTo>
                  <a:lnTo>
                    <a:pt x="1815823" y="16"/>
                  </a:lnTo>
                  <a:lnTo>
                    <a:pt x="1810218" y="12"/>
                  </a:lnTo>
                  <a:lnTo>
                    <a:pt x="1804614" y="8"/>
                  </a:lnTo>
                  <a:lnTo>
                    <a:pt x="1799010" y="5"/>
                  </a:lnTo>
                  <a:lnTo>
                    <a:pt x="1793405" y="3"/>
                  </a:lnTo>
                  <a:lnTo>
                    <a:pt x="1787801" y="1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1"/>
                  </a:lnTo>
                  <a:lnTo>
                    <a:pt x="1759779" y="3"/>
                  </a:lnTo>
                  <a:lnTo>
                    <a:pt x="1754175" y="6"/>
                  </a:lnTo>
                  <a:lnTo>
                    <a:pt x="1748570" y="10"/>
                  </a:lnTo>
                  <a:lnTo>
                    <a:pt x="1742966" y="15"/>
                  </a:lnTo>
                  <a:lnTo>
                    <a:pt x="1737361" y="20"/>
                  </a:lnTo>
                  <a:lnTo>
                    <a:pt x="1731757" y="27"/>
                  </a:lnTo>
                  <a:lnTo>
                    <a:pt x="1726153" y="35"/>
                  </a:lnTo>
                  <a:lnTo>
                    <a:pt x="1720548" y="44"/>
                  </a:lnTo>
                  <a:lnTo>
                    <a:pt x="1714944" y="55"/>
                  </a:lnTo>
                  <a:lnTo>
                    <a:pt x="1709339" y="67"/>
                  </a:lnTo>
                  <a:lnTo>
                    <a:pt x="1703735" y="81"/>
                  </a:lnTo>
                  <a:lnTo>
                    <a:pt x="1698131" y="96"/>
                  </a:lnTo>
                  <a:lnTo>
                    <a:pt x="1692526" y="112"/>
                  </a:lnTo>
                  <a:lnTo>
                    <a:pt x="1686922" y="131"/>
                  </a:lnTo>
                  <a:lnTo>
                    <a:pt x="1681317" y="151"/>
                  </a:lnTo>
                  <a:lnTo>
                    <a:pt x="1675713" y="173"/>
                  </a:lnTo>
                  <a:lnTo>
                    <a:pt x="1670109" y="198"/>
                  </a:lnTo>
                  <a:lnTo>
                    <a:pt x="1664504" y="224"/>
                  </a:lnTo>
                  <a:lnTo>
                    <a:pt x="1658900" y="253"/>
                  </a:lnTo>
                  <a:lnTo>
                    <a:pt x="1653295" y="284"/>
                  </a:lnTo>
                  <a:lnTo>
                    <a:pt x="1647691" y="317"/>
                  </a:lnTo>
                  <a:lnTo>
                    <a:pt x="1642087" y="353"/>
                  </a:lnTo>
                  <a:lnTo>
                    <a:pt x="1636482" y="392"/>
                  </a:lnTo>
                  <a:lnTo>
                    <a:pt x="1630878" y="434"/>
                  </a:lnTo>
                  <a:lnTo>
                    <a:pt x="1625273" y="478"/>
                  </a:lnTo>
                  <a:lnTo>
                    <a:pt x="1619669" y="526"/>
                  </a:lnTo>
                  <a:lnTo>
                    <a:pt x="1614065" y="576"/>
                  </a:lnTo>
                  <a:lnTo>
                    <a:pt x="1608460" y="630"/>
                  </a:lnTo>
                  <a:lnTo>
                    <a:pt x="1602856" y="688"/>
                  </a:lnTo>
                  <a:lnTo>
                    <a:pt x="1597252" y="749"/>
                  </a:lnTo>
                  <a:lnTo>
                    <a:pt x="1591647" y="814"/>
                  </a:lnTo>
                  <a:lnTo>
                    <a:pt x="1586043" y="883"/>
                  </a:lnTo>
                  <a:lnTo>
                    <a:pt x="1580438" y="956"/>
                  </a:lnTo>
                  <a:lnTo>
                    <a:pt x="1574834" y="1034"/>
                  </a:lnTo>
                  <a:lnTo>
                    <a:pt x="1569230" y="1116"/>
                  </a:lnTo>
                  <a:lnTo>
                    <a:pt x="1563625" y="1202"/>
                  </a:lnTo>
                  <a:lnTo>
                    <a:pt x="1558021" y="1293"/>
                  </a:lnTo>
                  <a:lnTo>
                    <a:pt x="1552416" y="1389"/>
                  </a:lnTo>
                  <a:lnTo>
                    <a:pt x="1546812" y="1489"/>
                  </a:lnTo>
                  <a:lnTo>
                    <a:pt x="1541208" y="1595"/>
                  </a:lnTo>
                  <a:lnTo>
                    <a:pt x="1535603" y="1705"/>
                  </a:lnTo>
                  <a:lnTo>
                    <a:pt x="1529999" y="1821"/>
                  </a:lnTo>
                  <a:lnTo>
                    <a:pt x="1524394" y="1941"/>
                  </a:lnTo>
                  <a:lnTo>
                    <a:pt x="1518790" y="2067"/>
                  </a:lnTo>
                  <a:lnTo>
                    <a:pt x="1513186" y="2198"/>
                  </a:lnTo>
                  <a:lnTo>
                    <a:pt x="1507581" y="2333"/>
                  </a:lnTo>
                  <a:lnTo>
                    <a:pt x="1501977" y="2474"/>
                  </a:lnTo>
                  <a:lnTo>
                    <a:pt x="1496372" y="2620"/>
                  </a:lnTo>
                  <a:lnTo>
                    <a:pt x="1490768" y="2770"/>
                  </a:lnTo>
                  <a:lnTo>
                    <a:pt x="1485164" y="2925"/>
                  </a:lnTo>
                  <a:lnTo>
                    <a:pt x="1479559" y="3084"/>
                  </a:lnTo>
                  <a:lnTo>
                    <a:pt x="1473955" y="3248"/>
                  </a:lnTo>
                  <a:lnTo>
                    <a:pt x="1468350" y="3416"/>
                  </a:lnTo>
                  <a:lnTo>
                    <a:pt x="1462746" y="3588"/>
                  </a:lnTo>
                  <a:lnTo>
                    <a:pt x="1457142" y="3764"/>
                  </a:lnTo>
                  <a:lnTo>
                    <a:pt x="1451537" y="3943"/>
                  </a:lnTo>
                  <a:lnTo>
                    <a:pt x="1445933" y="4126"/>
                  </a:lnTo>
                  <a:lnTo>
                    <a:pt x="1440329" y="4312"/>
                  </a:lnTo>
                  <a:lnTo>
                    <a:pt x="1434724" y="4501"/>
                  </a:lnTo>
                  <a:lnTo>
                    <a:pt x="1429120" y="4692"/>
                  </a:lnTo>
                  <a:lnTo>
                    <a:pt x="1423515" y="4886"/>
                  </a:lnTo>
                  <a:lnTo>
                    <a:pt x="1417911" y="5082"/>
                  </a:lnTo>
                  <a:lnTo>
                    <a:pt x="1412307" y="5281"/>
                  </a:lnTo>
                  <a:lnTo>
                    <a:pt x="1406702" y="5481"/>
                  </a:lnTo>
                  <a:lnTo>
                    <a:pt x="1401098" y="5684"/>
                  </a:lnTo>
                  <a:lnTo>
                    <a:pt x="1395493" y="5889"/>
                  </a:lnTo>
                  <a:lnTo>
                    <a:pt x="1389889" y="6095"/>
                  </a:lnTo>
                  <a:lnTo>
                    <a:pt x="1384285" y="6303"/>
                  </a:lnTo>
                  <a:lnTo>
                    <a:pt x="1378680" y="6513"/>
                  </a:lnTo>
                  <a:lnTo>
                    <a:pt x="1373076" y="6725"/>
                  </a:lnTo>
                  <a:lnTo>
                    <a:pt x="1367471" y="6940"/>
                  </a:lnTo>
                  <a:lnTo>
                    <a:pt x="1361867" y="7156"/>
                  </a:lnTo>
                  <a:lnTo>
                    <a:pt x="1356263" y="7375"/>
                  </a:lnTo>
                  <a:lnTo>
                    <a:pt x="1350658" y="7596"/>
                  </a:lnTo>
                  <a:lnTo>
                    <a:pt x="1345054" y="7821"/>
                  </a:lnTo>
                  <a:lnTo>
                    <a:pt x="1339449" y="8048"/>
                  </a:lnTo>
                  <a:lnTo>
                    <a:pt x="1333845" y="8279"/>
                  </a:lnTo>
                  <a:lnTo>
                    <a:pt x="1328241" y="8514"/>
                  </a:lnTo>
                  <a:lnTo>
                    <a:pt x="1322636" y="8752"/>
                  </a:lnTo>
                  <a:lnTo>
                    <a:pt x="1317032" y="8996"/>
                  </a:lnTo>
                  <a:lnTo>
                    <a:pt x="1311427" y="9244"/>
                  </a:lnTo>
                  <a:lnTo>
                    <a:pt x="1305823" y="9497"/>
                  </a:lnTo>
                  <a:lnTo>
                    <a:pt x="1300219" y="9757"/>
                  </a:lnTo>
                  <a:lnTo>
                    <a:pt x="1294614" y="10022"/>
                  </a:lnTo>
                  <a:lnTo>
                    <a:pt x="1289010" y="10294"/>
                  </a:lnTo>
                  <a:lnTo>
                    <a:pt x="1283406" y="10573"/>
                  </a:lnTo>
                  <a:lnTo>
                    <a:pt x="1277801" y="10860"/>
                  </a:lnTo>
                  <a:lnTo>
                    <a:pt x="1272197" y="11155"/>
                  </a:lnTo>
                  <a:lnTo>
                    <a:pt x="1266592" y="11458"/>
                  </a:lnTo>
                  <a:lnTo>
                    <a:pt x="1260988" y="11771"/>
                  </a:lnTo>
                  <a:lnTo>
                    <a:pt x="1255384" y="12093"/>
                  </a:lnTo>
                  <a:lnTo>
                    <a:pt x="1249779" y="12426"/>
                  </a:lnTo>
                  <a:lnTo>
                    <a:pt x="1244175" y="12769"/>
                  </a:lnTo>
                  <a:lnTo>
                    <a:pt x="1238570" y="13123"/>
                  </a:lnTo>
                  <a:lnTo>
                    <a:pt x="1232966" y="13489"/>
                  </a:lnTo>
                  <a:lnTo>
                    <a:pt x="1227362" y="13867"/>
                  </a:lnTo>
                  <a:lnTo>
                    <a:pt x="1221757" y="14258"/>
                  </a:lnTo>
                  <a:lnTo>
                    <a:pt x="1216153" y="14662"/>
                  </a:lnTo>
                  <a:lnTo>
                    <a:pt x="1210548" y="15080"/>
                  </a:lnTo>
                  <a:lnTo>
                    <a:pt x="1204944" y="15512"/>
                  </a:lnTo>
                  <a:lnTo>
                    <a:pt x="1199340" y="15959"/>
                  </a:lnTo>
                  <a:lnTo>
                    <a:pt x="1193735" y="16422"/>
                  </a:lnTo>
                  <a:lnTo>
                    <a:pt x="1188131" y="16899"/>
                  </a:lnTo>
                  <a:lnTo>
                    <a:pt x="1182526" y="17393"/>
                  </a:lnTo>
                  <a:lnTo>
                    <a:pt x="1176922" y="17903"/>
                  </a:lnTo>
                  <a:lnTo>
                    <a:pt x="1171318" y="18429"/>
                  </a:lnTo>
                  <a:lnTo>
                    <a:pt x="1165713" y="18972"/>
                  </a:lnTo>
                  <a:lnTo>
                    <a:pt x="1160109" y="19531"/>
                  </a:lnTo>
                  <a:lnTo>
                    <a:pt x="1154504" y="20108"/>
                  </a:lnTo>
                  <a:lnTo>
                    <a:pt x="1148900" y="20702"/>
                  </a:lnTo>
                  <a:lnTo>
                    <a:pt x="1143296" y="21313"/>
                  </a:lnTo>
                  <a:lnTo>
                    <a:pt x="1137691" y="21941"/>
                  </a:lnTo>
                  <a:lnTo>
                    <a:pt x="1132087" y="22587"/>
                  </a:lnTo>
                  <a:lnTo>
                    <a:pt x="1126482" y="23250"/>
                  </a:lnTo>
                  <a:lnTo>
                    <a:pt x="1120878" y="23930"/>
                  </a:lnTo>
                  <a:lnTo>
                    <a:pt x="1115274" y="24628"/>
                  </a:lnTo>
                  <a:lnTo>
                    <a:pt x="1109669" y="25343"/>
                  </a:lnTo>
                  <a:lnTo>
                    <a:pt x="1104065" y="26074"/>
                  </a:lnTo>
                  <a:lnTo>
                    <a:pt x="1098461" y="26823"/>
                  </a:lnTo>
                  <a:lnTo>
                    <a:pt x="1092856" y="27588"/>
                  </a:lnTo>
                  <a:lnTo>
                    <a:pt x="1087252" y="28369"/>
                  </a:lnTo>
                  <a:lnTo>
                    <a:pt x="1081647" y="29165"/>
                  </a:lnTo>
                  <a:lnTo>
                    <a:pt x="1076043" y="29977"/>
                  </a:lnTo>
                  <a:lnTo>
                    <a:pt x="1070439" y="30805"/>
                  </a:lnTo>
                  <a:lnTo>
                    <a:pt x="1064834" y="31646"/>
                  </a:lnTo>
                  <a:lnTo>
                    <a:pt x="1059230" y="32502"/>
                  </a:lnTo>
                  <a:lnTo>
                    <a:pt x="1053625" y="33371"/>
                  </a:lnTo>
                  <a:lnTo>
                    <a:pt x="1048021" y="34253"/>
                  </a:lnTo>
                  <a:lnTo>
                    <a:pt x="1042417" y="35147"/>
                  </a:lnTo>
                  <a:lnTo>
                    <a:pt x="1036812" y="36052"/>
                  </a:lnTo>
                  <a:lnTo>
                    <a:pt x="1031208" y="36969"/>
                  </a:lnTo>
                  <a:lnTo>
                    <a:pt x="1025603" y="37896"/>
                  </a:lnTo>
                  <a:lnTo>
                    <a:pt x="1019999" y="38832"/>
                  </a:lnTo>
                  <a:lnTo>
                    <a:pt x="1014395" y="39777"/>
                  </a:lnTo>
                  <a:lnTo>
                    <a:pt x="1008790" y="40731"/>
                  </a:lnTo>
                  <a:lnTo>
                    <a:pt x="1003186" y="41692"/>
                  </a:lnTo>
                  <a:lnTo>
                    <a:pt x="997581" y="42660"/>
                  </a:lnTo>
                  <a:lnTo>
                    <a:pt x="991977" y="43633"/>
                  </a:lnTo>
                  <a:lnTo>
                    <a:pt x="986373" y="44612"/>
                  </a:lnTo>
                  <a:lnTo>
                    <a:pt x="980768" y="45596"/>
                  </a:lnTo>
                  <a:lnTo>
                    <a:pt x="975164" y="46584"/>
                  </a:lnTo>
                  <a:lnTo>
                    <a:pt x="969559" y="47576"/>
                  </a:lnTo>
                  <a:lnTo>
                    <a:pt x="963955" y="48570"/>
                  </a:lnTo>
                  <a:lnTo>
                    <a:pt x="958351" y="49566"/>
                  </a:lnTo>
                  <a:lnTo>
                    <a:pt x="952746" y="50564"/>
                  </a:lnTo>
                  <a:lnTo>
                    <a:pt x="947142" y="51564"/>
                  </a:lnTo>
                  <a:lnTo>
                    <a:pt x="941538" y="52564"/>
                  </a:lnTo>
                  <a:lnTo>
                    <a:pt x="935933" y="53565"/>
                  </a:lnTo>
                  <a:lnTo>
                    <a:pt x="930329" y="54565"/>
                  </a:lnTo>
                  <a:lnTo>
                    <a:pt x="924724" y="55565"/>
                  </a:lnTo>
                  <a:lnTo>
                    <a:pt x="919120" y="56565"/>
                  </a:lnTo>
                  <a:lnTo>
                    <a:pt x="913516" y="57563"/>
                  </a:lnTo>
                  <a:lnTo>
                    <a:pt x="907911" y="58561"/>
                  </a:lnTo>
                  <a:lnTo>
                    <a:pt x="902307" y="59557"/>
                  </a:lnTo>
                  <a:lnTo>
                    <a:pt x="896702" y="60552"/>
                  </a:lnTo>
                  <a:lnTo>
                    <a:pt x="891098" y="61545"/>
                  </a:lnTo>
                  <a:lnTo>
                    <a:pt x="885494" y="62536"/>
                  </a:lnTo>
                  <a:lnTo>
                    <a:pt x="879889" y="63526"/>
                  </a:lnTo>
                  <a:lnTo>
                    <a:pt x="874285" y="64514"/>
                  </a:lnTo>
                  <a:lnTo>
                    <a:pt x="868680" y="65501"/>
                  </a:lnTo>
                  <a:lnTo>
                    <a:pt x="863076" y="66486"/>
                  </a:lnTo>
                  <a:lnTo>
                    <a:pt x="857472" y="67470"/>
                  </a:lnTo>
                  <a:lnTo>
                    <a:pt x="851867" y="68453"/>
                  </a:lnTo>
                  <a:lnTo>
                    <a:pt x="846263" y="69435"/>
                  </a:lnTo>
                  <a:lnTo>
                    <a:pt x="840658" y="70415"/>
                  </a:lnTo>
                  <a:lnTo>
                    <a:pt x="835054" y="71396"/>
                  </a:lnTo>
                  <a:lnTo>
                    <a:pt x="829450" y="72375"/>
                  </a:lnTo>
                  <a:lnTo>
                    <a:pt x="823845" y="73355"/>
                  </a:lnTo>
                  <a:lnTo>
                    <a:pt x="818241" y="74335"/>
                  </a:lnTo>
                  <a:lnTo>
                    <a:pt x="812636" y="75315"/>
                  </a:lnTo>
                  <a:lnTo>
                    <a:pt x="807032" y="76296"/>
                  </a:lnTo>
                  <a:lnTo>
                    <a:pt x="801428" y="77277"/>
                  </a:lnTo>
                  <a:lnTo>
                    <a:pt x="795823" y="78261"/>
                  </a:lnTo>
                  <a:lnTo>
                    <a:pt x="790219" y="79246"/>
                  </a:lnTo>
                  <a:lnTo>
                    <a:pt x="784615" y="80232"/>
                  </a:lnTo>
                  <a:lnTo>
                    <a:pt x="779010" y="81222"/>
                  </a:lnTo>
                  <a:lnTo>
                    <a:pt x="773406" y="82214"/>
                  </a:lnTo>
                  <a:lnTo>
                    <a:pt x="767801" y="83209"/>
                  </a:lnTo>
                  <a:lnTo>
                    <a:pt x="762197" y="84207"/>
                  </a:lnTo>
                  <a:lnTo>
                    <a:pt x="756593" y="85209"/>
                  </a:lnTo>
                  <a:lnTo>
                    <a:pt x="750988" y="86215"/>
                  </a:lnTo>
                  <a:lnTo>
                    <a:pt x="745384" y="87226"/>
                  </a:lnTo>
                  <a:lnTo>
                    <a:pt x="739779" y="88241"/>
                  </a:lnTo>
                  <a:lnTo>
                    <a:pt x="734175" y="89262"/>
                  </a:lnTo>
                  <a:lnTo>
                    <a:pt x="728571" y="90288"/>
                  </a:lnTo>
                  <a:lnTo>
                    <a:pt x="722966" y="91320"/>
                  </a:lnTo>
                  <a:lnTo>
                    <a:pt x="717362" y="92359"/>
                  </a:lnTo>
                  <a:lnTo>
                    <a:pt x="711757" y="93403"/>
                  </a:lnTo>
                  <a:lnTo>
                    <a:pt x="706153" y="94455"/>
                  </a:lnTo>
                  <a:lnTo>
                    <a:pt x="700549" y="95514"/>
                  </a:lnTo>
                  <a:lnTo>
                    <a:pt x="694944" y="96580"/>
                  </a:lnTo>
                  <a:lnTo>
                    <a:pt x="689340" y="97655"/>
                  </a:lnTo>
                  <a:lnTo>
                    <a:pt x="683735" y="98737"/>
                  </a:lnTo>
                  <a:lnTo>
                    <a:pt x="678131" y="99829"/>
                  </a:lnTo>
                  <a:lnTo>
                    <a:pt x="672527" y="100929"/>
                  </a:lnTo>
                  <a:lnTo>
                    <a:pt x="666922" y="102038"/>
                  </a:lnTo>
                  <a:lnTo>
                    <a:pt x="661318" y="103157"/>
                  </a:lnTo>
                  <a:lnTo>
                    <a:pt x="655713" y="104285"/>
                  </a:lnTo>
                  <a:lnTo>
                    <a:pt x="650109" y="105424"/>
                  </a:lnTo>
                  <a:lnTo>
                    <a:pt x="644505" y="106574"/>
                  </a:lnTo>
                  <a:lnTo>
                    <a:pt x="638900" y="107734"/>
                  </a:lnTo>
                  <a:lnTo>
                    <a:pt x="633296" y="108905"/>
                  </a:lnTo>
                  <a:lnTo>
                    <a:pt x="627692" y="110088"/>
                  </a:lnTo>
                  <a:lnTo>
                    <a:pt x="622087" y="111283"/>
                  </a:lnTo>
                  <a:lnTo>
                    <a:pt x="616483" y="112489"/>
                  </a:lnTo>
                  <a:lnTo>
                    <a:pt x="610878" y="113709"/>
                  </a:lnTo>
                  <a:lnTo>
                    <a:pt x="605274" y="114941"/>
                  </a:lnTo>
                  <a:lnTo>
                    <a:pt x="599670" y="116186"/>
                  </a:lnTo>
                  <a:lnTo>
                    <a:pt x="594065" y="117444"/>
                  </a:lnTo>
                  <a:lnTo>
                    <a:pt x="588461" y="118717"/>
                  </a:lnTo>
                  <a:lnTo>
                    <a:pt x="582856" y="120003"/>
                  </a:lnTo>
                  <a:lnTo>
                    <a:pt x="577252" y="121305"/>
                  </a:lnTo>
                  <a:lnTo>
                    <a:pt x="571648" y="122621"/>
                  </a:lnTo>
                  <a:lnTo>
                    <a:pt x="566043" y="123952"/>
                  </a:lnTo>
                  <a:lnTo>
                    <a:pt x="560439" y="125299"/>
                  </a:lnTo>
                  <a:lnTo>
                    <a:pt x="554834" y="126662"/>
                  </a:lnTo>
                  <a:lnTo>
                    <a:pt x="549230" y="128041"/>
                  </a:lnTo>
                  <a:lnTo>
                    <a:pt x="543626" y="129438"/>
                  </a:lnTo>
                  <a:lnTo>
                    <a:pt x="538021" y="130852"/>
                  </a:lnTo>
                  <a:lnTo>
                    <a:pt x="532417" y="132283"/>
                  </a:lnTo>
                  <a:lnTo>
                    <a:pt x="526812" y="133733"/>
                  </a:lnTo>
                  <a:lnTo>
                    <a:pt x="521208" y="135202"/>
                  </a:lnTo>
                  <a:lnTo>
                    <a:pt x="515604" y="136690"/>
                  </a:lnTo>
                  <a:lnTo>
                    <a:pt x="509999" y="138198"/>
                  </a:lnTo>
                  <a:lnTo>
                    <a:pt x="504395" y="139726"/>
                  </a:lnTo>
                  <a:lnTo>
                    <a:pt x="498790" y="141276"/>
                  </a:lnTo>
                  <a:lnTo>
                    <a:pt x="493186" y="142847"/>
                  </a:lnTo>
                  <a:lnTo>
                    <a:pt x="487582" y="144440"/>
                  </a:lnTo>
                  <a:lnTo>
                    <a:pt x="481977" y="146057"/>
                  </a:lnTo>
                  <a:lnTo>
                    <a:pt x="476373" y="147697"/>
                  </a:lnTo>
                  <a:lnTo>
                    <a:pt x="470769" y="149361"/>
                  </a:lnTo>
                  <a:lnTo>
                    <a:pt x="465164" y="151051"/>
                  </a:lnTo>
                  <a:lnTo>
                    <a:pt x="459560" y="152767"/>
                  </a:lnTo>
                  <a:lnTo>
                    <a:pt x="453955" y="154510"/>
                  </a:lnTo>
                  <a:lnTo>
                    <a:pt x="448351" y="156280"/>
                  </a:lnTo>
                  <a:lnTo>
                    <a:pt x="442747" y="158080"/>
                  </a:lnTo>
                  <a:lnTo>
                    <a:pt x="437142" y="159910"/>
                  </a:lnTo>
                  <a:lnTo>
                    <a:pt x="431538" y="161770"/>
                  </a:lnTo>
                  <a:lnTo>
                    <a:pt x="425933" y="163663"/>
                  </a:lnTo>
                  <a:lnTo>
                    <a:pt x="420329" y="165589"/>
                  </a:lnTo>
                  <a:lnTo>
                    <a:pt x="414725" y="167551"/>
                  </a:lnTo>
                  <a:lnTo>
                    <a:pt x="409120" y="169548"/>
                  </a:lnTo>
                  <a:lnTo>
                    <a:pt x="403516" y="171582"/>
                  </a:lnTo>
                  <a:lnTo>
                    <a:pt x="397911" y="173656"/>
                  </a:lnTo>
                  <a:lnTo>
                    <a:pt x="392307" y="175770"/>
                  </a:lnTo>
                  <a:lnTo>
                    <a:pt x="386703" y="177927"/>
                  </a:lnTo>
                  <a:lnTo>
                    <a:pt x="381098" y="180128"/>
                  </a:lnTo>
                  <a:lnTo>
                    <a:pt x="375494" y="182376"/>
                  </a:lnTo>
                  <a:lnTo>
                    <a:pt x="369889" y="184671"/>
                  </a:lnTo>
                  <a:lnTo>
                    <a:pt x="364285" y="187016"/>
                  </a:lnTo>
                  <a:lnTo>
                    <a:pt x="358681" y="189414"/>
                  </a:lnTo>
                  <a:lnTo>
                    <a:pt x="353076" y="191867"/>
                  </a:lnTo>
                  <a:lnTo>
                    <a:pt x="347472" y="194377"/>
                  </a:lnTo>
                  <a:lnTo>
                    <a:pt x="341867" y="196947"/>
                  </a:lnTo>
                  <a:lnTo>
                    <a:pt x="336263" y="199580"/>
                  </a:lnTo>
                  <a:lnTo>
                    <a:pt x="330659" y="202278"/>
                  </a:lnTo>
                  <a:lnTo>
                    <a:pt x="325054" y="205045"/>
                  </a:lnTo>
                  <a:lnTo>
                    <a:pt x="319450" y="207884"/>
                  </a:lnTo>
                  <a:lnTo>
                    <a:pt x="313846" y="210797"/>
                  </a:lnTo>
                  <a:lnTo>
                    <a:pt x="308241" y="213790"/>
                  </a:lnTo>
                  <a:lnTo>
                    <a:pt x="302637" y="216864"/>
                  </a:lnTo>
                  <a:lnTo>
                    <a:pt x="297032" y="220025"/>
                  </a:lnTo>
                  <a:lnTo>
                    <a:pt x="291428" y="223275"/>
                  </a:lnTo>
                  <a:lnTo>
                    <a:pt x="285824" y="226620"/>
                  </a:lnTo>
                  <a:lnTo>
                    <a:pt x="280219" y="230062"/>
                  </a:lnTo>
                  <a:lnTo>
                    <a:pt x="274615" y="233608"/>
                  </a:lnTo>
                  <a:lnTo>
                    <a:pt x="269010" y="237260"/>
                  </a:lnTo>
                  <a:lnTo>
                    <a:pt x="263406" y="241024"/>
                  </a:lnTo>
                  <a:lnTo>
                    <a:pt x="257802" y="244905"/>
                  </a:lnTo>
                  <a:lnTo>
                    <a:pt x="252197" y="248907"/>
                  </a:lnTo>
                  <a:lnTo>
                    <a:pt x="246593" y="253036"/>
                  </a:lnTo>
                  <a:lnTo>
                    <a:pt x="240988" y="257295"/>
                  </a:lnTo>
                  <a:lnTo>
                    <a:pt x="235384" y="261691"/>
                  </a:lnTo>
                  <a:lnTo>
                    <a:pt x="229780" y="266228"/>
                  </a:lnTo>
                  <a:lnTo>
                    <a:pt x="224175" y="270911"/>
                  </a:lnTo>
                  <a:lnTo>
                    <a:pt x="218571" y="275745"/>
                  </a:lnTo>
                  <a:lnTo>
                    <a:pt x="212966" y="280735"/>
                  </a:lnTo>
                  <a:lnTo>
                    <a:pt x="207362" y="285886"/>
                  </a:lnTo>
                  <a:lnTo>
                    <a:pt x="201758" y="291201"/>
                  </a:lnTo>
                  <a:lnTo>
                    <a:pt x="196153" y="296684"/>
                  </a:lnTo>
                  <a:lnTo>
                    <a:pt x="190549" y="302341"/>
                  </a:lnTo>
                  <a:lnTo>
                    <a:pt x="184944" y="308172"/>
                  </a:lnTo>
                  <a:lnTo>
                    <a:pt x="179340" y="314183"/>
                  </a:lnTo>
                  <a:lnTo>
                    <a:pt x="173736" y="320373"/>
                  </a:lnTo>
                  <a:lnTo>
                    <a:pt x="168131" y="326746"/>
                  </a:lnTo>
                  <a:lnTo>
                    <a:pt x="162527" y="333302"/>
                  </a:lnTo>
                  <a:lnTo>
                    <a:pt x="156923" y="340040"/>
                  </a:lnTo>
                  <a:lnTo>
                    <a:pt x="151318" y="346960"/>
                  </a:lnTo>
                  <a:lnTo>
                    <a:pt x="145714" y="354060"/>
                  </a:lnTo>
                  <a:lnTo>
                    <a:pt x="140109" y="361336"/>
                  </a:lnTo>
                  <a:lnTo>
                    <a:pt x="134505" y="368785"/>
                  </a:lnTo>
                  <a:lnTo>
                    <a:pt x="128901" y="376400"/>
                  </a:lnTo>
                  <a:lnTo>
                    <a:pt x="123296" y="384175"/>
                  </a:lnTo>
                  <a:lnTo>
                    <a:pt x="117692" y="392102"/>
                  </a:lnTo>
                  <a:lnTo>
                    <a:pt x="112087" y="400171"/>
                  </a:lnTo>
                  <a:lnTo>
                    <a:pt x="106483" y="408372"/>
                  </a:lnTo>
                  <a:lnTo>
                    <a:pt x="100879" y="416692"/>
                  </a:lnTo>
                  <a:lnTo>
                    <a:pt x="95274" y="425117"/>
                  </a:lnTo>
                  <a:lnTo>
                    <a:pt x="89670" y="433634"/>
                  </a:lnTo>
                  <a:lnTo>
                    <a:pt x="84065" y="442226"/>
                  </a:lnTo>
                  <a:lnTo>
                    <a:pt x="78461" y="450877"/>
                  </a:lnTo>
                  <a:lnTo>
                    <a:pt x="72857" y="459567"/>
                  </a:lnTo>
                  <a:lnTo>
                    <a:pt x="67252" y="468279"/>
                  </a:lnTo>
                  <a:lnTo>
                    <a:pt x="61648" y="476993"/>
                  </a:lnTo>
                  <a:lnTo>
                    <a:pt x="56043" y="485690"/>
                  </a:lnTo>
                  <a:lnTo>
                    <a:pt x="50439" y="494348"/>
                  </a:lnTo>
                  <a:lnTo>
                    <a:pt x="44835" y="502949"/>
                  </a:lnTo>
                  <a:lnTo>
                    <a:pt x="39230" y="511471"/>
                  </a:lnTo>
                  <a:lnTo>
                    <a:pt x="33626" y="519895"/>
                  </a:lnTo>
                  <a:lnTo>
                    <a:pt x="28021" y="528203"/>
                  </a:lnTo>
                  <a:lnTo>
                    <a:pt x="22417" y="536376"/>
                  </a:lnTo>
                  <a:lnTo>
                    <a:pt x="16813" y="544396"/>
                  </a:lnTo>
                  <a:lnTo>
                    <a:pt x="11208" y="552247"/>
                  </a:lnTo>
                  <a:lnTo>
                    <a:pt x="5604" y="559914"/>
                  </a:lnTo>
                  <a:lnTo>
                    <a:pt x="0" y="567383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91486" y="2084613"/>
              <a:ext cx="1883076" cy="562591"/>
            </a:xfrm>
            <a:custGeom>
              <a:avLst/>
              <a:pathLst>
                <a:path w="1883076" h="562591">
                  <a:moveTo>
                    <a:pt x="0" y="562591"/>
                  </a:moveTo>
                  <a:lnTo>
                    <a:pt x="5604" y="554969"/>
                  </a:lnTo>
                  <a:lnTo>
                    <a:pt x="11208" y="547151"/>
                  </a:lnTo>
                  <a:lnTo>
                    <a:pt x="16813" y="539152"/>
                  </a:lnTo>
                  <a:lnTo>
                    <a:pt x="22417" y="530987"/>
                  </a:lnTo>
                  <a:lnTo>
                    <a:pt x="28021" y="522672"/>
                  </a:lnTo>
                  <a:lnTo>
                    <a:pt x="33626" y="514227"/>
                  </a:lnTo>
                  <a:lnTo>
                    <a:pt x="39230" y="505670"/>
                  </a:lnTo>
                  <a:lnTo>
                    <a:pt x="44835" y="497020"/>
                  </a:lnTo>
                  <a:lnTo>
                    <a:pt x="50439" y="488298"/>
                  </a:lnTo>
                  <a:lnTo>
                    <a:pt x="56043" y="479524"/>
                  </a:lnTo>
                  <a:lnTo>
                    <a:pt x="61648" y="470719"/>
                  </a:lnTo>
                  <a:lnTo>
                    <a:pt x="67252" y="461902"/>
                  </a:lnTo>
                  <a:lnTo>
                    <a:pt x="72857" y="453095"/>
                  </a:lnTo>
                  <a:lnTo>
                    <a:pt x="78461" y="444316"/>
                  </a:lnTo>
                  <a:lnTo>
                    <a:pt x="84065" y="435585"/>
                  </a:lnTo>
                  <a:lnTo>
                    <a:pt x="89670" y="426920"/>
                  </a:lnTo>
                  <a:lnTo>
                    <a:pt x="95274" y="418338"/>
                  </a:lnTo>
                  <a:lnTo>
                    <a:pt x="100879" y="409855"/>
                  </a:lnTo>
                  <a:lnTo>
                    <a:pt x="106483" y="401486"/>
                  </a:lnTo>
                  <a:lnTo>
                    <a:pt x="112087" y="393244"/>
                  </a:lnTo>
                  <a:lnTo>
                    <a:pt x="117692" y="385141"/>
                  </a:lnTo>
                  <a:lnTo>
                    <a:pt x="123296" y="377187"/>
                  </a:lnTo>
                  <a:lnTo>
                    <a:pt x="128901" y="369393"/>
                  </a:lnTo>
                  <a:lnTo>
                    <a:pt x="134505" y="361766"/>
                  </a:lnTo>
                  <a:lnTo>
                    <a:pt x="140109" y="354312"/>
                  </a:lnTo>
                  <a:lnTo>
                    <a:pt x="145714" y="347038"/>
                  </a:lnTo>
                  <a:lnTo>
                    <a:pt x="151318" y="339946"/>
                  </a:lnTo>
                  <a:lnTo>
                    <a:pt x="156923" y="333041"/>
                  </a:lnTo>
                  <a:lnTo>
                    <a:pt x="162527" y="326322"/>
                  </a:lnTo>
                  <a:lnTo>
                    <a:pt x="168131" y="319792"/>
                  </a:lnTo>
                  <a:lnTo>
                    <a:pt x="173736" y="313450"/>
                  </a:lnTo>
                  <a:lnTo>
                    <a:pt x="179340" y="307295"/>
                  </a:lnTo>
                  <a:lnTo>
                    <a:pt x="184944" y="301325"/>
                  </a:lnTo>
                  <a:lnTo>
                    <a:pt x="190549" y="295538"/>
                  </a:lnTo>
                  <a:lnTo>
                    <a:pt x="196153" y="289930"/>
                  </a:lnTo>
                  <a:lnTo>
                    <a:pt x="201758" y="284499"/>
                  </a:lnTo>
                  <a:lnTo>
                    <a:pt x="207362" y="279239"/>
                  </a:lnTo>
                  <a:lnTo>
                    <a:pt x="212966" y="274148"/>
                  </a:lnTo>
                  <a:lnTo>
                    <a:pt x="218571" y="269219"/>
                  </a:lnTo>
                  <a:lnTo>
                    <a:pt x="224175" y="264449"/>
                  </a:lnTo>
                  <a:lnTo>
                    <a:pt x="229780" y="259833"/>
                  </a:lnTo>
                  <a:lnTo>
                    <a:pt x="235384" y="255364"/>
                  </a:lnTo>
                  <a:lnTo>
                    <a:pt x="240988" y="251039"/>
                  </a:lnTo>
                  <a:lnTo>
                    <a:pt x="246593" y="246851"/>
                  </a:lnTo>
                  <a:lnTo>
                    <a:pt x="252197" y="242796"/>
                  </a:lnTo>
                  <a:lnTo>
                    <a:pt x="257802" y="238869"/>
                  </a:lnTo>
                  <a:lnTo>
                    <a:pt x="263406" y="235063"/>
                  </a:lnTo>
                  <a:lnTo>
                    <a:pt x="269010" y="231376"/>
                  </a:lnTo>
                  <a:lnTo>
                    <a:pt x="274615" y="227800"/>
                  </a:lnTo>
                  <a:lnTo>
                    <a:pt x="280219" y="224333"/>
                  </a:lnTo>
                  <a:lnTo>
                    <a:pt x="285824" y="220969"/>
                  </a:lnTo>
                  <a:lnTo>
                    <a:pt x="291428" y="217703"/>
                  </a:lnTo>
                  <a:lnTo>
                    <a:pt x="297032" y="214531"/>
                  </a:lnTo>
                  <a:lnTo>
                    <a:pt x="302637" y="211449"/>
                  </a:lnTo>
                  <a:lnTo>
                    <a:pt x="308241" y="208453"/>
                  </a:lnTo>
                  <a:lnTo>
                    <a:pt x="313846" y="205540"/>
                  </a:lnTo>
                  <a:lnTo>
                    <a:pt x="319450" y="202704"/>
                  </a:lnTo>
                  <a:lnTo>
                    <a:pt x="325054" y="199944"/>
                  </a:lnTo>
                  <a:lnTo>
                    <a:pt x="330659" y="197255"/>
                  </a:lnTo>
                  <a:lnTo>
                    <a:pt x="336263" y="194634"/>
                  </a:lnTo>
                  <a:lnTo>
                    <a:pt x="341867" y="192078"/>
                  </a:lnTo>
                  <a:lnTo>
                    <a:pt x="347472" y="189584"/>
                  </a:lnTo>
                  <a:lnTo>
                    <a:pt x="353076" y="187150"/>
                  </a:lnTo>
                  <a:lnTo>
                    <a:pt x="358681" y="184772"/>
                  </a:lnTo>
                  <a:lnTo>
                    <a:pt x="364285" y="182449"/>
                  </a:lnTo>
                  <a:lnTo>
                    <a:pt x="369889" y="180177"/>
                  </a:lnTo>
                  <a:lnTo>
                    <a:pt x="375494" y="177955"/>
                  </a:lnTo>
                  <a:lnTo>
                    <a:pt x="381098" y="175780"/>
                  </a:lnTo>
                  <a:lnTo>
                    <a:pt x="386703" y="173650"/>
                  </a:lnTo>
                  <a:lnTo>
                    <a:pt x="392307" y="171564"/>
                  </a:lnTo>
                  <a:lnTo>
                    <a:pt x="397911" y="169520"/>
                  </a:lnTo>
                  <a:lnTo>
                    <a:pt x="403516" y="167515"/>
                  </a:lnTo>
                  <a:lnTo>
                    <a:pt x="409120" y="165548"/>
                  </a:lnTo>
                  <a:lnTo>
                    <a:pt x="414725" y="163619"/>
                  </a:lnTo>
                  <a:lnTo>
                    <a:pt x="420329" y="161724"/>
                  </a:lnTo>
                  <a:lnTo>
                    <a:pt x="425933" y="159863"/>
                  </a:lnTo>
                  <a:lnTo>
                    <a:pt x="431538" y="158035"/>
                  </a:lnTo>
                  <a:lnTo>
                    <a:pt x="437142" y="156238"/>
                  </a:lnTo>
                  <a:lnTo>
                    <a:pt x="442747" y="154472"/>
                  </a:lnTo>
                  <a:lnTo>
                    <a:pt x="448351" y="152734"/>
                  </a:lnTo>
                  <a:lnTo>
                    <a:pt x="453955" y="151024"/>
                  </a:lnTo>
                  <a:lnTo>
                    <a:pt x="459560" y="149342"/>
                  </a:lnTo>
                  <a:lnTo>
                    <a:pt x="465164" y="147685"/>
                  </a:lnTo>
                  <a:lnTo>
                    <a:pt x="470769" y="146054"/>
                  </a:lnTo>
                  <a:lnTo>
                    <a:pt x="476373" y="144447"/>
                  </a:lnTo>
                  <a:lnTo>
                    <a:pt x="481977" y="142863"/>
                  </a:lnTo>
                  <a:lnTo>
                    <a:pt x="487582" y="141303"/>
                  </a:lnTo>
                  <a:lnTo>
                    <a:pt x="493186" y="139765"/>
                  </a:lnTo>
                  <a:lnTo>
                    <a:pt x="498790" y="138248"/>
                  </a:lnTo>
                  <a:lnTo>
                    <a:pt x="504395" y="136751"/>
                  </a:lnTo>
                  <a:lnTo>
                    <a:pt x="509999" y="135275"/>
                  </a:lnTo>
                  <a:lnTo>
                    <a:pt x="515604" y="133819"/>
                  </a:lnTo>
                  <a:lnTo>
                    <a:pt x="521208" y="132382"/>
                  </a:lnTo>
                  <a:lnTo>
                    <a:pt x="526812" y="130963"/>
                  </a:lnTo>
                  <a:lnTo>
                    <a:pt x="532417" y="129562"/>
                  </a:lnTo>
                  <a:lnTo>
                    <a:pt x="538021" y="128179"/>
                  </a:lnTo>
                  <a:lnTo>
                    <a:pt x="543626" y="126812"/>
                  </a:lnTo>
                  <a:lnTo>
                    <a:pt x="549230" y="125463"/>
                  </a:lnTo>
                  <a:lnTo>
                    <a:pt x="554834" y="124129"/>
                  </a:lnTo>
                  <a:lnTo>
                    <a:pt x="560439" y="122811"/>
                  </a:lnTo>
                  <a:lnTo>
                    <a:pt x="566043" y="121509"/>
                  </a:lnTo>
                  <a:lnTo>
                    <a:pt x="571648" y="120221"/>
                  </a:lnTo>
                  <a:lnTo>
                    <a:pt x="577252" y="118948"/>
                  </a:lnTo>
                  <a:lnTo>
                    <a:pt x="582856" y="117690"/>
                  </a:lnTo>
                  <a:lnTo>
                    <a:pt x="588461" y="116445"/>
                  </a:lnTo>
                  <a:lnTo>
                    <a:pt x="594065" y="115213"/>
                  </a:lnTo>
                  <a:lnTo>
                    <a:pt x="599670" y="113995"/>
                  </a:lnTo>
                  <a:lnTo>
                    <a:pt x="605274" y="112789"/>
                  </a:lnTo>
                  <a:lnTo>
                    <a:pt x="610878" y="111596"/>
                  </a:lnTo>
                  <a:lnTo>
                    <a:pt x="616483" y="110415"/>
                  </a:lnTo>
                  <a:lnTo>
                    <a:pt x="622087" y="109246"/>
                  </a:lnTo>
                  <a:lnTo>
                    <a:pt x="627692" y="108088"/>
                  </a:lnTo>
                  <a:lnTo>
                    <a:pt x="633296" y="106942"/>
                  </a:lnTo>
                  <a:lnTo>
                    <a:pt x="638900" y="105806"/>
                  </a:lnTo>
                  <a:lnTo>
                    <a:pt x="644505" y="104681"/>
                  </a:lnTo>
                  <a:lnTo>
                    <a:pt x="650109" y="103566"/>
                  </a:lnTo>
                  <a:lnTo>
                    <a:pt x="655713" y="102462"/>
                  </a:lnTo>
                  <a:lnTo>
                    <a:pt x="661318" y="101366"/>
                  </a:lnTo>
                  <a:lnTo>
                    <a:pt x="666922" y="100280"/>
                  </a:lnTo>
                  <a:lnTo>
                    <a:pt x="672527" y="99204"/>
                  </a:lnTo>
                  <a:lnTo>
                    <a:pt x="678131" y="98135"/>
                  </a:lnTo>
                  <a:lnTo>
                    <a:pt x="683735" y="97076"/>
                  </a:lnTo>
                  <a:lnTo>
                    <a:pt x="689340" y="96024"/>
                  </a:lnTo>
                  <a:lnTo>
                    <a:pt x="694944" y="94980"/>
                  </a:lnTo>
                  <a:lnTo>
                    <a:pt x="700549" y="93943"/>
                  </a:lnTo>
                  <a:lnTo>
                    <a:pt x="706153" y="92914"/>
                  </a:lnTo>
                  <a:lnTo>
                    <a:pt x="711757" y="91891"/>
                  </a:lnTo>
                  <a:lnTo>
                    <a:pt x="717362" y="90875"/>
                  </a:lnTo>
                  <a:lnTo>
                    <a:pt x="722966" y="89864"/>
                  </a:lnTo>
                  <a:lnTo>
                    <a:pt x="728571" y="88860"/>
                  </a:lnTo>
                  <a:lnTo>
                    <a:pt x="734175" y="87861"/>
                  </a:lnTo>
                  <a:lnTo>
                    <a:pt x="739779" y="86867"/>
                  </a:lnTo>
                  <a:lnTo>
                    <a:pt x="745384" y="85878"/>
                  </a:lnTo>
                  <a:lnTo>
                    <a:pt x="750988" y="84893"/>
                  </a:lnTo>
                  <a:lnTo>
                    <a:pt x="756593" y="83913"/>
                  </a:lnTo>
                  <a:lnTo>
                    <a:pt x="762197" y="82936"/>
                  </a:lnTo>
                  <a:lnTo>
                    <a:pt x="767801" y="81962"/>
                  </a:lnTo>
                  <a:lnTo>
                    <a:pt x="773406" y="80992"/>
                  </a:lnTo>
                  <a:lnTo>
                    <a:pt x="779010" y="80024"/>
                  </a:lnTo>
                  <a:lnTo>
                    <a:pt x="784615" y="79058"/>
                  </a:lnTo>
                  <a:lnTo>
                    <a:pt x="790219" y="78095"/>
                  </a:lnTo>
                  <a:lnTo>
                    <a:pt x="795823" y="77133"/>
                  </a:lnTo>
                  <a:lnTo>
                    <a:pt x="801428" y="76173"/>
                  </a:lnTo>
                  <a:lnTo>
                    <a:pt x="807032" y="75214"/>
                  </a:lnTo>
                  <a:lnTo>
                    <a:pt x="812636" y="74255"/>
                  </a:lnTo>
                  <a:lnTo>
                    <a:pt x="818241" y="73297"/>
                  </a:lnTo>
                  <a:lnTo>
                    <a:pt x="823845" y="72339"/>
                  </a:lnTo>
                  <a:lnTo>
                    <a:pt x="829450" y="71381"/>
                  </a:lnTo>
                  <a:lnTo>
                    <a:pt x="835054" y="70422"/>
                  </a:lnTo>
                  <a:lnTo>
                    <a:pt x="840658" y="69463"/>
                  </a:lnTo>
                  <a:lnTo>
                    <a:pt x="846263" y="68502"/>
                  </a:lnTo>
                  <a:lnTo>
                    <a:pt x="851867" y="67541"/>
                  </a:lnTo>
                  <a:lnTo>
                    <a:pt x="857472" y="66579"/>
                  </a:lnTo>
                  <a:lnTo>
                    <a:pt x="863076" y="65615"/>
                  </a:lnTo>
                  <a:lnTo>
                    <a:pt x="868680" y="64649"/>
                  </a:lnTo>
                  <a:lnTo>
                    <a:pt x="874285" y="63682"/>
                  </a:lnTo>
                  <a:lnTo>
                    <a:pt x="879889" y="62713"/>
                  </a:lnTo>
                  <a:lnTo>
                    <a:pt x="885494" y="61742"/>
                  </a:lnTo>
                  <a:lnTo>
                    <a:pt x="891098" y="60769"/>
                  </a:lnTo>
                  <a:lnTo>
                    <a:pt x="896702" y="59794"/>
                  </a:lnTo>
                  <a:lnTo>
                    <a:pt x="902307" y="58818"/>
                  </a:lnTo>
                  <a:lnTo>
                    <a:pt x="907911" y="57840"/>
                  </a:lnTo>
                  <a:lnTo>
                    <a:pt x="913516" y="56860"/>
                  </a:lnTo>
                  <a:lnTo>
                    <a:pt x="919120" y="55879"/>
                  </a:lnTo>
                  <a:lnTo>
                    <a:pt x="924724" y="54897"/>
                  </a:lnTo>
                  <a:lnTo>
                    <a:pt x="930329" y="53914"/>
                  </a:lnTo>
                  <a:lnTo>
                    <a:pt x="935933" y="52930"/>
                  </a:lnTo>
                  <a:lnTo>
                    <a:pt x="941538" y="51946"/>
                  </a:lnTo>
                  <a:lnTo>
                    <a:pt x="947142" y="50962"/>
                  </a:lnTo>
                  <a:lnTo>
                    <a:pt x="952746" y="49979"/>
                  </a:lnTo>
                  <a:lnTo>
                    <a:pt x="958351" y="48997"/>
                  </a:lnTo>
                  <a:lnTo>
                    <a:pt x="963955" y="48016"/>
                  </a:lnTo>
                  <a:lnTo>
                    <a:pt x="969559" y="47037"/>
                  </a:lnTo>
                  <a:lnTo>
                    <a:pt x="975164" y="46061"/>
                  </a:lnTo>
                  <a:lnTo>
                    <a:pt x="980768" y="45088"/>
                  </a:lnTo>
                  <a:lnTo>
                    <a:pt x="986373" y="44119"/>
                  </a:lnTo>
                  <a:lnTo>
                    <a:pt x="991977" y="43155"/>
                  </a:lnTo>
                  <a:lnTo>
                    <a:pt x="997581" y="42195"/>
                  </a:lnTo>
                  <a:lnTo>
                    <a:pt x="1003186" y="41241"/>
                  </a:lnTo>
                  <a:lnTo>
                    <a:pt x="1008790" y="40294"/>
                  </a:lnTo>
                  <a:lnTo>
                    <a:pt x="1014395" y="39354"/>
                  </a:lnTo>
                  <a:lnTo>
                    <a:pt x="1019999" y="38422"/>
                  </a:lnTo>
                  <a:lnTo>
                    <a:pt x="1025603" y="37499"/>
                  </a:lnTo>
                  <a:lnTo>
                    <a:pt x="1031208" y="36584"/>
                  </a:lnTo>
                  <a:lnTo>
                    <a:pt x="1036812" y="35680"/>
                  </a:lnTo>
                  <a:lnTo>
                    <a:pt x="1042417" y="34786"/>
                  </a:lnTo>
                  <a:lnTo>
                    <a:pt x="1048021" y="33904"/>
                  </a:lnTo>
                  <a:lnTo>
                    <a:pt x="1053625" y="33034"/>
                  </a:lnTo>
                  <a:lnTo>
                    <a:pt x="1059230" y="32176"/>
                  </a:lnTo>
                  <a:lnTo>
                    <a:pt x="1064834" y="31331"/>
                  </a:lnTo>
                  <a:lnTo>
                    <a:pt x="1070439" y="30500"/>
                  </a:lnTo>
                  <a:lnTo>
                    <a:pt x="1076043" y="29684"/>
                  </a:lnTo>
                  <a:lnTo>
                    <a:pt x="1081647" y="28881"/>
                  </a:lnTo>
                  <a:lnTo>
                    <a:pt x="1087252" y="28094"/>
                  </a:lnTo>
                  <a:lnTo>
                    <a:pt x="1092856" y="27323"/>
                  </a:lnTo>
                  <a:lnTo>
                    <a:pt x="1098461" y="26567"/>
                  </a:lnTo>
                  <a:lnTo>
                    <a:pt x="1104065" y="25828"/>
                  </a:lnTo>
                  <a:lnTo>
                    <a:pt x="1109669" y="25105"/>
                  </a:lnTo>
                  <a:lnTo>
                    <a:pt x="1115274" y="24398"/>
                  </a:lnTo>
                  <a:lnTo>
                    <a:pt x="1120878" y="23709"/>
                  </a:lnTo>
                  <a:lnTo>
                    <a:pt x="1126482" y="23036"/>
                  </a:lnTo>
                  <a:lnTo>
                    <a:pt x="1132087" y="22381"/>
                  </a:lnTo>
                  <a:lnTo>
                    <a:pt x="1137691" y="21742"/>
                  </a:lnTo>
                  <a:lnTo>
                    <a:pt x="1143296" y="21121"/>
                  </a:lnTo>
                  <a:lnTo>
                    <a:pt x="1148900" y="20517"/>
                  </a:lnTo>
                  <a:lnTo>
                    <a:pt x="1154504" y="19930"/>
                  </a:lnTo>
                  <a:lnTo>
                    <a:pt x="1160109" y="19359"/>
                  </a:lnTo>
                  <a:lnTo>
                    <a:pt x="1165713" y="18806"/>
                  </a:lnTo>
                  <a:lnTo>
                    <a:pt x="1171318" y="18269"/>
                  </a:lnTo>
                  <a:lnTo>
                    <a:pt x="1176922" y="17748"/>
                  </a:lnTo>
                  <a:lnTo>
                    <a:pt x="1182526" y="17244"/>
                  </a:lnTo>
                  <a:lnTo>
                    <a:pt x="1188131" y="16755"/>
                  </a:lnTo>
                  <a:lnTo>
                    <a:pt x="1193735" y="16283"/>
                  </a:lnTo>
                  <a:lnTo>
                    <a:pt x="1199340" y="15825"/>
                  </a:lnTo>
                  <a:lnTo>
                    <a:pt x="1204944" y="15383"/>
                  </a:lnTo>
                  <a:lnTo>
                    <a:pt x="1210548" y="14955"/>
                  </a:lnTo>
                  <a:lnTo>
                    <a:pt x="1216153" y="14541"/>
                  </a:lnTo>
                  <a:lnTo>
                    <a:pt x="1221757" y="14141"/>
                  </a:lnTo>
                  <a:lnTo>
                    <a:pt x="1227362" y="13754"/>
                  </a:lnTo>
                  <a:lnTo>
                    <a:pt x="1232966" y="13380"/>
                  </a:lnTo>
                  <a:lnTo>
                    <a:pt x="1238570" y="13017"/>
                  </a:lnTo>
                  <a:lnTo>
                    <a:pt x="1244175" y="12667"/>
                  </a:lnTo>
                  <a:lnTo>
                    <a:pt x="1249779" y="12327"/>
                  </a:lnTo>
                  <a:lnTo>
                    <a:pt x="1255384" y="11998"/>
                  </a:lnTo>
                  <a:lnTo>
                    <a:pt x="1260988" y="11679"/>
                  </a:lnTo>
                  <a:lnTo>
                    <a:pt x="1266592" y="11369"/>
                  </a:lnTo>
                  <a:lnTo>
                    <a:pt x="1272197" y="11069"/>
                  </a:lnTo>
                  <a:lnTo>
                    <a:pt x="1277801" y="10777"/>
                  </a:lnTo>
                  <a:lnTo>
                    <a:pt x="1283406" y="10493"/>
                  </a:lnTo>
                  <a:lnTo>
                    <a:pt x="1289010" y="10216"/>
                  </a:lnTo>
                  <a:lnTo>
                    <a:pt x="1294614" y="9947"/>
                  </a:lnTo>
                  <a:lnTo>
                    <a:pt x="1300219" y="9684"/>
                  </a:lnTo>
                  <a:lnTo>
                    <a:pt x="1305823" y="9427"/>
                  </a:lnTo>
                  <a:lnTo>
                    <a:pt x="1311427" y="9176"/>
                  </a:lnTo>
                  <a:lnTo>
                    <a:pt x="1317032" y="8930"/>
                  </a:lnTo>
                  <a:lnTo>
                    <a:pt x="1322636" y="8688"/>
                  </a:lnTo>
                  <a:lnTo>
                    <a:pt x="1328241" y="8452"/>
                  </a:lnTo>
                  <a:lnTo>
                    <a:pt x="1333845" y="8219"/>
                  </a:lnTo>
                  <a:lnTo>
                    <a:pt x="1339449" y="7990"/>
                  </a:lnTo>
                  <a:lnTo>
                    <a:pt x="1345054" y="7765"/>
                  </a:lnTo>
                  <a:lnTo>
                    <a:pt x="1350658" y="7542"/>
                  </a:lnTo>
                  <a:lnTo>
                    <a:pt x="1356263" y="7323"/>
                  </a:lnTo>
                  <a:lnTo>
                    <a:pt x="1361867" y="7106"/>
                  </a:lnTo>
                  <a:lnTo>
                    <a:pt x="1367471" y="6891"/>
                  </a:lnTo>
                  <a:lnTo>
                    <a:pt x="1373076" y="6679"/>
                  </a:lnTo>
                  <a:lnTo>
                    <a:pt x="1378680" y="6468"/>
                  </a:lnTo>
                  <a:lnTo>
                    <a:pt x="1384285" y="6260"/>
                  </a:lnTo>
                  <a:lnTo>
                    <a:pt x="1389889" y="6053"/>
                  </a:lnTo>
                  <a:lnTo>
                    <a:pt x="1395493" y="5848"/>
                  </a:lnTo>
                  <a:lnTo>
                    <a:pt x="1401098" y="5646"/>
                  </a:lnTo>
                  <a:lnTo>
                    <a:pt x="1406702" y="5445"/>
                  </a:lnTo>
                  <a:lnTo>
                    <a:pt x="1412307" y="5245"/>
                  </a:lnTo>
                  <a:lnTo>
                    <a:pt x="1417911" y="5048"/>
                  </a:lnTo>
                  <a:lnTo>
                    <a:pt x="1423515" y="4854"/>
                  </a:lnTo>
                  <a:lnTo>
                    <a:pt x="1429120" y="4661"/>
                  </a:lnTo>
                  <a:lnTo>
                    <a:pt x="1434724" y="4471"/>
                  </a:lnTo>
                  <a:lnTo>
                    <a:pt x="1440329" y="4284"/>
                  </a:lnTo>
                  <a:lnTo>
                    <a:pt x="1445933" y="4099"/>
                  </a:lnTo>
                  <a:lnTo>
                    <a:pt x="1451537" y="3918"/>
                  </a:lnTo>
                  <a:lnTo>
                    <a:pt x="1457142" y="3740"/>
                  </a:lnTo>
                  <a:lnTo>
                    <a:pt x="1462746" y="3565"/>
                  </a:lnTo>
                  <a:lnTo>
                    <a:pt x="1468350" y="3394"/>
                  </a:lnTo>
                  <a:lnTo>
                    <a:pt x="1473955" y="3227"/>
                  </a:lnTo>
                  <a:lnTo>
                    <a:pt x="1479559" y="3064"/>
                  </a:lnTo>
                  <a:lnTo>
                    <a:pt x="1485164" y="2906"/>
                  </a:lnTo>
                  <a:lnTo>
                    <a:pt x="1490768" y="2752"/>
                  </a:lnTo>
                  <a:lnTo>
                    <a:pt x="1496372" y="2603"/>
                  </a:lnTo>
                  <a:lnTo>
                    <a:pt x="1501977" y="2458"/>
                  </a:lnTo>
                  <a:lnTo>
                    <a:pt x="1507581" y="2318"/>
                  </a:lnTo>
                  <a:lnTo>
                    <a:pt x="1513186" y="2183"/>
                  </a:lnTo>
                  <a:lnTo>
                    <a:pt x="1518790" y="2053"/>
                  </a:lnTo>
                  <a:lnTo>
                    <a:pt x="1524394" y="1929"/>
                  </a:lnTo>
                  <a:lnTo>
                    <a:pt x="1529999" y="1809"/>
                  </a:lnTo>
                  <a:lnTo>
                    <a:pt x="1535603" y="1694"/>
                  </a:lnTo>
                  <a:lnTo>
                    <a:pt x="1541208" y="1584"/>
                  </a:lnTo>
                  <a:lnTo>
                    <a:pt x="1546812" y="1479"/>
                  </a:lnTo>
                  <a:lnTo>
                    <a:pt x="1552416" y="1379"/>
                  </a:lnTo>
                  <a:lnTo>
                    <a:pt x="1558021" y="1284"/>
                  </a:lnTo>
                  <a:lnTo>
                    <a:pt x="1563625" y="1194"/>
                  </a:lnTo>
                  <a:lnTo>
                    <a:pt x="1569230" y="1108"/>
                  </a:lnTo>
                  <a:lnTo>
                    <a:pt x="1574834" y="1027"/>
                  </a:lnTo>
                  <a:lnTo>
                    <a:pt x="1580438" y="950"/>
                  </a:lnTo>
                  <a:lnTo>
                    <a:pt x="1586043" y="877"/>
                  </a:lnTo>
                  <a:lnTo>
                    <a:pt x="1591647" y="808"/>
                  </a:lnTo>
                  <a:lnTo>
                    <a:pt x="1597252" y="744"/>
                  </a:lnTo>
                  <a:lnTo>
                    <a:pt x="1602856" y="683"/>
                  </a:lnTo>
                  <a:lnTo>
                    <a:pt x="1608460" y="626"/>
                  </a:lnTo>
                  <a:lnTo>
                    <a:pt x="1614065" y="572"/>
                  </a:lnTo>
                  <a:lnTo>
                    <a:pt x="1619669" y="522"/>
                  </a:lnTo>
                  <a:lnTo>
                    <a:pt x="1625273" y="474"/>
                  </a:lnTo>
                  <a:lnTo>
                    <a:pt x="1630878" y="430"/>
                  </a:lnTo>
                  <a:lnTo>
                    <a:pt x="1636482" y="389"/>
                  </a:lnTo>
                  <a:lnTo>
                    <a:pt x="1642087" y="350"/>
                  </a:lnTo>
                  <a:lnTo>
                    <a:pt x="1647691" y="315"/>
                  </a:lnTo>
                  <a:lnTo>
                    <a:pt x="1653295" y="281"/>
                  </a:lnTo>
                  <a:lnTo>
                    <a:pt x="1658900" y="250"/>
                  </a:lnTo>
                  <a:lnTo>
                    <a:pt x="1664504" y="222"/>
                  </a:lnTo>
                  <a:lnTo>
                    <a:pt x="1670109" y="196"/>
                  </a:lnTo>
                  <a:lnTo>
                    <a:pt x="1675713" y="171"/>
                  </a:lnTo>
                  <a:lnTo>
                    <a:pt x="1681317" y="149"/>
                  </a:lnTo>
                  <a:lnTo>
                    <a:pt x="1686922" y="129"/>
                  </a:lnTo>
                  <a:lnTo>
                    <a:pt x="1692526" y="111"/>
                  </a:lnTo>
                  <a:lnTo>
                    <a:pt x="1698131" y="94"/>
                  </a:lnTo>
                  <a:lnTo>
                    <a:pt x="1703735" y="79"/>
                  </a:lnTo>
                  <a:lnTo>
                    <a:pt x="1709339" y="66"/>
                  </a:lnTo>
                  <a:lnTo>
                    <a:pt x="1714944" y="54"/>
                  </a:lnTo>
                  <a:lnTo>
                    <a:pt x="1720548" y="43"/>
                  </a:lnTo>
                  <a:lnTo>
                    <a:pt x="1726153" y="34"/>
                  </a:lnTo>
                  <a:lnTo>
                    <a:pt x="1731757" y="26"/>
                  </a:lnTo>
                  <a:lnTo>
                    <a:pt x="1737361" y="19"/>
                  </a:lnTo>
                  <a:lnTo>
                    <a:pt x="1742966" y="14"/>
                  </a:lnTo>
                  <a:lnTo>
                    <a:pt x="1748570" y="9"/>
                  </a:lnTo>
                  <a:lnTo>
                    <a:pt x="1754175" y="5"/>
                  </a:lnTo>
                  <a:lnTo>
                    <a:pt x="1759779" y="3"/>
                  </a:lnTo>
                  <a:lnTo>
                    <a:pt x="1765383" y="1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1"/>
                  </a:lnTo>
                  <a:lnTo>
                    <a:pt x="1793405" y="3"/>
                  </a:lnTo>
                  <a:lnTo>
                    <a:pt x="1799010" y="5"/>
                  </a:lnTo>
                  <a:lnTo>
                    <a:pt x="1804614" y="8"/>
                  </a:lnTo>
                  <a:lnTo>
                    <a:pt x="1810218" y="12"/>
                  </a:lnTo>
                  <a:lnTo>
                    <a:pt x="1815823" y="15"/>
                  </a:lnTo>
                  <a:lnTo>
                    <a:pt x="1821427" y="20"/>
                  </a:lnTo>
                  <a:lnTo>
                    <a:pt x="1827032" y="25"/>
                  </a:lnTo>
                  <a:lnTo>
                    <a:pt x="1832636" y="30"/>
                  </a:lnTo>
                  <a:lnTo>
                    <a:pt x="1838240" y="36"/>
                  </a:lnTo>
                  <a:lnTo>
                    <a:pt x="1843845" y="42"/>
                  </a:lnTo>
                  <a:lnTo>
                    <a:pt x="1849449" y="48"/>
                  </a:lnTo>
                  <a:lnTo>
                    <a:pt x="1855054" y="55"/>
                  </a:lnTo>
                  <a:lnTo>
                    <a:pt x="1860658" y="62"/>
                  </a:lnTo>
                  <a:lnTo>
                    <a:pt x="1866262" y="70"/>
                  </a:lnTo>
                  <a:lnTo>
                    <a:pt x="1871867" y="77"/>
                  </a:lnTo>
                  <a:lnTo>
                    <a:pt x="1877471" y="85"/>
                  </a:lnTo>
                  <a:lnTo>
                    <a:pt x="1883076" y="94"/>
                  </a:lnTo>
                  <a:lnTo>
                    <a:pt x="1883076" y="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691486" y="2084614"/>
              <a:ext cx="1883076" cy="577844"/>
            </a:xfrm>
            <a:custGeom>
              <a:avLst/>
              <a:pathLst>
                <a:path w="1883076" h="577844">
                  <a:moveTo>
                    <a:pt x="0" y="567383"/>
                  </a:moveTo>
                  <a:lnTo>
                    <a:pt x="5604" y="559913"/>
                  </a:lnTo>
                  <a:lnTo>
                    <a:pt x="11208" y="552246"/>
                  </a:lnTo>
                  <a:lnTo>
                    <a:pt x="16813" y="544395"/>
                  </a:lnTo>
                  <a:lnTo>
                    <a:pt x="22417" y="536375"/>
                  </a:lnTo>
                  <a:lnTo>
                    <a:pt x="28021" y="528203"/>
                  </a:lnTo>
                  <a:lnTo>
                    <a:pt x="33626" y="519895"/>
                  </a:lnTo>
                  <a:lnTo>
                    <a:pt x="39230" y="511470"/>
                  </a:lnTo>
                  <a:lnTo>
                    <a:pt x="44835" y="502948"/>
                  </a:lnTo>
                  <a:lnTo>
                    <a:pt x="50439" y="494348"/>
                  </a:lnTo>
                  <a:lnTo>
                    <a:pt x="56043" y="485689"/>
                  </a:lnTo>
                  <a:lnTo>
                    <a:pt x="61648" y="476993"/>
                  </a:lnTo>
                  <a:lnTo>
                    <a:pt x="67252" y="468279"/>
                  </a:lnTo>
                  <a:lnTo>
                    <a:pt x="72857" y="459567"/>
                  </a:lnTo>
                  <a:lnTo>
                    <a:pt x="78461" y="450876"/>
                  </a:lnTo>
                  <a:lnTo>
                    <a:pt x="84065" y="442226"/>
                  </a:lnTo>
                  <a:lnTo>
                    <a:pt x="89670" y="433634"/>
                  </a:lnTo>
                  <a:lnTo>
                    <a:pt x="95274" y="425117"/>
                  </a:lnTo>
                  <a:lnTo>
                    <a:pt x="100879" y="416691"/>
                  </a:lnTo>
                  <a:lnTo>
                    <a:pt x="106483" y="408371"/>
                  </a:lnTo>
                  <a:lnTo>
                    <a:pt x="112087" y="400170"/>
                  </a:lnTo>
                  <a:lnTo>
                    <a:pt x="117692" y="392101"/>
                  </a:lnTo>
                  <a:lnTo>
                    <a:pt x="123296" y="384174"/>
                  </a:lnTo>
                  <a:lnTo>
                    <a:pt x="128901" y="376399"/>
                  </a:lnTo>
                  <a:lnTo>
                    <a:pt x="134505" y="368784"/>
                  </a:lnTo>
                  <a:lnTo>
                    <a:pt x="140109" y="361336"/>
                  </a:lnTo>
                  <a:lnTo>
                    <a:pt x="145714" y="354060"/>
                  </a:lnTo>
                  <a:lnTo>
                    <a:pt x="151318" y="346960"/>
                  </a:lnTo>
                  <a:lnTo>
                    <a:pt x="156923" y="340040"/>
                  </a:lnTo>
                  <a:lnTo>
                    <a:pt x="162527" y="333302"/>
                  </a:lnTo>
                  <a:lnTo>
                    <a:pt x="168131" y="326746"/>
                  </a:lnTo>
                  <a:lnTo>
                    <a:pt x="173736" y="320373"/>
                  </a:lnTo>
                  <a:lnTo>
                    <a:pt x="179340" y="314182"/>
                  </a:lnTo>
                  <a:lnTo>
                    <a:pt x="184944" y="308172"/>
                  </a:lnTo>
                  <a:lnTo>
                    <a:pt x="190549" y="302340"/>
                  </a:lnTo>
                  <a:lnTo>
                    <a:pt x="196153" y="296684"/>
                  </a:lnTo>
                  <a:lnTo>
                    <a:pt x="201758" y="291200"/>
                  </a:lnTo>
                  <a:lnTo>
                    <a:pt x="207362" y="285885"/>
                  </a:lnTo>
                  <a:lnTo>
                    <a:pt x="212966" y="280735"/>
                  </a:lnTo>
                  <a:lnTo>
                    <a:pt x="218571" y="275745"/>
                  </a:lnTo>
                  <a:lnTo>
                    <a:pt x="224175" y="270911"/>
                  </a:lnTo>
                  <a:lnTo>
                    <a:pt x="229780" y="266227"/>
                  </a:lnTo>
                  <a:lnTo>
                    <a:pt x="235384" y="261690"/>
                  </a:lnTo>
                  <a:lnTo>
                    <a:pt x="240988" y="257295"/>
                  </a:lnTo>
                  <a:lnTo>
                    <a:pt x="246593" y="253035"/>
                  </a:lnTo>
                  <a:lnTo>
                    <a:pt x="252197" y="248907"/>
                  </a:lnTo>
                  <a:lnTo>
                    <a:pt x="257802" y="244905"/>
                  </a:lnTo>
                  <a:lnTo>
                    <a:pt x="263406" y="241024"/>
                  </a:lnTo>
                  <a:lnTo>
                    <a:pt x="269010" y="237260"/>
                  </a:lnTo>
                  <a:lnTo>
                    <a:pt x="274615" y="233607"/>
                  </a:lnTo>
                  <a:lnTo>
                    <a:pt x="280219" y="230062"/>
                  </a:lnTo>
                  <a:lnTo>
                    <a:pt x="285824" y="226619"/>
                  </a:lnTo>
                  <a:lnTo>
                    <a:pt x="291428" y="223275"/>
                  </a:lnTo>
                  <a:lnTo>
                    <a:pt x="297032" y="220024"/>
                  </a:lnTo>
                  <a:lnTo>
                    <a:pt x="302637" y="216864"/>
                  </a:lnTo>
                  <a:lnTo>
                    <a:pt x="308241" y="213789"/>
                  </a:lnTo>
                  <a:lnTo>
                    <a:pt x="313846" y="210797"/>
                  </a:lnTo>
                  <a:lnTo>
                    <a:pt x="319450" y="207883"/>
                  </a:lnTo>
                  <a:lnTo>
                    <a:pt x="325054" y="205045"/>
                  </a:lnTo>
                  <a:lnTo>
                    <a:pt x="330659" y="202278"/>
                  </a:lnTo>
                  <a:lnTo>
                    <a:pt x="336263" y="199579"/>
                  </a:lnTo>
                  <a:lnTo>
                    <a:pt x="341867" y="196947"/>
                  </a:lnTo>
                  <a:lnTo>
                    <a:pt x="347472" y="194377"/>
                  </a:lnTo>
                  <a:lnTo>
                    <a:pt x="353076" y="191867"/>
                  </a:lnTo>
                  <a:lnTo>
                    <a:pt x="358681" y="189414"/>
                  </a:lnTo>
                  <a:lnTo>
                    <a:pt x="364285" y="187016"/>
                  </a:lnTo>
                  <a:lnTo>
                    <a:pt x="369889" y="184670"/>
                  </a:lnTo>
                  <a:lnTo>
                    <a:pt x="375494" y="182375"/>
                  </a:lnTo>
                  <a:lnTo>
                    <a:pt x="381098" y="180128"/>
                  </a:lnTo>
                  <a:lnTo>
                    <a:pt x="386703" y="177927"/>
                  </a:lnTo>
                  <a:lnTo>
                    <a:pt x="392307" y="175770"/>
                  </a:lnTo>
                  <a:lnTo>
                    <a:pt x="397911" y="173656"/>
                  </a:lnTo>
                  <a:lnTo>
                    <a:pt x="403516" y="171582"/>
                  </a:lnTo>
                  <a:lnTo>
                    <a:pt x="409120" y="169547"/>
                  </a:lnTo>
                  <a:lnTo>
                    <a:pt x="414725" y="167550"/>
                  </a:lnTo>
                  <a:lnTo>
                    <a:pt x="420329" y="165589"/>
                  </a:lnTo>
                  <a:lnTo>
                    <a:pt x="425933" y="163663"/>
                  </a:lnTo>
                  <a:lnTo>
                    <a:pt x="431538" y="161770"/>
                  </a:lnTo>
                  <a:lnTo>
                    <a:pt x="437142" y="159909"/>
                  </a:lnTo>
                  <a:lnTo>
                    <a:pt x="442747" y="158080"/>
                  </a:lnTo>
                  <a:lnTo>
                    <a:pt x="448351" y="156280"/>
                  </a:lnTo>
                  <a:lnTo>
                    <a:pt x="453955" y="154509"/>
                  </a:lnTo>
                  <a:lnTo>
                    <a:pt x="459560" y="152766"/>
                  </a:lnTo>
                  <a:lnTo>
                    <a:pt x="465164" y="151050"/>
                  </a:lnTo>
                  <a:lnTo>
                    <a:pt x="470769" y="149361"/>
                  </a:lnTo>
                  <a:lnTo>
                    <a:pt x="476373" y="147696"/>
                  </a:lnTo>
                  <a:lnTo>
                    <a:pt x="481977" y="146056"/>
                  </a:lnTo>
                  <a:lnTo>
                    <a:pt x="487582" y="144440"/>
                  </a:lnTo>
                  <a:lnTo>
                    <a:pt x="493186" y="142846"/>
                  </a:lnTo>
                  <a:lnTo>
                    <a:pt x="498790" y="141275"/>
                  </a:lnTo>
                  <a:lnTo>
                    <a:pt x="504395" y="139726"/>
                  </a:lnTo>
                  <a:lnTo>
                    <a:pt x="509999" y="138198"/>
                  </a:lnTo>
                  <a:lnTo>
                    <a:pt x="515604" y="136690"/>
                  </a:lnTo>
                  <a:lnTo>
                    <a:pt x="521208" y="135202"/>
                  </a:lnTo>
                  <a:lnTo>
                    <a:pt x="526812" y="133733"/>
                  </a:lnTo>
                  <a:lnTo>
                    <a:pt x="532417" y="132283"/>
                  </a:lnTo>
                  <a:lnTo>
                    <a:pt x="538021" y="130851"/>
                  </a:lnTo>
                  <a:lnTo>
                    <a:pt x="543626" y="129437"/>
                  </a:lnTo>
                  <a:lnTo>
                    <a:pt x="549230" y="128041"/>
                  </a:lnTo>
                  <a:lnTo>
                    <a:pt x="554834" y="126661"/>
                  </a:lnTo>
                  <a:lnTo>
                    <a:pt x="560439" y="125298"/>
                  </a:lnTo>
                  <a:lnTo>
                    <a:pt x="566043" y="123951"/>
                  </a:lnTo>
                  <a:lnTo>
                    <a:pt x="571648" y="122620"/>
                  </a:lnTo>
                  <a:lnTo>
                    <a:pt x="577252" y="121304"/>
                  </a:lnTo>
                  <a:lnTo>
                    <a:pt x="582856" y="120003"/>
                  </a:lnTo>
                  <a:lnTo>
                    <a:pt x="588461" y="118716"/>
                  </a:lnTo>
                  <a:lnTo>
                    <a:pt x="594065" y="117444"/>
                  </a:lnTo>
                  <a:lnTo>
                    <a:pt x="599670" y="116185"/>
                  </a:lnTo>
                  <a:lnTo>
                    <a:pt x="605274" y="114940"/>
                  </a:lnTo>
                  <a:lnTo>
                    <a:pt x="610878" y="113708"/>
                  </a:lnTo>
                  <a:lnTo>
                    <a:pt x="616483" y="112489"/>
                  </a:lnTo>
                  <a:lnTo>
                    <a:pt x="622087" y="111282"/>
                  </a:lnTo>
                  <a:lnTo>
                    <a:pt x="627692" y="110088"/>
                  </a:lnTo>
                  <a:lnTo>
                    <a:pt x="633296" y="108905"/>
                  </a:lnTo>
                  <a:lnTo>
                    <a:pt x="638900" y="107733"/>
                  </a:lnTo>
                  <a:lnTo>
                    <a:pt x="644505" y="106573"/>
                  </a:lnTo>
                  <a:lnTo>
                    <a:pt x="650109" y="105424"/>
                  </a:lnTo>
                  <a:lnTo>
                    <a:pt x="655713" y="104285"/>
                  </a:lnTo>
                  <a:lnTo>
                    <a:pt x="661318" y="103156"/>
                  </a:lnTo>
                  <a:lnTo>
                    <a:pt x="666922" y="102037"/>
                  </a:lnTo>
                  <a:lnTo>
                    <a:pt x="672527" y="100928"/>
                  </a:lnTo>
                  <a:lnTo>
                    <a:pt x="678131" y="99828"/>
                  </a:lnTo>
                  <a:lnTo>
                    <a:pt x="683735" y="98737"/>
                  </a:lnTo>
                  <a:lnTo>
                    <a:pt x="689340" y="97654"/>
                  </a:lnTo>
                  <a:lnTo>
                    <a:pt x="694944" y="96580"/>
                  </a:lnTo>
                  <a:lnTo>
                    <a:pt x="700549" y="95513"/>
                  </a:lnTo>
                  <a:lnTo>
                    <a:pt x="706153" y="94455"/>
                  </a:lnTo>
                  <a:lnTo>
                    <a:pt x="711757" y="93403"/>
                  </a:lnTo>
                  <a:lnTo>
                    <a:pt x="717362" y="92358"/>
                  </a:lnTo>
                  <a:lnTo>
                    <a:pt x="722966" y="91320"/>
                  </a:lnTo>
                  <a:lnTo>
                    <a:pt x="728571" y="90288"/>
                  </a:lnTo>
                  <a:lnTo>
                    <a:pt x="734175" y="89262"/>
                  </a:lnTo>
                  <a:lnTo>
                    <a:pt x="739779" y="88241"/>
                  </a:lnTo>
                  <a:lnTo>
                    <a:pt x="745384" y="87226"/>
                  </a:lnTo>
                  <a:lnTo>
                    <a:pt x="750988" y="86215"/>
                  </a:lnTo>
                  <a:lnTo>
                    <a:pt x="756593" y="85209"/>
                  </a:lnTo>
                  <a:lnTo>
                    <a:pt x="762197" y="84207"/>
                  </a:lnTo>
                  <a:lnTo>
                    <a:pt x="767801" y="83208"/>
                  </a:lnTo>
                  <a:lnTo>
                    <a:pt x="773406" y="82213"/>
                  </a:lnTo>
                  <a:lnTo>
                    <a:pt x="779010" y="81221"/>
                  </a:lnTo>
                  <a:lnTo>
                    <a:pt x="784615" y="80232"/>
                  </a:lnTo>
                  <a:lnTo>
                    <a:pt x="790219" y="79245"/>
                  </a:lnTo>
                  <a:lnTo>
                    <a:pt x="795823" y="78260"/>
                  </a:lnTo>
                  <a:lnTo>
                    <a:pt x="801428" y="77277"/>
                  </a:lnTo>
                  <a:lnTo>
                    <a:pt x="807032" y="76295"/>
                  </a:lnTo>
                  <a:lnTo>
                    <a:pt x="812636" y="75314"/>
                  </a:lnTo>
                  <a:lnTo>
                    <a:pt x="818241" y="74334"/>
                  </a:lnTo>
                  <a:lnTo>
                    <a:pt x="823845" y="73354"/>
                  </a:lnTo>
                  <a:lnTo>
                    <a:pt x="829450" y="72375"/>
                  </a:lnTo>
                  <a:lnTo>
                    <a:pt x="835054" y="71395"/>
                  </a:lnTo>
                  <a:lnTo>
                    <a:pt x="840658" y="70415"/>
                  </a:lnTo>
                  <a:lnTo>
                    <a:pt x="846263" y="69434"/>
                  </a:lnTo>
                  <a:lnTo>
                    <a:pt x="851867" y="68452"/>
                  </a:lnTo>
                  <a:lnTo>
                    <a:pt x="857472" y="67470"/>
                  </a:lnTo>
                  <a:lnTo>
                    <a:pt x="863076" y="66486"/>
                  </a:lnTo>
                  <a:lnTo>
                    <a:pt x="868680" y="65501"/>
                  </a:lnTo>
                  <a:lnTo>
                    <a:pt x="874285" y="64514"/>
                  </a:lnTo>
                  <a:lnTo>
                    <a:pt x="879889" y="63526"/>
                  </a:lnTo>
                  <a:lnTo>
                    <a:pt x="885494" y="62536"/>
                  </a:lnTo>
                  <a:lnTo>
                    <a:pt x="891098" y="61544"/>
                  </a:lnTo>
                  <a:lnTo>
                    <a:pt x="896702" y="60551"/>
                  </a:lnTo>
                  <a:lnTo>
                    <a:pt x="902307" y="59557"/>
                  </a:lnTo>
                  <a:lnTo>
                    <a:pt x="907911" y="58560"/>
                  </a:lnTo>
                  <a:lnTo>
                    <a:pt x="913516" y="57563"/>
                  </a:lnTo>
                  <a:lnTo>
                    <a:pt x="919120" y="56564"/>
                  </a:lnTo>
                  <a:lnTo>
                    <a:pt x="924724" y="55565"/>
                  </a:lnTo>
                  <a:lnTo>
                    <a:pt x="930329" y="54565"/>
                  </a:lnTo>
                  <a:lnTo>
                    <a:pt x="935933" y="53564"/>
                  </a:lnTo>
                  <a:lnTo>
                    <a:pt x="941538" y="52564"/>
                  </a:lnTo>
                  <a:lnTo>
                    <a:pt x="947142" y="51563"/>
                  </a:lnTo>
                  <a:lnTo>
                    <a:pt x="952746" y="50564"/>
                  </a:lnTo>
                  <a:lnTo>
                    <a:pt x="958351" y="49566"/>
                  </a:lnTo>
                  <a:lnTo>
                    <a:pt x="963955" y="48569"/>
                  </a:lnTo>
                  <a:lnTo>
                    <a:pt x="969559" y="47575"/>
                  </a:lnTo>
                  <a:lnTo>
                    <a:pt x="975164" y="46584"/>
                  </a:lnTo>
                  <a:lnTo>
                    <a:pt x="980768" y="45596"/>
                  </a:lnTo>
                  <a:lnTo>
                    <a:pt x="986373" y="44612"/>
                  </a:lnTo>
                  <a:lnTo>
                    <a:pt x="991977" y="43633"/>
                  </a:lnTo>
                  <a:lnTo>
                    <a:pt x="997581" y="42659"/>
                  </a:lnTo>
                  <a:lnTo>
                    <a:pt x="1003186" y="41691"/>
                  </a:lnTo>
                  <a:lnTo>
                    <a:pt x="1008790" y="40730"/>
                  </a:lnTo>
                  <a:lnTo>
                    <a:pt x="1014395" y="39777"/>
                  </a:lnTo>
                  <a:lnTo>
                    <a:pt x="1019999" y="38832"/>
                  </a:lnTo>
                  <a:lnTo>
                    <a:pt x="1025603" y="37895"/>
                  </a:lnTo>
                  <a:lnTo>
                    <a:pt x="1031208" y="36968"/>
                  </a:lnTo>
                  <a:lnTo>
                    <a:pt x="1036812" y="36052"/>
                  </a:lnTo>
                  <a:lnTo>
                    <a:pt x="1042417" y="35146"/>
                  </a:lnTo>
                  <a:lnTo>
                    <a:pt x="1048021" y="34252"/>
                  </a:lnTo>
                  <a:lnTo>
                    <a:pt x="1053625" y="33370"/>
                  </a:lnTo>
                  <a:lnTo>
                    <a:pt x="1059230" y="32501"/>
                  </a:lnTo>
                  <a:lnTo>
                    <a:pt x="1064834" y="31646"/>
                  </a:lnTo>
                  <a:lnTo>
                    <a:pt x="1070439" y="30804"/>
                  </a:lnTo>
                  <a:lnTo>
                    <a:pt x="1076043" y="29977"/>
                  </a:lnTo>
                  <a:lnTo>
                    <a:pt x="1081647" y="29165"/>
                  </a:lnTo>
                  <a:lnTo>
                    <a:pt x="1087252" y="28368"/>
                  </a:lnTo>
                  <a:lnTo>
                    <a:pt x="1092856" y="27587"/>
                  </a:lnTo>
                  <a:lnTo>
                    <a:pt x="1098461" y="26822"/>
                  </a:lnTo>
                  <a:lnTo>
                    <a:pt x="1104065" y="26074"/>
                  </a:lnTo>
                  <a:lnTo>
                    <a:pt x="1109669" y="25342"/>
                  </a:lnTo>
                  <a:lnTo>
                    <a:pt x="1115274" y="24627"/>
                  </a:lnTo>
                  <a:lnTo>
                    <a:pt x="1120878" y="23930"/>
                  </a:lnTo>
                  <a:lnTo>
                    <a:pt x="1126482" y="23249"/>
                  </a:lnTo>
                  <a:lnTo>
                    <a:pt x="1132087" y="22586"/>
                  </a:lnTo>
                  <a:lnTo>
                    <a:pt x="1137691" y="21941"/>
                  </a:lnTo>
                  <a:lnTo>
                    <a:pt x="1143296" y="21312"/>
                  </a:lnTo>
                  <a:lnTo>
                    <a:pt x="1148900" y="20701"/>
                  </a:lnTo>
                  <a:lnTo>
                    <a:pt x="1154504" y="20108"/>
                  </a:lnTo>
                  <a:lnTo>
                    <a:pt x="1160109" y="19531"/>
                  </a:lnTo>
                  <a:lnTo>
                    <a:pt x="1165713" y="18971"/>
                  </a:lnTo>
                  <a:lnTo>
                    <a:pt x="1171318" y="18429"/>
                  </a:lnTo>
                  <a:lnTo>
                    <a:pt x="1176922" y="17902"/>
                  </a:lnTo>
                  <a:lnTo>
                    <a:pt x="1182526" y="17393"/>
                  </a:lnTo>
                  <a:lnTo>
                    <a:pt x="1188131" y="16899"/>
                  </a:lnTo>
                  <a:lnTo>
                    <a:pt x="1193735" y="16421"/>
                  </a:lnTo>
                  <a:lnTo>
                    <a:pt x="1199340" y="15959"/>
                  </a:lnTo>
                  <a:lnTo>
                    <a:pt x="1204944" y="15512"/>
                  </a:lnTo>
                  <a:lnTo>
                    <a:pt x="1210548" y="15079"/>
                  </a:lnTo>
                  <a:lnTo>
                    <a:pt x="1216153" y="14661"/>
                  </a:lnTo>
                  <a:lnTo>
                    <a:pt x="1221757" y="14257"/>
                  </a:lnTo>
                  <a:lnTo>
                    <a:pt x="1227362" y="13866"/>
                  </a:lnTo>
                  <a:lnTo>
                    <a:pt x="1232966" y="13488"/>
                  </a:lnTo>
                  <a:lnTo>
                    <a:pt x="1238570" y="13122"/>
                  </a:lnTo>
                  <a:lnTo>
                    <a:pt x="1244175" y="12768"/>
                  </a:lnTo>
                  <a:lnTo>
                    <a:pt x="1249779" y="12425"/>
                  </a:lnTo>
                  <a:lnTo>
                    <a:pt x="1255384" y="12093"/>
                  </a:lnTo>
                  <a:lnTo>
                    <a:pt x="1260988" y="11771"/>
                  </a:lnTo>
                  <a:lnTo>
                    <a:pt x="1266592" y="11458"/>
                  </a:lnTo>
                  <a:lnTo>
                    <a:pt x="1272197" y="11154"/>
                  </a:lnTo>
                  <a:lnTo>
                    <a:pt x="1277801" y="10860"/>
                  </a:lnTo>
                  <a:lnTo>
                    <a:pt x="1283406" y="10573"/>
                  </a:lnTo>
                  <a:lnTo>
                    <a:pt x="1289010" y="10294"/>
                  </a:lnTo>
                  <a:lnTo>
                    <a:pt x="1294614" y="10022"/>
                  </a:lnTo>
                  <a:lnTo>
                    <a:pt x="1300219" y="9756"/>
                  </a:lnTo>
                  <a:lnTo>
                    <a:pt x="1305823" y="9497"/>
                  </a:lnTo>
                  <a:lnTo>
                    <a:pt x="1311427" y="9243"/>
                  </a:lnTo>
                  <a:lnTo>
                    <a:pt x="1317032" y="8995"/>
                  </a:lnTo>
                  <a:lnTo>
                    <a:pt x="1322636" y="8752"/>
                  </a:lnTo>
                  <a:lnTo>
                    <a:pt x="1328241" y="8513"/>
                  </a:lnTo>
                  <a:lnTo>
                    <a:pt x="1333845" y="8279"/>
                  </a:lnTo>
                  <a:lnTo>
                    <a:pt x="1339449" y="8048"/>
                  </a:lnTo>
                  <a:lnTo>
                    <a:pt x="1345054" y="7820"/>
                  </a:lnTo>
                  <a:lnTo>
                    <a:pt x="1350658" y="7596"/>
                  </a:lnTo>
                  <a:lnTo>
                    <a:pt x="1356263" y="7374"/>
                  </a:lnTo>
                  <a:lnTo>
                    <a:pt x="1361867" y="7156"/>
                  </a:lnTo>
                  <a:lnTo>
                    <a:pt x="1367471" y="6939"/>
                  </a:lnTo>
                  <a:lnTo>
                    <a:pt x="1373076" y="6725"/>
                  </a:lnTo>
                  <a:lnTo>
                    <a:pt x="1378680" y="6513"/>
                  </a:lnTo>
                  <a:lnTo>
                    <a:pt x="1384285" y="6303"/>
                  </a:lnTo>
                  <a:lnTo>
                    <a:pt x="1389889" y="6094"/>
                  </a:lnTo>
                  <a:lnTo>
                    <a:pt x="1395493" y="5888"/>
                  </a:lnTo>
                  <a:lnTo>
                    <a:pt x="1401098" y="5684"/>
                  </a:lnTo>
                  <a:lnTo>
                    <a:pt x="1406702" y="5481"/>
                  </a:lnTo>
                  <a:lnTo>
                    <a:pt x="1412307" y="5280"/>
                  </a:lnTo>
                  <a:lnTo>
                    <a:pt x="1417911" y="5082"/>
                  </a:lnTo>
                  <a:lnTo>
                    <a:pt x="1423515" y="4886"/>
                  </a:lnTo>
                  <a:lnTo>
                    <a:pt x="1429120" y="4692"/>
                  </a:lnTo>
                  <a:lnTo>
                    <a:pt x="1434724" y="4500"/>
                  </a:lnTo>
                  <a:lnTo>
                    <a:pt x="1440329" y="4311"/>
                  </a:lnTo>
                  <a:lnTo>
                    <a:pt x="1445933" y="4126"/>
                  </a:lnTo>
                  <a:lnTo>
                    <a:pt x="1451537" y="3943"/>
                  </a:lnTo>
                  <a:lnTo>
                    <a:pt x="1457142" y="3764"/>
                  </a:lnTo>
                  <a:lnTo>
                    <a:pt x="1462746" y="3588"/>
                  </a:lnTo>
                  <a:lnTo>
                    <a:pt x="1468350" y="3416"/>
                  </a:lnTo>
                  <a:lnTo>
                    <a:pt x="1473955" y="3248"/>
                  </a:lnTo>
                  <a:lnTo>
                    <a:pt x="1479559" y="3084"/>
                  </a:lnTo>
                  <a:lnTo>
                    <a:pt x="1485164" y="2924"/>
                  </a:lnTo>
                  <a:lnTo>
                    <a:pt x="1490768" y="2769"/>
                  </a:lnTo>
                  <a:lnTo>
                    <a:pt x="1496372" y="2619"/>
                  </a:lnTo>
                  <a:lnTo>
                    <a:pt x="1501977" y="2474"/>
                  </a:lnTo>
                  <a:lnTo>
                    <a:pt x="1507581" y="2333"/>
                  </a:lnTo>
                  <a:lnTo>
                    <a:pt x="1513186" y="2197"/>
                  </a:lnTo>
                  <a:lnTo>
                    <a:pt x="1518790" y="2066"/>
                  </a:lnTo>
                  <a:lnTo>
                    <a:pt x="1524394" y="1941"/>
                  </a:lnTo>
                  <a:lnTo>
                    <a:pt x="1529999" y="1820"/>
                  </a:lnTo>
                  <a:lnTo>
                    <a:pt x="1535603" y="1705"/>
                  </a:lnTo>
                  <a:lnTo>
                    <a:pt x="1541208" y="1594"/>
                  </a:lnTo>
                  <a:lnTo>
                    <a:pt x="1546812" y="1489"/>
                  </a:lnTo>
                  <a:lnTo>
                    <a:pt x="1552416" y="1388"/>
                  </a:lnTo>
                  <a:lnTo>
                    <a:pt x="1558021" y="1292"/>
                  </a:lnTo>
                  <a:lnTo>
                    <a:pt x="1563625" y="1201"/>
                  </a:lnTo>
                  <a:lnTo>
                    <a:pt x="1569230" y="1115"/>
                  </a:lnTo>
                  <a:lnTo>
                    <a:pt x="1574834" y="1033"/>
                  </a:lnTo>
                  <a:lnTo>
                    <a:pt x="1580438" y="956"/>
                  </a:lnTo>
                  <a:lnTo>
                    <a:pt x="1586043" y="883"/>
                  </a:lnTo>
                  <a:lnTo>
                    <a:pt x="1591647" y="814"/>
                  </a:lnTo>
                  <a:lnTo>
                    <a:pt x="1597252" y="749"/>
                  </a:lnTo>
                  <a:lnTo>
                    <a:pt x="1602856" y="687"/>
                  </a:lnTo>
                  <a:lnTo>
                    <a:pt x="1608460" y="630"/>
                  </a:lnTo>
                  <a:lnTo>
                    <a:pt x="1614065" y="576"/>
                  </a:lnTo>
                  <a:lnTo>
                    <a:pt x="1619669" y="525"/>
                  </a:lnTo>
                  <a:lnTo>
                    <a:pt x="1625273" y="478"/>
                  </a:lnTo>
                  <a:lnTo>
                    <a:pt x="1630878" y="433"/>
                  </a:lnTo>
                  <a:lnTo>
                    <a:pt x="1636482" y="392"/>
                  </a:lnTo>
                  <a:lnTo>
                    <a:pt x="1642087" y="353"/>
                  </a:lnTo>
                  <a:lnTo>
                    <a:pt x="1647691" y="317"/>
                  </a:lnTo>
                  <a:lnTo>
                    <a:pt x="1653295" y="283"/>
                  </a:lnTo>
                  <a:lnTo>
                    <a:pt x="1658900" y="252"/>
                  </a:lnTo>
                  <a:lnTo>
                    <a:pt x="1664504" y="224"/>
                  </a:lnTo>
                  <a:lnTo>
                    <a:pt x="1670109" y="197"/>
                  </a:lnTo>
                  <a:lnTo>
                    <a:pt x="1675713" y="173"/>
                  </a:lnTo>
                  <a:lnTo>
                    <a:pt x="1681317" y="151"/>
                  </a:lnTo>
                  <a:lnTo>
                    <a:pt x="1686922" y="130"/>
                  </a:lnTo>
                  <a:lnTo>
                    <a:pt x="1692526" y="112"/>
                  </a:lnTo>
                  <a:lnTo>
                    <a:pt x="1698131" y="95"/>
                  </a:lnTo>
                  <a:lnTo>
                    <a:pt x="1703735" y="80"/>
                  </a:lnTo>
                  <a:lnTo>
                    <a:pt x="1709339" y="67"/>
                  </a:lnTo>
                  <a:lnTo>
                    <a:pt x="1714944" y="55"/>
                  </a:lnTo>
                  <a:lnTo>
                    <a:pt x="1720548" y="44"/>
                  </a:lnTo>
                  <a:lnTo>
                    <a:pt x="1726153" y="35"/>
                  </a:lnTo>
                  <a:lnTo>
                    <a:pt x="1731757" y="27"/>
                  </a:lnTo>
                  <a:lnTo>
                    <a:pt x="1737361" y="20"/>
                  </a:lnTo>
                  <a:lnTo>
                    <a:pt x="1742966" y="14"/>
                  </a:lnTo>
                  <a:lnTo>
                    <a:pt x="1748570" y="9"/>
                  </a:lnTo>
                  <a:lnTo>
                    <a:pt x="1754175" y="6"/>
                  </a:lnTo>
                  <a:lnTo>
                    <a:pt x="1759779" y="3"/>
                  </a:lnTo>
                  <a:lnTo>
                    <a:pt x="1765383" y="1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1"/>
                  </a:lnTo>
                  <a:lnTo>
                    <a:pt x="1793405" y="3"/>
                  </a:lnTo>
                  <a:lnTo>
                    <a:pt x="1799010" y="5"/>
                  </a:lnTo>
                  <a:lnTo>
                    <a:pt x="1804614" y="8"/>
                  </a:lnTo>
                  <a:lnTo>
                    <a:pt x="1810218" y="11"/>
                  </a:lnTo>
                  <a:lnTo>
                    <a:pt x="1815823" y="15"/>
                  </a:lnTo>
                  <a:lnTo>
                    <a:pt x="1821427" y="20"/>
                  </a:lnTo>
                  <a:lnTo>
                    <a:pt x="1827032" y="25"/>
                  </a:lnTo>
                  <a:lnTo>
                    <a:pt x="1832636" y="30"/>
                  </a:lnTo>
                  <a:lnTo>
                    <a:pt x="1838240" y="35"/>
                  </a:lnTo>
                  <a:lnTo>
                    <a:pt x="1843845" y="42"/>
                  </a:lnTo>
                  <a:lnTo>
                    <a:pt x="1849449" y="48"/>
                  </a:lnTo>
                  <a:lnTo>
                    <a:pt x="1855054" y="55"/>
                  </a:lnTo>
                  <a:lnTo>
                    <a:pt x="1860658" y="62"/>
                  </a:lnTo>
                  <a:lnTo>
                    <a:pt x="1866262" y="69"/>
                  </a:lnTo>
                  <a:lnTo>
                    <a:pt x="1871867" y="77"/>
                  </a:lnTo>
                  <a:lnTo>
                    <a:pt x="1877471" y="85"/>
                  </a:lnTo>
                  <a:lnTo>
                    <a:pt x="1883076" y="102"/>
                  </a:lnTo>
                  <a:lnTo>
                    <a:pt x="1877471" y="94"/>
                  </a:lnTo>
                  <a:lnTo>
                    <a:pt x="1871867" y="87"/>
                  </a:lnTo>
                  <a:lnTo>
                    <a:pt x="1866262" y="80"/>
                  </a:lnTo>
                  <a:lnTo>
                    <a:pt x="1860658" y="74"/>
                  </a:lnTo>
                  <a:lnTo>
                    <a:pt x="1855054" y="68"/>
                  </a:lnTo>
                  <a:lnTo>
                    <a:pt x="1849449" y="62"/>
                  </a:lnTo>
                  <a:lnTo>
                    <a:pt x="1843845" y="57"/>
                  </a:lnTo>
                  <a:lnTo>
                    <a:pt x="1838240" y="52"/>
                  </a:lnTo>
                  <a:lnTo>
                    <a:pt x="1832636" y="48"/>
                  </a:lnTo>
                  <a:lnTo>
                    <a:pt x="1827032" y="45"/>
                  </a:lnTo>
                  <a:lnTo>
                    <a:pt x="1821427" y="41"/>
                  </a:lnTo>
                  <a:lnTo>
                    <a:pt x="1815823" y="39"/>
                  </a:lnTo>
                  <a:lnTo>
                    <a:pt x="1810218" y="37"/>
                  </a:lnTo>
                  <a:lnTo>
                    <a:pt x="1804614" y="36"/>
                  </a:lnTo>
                  <a:lnTo>
                    <a:pt x="1799010" y="36"/>
                  </a:lnTo>
                  <a:lnTo>
                    <a:pt x="1793405" y="36"/>
                  </a:lnTo>
                  <a:lnTo>
                    <a:pt x="1787801" y="37"/>
                  </a:lnTo>
                  <a:lnTo>
                    <a:pt x="1782196" y="39"/>
                  </a:lnTo>
                  <a:lnTo>
                    <a:pt x="1776592" y="43"/>
                  </a:lnTo>
                  <a:lnTo>
                    <a:pt x="1770988" y="47"/>
                  </a:lnTo>
                  <a:lnTo>
                    <a:pt x="1765383" y="52"/>
                  </a:lnTo>
                  <a:lnTo>
                    <a:pt x="1759779" y="58"/>
                  </a:lnTo>
                  <a:lnTo>
                    <a:pt x="1754175" y="66"/>
                  </a:lnTo>
                  <a:lnTo>
                    <a:pt x="1748570" y="75"/>
                  </a:lnTo>
                  <a:lnTo>
                    <a:pt x="1742966" y="85"/>
                  </a:lnTo>
                  <a:lnTo>
                    <a:pt x="1737361" y="97"/>
                  </a:lnTo>
                  <a:lnTo>
                    <a:pt x="1731757" y="111"/>
                  </a:lnTo>
                  <a:lnTo>
                    <a:pt x="1726153" y="126"/>
                  </a:lnTo>
                  <a:lnTo>
                    <a:pt x="1720548" y="143"/>
                  </a:lnTo>
                  <a:lnTo>
                    <a:pt x="1714944" y="163"/>
                  </a:lnTo>
                  <a:lnTo>
                    <a:pt x="1709339" y="184"/>
                  </a:lnTo>
                  <a:lnTo>
                    <a:pt x="1703735" y="207"/>
                  </a:lnTo>
                  <a:lnTo>
                    <a:pt x="1698131" y="233"/>
                  </a:lnTo>
                  <a:lnTo>
                    <a:pt x="1692526" y="262"/>
                  </a:lnTo>
                  <a:lnTo>
                    <a:pt x="1686922" y="293"/>
                  </a:lnTo>
                  <a:lnTo>
                    <a:pt x="1681317" y="326"/>
                  </a:lnTo>
                  <a:lnTo>
                    <a:pt x="1675713" y="363"/>
                  </a:lnTo>
                  <a:lnTo>
                    <a:pt x="1670109" y="403"/>
                  </a:lnTo>
                  <a:lnTo>
                    <a:pt x="1664504" y="447"/>
                  </a:lnTo>
                  <a:lnTo>
                    <a:pt x="1658900" y="494"/>
                  </a:lnTo>
                  <a:lnTo>
                    <a:pt x="1653295" y="544"/>
                  </a:lnTo>
                  <a:lnTo>
                    <a:pt x="1647691" y="599"/>
                  </a:lnTo>
                  <a:lnTo>
                    <a:pt x="1642087" y="658"/>
                  </a:lnTo>
                  <a:lnTo>
                    <a:pt x="1636482" y="721"/>
                  </a:lnTo>
                  <a:lnTo>
                    <a:pt x="1630878" y="788"/>
                  </a:lnTo>
                  <a:lnTo>
                    <a:pt x="1625273" y="860"/>
                  </a:lnTo>
                  <a:lnTo>
                    <a:pt x="1619669" y="937"/>
                  </a:lnTo>
                  <a:lnTo>
                    <a:pt x="1614065" y="1020"/>
                  </a:lnTo>
                  <a:lnTo>
                    <a:pt x="1608460" y="1107"/>
                  </a:lnTo>
                  <a:lnTo>
                    <a:pt x="1602856" y="1201"/>
                  </a:lnTo>
                  <a:lnTo>
                    <a:pt x="1597252" y="1300"/>
                  </a:lnTo>
                  <a:lnTo>
                    <a:pt x="1591647" y="1406"/>
                  </a:lnTo>
                  <a:lnTo>
                    <a:pt x="1586043" y="1519"/>
                  </a:lnTo>
                  <a:lnTo>
                    <a:pt x="1580438" y="1638"/>
                  </a:lnTo>
                  <a:lnTo>
                    <a:pt x="1574834" y="1765"/>
                  </a:lnTo>
                  <a:lnTo>
                    <a:pt x="1569230" y="1899"/>
                  </a:lnTo>
                  <a:lnTo>
                    <a:pt x="1563625" y="2040"/>
                  </a:lnTo>
                  <a:lnTo>
                    <a:pt x="1558021" y="2190"/>
                  </a:lnTo>
                  <a:lnTo>
                    <a:pt x="1552416" y="2348"/>
                  </a:lnTo>
                  <a:lnTo>
                    <a:pt x="1546812" y="2514"/>
                  </a:lnTo>
                  <a:lnTo>
                    <a:pt x="1541208" y="2689"/>
                  </a:lnTo>
                  <a:lnTo>
                    <a:pt x="1535603" y="2872"/>
                  </a:lnTo>
                  <a:lnTo>
                    <a:pt x="1529999" y="3065"/>
                  </a:lnTo>
                  <a:lnTo>
                    <a:pt x="1524394" y="3266"/>
                  </a:lnTo>
                  <a:lnTo>
                    <a:pt x="1518790" y="3477"/>
                  </a:lnTo>
                  <a:lnTo>
                    <a:pt x="1513186" y="3697"/>
                  </a:lnTo>
                  <a:lnTo>
                    <a:pt x="1507581" y="3926"/>
                  </a:lnTo>
                  <a:lnTo>
                    <a:pt x="1501977" y="4165"/>
                  </a:lnTo>
                  <a:lnTo>
                    <a:pt x="1496372" y="4413"/>
                  </a:lnTo>
                  <a:lnTo>
                    <a:pt x="1490768" y="4670"/>
                  </a:lnTo>
                  <a:lnTo>
                    <a:pt x="1485164" y="4936"/>
                  </a:lnTo>
                  <a:lnTo>
                    <a:pt x="1479559" y="5211"/>
                  </a:lnTo>
                  <a:lnTo>
                    <a:pt x="1473955" y="5495"/>
                  </a:lnTo>
                  <a:lnTo>
                    <a:pt x="1468350" y="5787"/>
                  </a:lnTo>
                  <a:lnTo>
                    <a:pt x="1462746" y="6088"/>
                  </a:lnTo>
                  <a:lnTo>
                    <a:pt x="1457142" y="6397"/>
                  </a:lnTo>
                  <a:lnTo>
                    <a:pt x="1451537" y="6713"/>
                  </a:lnTo>
                  <a:lnTo>
                    <a:pt x="1445933" y="7037"/>
                  </a:lnTo>
                  <a:lnTo>
                    <a:pt x="1440329" y="7368"/>
                  </a:lnTo>
                  <a:lnTo>
                    <a:pt x="1434724" y="7707"/>
                  </a:lnTo>
                  <a:lnTo>
                    <a:pt x="1429120" y="8051"/>
                  </a:lnTo>
                  <a:lnTo>
                    <a:pt x="1423515" y="8402"/>
                  </a:lnTo>
                  <a:lnTo>
                    <a:pt x="1417911" y="8760"/>
                  </a:lnTo>
                  <a:lnTo>
                    <a:pt x="1412307" y="9123"/>
                  </a:lnTo>
                  <a:lnTo>
                    <a:pt x="1406702" y="9491"/>
                  </a:lnTo>
                  <a:lnTo>
                    <a:pt x="1401098" y="9866"/>
                  </a:lnTo>
                  <a:lnTo>
                    <a:pt x="1395493" y="10245"/>
                  </a:lnTo>
                  <a:lnTo>
                    <a:pt x="1389889" y="10630"/>
                  </a:lnTo>
                  <a:lnTo>
                    <a:pt x="1384285" y="11021"/>
                  </a:lnTo>
                  <a:lnTo>
                    <a:pt x="1378680" y="11417"/>
                  </a:lnTo>
                  <a:lnTo>
                    <a:pt x="1373076" y="11818"/>
                  </a:lnTo>
                  <a:lnTo>
                    <a:pt x="1367471" y="12225"/>
                  </a:lnTo>
                  <a:lnTo>
                    <a:pt x="1361867" y="12638"/>
                  </a:lnTo>
                  <a:lnTo>
                    <a:pt x="1356263" y="13057"/>
                  </a:lnTo>
                  <a:lnTo>
                    <a:pt x="1350658" y="13483"/>
                  </a:lnTo>
                  <a:lnTo>
                    <a:pt x="1345054" y="13916"/>
                  </a:lnTo>
                  <a:lnTo>
                    <a:pt x="1339449" y="14356"/>
                  </a:lnTo>
                  <a:lnTo>
                    <a:pt x="1333845" y="14805"/>
                  </a:lnTo>
                  <a:lnTo>
                    <a:pt x="1328241" y="15261"/>
                  </a:lnTo>
                  <a:lnTo>
                    <a:pt x="1322636" y="15727"/>
                  </a:lnTo>
                  <a:lnTo>
                    <a:pt x="1317032" y="16203"/>
                  </a:lnTo>
                  <a:lnTo>
                    <a:pt x="1311427" y="16689"/>
                  </a:lnTo>
                  <a:lnTo>
                    <a:pt x="1305823" y="17186"/>
                  </a:lnTo>
                  <a:lnTo>
                    <a:pt x="1300219" y="17696"/>
                  </a:lnTo>
                  <a:lnTo>
                    <a:pt x="1294614" y="18217"/>
                  </a:lnTo>
                  <a:lnTo>
                    <a:pt x="1289010" y="18753"/>
                  </a:lnTo>
                  <a:lnTo>
                    <a:pt x="1283406" y="19303"/>
                  </a:lnTo>
                  <a:lnTo>
                    <a:pt x="1277801" y="19868"/>
                  </a:lnTo>
                  <a:lnTo>
                    <a:pt x="1272197" y="20449"/>
                  </a:lnTo>
                  <a:lnTo>
                    <a:pt x="1266592" y="21046"/>
                  </a:lnTo>
                  <a:lnTo>
                    <a:pt x="1260988" y="21662"/>
                  </a:lnTo>
                  <a:lnTo>
                    <a:pt x="1255384" y="22297"/>
                  </a:lnTo>
                  <a:lnTo>
                    <a:pt x="1249779" y="22951"/>
                  </a:lnTo>
                  <a:lnTo>
                    <a:pt x="1244175" y="23626"/>
                  </a:lnTo>
                  <a:lnTo>
                    <a:pt x="1238570" y="24322"/>
                  </a:lnTo>
                  <a:lnTo>
                    <a:pt x="1232966" y="25040"/>
                  </a:lnTo>
                  <a:lnTo>
                    <a:pt x="1227362" y="25782"/>
                  </a:lnTo>
                  <a:lnTo>
                    <a:pt x="1221757" y="26548"/>
                  </a:lnTo>
                  <a:lnTo>
                    <a:pt x="1216153" y="27340"/>
                  </a:lnTo>
                  <a:lnTo>
                    <a:pt x="1210548" y="28157"/>
                  </a:lnTo>
                  <a:lnTo>
                    <a:pt x="1204944" y="29001"/>
                  </a:lnTo>
                  <a:lnTo>
                    <a:pt x="1199340" y="29873"/>
                  </a:lnTo>
                  <a:lnTo>
                    <a:pt x="1193735" y="30773"/>
                  </a:lnTo>
                  <a:lnTo>
                    <a:pt x="1188131" y="31702"/>
                  </a:lnTo>
                  <a:lnTo>
                    <a:pt x="1182526" y="32660"/>
                  </a:lnTo>
                  <a:lnTo>
                    <a:pt x="1176922" y="33648"/>
                  </a:lnTo>
                  <a:lnTo>
                    <a:pt x="1171318" y="34666"/>
                  </a:lnTo>
                  <a:lnTo>
                    <a:pt x="1165713" y="35715"/>
                  </a:lnTo>
                  <a:lnTo>
                    <a:pt x="1160109" y="36794"/>
                  </a:lnTo>
                  <a:lnTo>
                    <a:pt x="1154504" y="37905"/>
                  </a:lnTo>
                  <a:lnTo>
                    <a:pt x="1148900" y="39046"/>
                  </a:lnTo>
                  <a:lnTo>
                    <a:pt x="1143296" y="40219"/>
                  </a:lnTo>
                  <a:lnTo>
                    <a:pt x="1137691" y="41422"/>
                  </a:lnTo>
                  <a:lnTo>
                    <a:pt x="1132087" y="42657"/>
                  </a:lnTo>
                  <a:lnTo>
                    <a:pt x="1126482" y="43922"/>
                  </a:lnTo>
                  <a:lnTo>
                    <a:pt x="1120878" y="45218"/>
                  </a:lnTo>
                  <a:lnTo>
                    <a:pt x="1115274" y="46543"/>
                  </a:lnTo>
                  <a:lnTo>
                    <a:pt x="1109669" y="47899"/>
                  </a:lnTo>
                  <a:lnTo>
                    <a:pt x="1104065" y="49283"/>
                  </a:lnTo>
                  <a:lnTo>
                    <a:pt x="1098461" y="50695"/>
                  </a:lnTo>
                  <a:lnTo>
                    <a:pt x="1092856" y="52135"/>
                  </a:lnTo>
                  <a:lnTo>
                    <a:pt x="1087252" y="53601"/>
                  </a:lnTo>
                  <a:lnTo>
                    <a:pt x="1081647" y="55094"/>
                  </a:lnTo>
                  <a:lnTo>
                    <a:pt x="1076043" y="56610"/>
                  </a:lnTo>
                  <a:lnTo>
                    <a:pt x="1070439" y="58151"/>
                  </a:lnTo>
                  <a:lnTo>
                    <a:pt x="1064834" y="59713"/>
                  </a:lnTo>
                  <a:lnTo>
                    <a:pt x="1059230" y="61296"/>
                  </a:lnTo>
                  <a:lnTo>
                    <a:pt x="1053625" y="62899"/>
                  </a:lnTo>
                  <a:lnTo>
                    <a:pt x="1048021" y="64520"/>
                  </a:lnTo>
                  <a:lnTo>
                    <a:pt x="1042417" y="66158"/>
                  </a:lnTo>
                  <a:lnTo>
                    <a:pt x="1036812" y="67811"/>
                  </a:lnTo>
                  <a:lnTo>
                    <a:pt x="1031208" y="69477"/>
                  </a:lnTo>
                  <a:lnTo>
                    <a:pt x="1025603" y="71155"/>
                  </a:lnTo>
                  <a:lnTo>
                    <a:pt x="1019999" y="72843"/>
                  </a:lnTo>
                  <a:lnTo>
                    <a:pt x="1014395" y="74540"/>
                  </a:lnTo>
                  <a:lnTo>
                    <a:pt x="1008790" y="76243"/>
                  </a:lnTo>
                  <a:lnTo>
                    <a:pt x="1003186" y="77952"/>
                  </a:lnTo>
                  <a:lnTo>
                    <a:pt x="997581" y="79664"/>
                  </a:lnTo>
                  <a:lnTo>
                    <a:pt x="991977" y="81378"/>
                  </a:lnTo>
                  <a:lnTo>
                    <a:pt x="986373" y="83093"/>
                  </a:lnTo>
                  <a:lnTo>
                    <a:pt x="980768" y="84806"/>
                  </a:lnTo>
                  <a:lnTo>
                    <a:pt x="975164" y="86516"/>
                  </a:lnTo>
                  <a:lnTo>
                    <a:pt x="969559" y="88222"/>
                  </a:lnTo>
                  <a:lnTo>
                    <a:pt x="963955" y="89922"/>
                  </a:lnTo>
                  <a:lnTo>
                    <a:pt x="958351" y="91615"/>
                  </a:lnTo>
                  <a:lnTo>
                    <a:pt x="952746" y="93300"/>
                  </a:lnTo>
                  <a:lnTo>
                    <a:pt x="947142" y="94975"/>
                  </a:lnTo>
                  <a:lnTo>
                    <a:pt x="941538" y="96640"/>
                  </a:lnTo>
                  <a:lnTo>
                    <a:pt x="935933" y="98293"/>
                  </a:lnTo>
                  <a:lnTo>
                    <a:pt x="930329" y="99933"/>
                  </a:lnTo>
                  <a:lnTo>
                    <a:pt x="924724" y="101561"/>
                  </a:lnTo>
                  <a:lnTo>
                    <a:pt x="919120" y="103173"/>
                  </a:lnTo>
                  <a:lnTo>
                    <a:pt x="913516" y="104772"/>
                  </a:lnTo>
                  <a:lnTo>
                    <a:pt x="907911" y="106354"/>
                  </a:lnTo>
                  <a:lnTo>
                    <a:pt x="902307" y="107921"/>
                  </a:lnTo>
                  <a:lnTo>
                    <a:pt x="896702" y="109472"/>
                  </a:lnTo>
                  <a:lnTo>
                    <a:pt x="891098" y="111006"/>
                  </a:lnTo>
                  <a:lnTo>
                    <a:pt x="885494" y="112523"/>
                  </a:lnTo>
                  <a:lnTo>
                    <a:pt x="879889" y="114023"/>
                  </a:lnTo>
                  <a:lnTo>
                    <a:pt x="874285" y="115506"/>
                  </a:lnTo>
                  <a:lnTo>
                    <a:pt x="868680" y="116972"/>
                  </a:lnTo>
                  <a:lnTo>
                    <a:pt x="863076" y="118421"/>
                  </a:lnTo>
                  <a:lnTo>
                    <a:pt x="857472" y="119854"/>
                  </a:lnTo>
                  <a:lnTo>
                    <a:pt x="851867" y="121269"/>
                  </a:lnTo>
                  <a:lnTo>
                    <a:pt x="846263" y="122668"/>
                  </a:lnTo>
                  <a:lnTo>
                    <a:pt x="840658" y="124051"/>
                  </a:lnTo>
                  <a:lnTo>
                    <a:pt x="835054" y="125418"/>
                  </a:lnTo>
                  <a:lnTo>
                    <a:pt x="829450" y="126770"/>
                  </a:lnTo>
                  <a:lnTo>
                    <a:pt x="823845" y="128106"/>
                  </a:lnTo>
                  <a:lnTo>
                    <a:pt x="818241" y="129428"/>
                  </a:lnTo>
                  <a:lnTo>
                    <a:pt x="812636" y="130736"/>
                  </a:lnTo>
                  <a:lnTo>
                    <a:pt x="807032" y="132030"/>
                  </a:lnTo>
                  <a:lnTo>
                    <a:pt x="801428" y="133311"/>
                  </a:lnTo>
                  <a:lnTo>
                    <a:pt x="795823" y="134579"/>
                  </a:lnTo>
                  <a:lnTo>
                    <a:pt x="790219" y="135835"/>
                  </a:lnTo>
                  <a:lnTo>
                    <a:pt x="784615" y="137080"/>
                  </a:lnTo>
                  <a:lnTo>
                    <a:pt x="779010" y="138314"/>
                  </a:lnTo>
                  <a:lnTo>
                    <a:pt x="773406" y="139537"/>
                  </a:lnTo>
                  <a:lnTo>
                    <a:pt x="767801" y="140751"/>
                  </a:lnTo>
                  <a:lnTo>
                    <a:pt x="762197" y="141955"/>
                  </a:lnTo>
                  <a:lnTo>
                    <a:pt x="756593" y="143151"/>
                  </a:lnTo>
                  <a:lnTo>
                    <a:pt x="750988" y="144339"/>
                  </a:lnTo>
                  <a:lnTo>
                    <a:pt x="745384" y="145519"/>
                  </a:lnTo>
                  <a:lnTo>
                    <a:pt x="739779" y="146693"/>
                  </a:lnTo>
                  <a:lnTo>
                    <a:pt x="734175" y="147860"/>
                  </a:lnTo>
                  <a:lnTo>
                    <a:pt x="728571" y="149021"/>
                  </a:lnTo>
                  <a:lnTo>
                    <a:pt x="722966" y="150177"/>
                  </a:lnTo>
                  <a:lnTo>
                    <a:pt x="717362" y="151329"/>
                  </a:lnTo>
                  <a:lnTo>
                    <a:pt x="711757" y="152477"/>
                  </a:lnTo>
                  <a:lnTo>
                    <a:pt x="706153" y="153621"/>
                  </a:lnTo>
                  <a:lnTo>
                    <a:pt x="700549" y="154762"/>
                  </a:lnTo>
                  <a:lnTo>
                    <a:pt x="694944" y="155901"/>
                  </a:lnTo>
                  <a:lnTo>
                    <a:pt x="689340" y="157038"/>
                  </a:lnTo>
                  <a:lnTo>
                    <a:pt x="683735" y="158173"/>
                  </a:lnTo>
                  <a:lnTo>
                    <a:pt x="678131" y="159308"/>
                  </a:lnTo>
                  <a:lnTo>
                    <a:pt x="672527" y="160442"/>
                  </a:lnTo>
                  <a:lnTo>
                    <a:pt x="666922" y="161576"/>
                  </a:lnTo>
                  <a:lnTo>
                    <a:pt x="661318" y="162711"/>
                  </a:lnTo>
                  <a:lnTo>
                    <a:pt x="655713" y="163847"/>
                  </a:lnTo>
                  <a:lnTo>
                    <a:pt x="650109" y="164984"/>
                  </a:lnTo>
                  <a:lnTo>
                    <a:pt x="644505" y="166123"/>
                  </a:lnTo>
                  <a:lnTo>
                    <a:pt x="638900" y="167265"/>
                  </a:lnTo>
                  <a:lnTo>
                    <a:pt x="633296" y="168410"/>
                  </a:lnTo>
                  <a:lnTo>
                    <a:pt x="627692" y="169558"/>
                  </a:lnTo>
                  <a:lnTo>
                    <a:pt x="622087" y="170710"/>
                  </a:lnTo>
                  <a:lnTo>
                    <a:pt x="616483" y="171866"/>
                  </a:lnTo>
                  <a:lnTo>
                    <a:pt x="610878" y="173026"/>
                  </a:lnTo>
                  <a:lnTo>
                    <a:pt x="605274" y="174192"/>
                  </a:lnTo>
                  <a:lnTo>
                    <a:pt x="599670" y="175363"/>
                  </a:lnTo>
                  <a:lnTo>
                    <a:pt x="594065" y="176541"/>
                  </a:lnTo>
                  <a:lnTo>
                    <a:pt x="588461" y="177725"/>
                  </a:lnTo>
                  <a:lnTo>
                    <a:pt x="582856" y="178915"/>
                  </a:lnTo>
                  <a:lnTo>
                    <a:pt x="577252" y="180114"/>
                  </a:lnTo>
                  <a:lnTo>
                    <a:pt x="571648" y="181319"/>
                  </a:lnTo>
                  <a:lnTo>
                    <a:pt x="566043" y="182534"/>
                  </a:lnTo>
                  <a:lnTo>
                    <a:pt x="560439" y="183757"/>
                  </a:lnTo>
                  <a:lnTo>
                    <a:pt x="554834" y="184989"/>
                  </a:lnTo>
                  <a:lnTo>
                    <a:pt x="549230" y="186231"/>
                  </a:lnTo>
                  <a:lnTo>
                    <a:pt x="543626" y="187483"/>
                  </a:lnTo>
                  <a:lnTo>
                    <a:pt x="538021" y="188746"/>
                  </a:lnTo>
                  <a:lnTo>
                    <a:pt x="532417" y="190020"/>
                  </a:lnTo>
                  <a:lnTo>
                    <a:pt x="526812" y="191306"/>
                  </a:lnTo>
                  <a:lnTo>
                    <a:pt x="521208" y="192604"/>
                  </a:lnTo>
                  <a:lnTo>
                    <a:pt x="515604" y="193915"/>
                  </a:lnTo>
                  <a:lnTo>
                    <a:pt x="509999" y="195240"/>
                  </a:lnTo>
                  <a:lnTo>
                    <a:pt x="504395" y="196579"/>
                  </a:lnTo>
                  <a:lnTo>
                    <a:pt x="498790" y="197933"/>
                  </a:lnTo>
                  <a:lnTo>
                    <a:pt x="493186" y="199302"/>
                  </a:lnTo>
                  <a:lnTo>
                    <a:pt x="487582" y="200687"/>
                  </a:lnTo>
                  <a:lnTo>
                    <a:pt x="481977" y="202089"/>
                  </a:lnTo>
                  <a:lnTo>
                    <a:pt x="476373" y="203509"/>
                  </a:lnTo>
                  <a:lnTo>
                    <a:pt x="470769" y="204947"/>
                  </a:lnTo>
                  <a:lnTo>
                    <a:pt x="465164" y="206405"/>
                  </a:lnTo>
                  <a:lnTo>
                    <a:pt x="459560" y="207882"/>
                  </a:lnTo>
                  <a:lnTo>
                    <a:pt x="453955" y="209381"/>
                  </a:lnTo>
                  <a:lnTo>
                    <a:pt x="448351" y="210901"/>
                  </a:lnTo>
                  <a:lnTo>
                    <a:pt x="442747" y="212444"/>
                  </a:lnTo>
                  <a:lnTo>
                    <a:pt x="437142" y="214012"/>
                  </a:lnTo>
                  <a:lnTo>
                    <a:pt x="431538" y="215604"/>
                  </a:lnTo>
                  <a:lnTo>
                    <a:pt x="425933" y="217222"/>
                  </a:lnTo>
                  <a:lnTo>
                    <a:pt x="420329" y="218868"/>
                  </a:lnTo>
                  <a:lnTo>
                    <a:pt x="414725" y="220543"/>
                  </a:lnTo>
                  <a:lnTo>
                    <a:pt x="409120" y="222248"/>
                  </a:lnTo>
                  <a:lnTo>
                    <a:pt x="403516" y="223984"/>
                  </a:lnTo>
                  <a:lnTo>
                    <a:pt x="397911" y="225753"/>
                  </a:lnTo>
                  <a:lnTo>
                    <a:pt x="392307" y="227557"/>
                  </a:lnTo>
                  <a:lnTo>
                    <a:pt x="386703" y="229396"/>
                  </a:lnTo>
                  <a:lnTo>
                    <a:pt x="381098" y="231274"/>
                  </a:lnTo>
                  <a:lnTo>
                    <a:pt x="375494" y="233192"/>
                  </a:lnTo>
                  <a:lnTo>
                    <a:pt x="369889" y="235151"/>
                  </a:lnTo>
                  <a:lnTo>
                    <a:pt x="364285" y="237154"/>
                  </a:lnTo>
                  <a:lnTo>
                    <a:pt x="358681" y="239202"/>
                  </a:lnTo>
                  <a:lnTo>
                    <a:pt x="353076" y="241299"/>
                  </a:lnTo>
                  <a:lnTo>
                    <a:pt x="347472" y="243446"/>
                  </a:lnTo>
                  <a:lnTo>
                    <a:pt x="341867" y="245647"/>
                  </a:lnTo>
                  <a:lnTo>
                    <a:pt x="336263" y="247902"/>
                  </a:lnTo>
                  <a:lnTo>
                    <a:pt x="330659" y="250217"/>
                  </a:lnTo>
                  <a:lnTo>
                    <a:pt x="325054" y="252592"/>
                  </a:lnTo>
                  <a:lnTo>
                    <a:pt x="319450" y="255032"/>
                  </a:lnTo>
                  <a:lnTo>
                    <a:pt x="313846" y="257538"/>
                  </a:lnTo>
                  <a:lnTo>
                    <a:pt x="308241" y="260116"/>
                  </a:lnTo>
                  <a:lnTo>
                    <a:pt x="302637" y="262768"/>
                  </a:lnTo>
                  <a:lnTo>
                    <a:pt x="297032" y="265497"/>
                  </a:lnTo>
                  <a:lnTo>
                    <a:pt x="291428" y="268308"/>
                  </a:lnTo>
                  <a:lnTo>
                    <a:pt x="285824" y="271204"/>
                  </a:lnTo>
                  <a:lnTo>
                    <a:pt x="280219" y="274190"/>
                  </a:lnTo>
                  <a:lnTo>
                    <a:pt x="274615" y="277268"/>
                  </a:lnTo>
                  <a:lnTo>
                    <a:pt x="269010" y="280445"/>
                  </a:lnTo>
                  <a:lnTo>
                    <a:pt x="263406" y="283724"/>
                  </a:lnTo>
                  <a:lnTo>
                    <a:pt x="257802" y="287109"/>
                  </a:lnTo>
                  <a:lnTo>
                    <a:pt x="252197" y="290605"/>
                  </a:lnTo>
                  <a:lnTo>
                    <a:pt x="246593" y="294217"/>
                  </a:lnTo>
                  <a:lnTo>
                    <a:pt x="240988" y="297950"/>
                  </a:lnTo>
                  <a:lnTo>
                    <a:pt x="235384" y="301808"/>
                  </a:lnTo>
                  <a:lnTo>
                    <a:pt x="229780" y="305796"/>
                  </a:lnTo>
                  <a:lnTo>
                    <a:pt x="224175" y="309918"/>
                  </a:lnTo>
                  <a:lnTo>
                    <a:pt x="218571" y="314180"/>
                  </a:lnTo>
                  <a:lnTo>
                    <a:pt x="212966" y="318586"/>
                  </a:lnTo>
                  <a:lnTo>
                    <a:pt x="207362" y="323141"/>
                  </a:lnTo>
                  <a:lnTo>
                    <a:pt x="201758" y="327847"/>
                  </a:lnTo>
                  <a:lnTo>
                    <a:pt x="196153" y="332710"/>
                  </a:lnTo>
                  <a:lnTo>
                    <a:pt x="190549" y="337734"/>
                  </a:lnTo>
                  <a:lnTo>
                    <a:pt x="184944" y="342920"/>
                  </a:lnTo>
                  <a:lnTo>
                    <a:pt x="179340" y="348272"/>
                  </a:lnTo>
                  <a:lnTo>
                    <a:pt x="173736" y="353793"/>
                  </a:lnTo>
                  <a:lnTo>
                    <a:pt x="168131" y="359484"/>
                  </a:lnTo>
                  <a:lnTo>
                    <a:pt x="162527" y="365345"/>
                  </a:lnTo>
                  <a:lnTo>
                    <a:pt x="156923" y="371377"/>
                  </a:lnTo>
                  <a:lnTo>
                    <a:pt x="151318" y="377579"/>
                  </a:lnTo>
                  <a:lnTo>
                    <a:pt x="145714" y="383951"/>
                  </a:lnTo>
                  <a:lnTo>
                    <a:pt x="140109" y="390488"/>
                  </a:lnTo>
                  <a:lnTo>
                    <a:pt x="134505" y="397187"/>
                  </a:lnTo>
                  <a:lnTo>
                    <a:pt x="128901" y="404044"/>
                  </a:lnTo>
                  <a:lnTo>
                    <a:pt x="123296" y="411052"/>
                  </a:lnTo>
                  <a:lnTo>
                    <a:pt x="117692" y="418205"/>
                  </a:lnTo>
                  <a:lnTo>
                    <a:pt x="112087" y="425494"/>
                  </a:lnTo>
                  <a:lnTo>
                    <a:pt x="106483" y="432908"/>
                  </a:lnTo>
                  <a:lnTo>
                    <a:pt x="100879" y="440438"/>
                  </a:lnTo>
                  <a:lnTo>
                    <a:pt x="95274" y="448071"/>
                  </a:lnTo>
                  <a:lnTo>
                    <a:pt x="89670" y="455793"/>
                  </a:lnTo>
                  <a:lnTo>
                    <a:pt x="84065" y="463590"/>
                  </a:lnTo>
                  <a:lnTo>
                    <a:pt x="78461" y="471447"/>
                  </a:lnTo>
                  <a:lnTo>
                    <a:pt x="72857" y="479347"/>
                  </a:lnTo>
                  <a:lnTo>
                    <a:pt x="67252" y="487273"/>
                  </a:lnTo>
                  <a:lnTo>
                    <a:pt x="61648" y="495207"/>
                  </a:lnTo>
                  <a:lnTo>
                    <a:pt x="56043" y="503131"/>
                  </a:lnTo>
                  <a:lnTo>
                    <a:pt x="50439" y="511026"/>
                  </a:lnTo>
                  <a:lnTo>
                    <a:pt x="44835" y="518874"/>
                  </a:lnTo>
                  <a:lnTo>
                    <a:pt x="39230" y="526656"/>
                  </a:lnTo>
                  <a:lnTo>
                    <a:pt x="33626" y="534354"/>
                  </a:lnTo>
                  <a:lnTo>
                    <a:pt x="28021" y="541951"/>
                  </a:lnTo>
                  <a:lnTo>
                    <a:pt x="22417" y="549428"/>
                  </a:lnTo>
                  <a:lnTo>
                    <a:pt x="16813" y="556771"/>
                  </a:lnTo>
                  <a:lnTo>
                    <a:pt x="11208" y="563964"/>
                  </a:lnTo>
                  <a:lnTo>
                    <a:pt x="5604" y="570993"/>
                  </a:lnTo>
                  <a:lnTo>
                    <a:pt x="0" y="577844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691486" y="2084614"/>
              <a:ext cx="1883076" cy="567383"/>
            </a:xfrm>
            <a:custGeom>
              <a:avLst/>
              <a:pathLst>
                <a:path w="1883076" h="567383">
                  <a:moveTo>
                    <a:pt x="0" y="567383"/>
                  </a:moveTo>
                  <a:lnTo>
                    <a:pt x="5604" y="559913"/>
                  </a:lnTo>
                  <a:lnTo>
                    <a:pt x="11208" y="552246"/>
                  </a:lnTo>
                  <a:lnTo>
                    <a:pt x="16813" y="544395"/>
                  </a:lnTo>
                  <a:lnTo>
                    <a:pt x="22417" y="536375"/>
                  </a:lnTo>
                  <a:lnTo>
                    <a:pt x="28021" y="528203"/>
                  </a:lnTo>
                  <a:lnTo>
                    <a:pt x="33626" y="519895"/>
                  </a:lnTo>
                  <a:lnTo>
                    <a:pt x="39230" y="511470"/>
                  </a:lnTo>
                  <a:lnTo>
                    <a:pt x="44835" y="502948"/>
                  </a:lnTo>
                  <a:lnTo>
                    <a:pt x="50439" y="494348"/>
                  </a:lnTo>
                  <a:lnTo>
                    <a:pt x="56043" y="485689"/>
                  </a:lnTo>
                  <a:lnTo>
                    <a:pt x="61648" y="476993"/>
                  </a:lnTo>
                  <a:lnTo>
                    <a:pt x="67252" y="468279"/>
                  </a:lnTo>
                  <a:lnTo>
                    <a:pt x="72857" y="459567"/>
                  </a:lnTo>
                  <a:lnTo>
                    <a:pt x="78461" y="450876"/>
                  </a:lnTo>
                  <a:lnTo>
                    <a:pt x="84065" y="442226"/>
                  </a:lnTo>
                  <a:lnTo>
                    <a:pt x="89670" y="433634"/>
                  </a:lnTo>
                  <a:lnTo>
                    <a:pt x="95274" y="425117"/>
                  </a:lnTo>
                  <a:lnTo>
                    <a:pt x="100879" y="416691"/>
                  </a:lnTo>
                  <a:lnTo>
                    <a:pt x="106483" y="408371"/>
                  </a:lnTo>
                  <a:lnTo>
                    <a:pt x="112087" y="400170"/>
                  </a:lnTo>
                  <a:lnTo>
                    <a:pt x="117692" y="392101"/>
                  </a:lnTo>
                  <a:lnTo>
                    <a:pt x="123296" y="384174"/>
                  </a:lnTo>
                  <a:lnTo>
                    <a:pt x="128901" y="376399"/>
                  </a:lnTo>
                  <a:lnTo>
                    <a:pt x="134505" y="368784"/>
                  </a:lnTo>
                  <a:lnTo>
                    <a:pt x="140109" y="361336"/>
                  </a:lnTo>
                  <a:lnTo>
                    <a:pt x="145714" y="354060"/>
                  </a:lnTo>
                  <a:lnTo>
                    <a:pt x="151318" y="346960"/>
                  </a:lnTo>
                  <a:lnTo>
                    <a:pt x="156923" y="340040"/>
                  </a:lnTo>
                  <a:lnTo>
                    <a:pt x="162527" y="333302"/>
                  </a:lnTo>
                  <a:lnTo>
                    <a:pt x="168131" y="326746"/>
                  </a:lnTo>
                  <a:lnTo>
                    <a:pt x="173736" y="320373"/>
                  </a:lnTo>
                  <a:lnTo>
                    <a:pt x="179340" y="314182"/>
                  </a:lnTo>
                  <a:lnTo>
                    <a:pt x="184944" y="308172"/>
                  </a:lnTo>
                  <a:lnTo>
                    <a:pt x="190549" y="302340"/>
                  </a:lnTo>
                  <a:lnTo>
                    <a:pt x="196153" y="296684"/>
                  </a:lnTo>
                  <a:lnTo>
                    <a:pt x="201758" y="291200"/>
                  </a:lnTo>
                  <a:lnTo>
                    <a:pt x="207362" y="285885"/>
                  </a:lnTo>
                  <a:lnTo>
                    <a:pt x="212966" y="280735"/>
                  </a:lnTo>
                  <a:lnTo>
                    <a:pt x="218571" y="275745"/>
                  </a:lnTo>
                  <a:lnTo>
                    <a:pt x="224175" y="270911"/>
                  </a:lnTo>
                  <a:lnTo>
                    <a:pt x="229780" y="266227"/>
                  </a:lnTo>
                  <a:lnTo>
                    <a:pt x="235384" y="261690"/>
                  </a:lnTo>
                  <a:lnTo>
                    <a:pt x="240988" y="257295"/>
                  </a:lnTo>
                  <a:lnTo>
                    <a:pt x="246593" y="253035"/>
                  </a:lnTo>
                  <a:lnTo>
                    <a:pt x="252197" y="248907"/>
                  </a:lnTo>
                  <a:lnTo>
                    <a:pt x="257802" y="244905"/>
                  </a:lnTo>
                  <a:lnTo>
                    <a:pt x="263406" y="241024"/>
                  </a:lnTo>
                  <a:lnTo>
                    <a:pt x="269010" y="237260"/>
                  </a:lnTo>
                  <a:lnTo>
                    <a:pt x="274615" y="233607"/>
                  </a:lnTo>
                  <a:lnTo>
                    <a:pt x="280219" y="230062"/>
                  </a:lnTo>
                  <a:lnTo>
                    <a:pt x="285824" y="226619"/>
                  </a:lnTo>
                  <a:lnTo>
                    <a:pt x="291428" y="223275"/>
                  </a:lnTo>
                  <a:lnTo>
                    <a:pt x="297032" y="220024"/>
                  </a:lnTo>
                  <a:lnTo>
                    <a:pt x="302637" y="216864"/>
                  </a:lnTo>
                  <a:lnTo>
                    <a:pt x="308241" y="213789"/>
                  </a:lnTo>
                  <a:lnTo>
                    <a:pt x="313846" y="210797"/>
                  </a:lnTo>
                  <a:lnTo>
                    <a:pt x="319450" y="207883"/>
                  </a:lnTo>
                  <a:lnTo>
                    <a:pt x="325054" y="205045"/>
                  </a:lnTo>
                  <a:lnTo>
                    <a:pt x="330659" y="202278"/>
                  </a:lnTo>
                  <a:lnTo>
                    <a:pt x="336263" y="199579"/>
                  </a:lnTo>
                  <a:lnTo>
                    <a:pt x="341867" y="196947"/>
                  </a:lnTo>
                  <a:lnTo>
                    <a:pt x="347472" y="194377"/>
                  </a:lnTo>
                  <a:lnTo>
                    <a:pt x="353076" y="191867"/>
                  </a:lnTo>
                  <a:lnTo>
                    <a:pt x="358681" y="189414"/>
                  </a:lnTo>
                  <a:lnTo>
                    <a:pt x="364285" y="187016"/>
                  </a:lnTo>
                  <a:lnTo>
                    <a:pt x="369889" y="184670"/>
                  </a:lnTo>
                  <a:lnTo>
                    <a:pt x="375494" y="182375"/>
                  </a:lnTo>
                  <a:lnTo>
                    <a:pt x="381098" y="180128"/>
                  </a:lnTo>
                  <a:lnTo>
                    <a:pt x="386703" y="177927"/>
                  </a:lnTo>
                  <a:lnTo>
                    <a:pt x="392307" y="175770"/>
                  </a:lnTo>
                  <a:lnTo>
                    <a:pt x="397911" y="173656"/>
                  </a:lnTo>
                  <a:lnTo>
                    <a:pt x="403516" y="171582"/>
                  </a:lnTo>
                  <a:lnTo>
                    <a:pt x="409120" y="169547"/>
                  </a:lnTo>
                  <a:lnTo>
                    <a:pt x="414725" y="167550"/>
                  </a:lnTo>
                  <a:lnTo>
                    <a:pt x="420329" y="165589"/>
                  </a:lnTo>
                  <a:lnTo>
                    <a:pt x="425933" y="163663"/>
                  </a:lnTo>
                  <a:lnTo>
                    <a:pt x="431538" y="161770"/>
                  </a:lnTo>
                  <a:lnTo>
                    <a:pt x="437142" y="159909"/>
                  </a:lnTo>
                  <a:lnTo>
                    <a:pt x="442747" y="158080"/>
                  </a:lnTo>
                  <a:lnTo>
                    <a:pt x="448351" y="156280"/>
                  </a:lnTo>
                  <a:lnTo>
                    <a:pt x="453955" y="154509"/>
                  </a:lnTo>
                  <a:lnTo>
                    <a:pt x="459560" y="152766"/>
                  </a:lnTo>
                  <a:lnTo>
                    <a:pt x="465164" y="151050"/>
                  </a:lnTo>
                  <a:lnTo>
                    <a:pt x="470769" y="149361"/>
                  </a:lnTo>
                  <a:lnTo>
                    <a:pt x="476373" y="147696"/>
                  </a:lnTo>
                  <a:lnTo>
                    <a:pt x="481977" y="146056"/>
                  </a:lnTo>
                  <a:lnTo>
                    <a:pt x="487582" y="144440"/>
                  </a:lnTo>
                  <a:lnTo>
                    <a:pt x="493186" y="142846"/>
                  </a:lnTo>
                  <a:lnTo>
                    <a:pt x="498790" y="141275"/>
                  </a:lnTo>
                  <a:lnTo>
                    <a:pt x="504395" y="139726"/>
                  </a:lnTo>
                  <a:lnTo>
                    <a:pt x="509999" y="138198"/>
                  </a:lnTo>
                  <a:lnTo>
                    <a:pt x="515604" y="136690"/>
                  </a:lnTo>
                  <a:lnTo>
                    <a:pt x="521208" y="135202"/>
                  </a:lnTo>
                  <a:lnTo>
                    <a:pt x="526812" y="133733"/>
                  </a:lnTo>
                  <a:lnTo>
                    <a:pt x="532417" y="132283"/>
                  </a:lnTo>
                  <a:lnTo>
                    <a:pt x="538021" y="130851"/>
                  </a:lnTo>
                  <a:lnTo>
                    <a:pt x="543626" y="129437"/>
                  </a:lnTo>
                  <a:lnTo>
                    <a:pt x="549230" y="128041"/>
                  </a:lnTo>
                  <a:lnTo>
                    <a:pt x="554834" y="126661"/>
                  </a:lnTo>
                  <a:lnTo>
                    <a:pt x="560439" y="125298"/>
                  </a:lnTo>
                  <a:lnTo>
                    <a:pt x="566043" y="123951"/>
                  </a:lnTo>
                  <a:lnTo>
                    <a:pt x="571648" y="122620"/>
                  </a:lnTo>
                  <a:lnTo>
                    <a:pt x="577252" y="121304"/>
                  </a:lnTo>
                  <a:lnTo>
                    <a:pt x="582856" y="120003"/>
                  </a:lnTo>
                  <a:lnTo>
                    <a:pt x="588461" y="118716"/>
                  </a:lnTo>
                  <a:lnTo>
                    <a:pt x="594065" y="117444"/>
                  </a:lnTo>
                  <a:lnTo>
                    <a:pt x="599670" y="116185"/>
                  </a:lnTo>
                  <a:lnTo>
                    <a:pt x="605274" y="114940"/>
                  </a:lnTo>
                  <a:lnTo>
                    <a:pt x="610878" y="113708"/>
                  </a:lnTo>
                  <a:lnTo>
                    <a:pt x="616483" y="112489"/>
                  </a:lnTo>
                  <a:lnTo>
                    <a:pt x="622087" y="111282"/>
                  </a:lnTo>
                  <a:lnTo>
                    <a:pt x="627692" y="110088"/>
                  </a:lnTo>
                  <a:lnTo>
                    <a:pt x="633296" y="108905"/>
                  </a:lnTo>
                  <a:lnTo>
                    <a:pt x="638900" y="107733"/>
                  </a:lnTo>
                  <a:lnTo>
                    <a:pt x="644505" y="106573"/>
                  </a:lnTo>
                  <a:lnTo>
                    <a:pt x="650109" y="105424"/>
                  </a:lnTo>
                  <a:lnTo>
                    <a:pt x="655713" y="104285"/>
                  </a:lnTo>
                  <a:lnTo>
                    <a:pt x="661318" y="103156"/>
                  </a:lnTo>
                  <a:lnTo>
                    <a:pt x="666922" y="102037"/>
                  </a:lnTo>
                  <a:lnTo>
                    <a:pt x="672527" y="100928"/>
                  </a:lnTo>
                  <a:lnTo>
                    <a:pt x="678131" y="99828"/>
                  </a:lnTo>
                  <a:lnTo>
                    <a:pt x="683735" y="98737"/>
                  </a:lnTo>
                  <a:lnTo>
                    <a:pt x="689340" y="97654"/>
                  </a:lnTo>
                  <a:lnTo>
                    <a:pt x="694944" y="96580"/>
                  </a:lnTo>
                  <a:lnTo>
                    <a:pt x="700549" y="95513"/>
                  </a:lnTo>
                  <a:lnTo>
                    <a:pt x="706153" y="94455"/>
                  </a:lnTo>
                  <a:lnTo>
                    <a:pt x="711757" y="93403"/>
                  </a:lnTo>
                  <a:lnTo>
                    <a:pt x="717362" y="92358"/>
                  </a:lnTo>
                  <a:lnTo>
                    <a:pt x="722966" y="91320"/>
                  </a:lnTo>
                  <a:lnTo>
                    <a:pt x="728571" y="90288"/>
                  </a:lnTo>
                  <a:lnTo>
                    <a:pt x="734175" y="89262"/>
                  </a:lnTo>
                  <a:lnTo>
                    <a:pt x="739779" y="88241"/>
                  </a:lnTo>
                  <a:lnTo>
                    <a:pt x="745384" y="87226"/>
                  </a:lnTo>
                  <a:lnTo>
                    <a:pt x="750988" y="86215"/>
                  </a:lnTo>
                  <a:lnTo>
                    <a:pt x="756593" y="85209"/>
                  </a:lnTo>
                  <a:lnTo>
                    <a:pt x="762197" y="84207"/>
                  </a:lnTo>
                  <a:lnTo>
                    <a:pt x="767801" y="83208"/>
                  </a:lnTo>
                  <a:lnTo>
                    <a:pt x="773406" y="82213"/>
                  </a:lnTo>
                  <a:lnTo>
                    <a:pt x="779010" y="81221"/>
                  </a:lnTo>
                  <a:lnTo>
                    <a:pt x="784615" y="80232"/>
                  </a:lnTo>
                  <a:lnTo>
                    <a:pt x="790219" y="79245"/>
                  </a:lnTo>
                  <a:lnTo>
                    <a:pt x="795823" y="78260"/>
                  </a:lnTo>
                  <a:lnTo>
                    <a:pt x="801428" y="77277"/>
                  </a:lnTo>
                  <a:lnTo>
                    <a:pt x="807032" y="76295"/>
                  </a:lnTo>
                  <a:lnTo>
                    <a:pt x="812636" y="75314"/>
                  </a:lnTo>
                  <a:lnTo>
                    <a:pt x="818241" y="74334"/>
                  </a:lnTo>
                  <a:lnTo>
                    <a:pt x="823845" y="73354"/>
                  </a:lnTo>
                  <a:lnTo>
                    <a:pt x="829450" y="72375"/>
                  </a:lnTo>
                  <a:lnTo>
                    <a:pt x="835054" y="71395"/>
                  </a:lnTo>
                  <a:lnTo>
                    <a:pt x="840658" y="70415"/>
                  </a:lnTo>
                  <a:lnTo>
                    <a:pt x="846263" y="69434"/>
                  </a:lnTo>
                  <a:lnTo>
                    <a:pt x="851867" y="68452"/>
                  </a:lnTo>
                  <a:lnTo>
                    <a:pt x="857472" y="67470"/>
                  </a:lnTo>
                  <a:lnTo>
                    <a:pt x="863076" y="66486"/>
                  </a:lnTo>
                  <a:lnTo>
                    <a:pt x="868680" y="65501"/>
                  </a:lnTo>
                  <a:lnTo>
                    <a:pt x="874285" y="64514"/>
                  </a:lnTo>
                  <a:lnTo>
                    <a:pt x="879889" y="63526"/>
                  </a:lnTo>
                  <a:lnTo>
                    <a:pt x="885494" y="62536"/>
                  </a:lnTo>
                  <a:lnTo>
                    <a:pt x="891098" y="61544"/>
                  </a:lnTo>
                  <a:lnTo>
                    <a:pt x="896702" y="60551"/>
                  </a:lnTo>
                  <a:lnTo>
                    <a:pt x="902307" y="59557"/>
                  </a:lnTo>
                  <a:lnTo>
                    <a:pt x="907911" y="58560"/>
                  </a:lnTo>
                  <a:lnTo>
                    <a:pt x="913516" y="57563"/>
                  </a:lnTo>
                  <a:lnTo>
                    <a:pt x="919120" y="56564"/>
                  </a:lnTo>
                  <a:lnTo>
                    <a:pt x="924724" y="55565"/>
                  </a:lnTo>
                  <a:lnTo>
                    <a:pt x="930329" y="54565"/>
                  </a:lnTo>
                  <a:lnTo>
                    <a:pt x="935933" y="53564"/>
                  </a:lnTo>
                  <a:lnTo>
                    <a:pt x="941538" y="52564"/>
                  </a:lnTo>
                  <a:lnTo>
                    <a:pt x="947142" y="51563"/>
                  </a:lnTo>
                  <a:lnTo>
                    <a:pt x="952746" y="50564"/>
                  </a:lnTo>
                  <a:lnTo>
                    <a:pt x="958351" y="49566"/>
                  </a:lnTo>
                  <a:lnTo>
                    <a:pt x="963955" y="48569"/>
                  </a:lnTo>
                  <a:lnTo>
                    <a:pt x="969559" y="47575"/>
                  </a:lnTo>
                  <a:lnTo>
                    <a:pt x="975164" y="46584"/>
                  </a:lnTo>
                  <a:lnTo>
                    <a:pt x="980768" y="45596"/>
                  </a:lnTo>
                  <a:lnTo>
                    <a:pt x="986373" y="44612"/>
                  </a:lnTo>
                  <a:lnTo>
                    <a:pt x="991977" y="43633"/>
                  </a:lnTo>
                  <a:lnTo>
                    <a:pt x="997581" y="42659"/>
                  </a:lnTo>
                  <a:lnTo>
                    <a:pt x="1003186" y="41691"/>
                  </a:lnTo>
                  <a:lnTo>
                    <a:pt x="1008790" y="40730"/>
                  </a:lnTo>
                  <a:lnTo>
                    <a:pt x="1014395" y="39777"/>
                  </a:lnTo>
                  <a:lnTo>
                    <a:pt x="1019999" y="38832"/>
                  </a:lnTo>
                  <a:lnTo>
                    <a:pt x="1025603" y="37895"/>
                  </a:lnTo>
                  <a:lnTo>
                    <a:pt x="1031208" y="36968"/>
                  </a:lnTo>
                  <a:lnTo>
                    <a:pt x="1036812" y="36052"/>
                  </a:lnTo>
                  <a:lnTo>
                    <a:pt x="1042417" y="35146"/>
                  </a:lnTo>
                  <a:lnTo>
                    <a:pt x="1048021" y="34252"/>
                  </a:lnTo>
                  <a:lnTo>
                    <a:pt x="1053625" y="33370"/>
                  </a:lnTo>
                  <a:lnTo>
                    <a:pt x="1059230" y="32501"/>
                  </a:lnTo>
                  <a:lnTo>
                    <a:pt x="1064834" y="31646"/>
                  </a:lnTo>
                  <a:lnTo>
                    <a:pt x="1070439" y="30804"/>
                  </a:lnTo>
                  <a:lnTo>
                    <a:pt x="1076043" y="29977"/>
                  </a:lnTo>
                  <a:lnTo>
                    <a:pt x="1081647" y="29165"/>
                  </a:lnTo>
                  <a:lnTo>
                    <a:pt x="1087252" y="28368"/>
                  </a:lnTo>
                  <a:lnTo>
                    <a:pt x="1092856" y="27587"/>
                  </a:lnTo>
                  <a:lnTo>
                    <a:pt x="1098461" y="26822"/>
                  </a:lnTo>
                  <a:lnTo>
                    <a:pt x="1104065" y="26074"/>
                  </a:lnTo>
                  <a:lnTo>
                    <a:pt x="1109669" y="25342"/>
                  </a:lnTo>
                  <a:lnTo>
                    <a:pt x="1115274" y="24627"/>
                  </a:lnTo>
                  <a:lnTo>
                    <a:pt x="1120878" y="23930"/>
                  </a:lnTo>
                  <a:lnTo>
                    <a:pt x="1126482" y="23249"/>
                  </a:lnTo>
                  <a:lnTo>
                    <a:pt x="1132087" y="22586"/>
                  </a:lnTo>
                  <a:lnTo>
                    <a:pt x="1137691" y="21941"/>
                  </a:lnTo>
                  <a:lnTo>
                    <a:pt x="1143296" y="21312"/>
                  </a:lnTo>
                  <a:lnTo>
                    <a:pt x="1148900" y="20701"/>
                  </a:lnTo>
                  <a:lnTo>
                    <a:pt x="1154504" y="20108"/>
                  </a:lnTo>
                  <a:lnTo>
                    <a:pt x="1160109" y="19531"/>
                  </a:lnTo>
                  <a:lnTo>
                    <a:pt x="1165713" y="18971"/>
                  </a:lnTo>
                  <a:lnTo>
                    <a:pt x="1171318" y="18429"/>
                  </a:lnTo>
                  <a:lnTo>
                    <a:pt x="1176922" y="17902"/>
                  </a:lnTo>
                  <a:lnTo>
                    <a:pt x="1182526" y="17393"/>
                  </a:lnTo>
                  <a:lnTo>
                    <a:pt x="1188131" y="16899"/>
                  </a:lnTo>
                  <a:lnTo>
                    <a:pt x="1193735" y="16421"/>
                  </a:lnTo>
                  <a:lnTo>
                    <a:pt x="1199340" y="15959"/>
                  </a:lnTo>
                  <a:lnTo>
                    <a:pt x="1204944" y="15512"/>
                  </a:lnTo>
                  <a:lnTo>
                    <a:pt x="1210548" y="15079"/>
                  </a:lnTo>
                  <a:lnTo>
                    <a:pt x="1216153" y="14661"/>
                  </a:lnTo>
                  <a:lnTo>
                    <a:pt x="1221757" y="14257"/>
                  </a:lnTo>
                  <a:lnTo>
                    <a:pt x="1227362" y="13866"/>
                  </a:lnTo>
                  <a:lnTo>
                    <a:pt x="1232966" y="13488"/>
                  </a:lnTo>
                  <a:lnTo>
                    <a:pt x="1238570" y="13122"/>
                  </a:lnTo>
                  <a:lnTo>
                    <a:pt x="1244175" y="12768"/>
                  </a:lnTo>
                  <a:lnTo>
                    <a:pt x="1249779" y="12425"/>
                  </a:lnTo>
                  <a:lnTo>
                    <a:pt x="1255384" y="12093"/>
                  </a:lnTo>
                  <a:lnTo>
                    <a:pt x="1260988" y="11771"/>
                  </a:lnTo>
                  <a:lnTo>
                    <a:pt x="1266592" y="11458"/>
                  </a:lnTo>
                  <a:lnTo>
                    <a:pt x="1272197" y="11154"/>
                  </a:lnTo>
                  <a:lnTo>
                    <a:pt x="1277801" y="10860"/>
                  </a:lnTo>
                  <a:lnTo>
                    <a:pt x="1283406" y="10573"/>
                  </a:lnTo>
                  <a:lnTo>
                    <a:pt x="1289010" y="10294"/>
                  </a:lnTo>
                  <a:lnTo>
                    <a:pt x="1294614" y="10022"/>
                  </a:lnTo>
                  <a:lnTo>
                    <a:pt x="1300219" y="9756"/>
                  </a:lnTo>
                  <a:lnTo>
                    <a:pt x="1305823" y="9497"/>
                  </a:lnTo>
                  <a:lnTo>
                    <a:pt x="1311427" y="9243"/>
                  </a:lnTo>
                  <a:lnTo>
                    <a:pt x="1317032" y="8995"/>
                  </a:lnTo>
                  <a:lnTo>
                    <a:pt x="1322636" y="8752"/>
                  </a:lnTo>
                  <a:lnTo>
                    <a:pt x="1328241" y="8513"/>
                  </a:lnTo>
                  <a:lnTo>
                    <a:pt x="1333845" y="8279"/>
                  </a:lnTo>
                  <a:lnTo>
                    <a:pt x="1339449" y="8048"/>
                  </a:lnTo>
                  <a:lnTo>
                    <a:pt x="1345054" y="7820"/>
                  </a:lnTo>
                  <a:lnTo>
                    <a:pt x="1350658" y="7596"/>
                  </a:lnTo>
                  <a:lnTo>
                    <a:pt x="1356263" y="7374"/>
                  </a:lnTo>
                  <a:lnTo>
                    <a:pt x="1361867" y="7156"/>
                  </a:lnTo>
                  <a:lnTo>
                    <a:pt x="1367471" y="6939"/>
                  </a:lnTo>
                  <a:lnTo>
                    <a:pt x="1373076" y="6725"/>
                  </a:lnTo>
                  <a:lnTo>
                    <a:pt x="1378680" y="6513"/>
                  </a:lnTo>
                  <a:lnTo>
                    <a:pt x="1384285" y="6303"/>
                  </a:lnTo>
                  <a:lnTo>
                    <a:pt x="1389889" y="6094"/>
                  </a:lnTo>
                  <a:lnTo>
                    <a:pt x="1395493" y="5888"/>
                  </a:lnTo>
                  <a:lnTo>
                    <a:pt x="1401098" y="5684"/>
                  </a:lnTo>
                  <a:lnTo>
                    <a:pt x="1406702" y="5481"/>
                  </a:lnTo>
                  <a:lnTo>
                    <a:pt x="1412307" y="5280"/>
                  </a:lnTo>
                  <a:lnTo>
                    <a:pt x="1417911" y="5082"/>
                  </a:lnTo>
                  <a:lnTo>
                    <a:pt x="1423515" y="4886"/>
                  </a:lnTo>
                  <a:lnTo>
                    <a:pt x="1429120" y="4692"/>
                  </a:lnTo>
                  <a:lnTo>
                    <a:pt x="1434724" y="4500"/>
                  </a:lnTo>
                  <a:lnTo>
                    <a:pt x="1440329" y="4311"/>
                  </a:lnTo>
                  <a:lnTo>
                    <a:pt x="1445933" y="4126"/>
                  </a:lnTo>
                  <a:lnTo>
                    <a:pt x="1451537" y="3943"/>
                  </a:lnTo>
                  <a:lnTo>
                    <a:pt x="1457142" y="3764"/>
                  </a:lnTo>
                  <a:lnTo>
                    <a:pt x="1462746" y="3588"/>
                  </a:lnTo>
                  <a:lnTo>
                    <a:pt x="1468350" y="3416"/>
                  </a:lnTo>
                  <a:lnTo>
                    <a:pt x="1473955" y="3248"/>
                  </a:lnTo>
                  <a:lnTo>
                    <a:pt x="1479559" y="3084"/>
                  </a:lnTo>
                  <a:lnTo>
                    <a:pt x="1485164" y="2924"/>
                  </a:lnTo>
                  <a:lnTo>
                    <a:pt x="1490768" y="2769"/>
                  </a:lnTo>
                  <a:lnTo>
                    <a:pt x="1496372" y="2619"/>
                  </a:lnTo>
                  <a:lnTo>
                    <a:pt x="1501977" y="2474"/>
                  </a:lnTo>
                  <a:lnTo>
                    <a:pt x="1507581" y="2333"/>
                  </a:lnTo>
                  <a:lnTo>
                    <a:pt x="1513186" y="2197"/>
                  </a:lnTo>
                  <a:lnTo>
                    <a:pt x="1518790" y="2066"/>
                  </a:lnTo>
                  <a:lnTo>
                    <a:pt x="1524394" y="1941"/>
                  </a:lnTo>
                  <a:lnTo>
                    <a:pt x="1529999" y="1820"/>
                  </a:lnTo>
                  <a:lnTo>
                    <a:pt x="1535603" y="1705"/>
                  </a:lnTo>
                  <a:lnTo>
                    <a:pt x="1541208" y="1594"/>
                  </a:lnTo>
                  <a:lnTo>
                    <a:pt x="1546812" y="1489"/>
                  </a:lnTo>
                  <a:lnTo>
                    <a:pt x="1552416" y="1388"/>
                  </a:lnTo>
                  <a:lnTo>
                    <a:pt x="1558021" y="1292"/>
                  </a:lnTo>
                  <a:lnTo>
                    <a:pt x="1563625" y="1201"/>
                  </a:lnTo>
                  <a:lnTo>
                    <a:pt x="1569230" y="1115"/>
                  </a:lnTo>
                  <a:lnTo>
                    <a:pt x="1574834" y="1033"/>
                  </a:lnTo>
                  <a:lnTo>
                    <a:pt x="1580438" y="956"/>
                  </a:lnTo>
                  <a:lnTo>
                    <a:pt x="1586043" y="883"/>
                  </a:lnTo>
                  <a:lnTo>
                    <a:pt x="1591647" y="814"/>
                  </a:lnTo>
                  <a:lnTo>
                    <a:pt x="1597252" y="749"/>
                  </a:lnTo>
                  <a:lnTo>
                    <a:pt x="1602856" y="687"/>
                  </a:lnTo>
                  <a:lnTo>
                    <a:pt x="1608460" y="630"/>
                  </a:lnTo>
                  <a:lnTo>
                    <a:pt x="1614065" y="576"/>
                  </a:lnTo>
                  <a:lnTo>
                    <a:pt x="1619669" y="525"/>
                  </a:lnTo>
                  <a:lnTo>
                    <a:pt x="1625273" y="478"/>
                  </a:lnTo>
                  <a:lnTo>
                    <a:pt x="1630878" y="433"/>
                  </a:lnTo>
                  <a:lnTo>
                    <a:pt x="1636482" y="392"/>
                  </a:lnTo>
                  <a:lnTo>
                    <a:pt x="1642087" y="353"/>
                  </a:lnTo>
                  <a:lnTo>
                    <a:pt x="1647691" y="317"/>
                  </a:lnTo>
                  <a:lnTo>
                    <a:pt x="1653295" y="283"/>
                  </a:lnTo>
                  <a:lnTo>
                    <a:pt x="1658900" y="252"/>
                  </a:lnTo>
                  <a:lnTo>
                    <a:pt x="1664504" y="224"/>
                  </a:lnTo>
                  <a:lnTo>
                    <a:pt x="1670109" y="197"/>
                  </a:lnTo>
                  <a:lnTo>
                    <a:pt x="1675713" y="173"/>
                  </a:lnTo>
                  <a:lnTo>
                    <a:pt x="1681317" y="151"/>
                  </a:lnTo>
                  <a:lnTo>
                    <a:pt x="1686922" y="130"/>
                  </a:lnTo>
                  <a:lnTo>
                    <a:pt x="1692526" y="112"/>
                  </a:lnTo>
                  <a:lnTo>
                    <a:pt x="1698131" y="95"/>
                  </a:lnTo>
                  <a:lnTo>
                    <a:pt x="1703735" y="80"/>
                  </a:lnTo>
                  <a:lnTo>
                    <a:pt x="1709339" y="67"/>
                  </a:lnTo>
                  <a:lnTo>
                    <a:pt x="1714944" y="55"/>
                  </a:lnTo>
                  <a:lnTo>
                    <a:pt x="1720548" y="44"/>
                  </a:lnTo>
                  <a:lnTo>
                    <a:pt x="1726153" y="35"/>
                  </a:lnTo>
                  <a:lnTo>
                    <a:pt x="1731757" y="27"/>
                  </a:lnTo>
                  <a:lnTo>
                    <a:pt x="1737361" y="20"/>
                  </a:lnTo>
                  <a:lnTo>
                    <a:pt x="1742966" y="14"/>
                  </a:lnTo>
                  <a:lnTo>
                    <a:pt x="1748570" y="9"/>
                  </a:lnTo>
                  <a:lnTo>
                    <a:pt x="1754175" y="6"/>
                  </a:lnTo>
                  <a:lnTo>
                    <a:pt x="1759779" y="3"/>
                  </a:lnTo>
                  <a:lnTo>
                    <a:pt x="1765383" y="1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1"/>
                  </a:lnTo>
                  <a:lnTo>
                    <a:pt x="1793405" y="3"/>
                  </a:lnTo>
                  <a:lnTo>
                    <a:pt x="1799010" y="5"/>
                  </a:lnTo>
                  <a:lnTo>
                    <a:pt x="1804614" y="8"/>
                  </a:lnTo>
                  <a:lnTo>
                    <a:pt x="1810218" y="11"/>
                  </a:lnTo>
                  <a:lnTo>
                    <a:pt x="1815823" y="15"/>
                  </a:lnTo>
                  <a:lnTo>
                    <a:pt x="1821427" y="20"/>
                  </a:lnTo>
                  <a:lnTo>
                    <a:pt x="1827032" y="25"/>
                  </a:lnTo>
                  <a:lnTo>
                    <a:pt x="1832636" y="30"/>
                  </a:lnTo>
                  <a:lnTo>
                    <a:pt x="1838240" y="35"/>
                  </a:lnTo>
                  <a:lnTo>
                    <a:pt x="1843845" y="42"/>
                  </a:lnTo>
                  <a:lnTo>
                    <a:pt x="1849449" y="48"/>
                  </a:lnTo>
                  <a:lnTo>
                    <a:pt x="1855054" y="55"/>
                  </a:lnTo>
                  <a:lnTo>
                    <a:pt x="1860658" y="62"/>
                  </a:lnTo>
                  <a:lnTo>
                    <a:pt x="1866262" y="69"/>
                  </a:lnTo>
                  <a:lnTo>
                    <a:pt x="1871867" y="77"/>
                  </a:lnTo>
                  <a:lnTo>
                    <a:pt x="1877471" y="85"/>
                  </a:lnTo>
                  <a:lnTo>
                    <a:pt x="1883076" y="93"/>
                  </a:lnTo>
                  <a:lnTo>
                    <a:pt x="1883076" y="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691486" y="2084650"/>
              <a:ext cx="1883076" cy="577808"/>
            </a:xfrm>
            <a:custGeom>
              <a:avLst/>
              <a:pathLst>
                <a:path w="1883076" h="577808">
                  <a:moveTo>
                    <a:pt x="0" y="577808"/>
                  </a:moveTo>
                  <a:lnTo>
                    <a:pt x="5604" y="570956"/>
                  </a:lnTo>
                  <a:lnTo>
                    <a:pt x="11208" y="563928"/>
                  </a:lnTo>
                  <a:lnTo>
                    <a:pt x="16813" y="556735"/>
                  </a:lnTo>
                  <a:lnTo>
                    <a:pt x="22417" y="549392"/>
                  </a:lnTo>
                  <a:lnTo>
                    <a:pt x="28021" y="541914"/>
                  </a:lnTo>
                  <a:lnTo>
                    <a:pt x="33626" y="534318"/>
                  </a:lnTo>
                  <a:lnTo>
                    <a:pt x="39230" y="526620"/>
                  </a:lnTo>
                  <a:lnTo>
                    <a:pt x="44835" y="518838"/>
                  </a:lnTo>
                  <a:lnTo>
                    <a:pt x="50439" y="510990"/>
                  </a:lnTo>
                  <a:lnTo>
                    <a:pt x="56043" y="503094"/>
                  </a:lnTo>
                  <a:lnTo>
                    <a:pt x="61648" y="495171"/>
                  </a:lnTo>
                  <a:lnTo>
                    <a:pt x="67252" y="487237"/>
                  </a:lnTo>
                  <a:lnTo>
                    <a:pt x="72857" y="479311"/>
                  </a:lnTo>
                  <a:lnTo>
                    <a:pt x="78461" y="471411"/>
                  </a:lnTo>
                  <a:lnTo>
                    <a:pt x="84065" y="463554"/>
                  </a:lnTo>
                  <a:lnTo>
                    <a:pt x="89670" y="455757"/>
                  </a:lnTo>
                  <a:lnTo>
                    <a:pt x="95274" y="448035"/>
                  </a:lnTo>
                  <a:lnTo>
                    <a:pt x="100879" y="440402"/>
                  </a:lnTo>
                  <a:lnTo>
                    <a:pt x="106483" y="432872"/>
                  </a:lnTo>
                  <a:lnTo>
                    <a:pt x="112087" y="425458"/>
                  </a:lnTo>
                  <a:lnTo>
                    <a:pt x="117692" y="418169"/>
                  </a:lnTo>
                  <a:lnTo>
                    <a:pt x="123296" y="411016"/>
                  </a:lnTo>
                  <a:lnTo>
                    <a:pt x="128901" y="404008"/>
                  </a:lnTo>
                  <a:lnTo>
                    <a:pt x="134505" y="397151"/>
                  </a:lnTo>
                  <a:lnTo>
                    <a:pt x="140109" y="390451"/>
                  </a:lnTo>
                  <a:lnTo>
                    <a:pt x="145714" y="383914"/>
                  </a:lnTo>
                  <a:lnTo>
                    <a:pt x="151318" y="377543"/>
                  </a:lnTo>
                  <a:lnTo>
                    <a:pt x="156923" y="371341"/>
                  </a:lnTo>
                  <a:lnTo>
                    <a:pt x="162527" y="365309"/>
                  </a:lnTo>
                  <a:lnTo>
                    <a:pt x="168131" y="359447"/>
                  </a:lnTo>
                  <a:lnTo>
                    <a:pt x="173736" y="353757"/>
                  </a:lnTo>
                  <a:lnTo>
                    <a:pt x="179340" y="348236"/>
                  </a:lnTo>
                  <a:lnTo>
                    <a:pt x="184944" y="342884"/>
                  </a:lnTo>
                  <a:lnTo>
                    <a:pt x="190549" y="337697"/>
                  </a:lnTo>
                  <a:lnTo>
                    <a:pt x="196153" y="332674"/>
                  </a:lnTo>
                  <a:lnTo>
                    <a:pt x="201758" y="327811"/>
                  </a:lnTo>
                  <a:lnTo>
                    <a:pt x="207362" y="323104"/>
                  </a:lnTo>
                  <a:lnTo>
                    <a:pt x="212966" y="318550"/>
                  </a:lnTo>
                  <a:lnTo>
                    <a:pt x="218571" y="314144"/>
                  </a:lnTo>
                  <a:lnTo>
                    <a:pt x="224175" y="309882"/>
                  </a:lnTo>
                  <a:lnTo>
                    <a:pt x="229780" y="305760"/>
                  </a:lnTo>
                  <a:lnTo>
                    <a:pt x="235384" y="301772"/>
                  </a:lnTo>
                  <a:lnTo>
                    <a:pt x="240988" y="297914"/>
                  </a:lnTo>
                  <a:lnTo>
                    <a:pt x="246593" y="294181"/>
                  </a:lnTo>
                  <a:lnTo>
                    <a:pt x="252197" y="290569"/>
                  </a:lnTo>
                  <a:lnTo>
                    <a:pt x="257802" y="287073"/>
                  </a:lnTo>
                  <a:lnTo>
                    <a:pt x="263406" y="283687"/>
                  </a:lnTo>
                  <a:lnTo>
                    <a:pt x="269010" y="280409"/>
                  </a:lnTo>
                  <a:lnTo>
                    <a:pt x="274615" y="277232"/>
                  </a:lnTo>
                  <a:lnTo>
                    <a:pt x="280219" y="274153"/>
                  </a:lnTo>
                  <a:lnTo>
                    <a:pt x="285824" y="271168"/>
                  </a:lnTo>
                  <a:lnTo>
                    <a:pt x="291428" y="268272"/>
                  </a:lnTo>
                  <a:lnTo>
                    <a:pt x="297032" y="265461"/>
                  </a:lnTo>
                  <a:lnTo>
                    <a:pt x="302637" y="262732"/>
                  </a:lnTo>
                  <a:lnTo>
                    <a:pt x="308241" y="260080"/>
                  </a:lnTo>
                  <a:lnTo>
                    <a:pt x="313846" y="257502"/>
                  </a:lnTo>
                  <a:lnTo>
                    <a:pt x="319450" y="254995"/>
                  </a:lnTo>
                  <a:lnTo>
                    <a:pt x="325054" y="252556"/>
                  </a:lnTo>
                  <a:lnTo>
                    <a:pt x="330659" y="250180"/>
                  </a:lnTo>
                  <a:lnTo>
                    <a:pt x="336263" y="247866"/>
                  </a:lnTo>
                  <a:lnTo>
                    <a:pt x="341867" y="245610"/>
                  </a:lnTo>
                  <a:lnTo>
                    <a:pt x="347472" y="243410"/>
                  </a:lnTo>
                  <a:lnTo>
                    <a:pt x="353076" y="241263"/>
                  </a:lnTo>
                  <a:lnTo>
                    <a:pt x="358681" y="239166"/>
                  </a:lnTo>
                  <a:lnTo>
                    <a:pt x="364285" y="237117"/>
                  </a:lnTo>
                  <a:lnTo>
                    <a:pt x="369889" y="235115"/>
                  </a:lnTo>
                  <a:lnTo>
                    <a:pt x="375494" y="233155"/>
                  </a:lnTo>
                  <a:lnTo>
                    <a:pt x="381098" y="231238"/>
                  </a:lnTo>
                  <a:lnTo>
                    <a:pt x="386703" y="229360"/>
                  </a:lnTo>
                  <a:lnTo>
                    <a:pt x="392307" y="227520"/>
                  </a:lnTo>
                  <a:lnTo>
                    <a:pt x="397911" y="225717"/>
                  </a:lnTo>
                  <a:lnTo>
                    <a:pt x="403516" y="223948"/>
                  </a:lnTo>
                  <a:lnTo>
                    <a:pt x="409120" y="222212"/>
                  </a:lnTo>
                  <a:lnTo>
                    <a:pt x="414725" y="220507"/>
                  </a:lnTo>
                  <a:lnTo>
                    <a:pt x="420329" y="218832"/>
                  </a:lnTo>
                  <a:lnTo>
                    <a:pt x="425933" y="217186"/>
                  </a:lnTo>
                  <a:lnTo>
                    <a:pt x="431538" y="215568"/>
                  </a:lnTo>
                  <a:lnTo>
                    <a:pt x="437142" y="213975"/>
                  </a:lnTo>
                  <a:lnTo>
                    <a:pt x="442747" y="212408"/>
                  </a:lnTo>
                  <a:lnTo>
                    <a:pt x="448351" y="210865"/>
                  </a:lnTo>
                  <a:lnTo>
                    <a:pt x="453955" y="209344"/>
                  </a:lnTo>
                  <a:lnTo>
                    <a:pt x="459560" y="207846"/>
                  </a:lnTo>
                  <a:lnTo>
                    <a:pt x="465164" y="206368"/>
                  </a:lnTo>
                  <a:lnTo>
                    <a:pt x="470769" y="204911"/>
                  </a:lnTo>
                  <a:lnTo>
                    <a:pt x="476373" y="203473"/>
                  </a:lnTo>
                  <a:lnTo>
                    <a:pt x="481977" y="202053"/>
                  </a:lnTo>
                  <a:lnTo>
                    <a:pt x="487582" y="200651"/>
                  </a:lnTo>
                  <a:lnTo>
                    <a:pt x="493186" y="199266"/>
                  </a:lnTo>
                  <a:lnTo>
                    <a:pt x="498790" y="197897"/>
                  </a:lnTo>
                  <a:lnTo>
                    <a:pt x="504395" y="196543"/>
                  </a:lnTo>
                  <a:lnTo>
                    <a:pt x="509999" y="195204"/>
                  </a:lnTo>
                  <a:lnTo>
                    <a:pt x="515604" y="193879"/>
                  </a:lnTo>
                  <a:lnTo>
                    <a:pt x="521208" y="192568"/>
                  </a:lnTo>
                  <a:lnTo>
                    <a:pt x="526812" y="191270"/>
                  </a:lnTo>
                  <a:lnTo>
                    <a:pt x="532417" y="189984"/>
                  </a:lnTo>
                  <a:lnTo>
                    <a:pt x="538021" y="188710"/>
                  </a:lnTo>
                  <a:lnTo>
                    <a:pt x="543626" y="187447"/>
                  </a:lnTo>
                  <a:lnTo>
                    <a:pt x="549230" y="186195"/>
                  </a:lnTo>
                  <a:lnTo>
                    <a:pt x="554834" y="184953"/>
                  </a:lnTo>
                  <a:lnTo>
                    <a:pt x="560439" y="183720"/>
                  </a:lnTo>
                  <a:lnTo>
                    <a:pt x="566043" y="182497"/>
                  </a:lnTo>
                  <a:lnTo>
                    <a:pt x="571648" y="181283"/>
                  </a:lnTo>
                  <a:lnTo>
                    <a:pt x="577252" y="180077"/>
                  </a:lnTo>
                  <a:lnTo>
                    <a:pt x="582856" y="178879"/>
                  </a:lnTo>
                  <a:lnTo>
                    <a:pt x="588461" y="177689"/>
                  </a:lnTo>
                  <a:lnTo>
                    <a:pt x="594065" y="176505"/>
                  </a:lnTo>
                  <a:lnTo>
                    <a:pt x="599670" y="175327"/>
                  </a:lnTo>
                  <a:lnTo>
                    <a:pt x="605274" y="174156"/>
                  </a:lnTo>
                  <a:lnTo>
                    <a:pt x="610878" y="172990"/>
                  </a:lnTo>
                  <a:lnTo>
                    <a:pt x="616483" y="171829"/>
                  </a:lnTo>
                  <a:lnTo>
                    <a:pt x="622087" y="170673"/>
                  </a:lnTo>
                  <a:lnTo>
                    <a:pt x="627692" y="169522"/>
                  </a:lnTo>
                  <a:lnTo>
                    <a:pt x="633296" y="168374"/>
                  </a:lnTo>
                  <a:lnTo>
                    <a:pt x="638900" y="167229"/>
                  </a:lnTo>
                  <a:lnTo>
                    <a:pt x="644505" y="166087"/>
                  </a:lnTo>
                  <a:lnTo>
                    <a:pt x="650109" y="164948"/>
                  </a:lnTo>
                  <a:lnTo>
                    <a:pt x="655713" y="163811"/>
                  </a:lnTo>
                  <a:lnTo>
                    <a:pt x="661318" y="162675"/>
                  </a:lnTo>
                  <a:lnTo>
                    <a:pt x="666922" y="161540"/>
                  </a:lnTo>
                  <a:lnTo>
                    <a:pt x="672527" y="160406"/>
                  </a:lnTo>
                  <a:lnTo>
                    <a:pt x="678131" y="159272"/>
                  </a:lnTo>
                  <a:lnTo>
                    <a:pt x="683735" y="158137"/>
                  </a:lnTo>
                  <a:lnTo>
                    <a:pt x="689340" y="157002"/>
                  </a:lnTo>
                  <a:lnTo>
                    <a:pt x="694944" y="155865"/>
                  </a:lnTo>
                  <a:lnTo>
                    <a:pt x="700549" y="154726"/>
                  </a:lnTo>
                  <a:lnTo>
                    <a:pt x="706153" y="153585"/>
                  </a:lnTo>
                  <a:lnTo>
                    <a:pt x="711757" y="152441"/>
                  </a:lnTo>
                  <a:lnTo>
                    <a:pt x="717362" y="151293"/>
                  </a:lnTo>
                  <a:lnTo>
                    <a:pt x="722966" y="150141"/>
                  </a:lnTo>
                  <a:lnTo>
                    <a:pt x="728571" y="148985"/>
                  </a:lnTo>
                  <a:lnTo>
                    <a:pt x="734175" y="147824"/>
                  </a:lnTo>
                  <a:lnTo>
                    <a:pt x="739779" y="146656"/>
                  </a:lnTo>
                  <a:lnTo>
                    <a:pt x="745384" y="145483"/>
                  </a:lnTo>
                  <a:lnTo>
                    <a:pt x="750988" y="144303"/>
                  </a:lnTo>
                  <a:lnTo>
                    <a:pt x="756593" y="143115"/>
                  </a:lnTo>
                  <a:lnTo>
                    <a:pt x="762197" y="141919"/>
                  </a:lnTo>
                  <a:lnTo>
                    <a:pt x="767801" y="140715"/>
                  </a:lnTo>
                  <a:lnTo>
                    <a:pt x="773406" y="139501"/>
                  </a:lnTo>
                  <a:lnTo>
                    <a:pt x="779010" y="138278"/>
                  </a:lnTo>
                  <a:lnTo>
                    <a:pt x="784615" y="137044"/>
                  </a:lnTo>
                  <a:lnTo>
                    <a:pt x="790219" y="135799"/>
                  </a:lnTo>
                  <a:lnTo>
                    <a:pt x="795823" y="134543"/>
                  </a:lnTo>
                  <a:lnTo>
                    <a:pt x="801428" y="133275"/>
                  </a:lnTo>
                  <a:lnTo>
                    <a:pt x="807032" y="131994"/>
                  </a:lnTo>
                  <a:lnTo>
                    <a:pt x="812636" y="130700"/>
                  </a:lnTo>
                  <a:lnTo>
                    <a:pt x="818241" y="129392"/>
                  </a:lnTo>
                  <a:lnTo>
                    <a:pt x="823845" y="128070"/>
                  </a:lnTo>
                  <a:lnTo>
                    <a:pt x="829450" y="126734"/>
                  </a:lnTo>
                  <a:lnTo>
                    <a:pt x="835054" y="125382"/>
                  </a:lnTo>
                  <a:lnTo>
                    <a:pt x="840658" y="124015"/>
                  </a:lnTo>
                  <a:lnTo>
                    <a:pt x="846263" y="122632"/>
                  </a:lnTo>
                  <a:lnTo>
                    <a:pt x="851867" y="121233"/>
                  </a:lnTo>
                  <a:lnTo>
                    <a:pt x="857472" y="119818"/>
                  </a:lnTo>
                  <a:lnTo>
                    <a:pt x="863076" y="118385"/>
                  </a:lnTo>
                  <a:lnTo>
                    <a:pt x="868680" y="116936"/>
                  </a:lnTo>
                  <a:lnTo>
                    <a:pt x="874285" y="115470"/>
                  </a:lnTo>
                  <a:lnTo>
                    <a:pt x="879889" y="113987"/>
                  </a:lnTo>
                  <a:lnTo>
                    <a:pt x="885494" y="112487"/>
                  </a:lnTo>
                  <a:lnTo>
                    <a:pt x="891098" y="110970"/>
                  </a:lnTo>
                  <a:lnTo>
                    <a:pt x="896702" y="109436"/>
                  </a:lnTo>
                  <a:lnTo>
                    <a:pt x="902307" y="107885"/>
                  </a:lnTo>
                  <a:lnTo>
                    <a:pt x="907911" y="106318"/>
                  </a:lnTo>
                  <a:lnTo>
                    <a:pt x="913516" y="104735"/>
                  </a:lnTo>
                  <a:lnTo>
                    <a:pt x="919120" y="103137"/>
                  </a:lnTo>
                  <a:lnTo>
                    <a:pt x="924724" y="101524"/>
                  </a:lnTo>
                  <a:lnTo>
                    <a:pt x="930329" y="99897"/>
                  </a:lnTo>
                  <a:lnTo>
                    <a:pt x="935933" y="98257"/>
                  </a:lnTo>
                  <a:lnTo>
                    <a:pt x="941538" y="96604"/>
                  </a:lnTo>
                  <a:lnTo>
                    <a:pt x="947142" y="94939"/>
                  </a:lnTo>
                  <a:lnTo>
                    <a:pt x="952746" y="93264"/>
                  </a:lnTo>
                  <a:lnTo>
                    <a:pt x="958351" y="91579"/>
                  </a:lnTo>
                  <a:lnTo>
                    <a:pt x="963955" y="89886"/>
                  </a:lnTo>
                  <a:lnTo>
                    <a:pt x="969559" y="88186"/>
                  </a:lnTo>
                  <a:lnTo>
                    <a:pt x="975164" y="86480"/>
                  </a:lnTo>
                  <a:lnTo>
                    <a:pt x="980768" y="84770"/>
                  </a:lnTo>
                  <a:lnTo>
                    <a:pt x="986373" y="83057"/>
                  </a:lnTo>
                  <a:lnTo>
                    <a:pt x="991977" y="81342"/>
                  </a:lnTo>
                  <a:lnTo>
                    <a:pt x="997581" y="79628"/>
                  </a:lnTo>
                  <a:lnTo>
                    <a:pt x="1003186" y="77916"/>
                  </a:lnTo>
                  <a:lnTo>
                    <a:pt x="1008790" y="76207"/>
                  </a:lnTo>
                  <a:lnTo>
                    <a:pt x="1014395" y="74504"/>
                  </a:lnTo>
                  <a:lnTo>
                    <a:pt x="1019999" y="72807"/>
                  </a:lnTo>
                  <a:lnTo>
                    <a:pt x="1025603" y="71119"/>
                  </a:lnTo>
                  <a:lnTo>
                    <a:pt x="1031208" y="69441"/>
                  </a:lnTo>
                  <a:lnTo>
                    <a:pt x="1036812" y="67775"/>
                  </a:lnTo>
                  <a:lnTo>
                    <a:pt x="1042417" y="66122"/>
                  </a:lnTo>
                  <a:lnTo>
                    <a:pt x="1048021" y="64484"/>
                  </a:lnTo>
                  <a:lnTo>
                    <a:pt x="1053625" y="62863"/>
                  </a:lnTo>
                  <a:lnTo>
                    <a:pt x="1059230" y="61260"/>
                  </a:lnTo>
                  <a:lnTo>
                    <a:pt x="1064834" y="59677"/>
                  </a:lnTo>
                  <a:lnTo>
                    <a:pt x="1070439" y="58114"/>
                  </a:lnTo>
                  <a:lnTo>
                    <a:pt x="1076043" y="56574"/>
                  </a:lnTo>
                  <a:lnTo>
                    <a:pt x="1081647" y="55057"/>
                  </a:lnTo>
                  <a:lnTo>
                    <a:pt x="1087252" y="53565"/>
                  </a:lnTo>
                  <a:lnTo>
                    <a:pt x="1092856" y="52099"/>
                  </a:lnTo>
                  <a:lnTo>
                    <a:pt x="1098461" y="50659"/>
                  </a:lnTo>
                  <a:lnTo>
                    <a:pt x="1104065" y="49247"/>
                  </a:lnTo>
                  <a:lnTo>
                    <a:pt x="1109669" y="47862"/>
                  </a:lnTo>
                  <a:lnTo>
                    <a:pt x="1115274" y="46507"/>
                  </a:lnTo>
                  <a:lnTo>
                    <a:pt x="1120878" y="45182"/>
                  </a:lnTo>
                  <a:lnTo>
                    <a:pt x="1126482" y="43886"/>
                  </a:lnTo>
                  <a:lnTo>
                    <a:pt x="1132087" y="42621"/>
                  </a:lnTo>
                  <a:lnTo>
                    <a:pt x="1137691" y="41386"/>
                  </a:lnTo>
                  <a:lnTo>
                    <a:pt x="1143296" y="40183"/>
                  </a:lnTo>
                  <a:lnTo>
                    <a:pt x="1148900" y="39010"/>
                  </a:lnTo>
                  <a:lnTo>
                    <a:pt x="1154504" y="37869"/>
                  </a:lnTo>
                  <a:lnTo>
                    <a:pt x="1160109" y="36758"/>
                  </a:lnTo>
                  <a:lnTo>
                    <a:pt x="1165713" y="35679"/>
                  </a:lnTo>
                  <a:lnTo>
                    <a:pt x="1171318" y="34630"/>
                  </a:lnTo>
                  <a:lnTo>
                    <a:pt x="1176922" y="33612"/>
                  </a:lnTo>
                  <a:lnTo>
                    <a:pt x="1182526" y="32624"/>
                  </a:lnTo>
                  <a:lnTo>
                    <a:pt x="1188131" y="31666"/>
                  </a:lnTo>
                  <a:lnTo>
                    <a:pt x="1193735" y="30737"/>
                  </a:lnTo>
                  <a:lnTo>
                    <a:pt x="1199340" y="29837"/>
                  </a:lnTo>
                  <a:lnTo>
                    <a:pt x="1204944" y="28965"/>
                  </a:lnTo>
                  <a:lnTo>
                    <a:pt x="1210548" y="28121"/>
                  </a:lnTo>
                  <a:lnTo>
                    <a:pt x="1216153" y="27304"/>
                  </a:lnTo>
                  <a:lnTo>
                    <a:pt x="1221757" y="26512"/>
                  </a:lnTo>
                  <a:lnTo>
                    <a:pt x="1227362" y="25746"/>
                  </a:lnTo>
                  <a:lnTo>
                    <a:pt x="1232966" y="25004"/>
                  </a:lnTo>
                  <a:lnTo>
                    <a:pt x="1238570" y="24286"/>
                  </a:lnTo>
                  <a:lnTo>
                    <a:pt x="1244175" y="23589"/>
                  </a:lnTo>
                  <a:lnTo>
                    <a:pt x="1249779" y="22915"/>
                  </a:lnTo>
                  <a:lnTo>
                    <a:pt x="1255384" y="22261"/>
                  </a:lnTo>
                  <a:lnTo>
                    <a:pt x="1260988" y="21626"/>
                  </a:lnTo>
                  <a:lnTo>
                    <a:pt x="1266592" y="21010"/>
                  </a:lnTo>
                  <a:lnTo>
                    <a:pt x="1272197" y="20412"/>
                  </a:lnTo>
                  <a:lnTo>
                    <a:pt x="1277801" y="19831"/>
                  </a:lnTo>
                  <a:lnTo>
                    <a:pt x="1283406" y="19266"/>
                  </a:lnTo>
                  <a:lnTo>
                    <a:pt x="1289010" y="18717"/>
                  </a:lnTo>
                  <a:lnTo>
                    <a:pt x="1294614" y="18181"/>
                  </a:lnTo>
                  <a:lnTo>
                    <a:pt x="1300219" y="17659"/>
                  </a:lnTo>
                  <a:lnTo>
                    <a:pt x="1305823" y="17150"/>
                  </a:lnTo>
                  <a:lnTo>
                    <a:pt x="1311427" y="16653"/>
                  </a:lnTo>
                  <a:lnTo>
                    <a:pt x="1317032" y="16167"/>
                  </a:lnTo>
                  <a:lnTo>
                    <a:pt x="1322636" y="15691"/>
                  </a:lnTo>
                  <a:lnTo>
                    <a:pt x="1328241" y="15225"/>
                  </a:lnTo>
                  <a:lnTo>
                    <a:pt x="1333845" y="14768"/>
                  </a:lnTo>
                  <a:lnTo>
                    <a:pt x="1339449" y="14320"/>
                  </a:lnTo>
                  <a:lnTo>
                    <a:pt x="1345054" y="13880"/>
                  </a:lnTo>
                  <a:lnTo>
                    <a:pt x="1350658" y="13447"/>
                  </a:lnTo>
                  <a:lnTo>
                    <a:pt x="1356263" y="13021"/>
                  </a:lnTo>
                  <a:lnTo>
                    <a:pt x="1361867" y="12602"/>
                  </a:lnTo>
                  <a:lnTo>
                    <a:pt x="1367471" y="12189"/>
                  </a:lnTo>
                  <a:lnTo>
                    <a:pt x="1373076" y="11782"/>
                  </a:lnTo>
                  <a:lnTo>
                    <a:pt x="1378680" y="11380"/>
                  </a:lnTo>
                  <a:lnTo>
                    <a:pt x="1384285" y="10985"/>
                  </a:lnTo>
                  <a:lnTo>
                    <a:pt x="1389889" y="10594"/>
                  </a:lnTo>
                  <a:lnTo>
                    <a:pt x="1395493" y="10209"/>
                  </a:lnTo>
                  <a:lnTo>
                    <a:pt x="1401098" y="9829"/>
                  </a:lnTo>
                  <a:lnTo>
                    <a:pt x="1406702" y="9455"/>
                  </a:lnTo>
                  <a:lnTo>
                    <a:pt x="1412307" y="9086"/>
                  </a:lnTo>
                  <a:lnTo>
                    <a:pt x="1417911" y="8723"/>
                  </a:lnTo>
                  <a:lnTo>
                    <a:pt x="1423515" y="8366"/>
                  </a:lnTo>
                  <a:lnTo>
                    <a:pt x="1429120" y="8015"/>
                  </a:lnTo>
                  <a:lnTo>
                    <a:pt x="1434724" y="7670"/>
                  </a:lnTo>
                  <a:lnTo>
                    <a:pt x="1440329" y="7332"/>
                  </a:lnTo>
                  <a:lnTo>
                    <a:pt x="1445933" y="7001"/>
                  </a:lnTo>
                  <a:lnTo>
                    <a:pt x="1451537" y="6677"/>
                  </a:lnTo>
                  <a:lnTo>
                    <a:pt x="1457142" y="6360"/>
                  </a:lnTo>
                  <a:lnTo>
                    <a:pt x="1462746" y="6052"/>
                  </a:lnTo>
                  <a:lnTo>
                    <a:pt x="1468350" y="5751"/>
                  </a:lnTo>
                  <a:lnTo>
                    <a:pt x="1473955" y="5459"/>
                  </a:lnTo>
                  <a:lnTo>
                    <a:pt x="1479559" y="5175"/>
                  </a:lnTo>
                  <a:lnTo>
                    <a:pt x="1485164" y="4900"/>
                  </a:lnTo>
                  <a:lnTo>
                    <a:pt x="1490768" y="4634"/>
                  </a:lnTo>
                  <a:lnTo>
                    <a:pt x="1496372" y="4377"/>
                  </a:lnTo>
                  <a:lnTo>
                    <a:pt x="1501977" y="4129"/>
                  </a:lnTo>
                  <a:lnTo>
                    <a:pt x="1507581" y="3890"/>
                  </a:lnTo>
                  <a:lnTo>
                    <a:pt x="1513186" y="3661"/>
                  </a:lnTo>
                  <a:lnTo>
                    <a:pt x="1518790" y="3441"/>
                  </a:lnTo>
                  <a:lnTo>
                    <a:pt x="1524394" y="3230"/>
                  </a:lnTo>
                  <a:lnTo>
                    <a:pt x="1529999" y="3029"/>
                  </a:lnTo>
                  <a:lnTo>
                    <a:pt x="1535603" y="2836"/>
                  </a:lnTo>
                  <a:lnTo>
                    <a:pt x="1541208" y="2653"/>
                  </a:lnTo>
                  <a:lnTo>
                    <a:pt x="1546812" y="2478"/>
                  </a:lnTo>
                  <a:lnTo>
                    <a:pt x="1552416" y="2312"/>
                  </a:lnTo>
                  <a:lnTo>
                    <a:pt x="1558021" y="2154"/>
                  </a:lnTo>
                  <a:lnTo>
                    <a:pt x="1563625" y="2004"/>
                  </a:lnTo>
                  <a:lnTo>
                    <a:pt x="1569230" y="1863"/>
                  </a:lnTo>
                  <a:lnTo>
                    <a:pt x="1574834" y="1729"/>
                  </a:lnTo>
                  <a:lnTo>
                    <a:pt x="1580438" y="1602"/>
                  </a:lnTo>
                  <a:lnTo>
                    <a:pt x="1586043" y="1483"/>
                  </a:lnTo>
                  <a:lnTo>
                    <a:pt x="1591647" y="1370"/>
                  </a:lnTo>
                  <a:lnTo>
                    <a:pt x="1597252" y="1264"/>
                  </a:lnTo>
                  <a:lnTo>
                    <a:pt x="1602856" y="1165"/>
                  </a:lnTo>
                  <a:lnTo>
                    <a:pt x="1608460" y="1071"/>
                  </a:lnTo>
                  <a:lnTo>
                    <a:pt x="1614065" y="983"/>
                  </a:lnTo>
                  <a:lnTo>
                    <a:pt x="1619669" y="901"/>
                  </a:lnTo>
                  <a:lnTo>
                    <a:pt x="1625273" y="824"/>
                  </a:lnTo>
                  <a:lnTo>
                    <a:pt x="1630878" y="752"/>
                  </a:lnTo>
                  <a:lnTo>
                    <a:pt x="1636482" y="685"/>
                  </a:lnTo>
                  <a:lnTo>
                    <a:pt x="1642087" y="622"/>
                  </a:lnTo>
                  <a:lnTo>
                    <a:pt x="1647691" y="563"/>
                  </a:lnTo>
                  <a:lnTo>
                    <a:pt x="1653295" y="508"/>
                  </a:lnTo>
                  <a:lnTo>
                    <a:pt x="1658900" y="458"/>
                  </a:lnTo>
                  <a:lnTo>
                    <a:pt x="1664504" y="411"/>
                  </a:lnTo>
                  <a:lnTo>
                    <a:pt x="1670109" y="367"/>
                  </a:lnTo>
                  <a:lnTo>
                    <a:pt x="1675713" y="327"/>
                  </a:lnTo>
                  <a:lnTo>
                    <a:pt x="1681317" y="290"/>
                  </a:lnTo>
                  <a:lnTo>
                    <a:pt x="1686922" y="256"/>
                  </a:lnTo>
                  <a:lnTo>
                    <a:pt x="1692526" y="225"/>
                  </a:lnTo>
                  <a:lnTo>
                    <a:pt x="1698131" y="197"/>
                  </a:lnTo>
                  <a:lnTo>
                    <a:pt x="1703735" y="171"/>
                  </a:lnTo>
                  <a:lnTo>
                    <a:pt x="1709339" y="148"/>
                  </a:lnTo>
                  <a:lnTo>
                    <a:pt x="1714944" y="126"/>
                  </a:lnTo>
                  <a:lnTo>
                    <a:pt x="1720548" y="107"/>
                  </a:lnTo>
                  <a:lnTo>
                    <a:pt x="1726153" y="90"/>
                  </a:lnTo>
                  <a:lnTo>
                    <a:pt x="1731757" y="75"/>
                  </a:lnTo>
                  <a:lnTo>
                    <a:pt x="1737361" y="61"/>
                  </a:lnTo>
                  <a:lnTo>
                    <a:pt x="1742966" y="49"/>
                  </a:lnTo>
                  <a:lnTo>
                    <a:pt x="1748570" y="39"/>
                  </a:lnTo>
                  <a:lnTo>
                    <a:pt x="1754175" y="30"/>
                  </a:lnTo>
                  <a:lnTo>
                    <a:pt x="1759779" y="22"/>
                  </a:lnTo>
                  <a:lnTo>
                    <a:pt x="1765383" y="16"/>
                  </a:lnTo>
                  <a:lnTo>
                    <a:pt x="1770988" y="11"/>
                  </a:lnTo>
                  <a:lnTo>
                    <a:pt x="1776592" y="6"/>
                  </a:lnTo>
                  <a:lnTo>
                    <a:pt x="1782196" y="3"/>
                  </a:lnTo>
                  <a:lnTo>
                    <a:pt x="1787801" y="1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1"/>
                  </a:lnTo>
                  <a:lnTo>
                    <a:pt x="1815823" y="3"/>
                  </a:lnTo>
                  <a:lnTo>
                    <a:pt x="1821427" y="5"/>
                  </a:lnTo>
                  <a:lnTo>
                    <a:pt x="1827032" y="8"/>
                  </a:lnTo>
                  <a:lnTo>
                    <a:pt x="1832636" y="12"/>
                  </a:lnTo>
                  <a:lnTo>
                    <a:pt x="1838240" y="16"/>
                  </a:lnTo>
                  <a:lnTo>
                    <a:pt x="1843845" y="21"/>
                  </a:lnTo>
                  <a:lnTo>
                    <a:pt x="1849449" y="26"/>
                  </a:lnTo>
                  <a:lnTo>
                    <a:pt x="1855054" y="32"/>
                  </a:lnTo>
                  <a:lnTo>
                    <a:pt x="1860658" y="38"/>
                  </a:lnTo>
                  <a:lnTo>
                    <a:pt x="1866262" y="44"/>
                  </a:lnTo>
                  <a:lnTo>
                    <a:pt x="1871867" y="51"/>
                  </a:lnTo>
                  <a:lnTo>
                    <a:pt x="1877471" y="58"/>
                  </a:lnTo>
                  <a:lnTo>
                    <a:pt x="1883076" y="71"/>
                  </a:lnTo>
                  <a:lnTo>
                    <a:pt x="1877471" y="64"/>
                  </a:lnTo>
                  <a:lnTo>
                    <a:pt x="1871867" y="58"/>
                  </a:lnTo>
                  <a:lnTo>
                    <a:pt x="1866262" y="52"/>
                  </a:lnTo>
                  <a:lnTo>
                    <a:pt x="1860658" y="46"/>
                  </a:lnTo>
                  <a:lnTo>
                    <a:pt x="1855054" y="41"/>
                  </a:lnTo>
                  <a:lnTo>
                    <a:pt x="1849449" y="37"/>
                  </a:lnTo>
                  <a:lnTo>
                    <a:pt x="1843845" y="33"/>
                  </a:lnTo>
                  <a:lnTo>
                    <a:pt x="1838240" y="30"/>
                  </a:lnTo>
                  <a:lnTo>
                    <a:pt x="1832636" y="27"/>
                  </a:lnTo>
                  <a:lnTo>
                    <a:pt x="1827032" y="25"/>
                  </a:lnTo>
                  <a:lnTo>
                    <a:pt x="1821427" y="24"/>
                  </a:lnTo>
                  <a:lnTo>
                    <a:pt x="1815823" y="23"/>
                  </a:lnTo>
                  <a:lnTo>
                    <a:pt x="1810218" y="24"/>
                  </a:lnTo>
                  <a:lnTo>
                    <a:pt x="1804614" y="25"/>
                  </a:lnTo>
                  <a:lnTo>
                    <a:pt x="1799010" y="27"/>
                  </a:lnTo>
                  <a:lnTo>
                    <a:pt x="1793405" y="31"/>
                  </a:lnTo>
                  <a:lnTo>
                    <a:pt x="1787801" y="36"/>
                  </a:lnTo>
                  <a:lnTo>
                    <a:pt x="1782196" y="42"/>
                  </a:lnTo>
                  <a:lnTo>
                    <a:pt x="1776592" y="49"/>
                  </a:lnTo>
                  <a:lnTo>
                    <a:pt x="1770988" y="58"/>
                  </a:lnTo>
                  <a:lnTo>
                    <a:pt x="1765383" y="68"/>
                  </a:lnTo>
                  <a:lnTo>
                    <a:pt x="1759779" y="80"/>
                  </a:lnTo>
                  <a:lnTo>
                    <a:pt x="1754175" y="94"/>
                  </a:lnTo>
                  <a:lnTo>
                    <a:pt x="1748570" y="110"/>
                  </a:lnTo>
                  <a:lnTo>
                    <a:pt x="1742966" y="128"/>
                  </a:lnTo>
                  <a:lnTo>
                    <a:pt x="1737361" y="149"/>
                  </a:lnTo>
                  <a:lnTo>
                    <a:pt x="1731757" y="172"/>
                  </a:lnTo>
                  <a:lnTo>
                    <a:pt x="1726153" y="198"/>
                  </a:lnTo>
                  <a:lnTo>
                    <a:pt x="1720548" y="227"/>
                  </a:lnTo>
                  <a:lnTo>
                    <a:pt x="1714944" y="259"/>
                  </a:lnTo>
                  <a:lnTo>
                    <a:pt x="1709339" y="294"/>
                  </a:lnTo>
                  <a:lnTo>
                    <a:pt x="1703735" y="333"/>
                  </a:lnTo>
                  <a:lnTo>
                    <a:pt x="1698131" y="376"/>
                  </a:lnTo>
                  <a:lnTo>
                    <a:pt x="1692526" y="424"/>
                  </a:lnTo>
                  <a:lnTo>
                    <a:pt x="1686922" y="476"/>
                  </a:lnTo>
                  <a:lnTo>
                    <a:pt x="1681317" y="533"/>
                  </a:lnTo>
                  <a:lnTo>
                    <a:pt x="1675713" y="595"/>
                  </a:lnTo>
                  <a:lnTo>
                    <a:pt x="1670109" y="663"/>
                  </a:lnTo>
                  <a:lnTo>
                    <a:pt x="1664504" y="737"/>
                  </a:lnTo>
                  <a:lnTo>
                    <a:pt x="1658900" y="818"/>
                  </a:lnTo>
                  <a:lnTo>
                    <a:pt x="1653295" y="905"/>
                  </a:lnTo>
                  <a:lnTo>
                    <a:pt x="1647691" y="1000"/>
                  </a:lnTo>
                  <a:lnTo>
                    <a:pt x="1642087" y="1103"/>
                  </a:lnTo>
                  <a:lnTo>
                    <a:pt x="1636482" y="1215"/>
                  </a:lnTo>
                  <a:lnTo>
                    <a:pt x="1630878" y="1335"/>
                  </a:lnTo>
                  <a:lnTo>
                    <a:pt x="1625273" y="1465"/>
                  </a:lnTo>
                  <a:lnTo>
                    <a:pt x="1619669" y="1606"/>
                  </a:lnTo>
                  <a:lnTo>
                    <a:pt x="1614065" y="1757"/>
                  </a:lnTo>
                  <a:lnTo>
                    <a:pt x="1608460" y="1920"/>
                  </a:lnTo>
                  <a:lnTo>
                    <a:pt x="1602856" y="2096"/>
                  </a:lnTo>
                  <a:lnTo>
                    <a:pt x="1597252" y="2285"/>
                  </a:lnTo>
                  <a:lnTo>
                    <a:pt x="1591647" y="2488"/>
                  </a:lnTo>
                  <a:lnTo>
                    <a:pt x="1586043" y="2705"/>
                  </a:lnTo>
                  <a:lnTo>
                    <a:pt x="1580438" y="2939"/>
                  </a:lnTo>
                  <a:lnTo>
                    <a:pt x="1574834" y="3190"/>
                  </a:lnTo>
                  <a:lnTo>
                    <a:pt x="1569230" y="3458"/>
                  </a:lnTo>
                  <a:lnTo>
                    <a:pt x="1563625" y="3745"/>
                  </a:lnTo>
                  <a:lnTo>
                    <a:pt x="1558021" y="4051"/>
                  </a:lnTo>
                  <a:lnTo>
                    <a:pt x="1552416" y="4378"/>
                  </a:lnTo>
                  <a:lnTo>
                    <a:pt x="1546812" y="4727"/>
                  </a:lnTo>
                  <a:lnTo>
                    <a:pt x="1541208" y="5098"/>
                  </a:lnTo>
                  <a:lnTo>
                    <a:pt x="1535603" y="5493"/>
                  </a:lnTo>
                  <a:lnTo>
                    <a:pt x="1529999" y="5912"/>
                  </a:lnTo>
                  <a:lnTo>
                    <a:pt x="1524394" y="6356"/>
                  </a:lnTo>
                  <a:lnTo>
                    <a:pt x="1518790" y="6827"/>
                  </a:lnTo>
                  <a:lnTo>
                    <a:pt x="1513186" y="7325"/>
                  </a:lnTo>
                  <a:lnTo>
                    <a:pt x="1507581" y="7850"/>
                  </a:lnTo>
                  <a:lnTo>
                    <a:pt x="1501977" y="8404"/>
                  </a:lnTo>
                  <a:lnTo>
                    <a:pt x="1496372" y="8986"/>
                  </a:lnTo>
                  <a:lnTo>
                    <a:pt x="1490768" y="9598"/>
                  </a:lnTo>
                  <a:lnTo>
                    <a:pt x="1485164" y="10241"/>
                  </a:lnTo>
                  <a:lnTo>
                    <a:pt x="1479559" y="10913"/>
                  </a:lnTo>
                  <a:lnTo>
                    <a:pt x="1473955" y="11616"/>
                  </a:lnTo>
                  <a:lnTo>
                    <a:pt x="1468350" y="12349"/>
                  </a:lnTo>
                  <a:lnTo>
                    <a:pt x="1462746" y="13114"/>
                  </a:lnTo>
                  <a:lnTo>
                    <a:pt x="1457142" y="13908"/>
                  </a:lnTo>
                  <a:lnTo>
                    <a:pt x="1451537" y="14733"/>
                  </a:lnTo>
                  <a:lnTo>
                    <a:pt x="1445933" y="15588"/>
                  </a:lnTo>
                  <a:lnTo>
                    <a:pt x="1440329" y="16473"/>
                  </a:lnTo>
                  <a:lnTo>
                    <a:pt x="1434724" y="17386"/>
                  </a:lnTo>
                  <a:lnTo>
                    <a:pt x="1429120" y="18329"/>
                  </a:lnTo>
                  <a:lnTo>
                    <a:pt x="1423515" y="19299"/>
                  </a:lnTo>
                  <a:lnTo>
                    <a:pt x="1417911" y="20297"/>
                  </a:lnTo>
                  <a:lnTo>
                    <a:pt x="1412307" y="21322"/>
                  </a:lnTo>
                  <a:lnTo>
                    <a:pt x="1406702" y="22372"/>
                  </a:lnTo>
                  <a:lnTo>
                    <a:pt x="1401098" y="23448"/>
                  </a:lnTo>
                  <a:lnTo>
                    <a:pt x="1395493" y="24549"/>
                  </a:lnTo>
                  <a:lnTo>
                    <a:pt x="1389889" y="25674"/>
                  </a:lnTo>
                  <a:lnTo>
                    <a:pt x="1384285" y="26822"/>
                  </a:lnTo>
                  <a:lnTo>
                    <a:pt x="1378680" y="27993"/>
                  </a:lnTo>
                  <a:lnTo>
                    <a:pt x="1373076" y="29187"/>
                  </a:lnTo>
                  <a:lnTo>
                    <a:pt x="1367471" y="30402"/>
                  </a:lnTo>
                  <a:lnTo>
                    <a:pt x="1361867" y="31639"/>
                  </a:lnTo>
                  <a:lnTo>
                    <a:pt x="1356263" y="32898"/>
                  </a:lnTo>
                  <a:lnTo>
                    <a:pt x="1350658" y="34177"/>
                  </a:lnTo>
                  <a:lnTo>
                    <a:pt x="1345054" y="35478"/>
                  </a:lnTo>
                  <a:lnTo>
                    <a:pt x="1339449" y="36799"/>
                  </a:lnTo>
                  <a:lnTo>
                    <a:pt x="1333845" y="38140"/>
                  </a:lnTo>
                  <a:lnTo>
                    <a:pt x="1328241" y="39503"/>
                  </a:lnTo>
                  <a:lnTo>
                    <a:pt x="1322636" y="40886"/>
                  </a:lnTo>
                  <a:lnTo>
                    <a:pt x="1317032" y="42289"/>
                  </a:lnTo>
                  <a:lnTo>
                    <a:pt x="1311427" y="43714"/>
                  </a:lnTo>
                  <a:lnTo>
                    <a:pt x="1305823" y="45159"/>
                  </a:lnTo>
                  <a:lnTo>
                    <a:pt x="1300219" y="46625"/>
                  </a:lnTo>
                  <a:lnTo>
                    <a:pt x="1294614" y="48112"/>
                  </a:lnTo>
                  <a:lnTo>
                    <a:pt x="1289010" y="49620"/>
                  </a:lnTo>
                  <a:lnTo>
                    <a:pt x="1283406" y="51148"/>
                  </a:lnTo>
                  <a:lnTo>
                    <a:pt x="1277801" y="52698"/>
                  </a:lnTo>
                  <a:lnTo>
                    <a:pt x="1272197" y="54268"/>
                  </a:lnTo>
                  <a:lnTo>
                    <a:pt x="1266592" y="55859"/>
                  </a:lnTo>
                  <a:lnTo>
                    <a:pt x="1260988" y="57470"/>
                  </a:lnTo>
                  <a:lnTo>
                    <a:pt x="1255384" y="59100"/>
                  </a:lnTo>
                  <a:lnTo>
                    <a:pt x="1249779" y="60751"/>
                  </a:lnTo>
                  <a:lnTo>
                    <a:pt x="1244175" y="62420"/>
                  </a:lnTo>
                  <a:lnTo>
                    <a:pt x="1238570" y="64107"/>
                  </a:lnTo>
                  <a:lnTo>
                    <a:pt x="1232966" y="65811"/>
                  </a:lnTo>
                  <a:lnTo>
                    <a:pt x="1227362" y="67532"/>
                  </a:lnTo>
                  <a:lnTo>
                    <a:pt x="1221757" y="69268"/>
                  </a:lnTo>
                  <a:lnTo>
                    <a:pt x="1216153" y="71018"/>
                  </a:lnTo>
                  <a:lnTo>
                    <a:pt x="1210548" y="72781"/>
                  </a:lnTo>
                  <a:lnTo>
                    <a:pt x="1204944" y="74555"/>
                  </a:lnTo>
                  <a:lnTo>
                    <a:pt x="1199340" y="76339"/>
                  </a:lnTo>
                  <a:lnTo>
                    <a:pt x="1193735" y="78130"/>
                  </a:lnTo>
                  <a:lnTo>
                    <a:pt x="1188131" y="79928"/>
                  </a:lnTo>
                  <a:lnTo>
                    <a:pt x="1182526" y="81730"/>
                  </a:lnTo>
                  <a:lnTo>
                    <a:pt x="1176922" y="83534"/>
                  </a:lnTo>
                  <a:lnTo>
                    <a:pt x="1171318" y="85338"/>
                  </a:lnTo>
                  <a:lnTo>
                    <a:pt x="1165713" y="87140"/>
                  </a:lnTo>
                  <a:lnTo>
                    <a:pt x="1160109" y="88939"/>
                  </a:lnTo>
                  <a:lnTo>
                    <a:pt x="1154504" y="90730"/>
                  </a:lnTo>
                  <a:lnTo>
                    <a:pt x="1148900" y="92513"/>
                  </a:lnTo>
                  <a:lnTo>
                    <a:pt x="1143296" y="94285"/>
                  </a:lnTo>
                  <a:lnTo>
                    <a:pt x="1137691" y="96043"/>
                  </a:lnTo>
                  <a:lnTo>
                    <a:pt x="1132087" y="97785"/>
                  </a:lnTo>
                  <a:lnTo>
                    <a:pt x="1126482" y="99508"/>
                  </a:lnTo>
                  <a:lnTo>
                    <a:pt x="1120878" y="101210"/>
                  </a:lnTo>
                  <a:lnTo>
                    <a:pt x="1115274" y="102888"/>
                  </a:lnTo>
                  <a:lnTo>
                    <a:pt x="1109669" y="104541"/>
                  </a:lnTo>
                  <a:lnTo>
                    <a:pt x="1104065" y="106165"/>
                  </a:lnTo>
                  <a:lnTo>
                    <a:pt x="1098461" y="107758"/>
                  </a:lnTo>
                  <a:lnTo>
                    <a:pt x="1092856" y="109320"/>
                  </a:lnTo>
                  <a:lnTo>
                    <a:pt x="1087252" y="110846"/>
                  </a:lnTo>
                  <a:lnTo>
                    <a:pt x="1081647" y="112335"/>
                  </a:lnTo>
                  <a:lnTo>
                    <a:pt x="1076043" y="113787"/>
                  </a:lnTo>
                  <a:lnTo>
                    <a:pt x="1070439" y="115198"/>
                  </a:lnTo>
                  <a:lnTo>
                    <a:pt x="1064834" y="116568"/>
                  </a:lnTo>
                  <a:lnTo>
                    <a:pt x="1059230" y="117895"/>
                  </a:lnTo>
                  <a:lnTo>
                    <a:pt x="1053625" y="119178"/>
                  </a:lnTo>
                  <a:lnTo>
                    <a:pt x="1048021" y="120416"/>
                  </a:lnTo>
                  <a:lnTo>
                    <a:pt x="1042417" y="121610"/>
                  </a:lnTo>
                  <a:lnTo>
                    <a:pt x="1036812" y="122757"/>
                  </a:lnTo>
                  <a:lnTo>
                    <a:pt x="1031208" y="123859"/>
                  </a:lnTo>
                  <a:lnTo>
                    <a:pt x="1025603" y="124914"/>
                  </a:lnTo>
                  <a:lnTo>
                    <a:pt x="1019999" y="125924"/>
                  </a:lnTo>
                  <a:lnTo>
                    <a:pt x="1014395" y="126889"/>
                  </a:lnTo>
                  <a:lnTo>
                    <a:pt x="1008790" y="127809"/>
                  </a:lnTo>
                  <a:lnTo>
                    <a:pt x="1003186" y="128685"/>
                  </a:lnTo>
                  <a:lnTo>
                    <a:pt x="997581" y="129518"/>
                  </a:lnTo>
                  <a:lnTo>
                    <a:pt x="991977" y="130311"/>
                  </a:lnTo>
                  <a:lnTo>
                    <a:pt x="986373" y="131063"/>
                  </a:lnTo>
                  <a:lnTo>
                    <a:pt x="980768" y="131777"/>
                  </a:lnTo>
                  <a:lnTo>
                    <a:pt x="975164" y="132454"/>
                  </a:lnTo>
                  <a:lnTo>
                    <a:pt x="969559" y="133097"/>
                  </a:lnTo>
                  <a:lnTo>
                    <a:pt x="963955" y="133707"/>
                  </a:lnTo>
                  <a:lnTo>
                    <a:pt x="958351" y="134286"/>
                  </a:lnTo>
                  <a:lnTo>
                    <a:pt x="952746" y="134837"/>
                  </a:lnTo>
                  <a:lnTo>
                    <a:pt x="947142" y="135362"/>
                  </a:lnTo>
                  <a:lnTo>
                    <a:pt x="941538" y="135863"/>
                  </a:lnTo>
                  <a:lnTo>
                    <a:pt x="935933" y="136342"/>
                  </a:lnTo>
                  <a:lnTo>
                    <a:pt x="930329" y="136802"/>
                  </a:lnTo>
                  <a:lnTo>
                    <a:pt x="924724" y="137246"/>
                  </a:lnTo>
                  <a:lnTo>
                    <a:pt x="919120" y="137675"/>
                  </a:lnTo>
                  <a:lnTo>
                    <a:pt x="913516" y="138091"/>
                  </a:lnTo>
                  <a:lnTo>
                    <a:pt x="907911" y="138498"/>
                  </a:lnTo>
                  <a:lnTo>
                    <a:pt x="902307" y="138897"/>
                  </a:lnTo>
                  <a:lnTo>
                    <a:pt x="896702" y="139290"/>
                  </a:lnTo>
                  <a:lnTo>
                    <a:pt x="891098" y="139680"/>
                  </a:lnTo>
                  <a:lnTo>
                    <a:pt x="885494" y="140068"/>
                  </a:lnTo>
                  <a:lnTo>
                    <a:pt x="879889" y="140457"/>
                  </a:lnTo>
                  <a:lnTo>
                    <a:pt x="874285" y="140848"/>
                  </a:lnTo>
                  <a:lnTo>
                    <a:pt x="868680" y="141242"/>
                  </a:lnTo>
                  <a:lnTo>
                    <a:pt x="863076" y="141642"/>
                  </a:lnTo>
                  <a:lnTo>
                    <a:pt x="857472" y="142048"/>
                  </a:lnTo>
                  <a:lnTo>
                    <a:pt x="851867" y="142463"/>
                  </a:lnTo>
                  <a:lnTo>
                    <a:pt x="846263" y="142887"/>
                  </a:lnTo>
                  <a:lnTo>
                    <a:pt x="840658" y="143321"/>
                  </a:lnTo>
                  <a:lnTo>
                    <a:pt x="835054" y="143768"/>
                  </a:lnTo>
                  <a:lnTo>
                    <a:pt x="829450" y="144226"/>
                  </a:lnTo>
                  <a:lnTo>
                    <a:pt x="823845" y="144699"/>
                  </a:lnTo>
                  <a:lnTo>
                    <a:pt x="818241" y="145185"/>
                  </a:lnTo>
                  <a:lnTo>
                    <a:pt x="812636" y="145686"/>
                  </a:lnTo>
                  <a:lnTo>
                    <a:pt x="807032" y="146202"/>
                  </a:lnTo>
                  <a:lnTo>
                    <a:pt x="801428" y="146734"/>
                  </a:lnTo>
                  <a:lnTo>
                    <a:pt x="795823" y="147283"/>
                  </a:lnTo>
                  <a:lnTo>
                    <a:pt x="790219" y="147847"/>
                  </a:lnTo>
                  <a:lnTo>
                    <a:pt x="784615" y="148429"/>
                  </a:lnTo>
                  <a:lnTo>
                    <a:pt x="779010" y="149027"/>
                  </a:lnTo>
                  <a:lnTo>
                    <a:pt x="773406" y="149643"/>
                  </a:lnTo>
                  <a:lnTo>
                    <a:pt x="767801" y="150275"/>
                  </a:lnTo>
                  <a:lnTo>
                    <a:pt x="762197" y="150925"/>
                  </a:lnTo>
                  <a:lnTo>
                    <a:pt x="756593" y="151592"/>
                  </a:lnTo>
                  <a:lnTo>
                    <a:pt x="750988" y="152276"/>
                  </a:lnTo>
                  <a:lnTo>
                    <a:pt x="745384" y="152977"/>
                  </a:lnTo>
                  <a:lnTo>
                    <a:pt x="739779" y="153694"/>
                  </a:lnTo>
                  <a:lnTo>
                    <a:pt x="734175" y="154428"/>
                  </a:lnTo>
                  <a:lnTo>
                    <a:pt x="728571" y="155179"/>
                  </a:lnTo>
                  <a:lnTo>
                    <a:pt x="722966" y="155946"/>
                  </a:lnTo>
                  <a:lnTo>
                    <a:pt x="717362" y="156729"/>
                  </a:lnTo>
                  <a:lnTo>
                    <a:pt x="711757" y="157528"/>
                  </a:lnTo>
                  <a:lnTo>
                    <a:pt x="706153" y="158342"/>
                  </a:lnTo>
                  <a:lnTo>
                    <a:pt x="700549" y="159172"/>
                  </a:lnTo>
                  <a:lnTo>
                    <a:pt x="694944" y="160017"/>
                  </a:lnTo>
                  <a:lnTo>
                    <a:pt x="689340" y="160877"/>
                  </a:lnTo>
                  <a:lnTo>
                    <a:pt x="683735" y="161752"/>
                  </a:lnTo>
                  <a:lnTo>
                    <a:pt x="678131" y="162641"/>
                  </a:lnTo>
                  <a:lnTo>
                    <a:pt x="672527" y="163544"/>
                  </a:lnTo>
                  <a:lnTo>
                    <a:pt x="666922" y="164462"/>
                  </a:lnTo>
                  <a:lnTo>
                    <a:pt x="661318" y="165393"/>
                  </a:lnTo>
                  <a:lnTo>
                    <a:pt x="655713" y="166338"/>
                  </a:lnTo>
                  <a:lnTo>
                    <a:pt x="650109" y="167296"/>
                  </a:lnTo>
                  <a:lnTo>
                    <a:pt x="644505" y="168268"/>
                  </a:lnTo>
                  <a:lnTo>
                    <a:pt x="638900" y="169253"/>
                  </a:lnTo>
                  <a:lnTo>
                    <a:pt x="633296" y="170250"/>
                  </a:lnTo>
                  <a:lnTo>
                    <a:pt x="627692" y="171261"/>
                  </a:lnTo>
                  <a:lnTo>
                    <a:pt x="622087" y="172285"/>
                  </a:lnTo>
                  <a:lnTo>
                    <a:pt x="616483" y="173321"/>
                  </a:lnTo>
                  <a:lnTo>
                    <a:pt x="610878" y="174371"/>
                  </a:lnTo>
                  <a:lnTo>
                    <a:pt x="605274" y="175433"/>
                  </a:lnTo>
                  <a:lnTo>
                    <a:pt x="599670" y="176507"/>
                  </a:lnTo>
                  <a:lnTo>
                    <a:pt x="594065" y="177595"/>
                  </a:lnTo>
                  <a:lnTo>
                    <a:pt x="588461" y="178695"/>
                  </a:lnTo>
                  <a:lnTo>
                    <a:pt x="582856" y="179808"/>
                  </a:lnTo>
                  <a:lnTo>
                    <a:pt x="577252" y="180933"/>
                  </a:lnTo>
                  <a:lnTo>
                    <a:pt x="571648" y="182072"/>
                  </a:lnTo>
                  <a:lnTo>
                    <a:pt x="566043" y="183224"/>
                  </a:lnTo>
                  <a:lnTo>
                    <a:pt x="560439" y="184390"/>
                  </a:lnTo>
                  <a:lnTo>
                    <a:pt x="554834" y="185568"/>
                  </a:lnTo>
                  <a:lnTo>
                    <a:pt x="549230" y="186761"/>
                  </a:lnTo>
                  <a:lnTo>
                    <a:pt x="543626" y="187967"/>
                  </a:lnTo>
                  <a:lnTo>
                    <a:pt x="538021" y="189188"/>
                  </a:lnTo>
                  <a:lnTo>
                    <a:pt x="532417" y="190423"/>
                  </a:lnTo>
                  <a:lnTo>
                    <a:pt x="526812" y="191672"/>
                  </a:lnTo>
                  <a:lnTo>
                    <a:pt x="521208" y="192937"/>
                  </a:lnTo>
                  <a:lnTo>
                    <a:pt x="515604" y="194218"/>
                  </a:lnTo>
                  <a:lnTo>
                    <a:pt x="509999" y="195514"/>
                  </a:lnTo>
                  <a:lnTo>
                    <a:pt x="504395" y="196827"/>
                  </a:lnTo>
                  <a:lnTo>
                    <a:pt x="498790" y="198157"/>
                  </a:lnTo>
                  <a:lnTo>
                    <a:pt x="493186" y="199504"/>
                  </a:lnTo>
                  <a:lnTo>
                    <a:pt x="487582" y="200869"/>
                  </a:lnTo>
                  <a:lnTo>
                    <a:pt x="481977" y="202252"/>
                  </a:lnTo>
                  <a:lnTo>
                    <a:pt x="476373" y="203655"/>
                  </a:lnTo>
                  <a:lnTo>
                    <a:pt x="470769" y="205077"/>
                  </a:lnTo>
                  <a:lnTo>
                    <a:pt x="465164" y="206520"/>
                  </a:lnTo>
                  <a:lnTo>
                    <a:pt x="459560" y="207984"/>
                  </a:lnTo>
                  <a:lnTo>
                    <a:pt x="453955" y="209470"/>
                  </a:lnTo>
                  <a:lnTo>
                    <a:pt x="448351" y="210980"/>
                  </a:lnTo>
                  <a:lnTo>
                    <a:pt x="442747" y="212513"/>
                  </a:lnTo>
                  <a:lnTo>
                    <a:pt x="437142" y="214071"/>
                  </a:lnTo>
                  <a:lnTo>
                    <a:pt x="431538" y="215654"/>
                  </a:lnTo>
                  <a:lnTo>
                    <a:pt x="425933" y="217265"/>
                  </a:lnTo>
                  <a:lnTo>
                    <a:pt x="420329" y="218904"/>
                  </a:lnTo>
                  <a:lnTo>
                    <a:pt x="414725" y="220572"/>
                  </a:lnTo>
                  <a:lnTo>
                    <a:pt x="409120" y="222271"/>
                  </a:lnTo>
                  <a:lnTo>
                    <a:pt x="403516" y="224001"/>
                  </a:lnTo>
                  <a:lnTo>
                    <a:pt x="397911" y="225766"/>
                  </a:lnTo>
                  <a:lnTo>
                    <a:pt x="392307" y="227565"/>
                  </a:lnTo>
                  <a:lnTo>
                    <a:pt x="386703" y="229400"/>
                  </a:lnTo>
                  <a:lnTo>
                    <a:pt x="381098" y="231274"/>
                  </a:lnTo>
                  <a:lnTo>
                    <a:pt x="375494" y="233188"/>
                  </a:lnTo>
                  <a:lnTo>
                    <a:pt x="369889" y="235144"/>
                  </a:lnTo>
                  <a:lnTo>
                    <a:pt x="364285" y="237144"/>
                  </a:lnTo>
                  <a:lnTo>
                    <a:pt x="358681" y="239190"/>
                  </a:lnTo>
                  <a:lnTo>
                    <a:pt x="353076" y="241285"/>
                  </a:lnTo>
                  <a:lnTo>
                    <a:pt x="347472" y="243430"/>
                  </a:lnTo>
                  <a:lnTo>
                    <a:pt x="341867" y="245628"/>
                  </a:lnTo>
                  <a:lnTo>
                    <a:pt x="336263" y="247882"/>
                  </a:lnTo>
                  <a:lnTo>
                    <a:pt x="330659" y="250195"/>
                  </a:lnTo>
                  <a:lnTo>
                    <a:pt x="325054" y="252569"/>
                  </a:lnTo>
                  <a:lnTo>
                    <a:pt x="319450" y="255007"/>
                  </a:lnTo>
                  <a:lnTo>
                    <a:pt x="313846" y="257513"/>
                  </a:lnTo>
                  <a:lnTo>
                    <a:pt x="308241" y="260090"/>
                  </a:lnTo>
                  <a:lnTo>
                    <a:pt x="302637" y="262740"/>
                  </a:lnTo>
                  <a:lnTo>
                    <a:pt x="297032" y="265469"/>
                  </a:lnTo>
                  <a:lnTo>
                    <a:pt x="291428" y="268279"/>
                  </a:lnTo>
                  <a:lnTo>
                    <a:pt x="285824" y="271174"/>
                  </a:lnTo>
                  <a:lnTo>
                    <a:pt x="280219" y="274159"/>
                  </a:lnTo>
                  <a:lnTo>
                    <a:pt x="274615" y="277237"/>
                  </a:lnTo>
                  <a:lnTo>
                    <a:pt x="269010" y="280413"/>
                  </a:lnTo>
                  <a:lnTo>
                    <a:pt x="263406" y="283692"/>
                  </a:lnTo>
                  <a:lnTo>
                    <a:pt x="257802" y="287076"/>
                  </a:lnTo>
                  <a:lnTo>
                    <a:pt x="252197" y="290572"/>
                  </a:lnTo>
                  <a:lnTo>
                    <a:pt x="246593" y="294184"/>
                  </a:lnTo>
                  <a:lnTo>
                    <a:pt x="240988" y="297916"/>
                  </a:lnTo>
                  <a:lnTo>
                    <a:pt x="235384" y="301774"/>
                  </a:lnTo>
                  <a:lnTo>
                    <a:pt x="229780" y="305762"/>
                  </a:lnTo>
                  <a:lnTo>
                    <a:pt x="224175" y="309884"/>
                  </a:lnTo>
                  <a:lnTo>
                    <a:pt x="218571" y="314146"/>
                  </a:lnTo>
                  <a:lnTo>
                    <a:pt x="212966" y="318552"/>
                  </a:lnTo>
                  <a:lnTo>
                    <a:pt x="207362" y="323106"/>
                  </a:lnTo>
                  <a:lnTo>
                    <a:pt x="201758" y="327812"/>
                  </a:lnTo>
                  <a:lnTo>
                    <a:pt x="196153" y="332675"/>
                  </a:lnTo>
                  <a:lnTo>
                    <a:pt x="190549" y="337698"/>
                  </a:lnTo>
                  <a:lnTo>
                    <a:pt x="184944" y="342885"/>
                  </a:lnTo>
                  <a:lnTo>
                    <a:pt x="179340" y="348237"/>
                  </a:lnTo>
                  <a:lnTo>
                    <a:pt x="173736" y="353758"/>
                  </a:lnTo>
                  <a:lnTo>
                    <a:pt x="168131" y="359448"/>
                  </a:lnTo>
                  <a:lnTo>
                    <a:pt x="162527" y="365309"/>
                  </a:lnTo>
                  <a:lnTo>
                    <a:pt x="156923" y="371341"/>
                  </a:lnTo>
                  <a:lnTo>
                    <a:pt x="151318" y="377544"/>
                  </a:lnTo>
                  <a:lnTo>
                    <a:pt x="145714" y="383915"/>
                  </a:lnTo>
                  <a:lnTo>
                    <a:pt x="140109" y="390452"/>
                  </a:lnTo>
                  <a:lnTo>
                    <a:pt x="134505" y="397151"/>
                  </a:lnTo>
                  <a:lnTo>
                    <a:pt x="128901" y="404008"/>
                  </a:lnTo>
                  <a:lnTo>
                    <a:pt x="123296" y="411016"/>
                  </a:lnTo>
                  <a:lnTo>
                    <a:pt x="117692" y="418169"/>
                  </a:lnTo>
                  <a:lnTo>
                    <a:pt x="112087" y="425458"/>
                  </a:lnTo>
                  <a:lnTo>
                    <a:pt x="106483" y="432872"/>
                  </a:lnTo>
                  <a:lnTo>
                    <a:pt x="100879" y="440402"/>
                  </a:lnTo>
                  <a:lnTo>
                    <a:pt x="95274" y="448035"/>
                  </a:lnTo>
                  <a:lnTo>
                    <a:pt x="89670" y="455757"/>
                  </a:lnTo>
                  <a:lnTo>
                    <a:pt x="84065" y="463554"/>
                  </a:lnTo>
                  <a:lnTo>
                    <a:pt x="78461" y="471411"/>
                  </a:lnTo>
                  <a:lnTo>
                    <a:pt x="72857" y="479311"/>
                  </a:lnTo>
                  <a:lnTo>
                    <a:pt x="67252" y="487237"/>
                  </a:lnTo>
                  <a:lnTo>
                    <a:pt x="61648" y="495171"/>
                  </a:lnTo>
                  <a:lnTo>
                    <a:pt x="56043" y="503094"/>
                  </a:lnTo>
                  <a:lnTo>
                    <a:pt x="50439" y="510990"/>
                  </a:lnTo>
                  <a:lnTo>
                    <a:pt x="44835" y="518838"/>
                  </a:lnTo>
                  <a:lnTo>
                    <a:pt x="39230" y="526620"/>
                  </a:lnTo>
                  <a:lnTo>
                    <a:pt x="33626" y="534318"/>
                  </a:lnTo>
                  <a:lnTo>
                    <a:pt x="28021" y="541914"/>
                  </a:lnTo>
                  <a:lnTo>
                    <a:pt x="22417" y="549392"/>
                  </a:lnTo>
                  <a:lnTo>
                    <a:pt x="16813" y="556735"/>
                  </a:lnTo>
                  <a:lnTo>
                    <a:pt x="11208" y="563928"/>
                  </a:lnTo>
                  <a:lnTo>
                    <a:pt x="5604" y="570956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91486" y="2084650"/>
              <a:ext cx="1883076" cy="577808"/>
            </a:xfrm>
            <a:custGeom>
              <a:avLst/>
              <a:pathLst>
                <a:path w="1883076" h="577808">
                  <a:moveTo>
                    <a:pt x="0" y="577808"/>
                  </a:moveTo>
                  <a:lnTo>
                    <a:pt x="5604" y="570956"/>
                  </a:lnTo>
                  <a:lnTo>
                    <a:pt x="11208" y="563928"/>
                  </a:lnTo>
                  <a:lnTo>
                    <a:pt x="16813" y="556735"/>
                  </a:lnTo>
                  <a:lnTo>
                    <a:pt x="22417" y="549392"/>
                  </a:lnTo>
                  <a:lnTo>
                    <a:pt x="28021" y="541914"/>
                  </a:lnTo>
                  <a:lnTo>
                    <a:pt x="33626" y="534318"/>
                  </a:lnTo>
                  <a:lnTo>
                    <a:pt x="39230" y="526620"/>
                  </a:lnTo>
                  <a:lnTo>
                    <a:pt x="44835" y="518838"/>
                  </a:lnTo>
                  <a:lnTo>
                    <a:pt x="50439" y="510990"/>
                  </a:lnTo>
                  <a:lnTo>
                    <a:pt x="56043" y="503094"/>
                  </a:lnTo>
                  <a:lnTo>
                    <a:pt x="61648" y="495171"/>
                  </a:lnTo>
                  <a:lnTo>
                    <a:pt x="67252" y="487237"/>
                  </a:lnTo>
                  <a:lnTo>
                    <a:pt x="72857" y="479311"/>
                  </a:lnTo>
                  <a:lnTo>
                    <a:pt x="78461" y="471411"/>
                  </a:lnTo>
                  <a:lnTo>
                    <a:pt x="84065" y="463554"/>
                  </a:lnTo>
                  <a:lnTo>
                    <a:pt x="89670" y="455757"/>
                  </a:lnTo>
                  <a:lnTo>
                    <a:pt x="95274" y="448035"/>
                  </a:lnTo>
                  <a:lnTo>
                    <a:pt x="100879" y="440402"/>
                  </a:lnTo>
                  <a:lnTo>
                    <a:pt x="106483" y="432872"/>
                  </a:lnTo>
                  <a:lnTo>
                    <a:pt x="112087" y="425458"/>
                  </a:lnTo>
                  <a:lnTo>
                    <a:pt x="117692" y="418169"/>
                  </a:lnTo>
                  <a:lnTo>
                    <a:pt x="123296" y="411016"/>
                  </a:lnTo>
                  <a:lnTo>
                    <a:pt x="128901" y="404008"/>
                  </a:lnTo>
                  <a:lnTo>
                    <a:pt x="134505" y="397151"/>
                  </a:lnTo>
                  <a:lnTo>
                    <a:pt x="140109" y="390451"/>
                  </a:lnTo>
                  <a:lnTo>
                    <a:pt x="145714" y="383914"/>
                  </a:lnTo>
                  <a:lnTo>
                    <a:pt x="151318" y="377543"/>
                  </a:lnTo>
                  <a:lnTo>
                    <a:pt x="156923" y="371341"/>
                  </a:lnTo>
                  <a:lnTo>
                    <a:pt x="162527" y="365309"/>
                  </a:lnTo>
                  <a:lnTo>
                    <a:pt x="168131" y="359447"/>
                  </a:lnTo>
                  <a:lnTo>
                    <a:pt x="173736" y="353757"/>
                  </a:lnTo>
                  <a:lnTo>
                    <a:pt x="179340" y="348236"/>
                  </a:lnTo>
                  <a:lnTo>
                    <a:pt x="184944" y="342884"/>
                  </a:lnTo>
                  <a:lnTo>
                    <a:pt x="190549" y="337697"/>
                  </a:lnTo>
                  <a:lnTo>
                    <a:pt x="196153" y="332674"/>
                  </a:lnTo>
                  <a:lnTo>
                    <a:pt x="201758" y="327811"/>
                  </a:lnTo>
                  <a:lnTo>
                    <a:pt x="207362" y="323104"/>
                  </a:lnTo>
                  <a:lnTo>
                    <a:pt x="212966" y="318550"/>
                  </a:lnTo>
                  <a:lnTo>
                    <a:pt x="218571" y="314144"/>
                  </a:lnTo>
                  <a:lnTo>
                    <a:pt x="224175" y="309882"/>
                  </a:lnTo>
                  <a:lnTo>
                    <a:pt x="229780" y="305760"/>
                  </a:lnTo>
                  <a:lnTo>
                    <a:pt x="235384" y="301772"/>
                  </a:lnTo>
                  <a:lnTo>
                    <a:pt x="240988" y="297914"/>
                  </a:lnTo>
                  <a:lnTo>
                    <a:pt x="246593" y="294181"/>
                  </a:lnTo>
                  <a:lnTo>
                    <a:pt x="252197" y="290569"/>
                  </a:lnTo>
                  <a:lnTo>
                    <a:pt x="257802" y="287073"/>
                  </a:lnTo>
                  <a:lnTo>
                    <a:pt x="263406" y="283687"/>
                  </a:lnTo>
                  <a:lnTo>
                    <a:pt x="269010" y="280409"/>
                  </a:lnTo>
                  <a:lnTo>
                    <a:pt x="274615" y="277232"/>
                  </a:lnTo>
                  <a:lnTo>
                    <a:pt x="280219" y="274153"/>
                  </a:lnTo>
                  <a:lnTo>
                    <a:pt x="285824" y="271168"/>
                  </a:lnTo>
                  <a:lnTo>
                    <a:pt x="291428" y="268272"/>
                  </a:lnTo>
                  <a:lnTo>
                    <a:pt x="297032" y="265461"/>
                  </a:lnTo>
                  <a:lnTo>
                    <a:pt x="302637" y="262732"/>
                  </a:lnTo>
                  <a:lnTo>
                    <a:pt x="308241" y="260080"/>
                  </a:lnTo>
                  <a:lnTo>
                    <a:pt x="313846" y="257502"/>
                  </a:lnTo>
                  <a:lnTo>
                    <a:pt x="319450" y="254995"/>
                  </a:lnTo>
                  <a:lnTo>
                    <a:pt x="325054" y="252556"/>
                  </a:lnTo>
                  <a:lnTo>
                    <a:pt x="330659" y="250180"/>
                  </a:lnTo>
                  <a:lnTo>
                    <a:pt x="336263" y="247866"/>
                  </a:lnTo>
                  <a:lnTo>
                    <a:pt x="341867" y="245610"/>
                  </a:lnTo>
                  <a:lnTo>
                    <a:pt x="347472" y="243410"/>
                  </a:lnTo>
                  <a:lnTo>
                    <a:pt x="353076" y="241263"/>
                  </a:lnTo>
                  <a:lnTo>
                    <a:pt x="358681" y="239166"/>
                  </a:lnTo>
                  <a:lnTo>
                    <a:pt x="364285" y="237117"/>
                  </a:lnTo>
                  <a:lnTo>
                    <a:pt x="369889" y="235115"/>
                  </a:lnTo>
                  <a:lnTo>
                    <a:pt x="375494" y="233155"/>
                  </a:lnTo>
                  <a:lnTo>
                    <a:pt x="381098" y="231238"/>
                  </a:lnTo>
                  <a:lnTo>
                    <a:pt x="386703" y="229360"/>
                  </a:lnTo>
                  <a:lnTo>
                    <a:pt x="392307" y="227520"/>
                  </a:lnTo>
                  <a:lnTo>
                    <a:pt x="397911" y="225717"/>
                  </a:lnTo>
                  <a:lnTo>
                    <a:pt x="403516" y="223948"/>
                  </a:lnTo>
                  <a:lnTo>
                    <a:pt x="409120" y="222212"/>
                  </a:lnTo>
                  <a:lnTo>
                    <a:pt x="414725" y="220507"/>
                  </a:lnTo>
                  <a:lnTo>
                    <a:pt x="420329" y="218832"/>
                  </a:lnTo>
                  <a:lnTo>
                    <a:pt x="425933" y="217186"/>
                  </a:lnTo>
                  <a:lnTo>
                    <a:pt x="431538" y="215568"/>
                  </a:lnTo>
                  <a:lnTo>
                    <a:pt x="437142" y="213975"/>
                  </a:lnTo>
                  <a:lnTo>
                    <a:pt x="442747" y="212408"/>
                  </a:lnTo>
                  <a:lnTo>
                    <a:pt x="448351" y="210865"/>
                  </a:lnTo>
                  <a:lnTo>
                    <a:pt x="453955" y="209344"/>
                  </a:lnTo>
                  <a:lnTo>
                    <a:pt x="459560" y="207846"/>
                  </a:lnTo>
                  <a:lnTo>
                    <a:pt x="465164" y="206368"/>
                  </a:lnTo>
                  <a:lnTo>
                    <a:pt x="470769" y="204911"/>
                  </a:lnTo>
                  <a:lnTo>
                    <a:pt x="476373" y="203473"/>
                  </a:lnTo>
                  <a:lnTo>
                    <a:pt x="481977" y="202053"/>
                  </a:lnTo>
                  <a:lnTo>
                    <a:pt x="487582" y="200651"/>
                  </a:lnTo>
                  <a:lnTo>
                    <a:pt x="493186" y="199266"/>
                  </a:lnTo>
                  <a:lnTo>
                    <a:pt x="498790" y="197897"/>
                  </a:lnTo>
                  <a:lnTo>
                    <a:pt x="504395" y="196543"/>
                  </a:lnTo>
                  <a:lnTo>
                    <a:pt x="509999" y="195204"/>
                  </a:lnTo>
                  <a:lnTo>
                    <a:pt x="515604" y="193879"/>
                  </a:lnTo>
                  <a:lnTo>
                    <a:pt x="521208" y="192568"/>
                  </a:lnTo>
                  <a:lnTo>
                    <a:pt x="526812" y="191270"/>
                  </a:lnTo>
                  <a:lnTo>
                    <a:pt x="532417" y="189984"/>
                  </a:lnTo>
                  <a:lnTo>
                    <a:pt x="538021" y="188710"/>
                  </a:lnTo>
                  <a:lnTo>
                    <a:pt x="543626" y="187447"/>
                  </a:lnTo>
                  <a:lnTo>
                    <a:pt x="549230" y="186195"/>
                  </a:lnTo>
                  <a:lnTo>
                    <a:pt x="554834" y="184953"/>
                  </a:lnTo>
                  <a:lnTo>
                    <a:pt x="560439" y="183720"/>
                  </a:lnTo>
                  <a:lnTo>
                    <a:pt x="566043" y="182497"/>
                  </a:lnTo>
                  <a:lnTo>
                    <a:pt x="571648" y="181283"/>
                  </a:lnTo>
                  <a:lnTo>
                    <a:pt x="577252" y="180077"/>
                  </a:lnTo>
                  <a:lnTo>
                    <a:pt x="582856" y="178879"/>
                  </a:lnTo>
                  <a:lnTo>
                    <a:pt x="588461" y="177689"/>
                  </a:lnTo>
                  <a:lnTo>
                    <a:pt x="594065" y="176505"/>
                  </a:lnTo>
                  <a:lnTo>
                    <a:pt x="599670" y="175327"/>
                  </a:lnTo>
                  <a:lnTo>
                    <a:pt x="605274" y="174156"/>
                  </a:lnTo>
                  <a:lnTo>
                    <a:pt x="610878" y="172990"/>
                  </a:lnTo>
                  <a:lnTo>
                    <a:pt x="616483" y="171829"/>
                  </a:lnTo>
                  <a:lnTo>
                    <a:pt x="622087" y="170673"/>
                  </a:lnTo>
                  <a:lnTo>
                    <a:pt x="627692" y="169522"/>
                  </a:lnTo>
                  <a:lnTo>
                    <a:pt x="633296" y="168374"/>
                  </a:lnTo>
                  <a:lnTo>
                    <a:pt x="638900" y="167229"/>
                  </a:lnTo>
                  <a:lnTo>
                    <a:pt x="644505" y="166087"/>
                  </a:lnTo>
                  <a:lnTo>
                    <a:pt x="650109" y="164948"/>
                  </a:lnTo>
                  <a:lnTo>
                    <a:pt x="655713" y="163811"/>
                  </a:lnTo>
                  <a:lnTo>
                    <a:pt x="661318" y="162675"/>
                  </a:lnTo>
                  <a:lnTo>
                    <a:pt x="666922" y="161540"/>
                  </a:lnTo>
                  <a:lnTo>
                    <a:pt x="672527" y="160406"/>
                  </a:lnTo>
                  <a:lnTo>
                    <a:pt x="678131" y="159272"/>
                  </a:lnTo>
                  <a:lnTo>
                    <a:pt x="683735" y="158137"/>
                  </a:lnTo>
                  <a:lnTo>
                    <a:pt x="689340" y="157002"/>
                  </a:lnTo>
                  <a:lnTo>
                    <a:pt x="694944" y="155865"/>
                  </a:lnTo>
                  <a:lnTo>
                    <a:pt x="700549" y="154726"/>
                  </a:lnTo>
                  <a:lnTo>
                    <a:pt x="706153" y="153585"/>
                  </a:lnTo>
                  <a:lnTo>
                    <a:pt x="711757" y="152441"/>
                  </a:lnTo>
                  <a:lnTo>
                    <a:pt x="717362" y="151293"/>
                  </a:lnTo>
                  <a:lnTo>
                    <a:pt x="722966" y="150141"/>
                  </a:lnTo>
                  <a:lnTo>
                    <a:pt x="728571" y="148985"/>
                  </a:lnTo>
                  <a:lnTo>
                    <a:pt x="734175" y="147824"/>
                  </a:lnTo>
                  <a:lnTo>
                    <a:pt x="739779" y="146656"/>
                  </a:lnTo>
                  <a:lnTo>
                    <a:pt x="745384" y="145483"/>
                  </a:lnTo>
                  <a:lnTo>
                    <a:pt x="750988" y="144303"/>
                  </a:lnTo>
                  <a:lnTo>
                    <a:pt x="756593" y="143115"/>
                  </a:lnTo>
                  <a:lnTo>
                    <a:pt x="762197" y="141919"/>
                  </a:lnTo>
                  <a:lnTo>
                    <a:pt x="767801" y="140715"/>
                  </a:lnTo>
                  <a:lnTo>
                    <a:pt x="773406" y="139501"/>
                  </a:lnTo>
                  <a:lnTo>
                    <a:pt x="779010" y="138278"/>
                  </a:lnTo>
                  <a:lnTo>
                    <a:pt x="784615" y="137044"/>
                  </a:lnTo>
                  <a:lnTo>
                    <a:pt x="790219" y="135799"/>
                  </a:lnTo>
                  <a:lnTo>
                    <a:pt x="795823" y="134543"/>
                  </a:lnTo>
                  <a:lnTo>
                    <a:pt x="801428" y="133275"/>
                  </a:lnTo>
                  <a:lnTo>
                    <a:pt x="807032" y="131994"/>
                  </a:lnTo>
                  <a:lnTo>
                    <a:pt x="812636" y="130700"/>
                  </a:lnTo>
                  <a:lnTo>
                    <a:pt x="818241" y="129392"/>
                  </a:lnTo>
                  <a:lnTo>
                    <a:pt x="823845" y="128070"/>
                  </a:lnTo>
                  <a:lnTo>
                    <a:pt x="829450" y="126734"/>
                  </a:lnTo>
                  <a:lnTo>
                    <a:pt x="835054" y="125382"/>
                  </a:lnTo>
                  <a:lnTo>
                    <a:pt x="840658" y="124015"/>
                  </a:lnTo>
                  <a:lnTo>
                    <a:pt x="846263" y="122632"/>
                  </a:lnTo>
                  <a:lnTo>
                    <a:pt x="851867" y="121233"/>
                  </a:lnTo>
                  <a:lnTo>
                    <a:pt x="857472" y="119818"/>
                  </a:lnTo>
                  <a:lnTo>
                    <a:pt x="863076" y="118385"/>
                  </a:lnTo>
                  <a:lnTo>
                    <a:pt x="868680" y="116936"/>
                  </a:lnTo>
                  <a:lnTo>
                    <a:pt x="874285" y="115470"/>
                  </a:lnTo>
                  <a:lnTo>
                    <a:pt x="879889" y="113987"/>
                  </a:lnTo>
                  <a:lnTo>
                    <a:pt x="885494" y="112487"/>
                  </a:lnTo>
                  <a:lnTo>
                    <a:pt x="891098" y="110970"/>
                  </a:lnTo>
                  <a:lnTo>
                    <a:pt x="896702" y="109436"/>
                  </a:lnTo>
                  <a:lnTo>
                    <a:pt x="902307" y="107885"/>
                  </a:lnTo>
                  <a:lnTo>
                    <a:pt x="907911" y="106318"/>
                  </a:lnTo>
                  <a:lnTo>
                    <a:pt x="913516" y="104735"/>
                  </a:lnTo>
                  <a:lnTo>
                    <a:pt x="919120" y="103137"/>
                  </a:lnTo>
                  <a:lnTo>
                    <a:pt x="924724" y="101524"/>
                  </a:lnTo>
                  <a:lnTo>
                    <a:pt x="930329" y="99897"/>
                  </a:lnTo>
                  <a:lnTo>
                    <a:pt x="935933" y="98257"/>
                  </a:lnTo>
                  <a:lnTo>
                    <a:pt x="941538" y="96604"/>
                  </a:lnTo>
                  <a:lnTo>
                    <a:pt x="947142" y="94939"/>
                  </a:lnTo>
                  <a:lnTo>
                    <a:pt x="952746" y="93264"/>
                  </a:lnTo>
                  <a:lnTo>
                    <a:pt x="958351" y="91579"/>
                  </a:lnTo>
                  <a:lnTo>
                    <a:pt x="963955" y="89886"/>
                  </a:lnTo>
                  <a:lnTo>
                    <a:pt x="969559" y="88186"/>
                  </a:lnTo>
                  <a:lnTo>
                    <a:pt x="975164" y="86480"/>
                  </a:lnTo>
                  <a:lnTo>
                    <a:pt x="980768" y="84770"/>
                  </a:lnTo>
                  <a:lnTo>
                    <a:pt x="986373" y="83057"/>
                  </a:lnTo>
                  <a:lnTo>
                    <a:pt x="991977" y="81342"/>
                  </a:lnTo>
                  <a:lnTo>
                    <a:pt x="997581" y="79628"/>
                  </a:lnTo>
                  <a:lnTo>
                    <a:pt x="1003186" y="77916"/>
                  </a:lnTo>
                  <a:lnTo>
                    <a:pt x="1008790" y="76207"/>
                  </a:lnTo>
                  <a:lnTo>
                    <a:pt x="1014395" y="74504"/>
                  </a:lnTo>
                  <a:lnTo>
                    <a:pt x="1019999" y="72807"/>
                  </a:lnTo>
                  <a:lnTo>
                    <a:pt x="1025603" y="71119"/>
                  </a:lnTo>
                  <a:lnTo>
                    <a:pt x="1031208" y="69441"/>
                  </a:lnTo>
                  <a:lnTo>
                    <a:pt x="1036812" y="67775"/>
                  </a:lnTo>
                  <a:lnTo>
                    <a:pt x="1042417" y="66122"/>
                  </a:lnTo>
                  <a:lnTo>
                    <a:pt x="1048021" y="64484"/>
                  </a:lnTo>
                  <a:lnTo>
                    <a:pt x="1053625" y="62863"/>
                  </a:lnTo>
                  <a:lnTo>
                    <a:pt x="1059230" y="61260"/>
                  </a:lnTo>
                  <a:lnTo>
                    <a:pt x="1064834" y="59677"/>
                  </a:lnTo>
                  <a:lnTo>
                    <a:pt x="1070439" y="58114"/>
                  </a:lnTo>
                  <a:lnTo>
                    <a:pt x="1076043" y="56574"/>
                  </a:lnTo>
                  <a:lnTo>
                    <a:pt x="1081647" y="55057"/>
                  </a:lnTo>
                  <a:lnTo>
                    <a:pt x="1087252" y="53565"/>
                  </a:lnTo>
                  <a:lnTo>
                    <a:pt x="1092856" y="52099"/>
                  </a:lnTo>
                  <a:lnTo>
                    <a:pt x="1098461" y="50659"/>
                  </a:lnTo>
                  <a:lnTo>
                    <a:pt x="1104065" y="49247"/>
                  </a:lnTo>
                  <a:lnTo>
                    <a:pt x="1109669" y="47862"/>
                  </a:lnTo>
                  <a:lnTo>
                    <a:pt x="1115274" y="46507"/>
                  </a:lnTo>
                  <a:lnTo>
                    <a:pt x="1120878" y="45182"/>
                  </a:lnTo>
                  <a:lnTo>
                    <a:pt x="1126482" y="43886"/>
                  </a:lnTo>
                  <a:lnTo>
                    <a:pt x="1132087" y="42621"/>
                  </a:lnTo>
                  <a:lnTo>
                    <a:pt x="1137691" y="41386"/>
                  </a:lnTo>
                  <a:lnTo>
                    <a:pt x="1143296" y="40183"/>
                  </a:lnTo>
                  <a:lnTo>
                    <a:pt x="1148900" y="39010"/>
                  </a:lnTo>
                  <a:lnTo>
                    <a:pt x="1154504" y="37869"/>
                  </a:lnTo>
                  <a:lnTo>
                    <a:pt x="1160109" y="36758"/>
                  </a:lnTo>
                  <a:lnTo>
                    <a:pt x="1165713" y="35679"/>
                  </a:lnTo>
                  <a:lnTo>
                    <a:pt x="1171318" y="34630"/>
                  </a:lnTo>
                  <a:lnTo>
                    <a:pt x="1176922" y="33612"/>
                  </a:lnTo>
                  <a:lnTo>
                    <a:pt x="1182526" y="32624"/>
                  </a:lnTo>
                  <a:lnTo>
                    <a:pt x="1188131" y="31666"/>
                  </a:lnTo>
                  <a:lnTo>
                    <a:pt x="1193735" y="30737"/>
                  </a:lnTo>
                  <a:lnTo>
                    <a:pt x="1199340" y="29837"/>
                  </a:lnTo>
                  <a:lnTo>
                    <a:pt x="1204944" y="28965"/>
                  </a:lnTo>
                  <a:lnTo>
                    <a:pt x="1210548" y="28121"/>
                  </a:lnTo>
                  <a:lnTo>
                    <a:pt x="1216153" y="27304"/>
                  </a:lnTo>
                  <a:lnTo>
                    <a:pt x="1221757" y="26512"/>
                  </a:lnTo>
                  <a:lnTo>
                    <a:pt x="1227362" y="25746"/>
                  </a:lnTo>
                  <a:lnTo>
                    <a:pt x="1232966" y="25004"/>
                  </a:lnTo>
                  <a:lnTo>
                    <a:pt x="1238570" y="24286"/>
                  </a:lnTo>
                  <a:lnTo>
                    <a:pt x="1244175" y="23589"/>
                  </a:lnTo>
                  <a:lnTo>
                    <a:pt x="1249779" y="22915"/>
                  </a:lnTo>
                  <a:lnTo>
                    <a:pt x="1255384" y="22261"/>
                  </a:lnTo>
                  <a:lnTo>
                    <a:pt x="1260988" y="21626"/>
                  </a:lnTo>
                  <a:lnTo>
                    <a:pt x="1266592" y="21010"/>
                  </a:lnTo>
                  <a:lnTo>
                    <a:pt x="1272197" y="20412"/>
                  </a:lnTo>
                  <a:lnTo>
                    <a:pt x="1277801" y="19831"/>
                  </a:lnTo>
                  <a:lnTo>
                    <a:pt x="1283406" y="19266"/>
                  </a:lnTo>
                  <a:lnTo>
                    <a:pt x="1289010" y="18717"/>
                  </a:lnTo>
                  <a:lnTo>
                    <a:pt x="1294614" y="18181"/>
                  </a:lnTo>
                  <a:lnTo>
                    <a:pt x="1300219" y="17659"/>
                  </a:lnTo>
                  <a:lnTo>
                    <a:pt x="1305823" y="17150"/>
                  </a:lnTo>
                  <a:lnTo>
                    <a:pt x="1311427" y="16653"/>
                  </a:lnTo>
                  <a:lnTo>
                    <a:pt x="1317032" y="16167"/>
                  </a:lnTo>
                  <a:lnTo>
                    <a:pt x="1322636" y="15691"/>
                  </a:lnTo>
                  <a:lnTo>
                    <a:pt x="1328241" y="15225"/>
                  </a:lnTo>
                  <a:lnTo>
                    <a:pt x="1333845" y="14768"/>
                  </a:lnTo>
                  <a:lnTo>
                    <a:pt x="1339449" y="14320"/>
                  </a:lnTo>
                  <a:lnTo>
                    <a:pt x="1345054" y="13880"/>
                  </a:lnTo>
                  <a:lnTo>
                    <a:pt x="1350658" y="13447"/>
                  </a:lnTo>
                  <a:lnTo>
                    <a:pt x="1356263" y="13021"/>
                  </a:lnTo>
                  <a:lnTo>
                    <a:pt x="1361867" y="12602"/>
                  </a:lnTo>
                  <a:lnTo>
                    <a:pt x="1367471" y="12189"/>
                  </a:lnTo>
                  <a:lnTo>
                    <a:pt x="1373076" y="11782"/>
                  </a:lnTo>
                  <a:lnTo>
                    <a:pt x="1378680" y="11380"/>
                  </a:lnTo>
                  <a:lnTo>
                    <a:pt x="1384285" y="10985"/>
                  </a:lnTo>
                  <a:lnTo>
                    <a:pt x="1389889" y="10594"/>
                  </a:lnTo>
                  <a:lnTo>
                    <a:pt x="1395493" y="10209"/>
                  </a:lnTo>
                  <a:lnTo>
                    <a:pt x="1401098" y="9829"/>
                  </a:lnTo>
                  <a:lnTo>
                    <a:pt x="1406702" y="9455"/>
                  </a:lnTo>
                  <a:lnTo>
                    <a:pt x="1412307" y="9086"/>
                  </a:lnTo>
                  <a:lnTo>
                    <a:pt x="1417911" y="8723"/>
                  </a:lnTo>
                  <a:lnTo>
                    <a:pt x="1423515" y="8366"/>
                  </a:lnTo>
                  <a:lnTo>
                    <a:pt x="1429120" y="8015"/>
                  </a:lnTo>
                  <a:lnTo>
                    <a:pt x="1434724" y="7670"/>
                  </a:lnTo>
                  <a:lnTo>
                    <a:pt x="1440329" y="7332"/>
                  </a:lnTo>
                  <a:lnTo>
                    <a:pt x="1445933" y="7001"/>
                  </a:lnTo>
                  <a:lnTo>
                    <a:pt x="1451537" y="6677"/>
                  </a:lnTo>
                  <a:lnTo>
                    <a:pt x="1457142" y="6360"/>
                  </a:lnTo>
                  <a:lnTo>
                    <a:pt x="1462746" y="6052"/>
                  </a:lnTo>
                  <a:lnTo>
                    <a:pt x="1468350" y="5751"/>
                  </a:lnTo>
                  <a:lnTo>
                    <a:pt x="1473955" y="5459"/>
                  </a:lnTo>
                  <a:lnTo>
                    <a:pt x="1479559" y="5175"/>
                  </a:lnTo>
                  <a:lnTo>
                    <a:pt x="1485164" y="4900"/>
                  </a:lnTo>
                  <a:lnTo>
                    <a:pt x="1490768" y="4634"/>
                  </a:lnTo>
                  <a:lnTo>
                    <a:pt x="1496372" y="4377"/>
                  </a:lnTo>
                  <a:lnTo>
                    <a:pt x="1501977" y="4129"/>
                  </a:lnTo>
                  <a:lnTo>
                    <a:pt x="1507581" y="3890"/>
                  </a:lnTo>
                  <a:lnTo>
                    <a:pt x="1513186" y="3661"/>
                  </a:lnTo>
                  <a:lnTo>
                    <a:pt x="1518790" y="3441"/>
                  </a:lnTo>
                  <a:lnTo>
                    <a:pt x="1524394" y="3230"/>
                  </a:lnTo>
                  <a:lnTo>
                    <a:pt x="1529999" y="3029"/>
                  </a:lnTo>
                  <a:lnTo>
                    <a:pt x="1535603" y="2836"/>
                  </a:lnTo>
                  <a:lnTo>
                    <a:pt x="1541208" y="2653"/>
                  </a:lnTo>
                  <a:lnTo>
                    <a:pt x="1546812" y="2478"/>
                  </a:lnTo>
                  <a:lnTo>
                    <a:pt x="1552416" y="2312"/>
                  </a:lnTo>
                  <a:lnTo>
                    <a:pt x="1558021" y="2154"/>
                  </a:lnTo>
                  <a:lnTo>
                    <a:pt x="1563625" y="2004"/>
                  </a:lnTo>
                  <a:lnTo>
                    <a:pt x="1569230" y="1863"/>
                  </a:lnTo>
                  <a:lnTo>
                    <a:pt x="1574834" y="1729"/>
                  </a:lnTo>
                  <a:lnTo>
                    <a:pt x="1580438" y="1602"/>
                  </a:lnTo>
                  <a:lnTo>
                    <a:pt x="1586043" y="1483"/>
                  </a:lnTo>
                  <a:lnTo>
                    <a:pt x="1591647" y="1370"/>
                  </a:lnTo>
                  <a:lnTo>
                    <a:pt x="1597252" y="1264"/>
                  </a:lnTo>
                  <a:lnTo>
                    <a:pt x="1602856" y="1165"/>
                  </a:lnTo>
                  <a:lnTo>
                    <a:pt x="1608460" y="1071"/>
                  </a:lnTo>
                  <a:lnTo>
                    <a:pt x="1614065" y="983"/>
                  </a:lnTo>
                  <a:lnTo>
                    <a:pt x="1619669" y="901"/>
                  </a:lnTo>
                  <a:lnTo>
                    <a:pt x="1625273" y="824"/>
                  </a:lnTo>
                  <a:lnTo>
                    <a:pt x="1630878" y="752"/>
                  </a:lnTo>
                  <a:lnTo>
                    <a:pt x="1636482" y="685"/>
                  </a:lnTo>
                  <a:lnTo>
                    <a:pt x="1642087" y="622"/>
                  </a:lnTo>
                  <a:lnTo>
                    <a:pt x="1647691" y="563"/>
                  </a:lnTo>
                  <a:lnTo>
                    <a:pt x="1653295" y="508"/>
                  </a:lnTo>
                  <a:lnTo>
                    <a:pt x="1658900" y="458"/>
                  </a:lnTo>
                  <a:lnTo>
                    <a:pt x="1664504" y="411"/>
                  </a:lnTo>
                  <a:lnTo>
                    <a:pt x="1670109" y="367"/>
                  </a:lnTo>
                  <a:lnTo>
                    <a:pt x="1675713" y="327"/>
                  </a:lnTo>
                  <a:lnTo>
                    <a:pt x="1681317" y="290"/>
                  </a:lnTo>
                  <a:lnTo>
                    <a:pt x="1686922" y="256"/>
                  </a:lnTo>
                  <a:lnTo>
                    <a:pt x="1692526" y="225"/>
                  </a:lnTo>
                  <a:lnTo>
                    <a:pt x="1698131" y="197"/>
                  </a:lnTo>
                  <a:lnTo>
                    <a:pt x="1703735" y="171"/>
                  </a:lnTo>
                  <a:lnTo>
                    <a:pt x="1709339" y="148"/>
                  </a:lnTo>
                  <a:lnTo>
                    <a:pt x="1714944" y="126"/>
                  </a:lnTo>
                  <a:lnTo>
                    <a:pt x="1720548" y="107"/>
                  </a:lnTo>
                  <a:lnTo>
                    <a:pt x="1726153" y="90"/>
                  </a:lnTo>
                  <a:lnTo>
                    <a:pt x="1731757" y="75"/>
                  </a:lnTo>
                  <a:lnTo>
                    <a:pt x="1737361" y="61"/>
                  </a:lnTo>
                  <a:lnTo>
                    <a:pt x="1742966" y="49"/>
                  </a:lnTo>
                  <a:lnTo>
                    <a:pt x="1748570" y="39"/>
                  </a:lnTo>
                  <a:lnTo>
                    <a:pt x="1754175" y="30"/>
                  </a:lnTo>
                  <a:lnTo>
                    <a:pt x="1759779" y="22"/>
                  </a:lnTo>
                  <a:lnTo>
                    <a:pt x="1765383" y="16"/>
                  </a:lnTo>
                  <a:lnTo>
                    <a:pt x="1770988" y="11"/>
                  </a:lnTo>
                  <a:lnTo>
                    <a:pt x="1776592" y="6"/>
                  </a:lnTo>
                  <a:lnTo>
                    <a:pt x="1782196" y="3"/>
                  </a:lnTo>
                  <a:lnTo>
                    <a:pt x="1787801" y="1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1"/>
                  </a:lnTo>
                  <a:lnTo>
                    <a:pt x="1815823" y="3"/>
                  </a:lnTo>
                  <a:lnTo>
                    <a:pt x="1821427" y="5"/>
                  </a:lnTo>
                  <a:lnTo>
                    <a:pt x="1827032" y="8"/>
                  </a:lnTo>
                  <a:lnTo>
                    <a:pt x="1832636" y="12"/>
                  </a:lnTo>
                  <a:lnTo>
                    <a:pt x="1838240" y="16"/>
                  </a:lnTo>
                  <a:lnTo>
                    <a:pt x="1843845" y="21"/>
                  </a:lnTo>
                  <a:lnTo>
                    <a:pt x="1849449" y="26"/>
                  </a:lnTo>
                  <a:lnTo>
                    <a:pt x="1855054" y="32"/>
                  </a:lnTo>
                  <a:lnTo>
                    <a:pt x="1860658" y="38"/>
                  </a:lnTo>
                  <a:lnTo>
                    <a:pt x="1866262" y="44"/>
                  </a:lnTo>
                  <a:lnTo>
                    <a:pt x="1871867" y="51"/>
                  </a:lnTo>
                  <a:lnTo>
                    <a:pt x="1877471" y="58"/>
                  </a:lnTo>
                  <a:lnTo>
                    <a:pt x="1883076" y="65"/>
                  </a:lnTo>
                  <a:lnTo>
                    <a:pt x="1883076" y="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691486" y="2084674"/>
              <a:ext cx="1883076" cy="577784"/>
            </a:xfrm>
            <a:custGeom>
              <a:avLst/>
              <a:pathLst>
                <a:path w="1883076" h="577784">
                  <a:moveTo>
                    <a:pt x="0" y="577784"/>
                  </a:moveTo>
                  <a:lnTo>
                    <a:pt x="5604" y="570933"/>
                  </a:lnTo>
                  <a:lnTo>
                    <a:pt x="11208" y="563904"/>
                  </a:lnTo>
                  <a:lnTo>
                    <a:pt x="16813" y="556711"/>
                  </a:lnTo>
                  <a:lnTo>
                    <a:pt x="22417" y="549369"/>
                  </a:lnTo>
                  <a:lnTo>
                    <a:pt x="28021" y="541891"/>
                  </a:lnTo>
                  <a:lnTo>
                    <a:pt x="33626" y="534294"/>
                  </a:lnTo>
                  <a:lnTo>
                    <a:pt x="39230" y="526596"/>
                  </a:lnTo>
                  <a:lnTo>
                    <a:pt x="44835" y="518814"/>
                  </a:lnTo>
                  <a:lnTo>
                    <a:pt x="50439" y="510966"/>
                  </a:lnTo>
                  <a:lnTo>
                    <a:pt x="56043" y="503071"/>
                  </a:lnTo>
                  <a:lnTo>
                    <a:pt x="61648" y="495147"/>
                  </a:lnTo>
                  <a:lnTo>
                    <a:pt x="67252" y="487213"/>
                  </a:lnTo>
                  <a:lnTo>
                    <a:pt x="72857" y="479287"/>
                  </a:lnTo>
                  <a:lnTo>
                    <a:pt x="78461" y="471387"/>
                  </a:lnTo>
                  <a:lnTo>
                    <a:pt x="84065" y="463531"/>
                  </a:lnTo>
                  <a:lnTo>
                    <a:pt x="89670" y="455733"/>
                  </a:lnTo>
                  <a:lnTo>
                    <a:pt x="95274" y="448011"/>
                  </a:lnTo>
                  <a:lnTo>
                    <a:pt x="100879" y="440378"/>
                  </a:lnTo>
                  <a:lnTo>
                    <a:pt x="106483" y="432849"/>
                  </a:lnTo>
                  <a:lnTo>
                    <a:pt x="112087" y="425434"/>
                  </a:lnTo>
                  <a:lnTo>
                    <a:pt x="117692" y="418145"/>
                  </a:lnTo>
                  <a:lnTo>
                    <a:pt x="123296" y="410993"/>
                  </a:lnTo>
                  <a:lnTo>
                    <a:pt x="128901" y="403984"/>
                  </a:lnTo>
                  <a:lnTo>
                    <a:pt x="134505" y="397127"/>
                  </a:lnTo>
                  <a:lnTo>
                    <a:pt x="140109" y="390428"/>
                  </a:lnTo>
                  <a:lnTo>
                    <a:pt x="145714" y="383891"/>
                  </a:lnTo>
                  <a:lnTo>
                    <a:pt x="151318" y="377520"/>
                  </a:lnTo>
                  <a:lnTo>
                    <a:pt x="156923" y="371318"/>
                  </a:lnTo>
                  <a:lnTo>
                    <a:pt x="162527" y="365285"/>
                  </a:lnTo>
                  <a:lnTo>
                    <a:pt x="168131" y="359424"/>
                  </a:lnTo>
                  <a:lnTo>
                    <a:pt x="173736" y="353734"/>
                  </a:lnTo>
                  <a:lnTo>
                    <a:pt x="179340" y="348213"/>
                  </a:lnTo>
                  <a:lnTo>
                    <a:pt x="184944" y="342861"/>
                  </a:lnTo>
                  <a:lnTo>
                    <a:pt x="190549" y="337675"/>
                  </a:lnTo>
                  <a:lnTo>
                    <a:pt x="196153" y="332652"/>
                  </a:lnTo>
                  <a:lnTo>
                    <a:pt x="201758" y="327789"/>
                  </a:lnTo>
                  <a:lnTo>
                    <a:pt x="207362" y="323082"/>
                  </a:lnTo>
                  <a:lnTo>
                    <a:pt x="212966" y="318528"/>
                  </a:lnTo>
                  <a:lnTo>
                    <a:pt x="218571" y="314122"/>
                  </a:lnTo>
                  <a:lnTo>
                    <a:pt x="224175" y="309860"/>
                  </a:lnTo>
                  <a:lnTo>
                    <a:pt x="229780" y="305738"/>
                  </a:lnTo>
                  <a:lnTo>
                    <a:pt x="235384" y="301750"/>
                  </a:lnTo>
                  <a:lnTo>
                    <a:pt x="240988" y="297893"/>
                  </a:lnTo>
                  <a:lnTo>
                    <a:pt x="246593" y="294160"/>
                  </a:lnTo>
                  <a:lnTo>
                    <a:pt x="252197" y="290548"/>
                  </a:lnTo>
                  <a:lnTo>
                    <a:pt x="257802" y="287053"/>
                  </a:lnTo>
                  <a:lnTo>
                    <a:pt x="263406" y="283668"/>
                  </a:lnTo>
                  <a:lnTo>
                    <a:pt x="269010" y="280390"/>
                  </a:lnTo>
                  <a:lnTo>
                    <a:pt x="274615" y="277214"/>
                  </a:lnTo>
                  <a:lnTo>
                    <a:pt x="280219" y="274135"/>
                  </a:lnTo>
                  <a:lnTo>
                    <a:pt x="285824" y="271151"/>
                  </a:lnTo>
                  <a:lnTo>
                    <a:pt x="291428" y="268255"/>
                  </a:lnTo>
                  <a:lnTo>
                    <a:pt x="297032" y="265445"/>
                  </a:lnTo>
                  <a:lnTo>
                    <a:pt x="302637" y="262717"/>
                  </a:lnTo>
                  <a:lnTo>
                    <a:pt x="308241" y="260066"/>
                  </a:lnTo>
                  <a:lnTo>
                    <a:pt x="313846" y="257489"/>
                  </a:lnTo>
                  <a:lnTo>
                    <a:pt x="319450" y="254984"/>
                  </a:lnTo>
                  <a:lnTo>
                    <a:pt x="325054" y="252545"/>
                  </a:lnTo>
                  <a:lnTo>
                    <a:pt x="330659" y="250171"/>
                  </a:lnTo>
                  <a:lnTo>
                    <a:pt x="336263" y="247859"/>
                  </a:lnTo>
                  <a:lnTo>
                    <a:pt x="341867" y="245605"/>
                  </a:lnTo>
                  <a:lnTo>
                    <a:pt x="347472" y="243406"/>
                  </a:lnTo>
                  <a:lnTo>
                    <a:pt x="353076" y="241261"/>
                  </a:lnTo>
                  <a:lnTo>
                    <a:pt x="358681" y="239167"/>
                  </a:lnTo>
                  <a:lnTo>
                    <a:pt x="364285" y="237121"/>
                  </a:lnTo>
                  <a:lnTo>
                    <a:pt x="369889" y="235121"/>
                  </a:lnTo>
                  <a:lnTo>
                    <a:pt x="375494" y="233165"/>
                  </a:lnTo>
                  <a:lnTo>
                    <a:pt x="381098" y="231251"/>
                  </a:lnTo>
                  <a:lnTo>
                    <a:pt x="386703" y="229377"/>
                  </a:lnTo>
                  <a:lnTo>
                    <a:pt x="392307" y="227541"/>
                  </a:lnTo>
                  <a:lnTo>
                    <a:pt x="397911" y="225742"/>
                  </a:lnTo>
                  <a:lnTo>
                    <a:pt x="403516" y="223978"/>
                  </a:lnTo>
                  <a:lnTo>
                    <a:pt x="409120" y="222247"/>
                  </a:lnTo>
                  <a:lnTo>
                    <a:pt x="414725" y="220548"/>
                  </a:lnTo>
                  <a:lnTo>
                    <a:pt x="420329" y="218880"/>
                  </a:lnTo>
                  <a:lnTo>
                    <a:pt x="425933" y="217241"/>
                  </a:lnTo>
                  <a:lnTo>
                    <a:pt x="431538" y="215631"/>
                  </a:lnTo>
                  <a:lnTo>
                    <a:pt x="437142" y="214047"/>
                  </a:lnTo>
                  <a:lnTo>
                    <a:pt x="442747" y="212489"/>
                  </a:lnTo>
                  <a:lnTo>
                    <a:pt x="448351" y="210956"/>
                  </a:lnTo>
                  <a:lnTo>
                    <a:pt x="453955" y="209447"/>
                  </a:lnTo>
                  <a:lnTo>
                    <a:pt x="459560" y="207960"/>
                  </a:lnTo>
                  <a:lnTo>
                    <a:pt x="465164" y="206496"/>
                  </a:lnTo>
                  <a:lnTo>
                    <a:pt x="470769" y="205053"/>
                  </a:lnTo>
                  <a:lnTo>
                    <a:pt x="476373" y="203631"/>
                  </a:lnTo>
                  <a:lnTo>
                    <a:pt x="481977" y="202228"/>
                  </a:lnTo>
                  <a:lnTo>
                    <a:pt x="487582" y="200845"/>
                  </a:lnTo>
                  <a:lnTo>
                    <a:pt x="493186" y="199480"/>
                  </a:lnTo>
                  <a:lnTo>
                    <a:pt x="498790" y="198133"/>
                  </a:lnTo>
                  <a:lnTo>
                    <a:pt x="504395" y="196803"/>
                  </a:lnTo>
                  <a:lnTo>
                    <a:pt x="509999" y="195491"/>
                  </a:lnTo>
                  <a:lnTo>
                    <a:pt x="515604" y="194194"/>
                  </a:lnTo>
                  <a:lnTo>
                    <a:pt x="521208" y="192914"/>
                  </a:lnTo>
                  <a:lnTo>
                    <a:pt x="526812" y="191649"/>
                  </a:lnTo>
                  <a:lnTo>
                    <a:pt x="532417" y="190399"/>
                  </a:lnTo>
                  <a:lnTo>
                    <a:pt x="538021" y="189164"/>
                  </a:lnTo>
                  <a:lnTo>
                    <a:pt x="543626" y="187943"/>
                  </a:lnTo>
                  <a:lnTo>
                    <a:pt x="549230" y="186737"/>
                  </a:lnTo>
                  <a:lnTo>
                    <a:pt x="554834" y="185545"/>
                  </a:lnTo>
                  <a:lnTo>
                    <a:pt x="560439" y="184366"/>
                  </a:lnTo>
                  <a:lnTo>
                    <a:pt x="566043" y="183201"/>
                  </a:lnTo>
                  <a:lnTo>
                    <a:pt x="571648" y="182049"/>
                  </a:lnTo>
                  <a:lnTo>
                    <a:pt x="577252" y="180910"/>
                  </a:lnTo>
                  <a:lnTo>
                    <a:pt x="582856" y="179784"/>
                  </a:lnTo>
                  <a:lnTo>
                    <a:pt x="588461" y="178671"/>
                  </a:lnTo>
                  <a:lnTo>
                    <a:pt x="594065" y="177571"/>
                  </a:lnTo>
                  <a:lnTo>
                    <a:pt x="599670" y="176483"/>
                  </a:lnTo>
                  <a:lnTo>
                    <a:pt x="605274" y="175409"/>
                  </a:lnTo>
                  <a:lnTo>
                    <a:pt x="610878" y="174347"/>
                  </a:lnTo>
                  <a:lnTo>
                    <a:pt x="616483" y="173298"/>
                  </a:lnTo>
                  <a:lnTo>
                    <a:pt x="622087" y="172261"/>
                  </a:lnTo>
                  <a:lnTo>
                    <a:pt x="627692" y="171238"/>
                  </a:lnTo>
                  <a:lnTo>
                    <a:pt x="633296" y="170227"/>
                  </a:lnTo>
                  <a:lnTo>
                    <a:pt x="638900" y="169229"/>
                  </a:lnTo>
                  <a:lnTo>
                    <a:pt x="644505" y="168244"/>
                  </a:lnTo>
                  <a:lnTo>
                    <a:pt x="650109" y="167272"/>
                  </a:lnTo>
                  <a:lnTo>
                    <a:pt x="655713" y="166314"/>
                  </a:lnTo>
                  <a:lnTo>
                    <a:pt x="661318" y="165369"/>
                  </a:lnTo>
                  <a:lnTo>
                    <a:pt x="666922" y="164438"/>
                  </a:lnTo>
                  <a:lnTo>
                    <a:pt x="672527" y="163521"/>
                  </a:lnTo>
                  <a:lnTo>
                    <a:pt x="678131" y="162617"/>
                  </a:lnTo>
                  <a:lnTo>
                    <a:pt x="683735" y="161728"/>
                  </a:lnTo>
                  <a:lnTo>
                    <a:pt x="689340" y="160854"/>
                  </a:lnTo>
                  <a:lnTo>
                    <a:pt x="694944" y="159994"/>
                  </a:lnTo>
                  <a:lnTo>
                    <a:pt x="700549" y="159149"/>
                  </a:lnTo>
                  <a:lnTo>
                    <a:pt x="706153" y="158319"/>
                  </a:lnTo>
                  <a:lnTo>
                    <a:pt x="711757" y="157504"/>
                  </a:lnTo>
                  <a:lnTo>
                    <a:pt x="717362" y="156705"/>
                  </a:lnTo>
                  <a:lnTo>
                    <a:pt x="722966" y="155922"/>
                  </a:lnTo>
                  <a:lnTo>
                    <a:pt x="728571" y="155155"/>
                  </a:lnTo>
                  <a:lnTo>
                    <a:pt x="734175" y="154405"/>
                  </a:lnTo>
                  <a:lnTo>
                    <a:pt x="739779" y="153670"/>
                  </a:lnTo>
                  <a:lnTo>
                    <a:pt x="745384" y="152953"/>
                  </a:lnTo>
                  <a:lnTo>
                    <a:pt x="750988" y="152252"/>
                  </a:lnTo>
                  <a:lnTo>
                    <a:pt x="756593" y="151568"/>
                  </a:lnTo>
                  <a:lnTo>
                    <a:pt x="762197" y="150901"/>
                  </a:lnTo>
                  <a:lnTo>
                    <a:pt x="767801" y="150252"/>
                  </a:lnTo>
                  <a:lnTo>
                    <a:pt x="773406" y="149619"/>
                  </a:lnTo>
                  <a:lnTo>
                    <a:pt x="779010" y="149004"/>
                  </a:lnTo>
                  <a:lnTo>
                    <a:pt x="784615" y="148405"/>
                  </a:lnTo>
                  <a:lnTo>
                    <a:pt x="790219" y="147824"/>
                  </a:lnTo>
                  <a:lnTo>
                    <a:pt x="795823" y="147259"/>
                  </a:lnTo>
                  <a:lnTo>
                    <a:pt x="801428" y="146711"/>
                  </a:lnTo>
                  <a:lnTo>
                    <a:pt x="807032" y="146178"/>
                  </a:lnTo>
                  <a:lnTo>
                    <a:pt x="812636" y="145662"/>
                  </a:lnTo>
                  <a:lnTo>
                    <a:pt x="818241" y="145161"/>
                  </a:lnTo>
                  <a:lnTo>
                    <a:pt x="823845" y="144675"/>
                  </a:lnTo>
                  <a:lnTo>
                    <a:pt x="829450" y="144203"/>
                  </a:lnTo>
                  <a:lnTo>
                    <a:pt x="835054" y="143744"/>
                  </a:lnTo>
                  <a:lnTo>
                    <a:pt x="840658" y="143298"/>
                  </a:lnTo>
                  <a:lnTo>
                    <a:pt x="846263" y="142863"/>
                  </a:lnTo>
                  <a:lnTo>
                    <a:pt x="851867" y="142439"/>
                  </a:lnTo>
                  <a:lnTo>
                    <a:pt x="857472" y="142024"/>
                  </a:lnTo>
                  <a:lnTo>
                    <a:pt x="863076" y="141618"/>
                  </a:lnTo>
                  <a:lnTo>
                    <a:pt x="868680" y="141218"/>
                  </a:lnTo>
                  <a:lnTo>
                    <a:pt x="874285" y="140824"/>
                  </a:lnTo>
                  <a:lnTo>
                    <a:pt x="879889" y="140433"/>
                  </a:lnTo>
                  <a:lnTo>
                    <a:pt x="885494" y="140045"/>
                  </a:lnTo>
                  <a:lnTo>
                    <a:pt x="891098" y="139656"/>
                  </a:lnTo>
                  <a:lnTo>
                    <a:pt x="896702" y="139267"/>
                  </a:lnTo>
                  <a:lnTo>
                    <a:pt x="902307" y="138873"/>
                  </a:lnTo>
                  <a:lnTo>
                    <a:pt x="907911" y="138474"/>
                  </a:lnTo>
                  <a:lnTo>
                    <a:pt x="913516" y="138068"/>
                  </a:lnTo>
                  <a:lnTo>
                    <a:pt x="919120" y="137651"/>
                  </a:lnTo>
                  <a:lnTo>
                    <a:pt x="924724" y="137222"/>
                  </a:lnTo>
                  <a:lnTo>
                    <a:pt x="930329" y="136779"/>
                  </a:lnTo>
                  <a:lnTo>
                    <a:pt x="935933" y="136318"/>
                  </a:lnTo>
                  <a:lnTo>
                    <a:pt x="941538" y="135839"/>
                  </a:lnTo>
                  <a:lnTo>
                    <a:pt x="947142" y="135338"/>
                  </a:lnTo>
                  <a:lnTo>
                    <a:pt x="952746" y="134813"/>
                  </a:lnTo>
                  <a:lnTo>
                    <a:pt x="958351" y="134262"/>
                  </a:lnTo>
                  <a:lnTo>
                    <a:pt x="963955" y="133683"/>
                  </a:lnTo>
                  <a:lnTo>
                    <a:pt x="969559" y="133073"/>
                  </a:lnTo>
                  <a:lnTo>
                    <a:pt x="975164" y="132430"/>
                  </a:lnTo>
                  <a:lnTo>
                    <a:pt x="980768" y="131753"/>
                  </a:lnTo>
                  <a:lnTo>
                    <a:pt x="986373" y="131039"/>
                  </a:lnTo>
                  <a:lnTo>
                    <a:pt x="991977" y="130287"/>
                  </a:lnTo>
                  <a:lnTo>
                    <a:pt x="997581" y="129495"/>
                  </a:lnTo>
                  <a:lnTo>
                    <a:pt x="1003186" y="128661"/>
                  </a:lnTo>
                  <a:lnTo>
                    <a:pt x="1008790" y="127785"/>
                  </a:lnTo>
                  <a:lnTo>
                    <a:pt x="1014395" y="126865"/>
                  </a:lnTo>
                  <a:lnTo>
                    <a:pt x="1019999" y="125900"/>
                  </a:lnTo>
                  <a:lnTo>
                    <a:pt x="1025603" y="124890"/>
                  </a:lnTo>
                  <a:lnTo>
                    <a:pt x="1031208" y="123835"/>
                  </a:lnTo>
                  <a:lnTo>
                    <a:pt x="1036812" y="122733"/>
                  </a:lnTo>
                  <a:lnTo>
                    <a:pt x="1042417" y="121586"/>
                  </a:lnTo>
                  <a:lnTo>
                    <a:pt x="1048021" y="120393"/>
                  </a:lnTo>
                  <a:lnTo>
                    <a:pt x="1053625" y="119154"/>
                  </a:lnTo>
                  <a:lnTo>
                    <a:pt x="1059230" y="117871"/>
                  </a:lnTo>
                  <a:lnTo>
                    <a:pt x="1064834" y="116544"/>
                  </a:lnTo>
                  <a:lnTo>
                    <a:pt x="1070439" y="115174"/>
                  </a:lnTo>
                  <a:lnTo>
                    <a:pt x="1076043" y="113763"/>
                  </a:lnTo>
                  <a:lnTo>
                    <a:pt x="1081647" y="112312"/>
                  </a:lnTo>
                  <a:lnTo>
                    <a:pt x="1087252" y="110822"/>
                  </a:lnTo>
                  <a:lnTo>
                    <a:pt x="1092856" y="109296"/>
                  </a:lnTo>
                  <a:lnTo>
                    <a:pt x="1098461" y="107735"/>
                  </a:lnTo>
                  <a:lnTo>
                    <a:pt x="1104065" y="106141"/>
                  </a:lnTo>
                  <a:lnTo>
                    <a:pt x="1109669" y="104517"/>
                  </a:lnTo>
                  <a:lnTo>
                    <a:pt x="1115274" y="102864"/>
                  </a:lnTo>
                  <a:lnTo>
                    <a:pt x="1120878" y="101186"/>
                  </a:lnTo>
                  <a:lnTo>
                    <a:pt x="1126482" y="99484"/>
                  </a:lnTo>
                  <a:lnTo>
                    <a:pt x="1132087" y="97761"/>
                  </a:lnTo>
                  <a:lnTo>
                    <a:pt x="1137691" y="96019"/>
                  </a:lnTo>
                  <a:lnTo>
                    <a:pt x="1143296" y="94261"/>
                  </a:lnTo>
                  <a:lnTo>
                    <a:pt x="1148900" y="92490"/>
                  </a:lnTo>
                  <a:lnTo>
                    <a:pt x="1154504" y="90707"/>
                  </a:lnTo>
                  <a:lnTo>
                    <a:pt x="1160109" y="88915"/>
                  </a:lnTo>
                  <a:lnTo>
                    <a:pt x="1165713" y="87117"/>
                  </a:lnTo>
                  <a:lnTo>
                    <a:pt x="1171318" y="85314"/>
                  </a:lnTo>
                  <a:lnTo>
                    <a:pt x="1176922" y="83510"/>
                  </a:lnTo>
                  <a:lnTo>
                    <a:pt x="1182526" y="81706"/>
                  </a:lnTo>
                  <a:lnTo>
                    <a:pt x="1188131" y="79904"/>
                  </a:lnTo>
                  <a:lnTo>
                    <a:pt x="1193735" y="78106"/>
                  </a:lnTo>
                  <a:lnTo>
                    <a:pt x="1199340" y="76315"/>
                  </a:lnTo>
                  <a:lnTo>
                    <a:pt x="1204944" y="74531"/>
                  </a:lnTo>
                  <a:lnTo>
                    <a:pt x="1210548" y="72757"/>
                  </a:lnTo>
                  <a:lnTo>
                    <a:pt x="1216153" y="70994"/>
                  </a:lnTo>
                  <a:lnTo>
                    <a:pt x="1221757" y="69244"/>
                  </a:lnTo>
                  <a:lnTo>
                    <a:pt x="1227362" y="67508"/>
                  </a:lnTo>
                  <a:lnTo>
                    <a:pt x="1232966" y="65787"/>
                  </a:lnTo>
                  <a:lnTo>
                    <a:pt x="1238570" y="64083"/>
                  </a:lnTo>
                  <a:lnTo>
                    <a:pt x="1244175" y="62396"/>
                  </a:lnTo>
                  <a:lnTo>
                    <a:pt x="1249779" y="60727"/>
                  </a:lnTo>
                  <a:lnTo>
                    <a:pt x="1255384" y="59077"/>
                  </a:lnTo>
                  <a:lnTo>
                    <a:pt x="1260988" y="57446"/>
                  </a:lnTo>
                  <a:lnTo>
                    <a:pt x="1266592" y="55835"/>
                  </a:lnTo>
                  <a:lnTo>
                    <a:pt x="1272197" y="54244"/>
                  </a:lnTo>
                  <a:lnTo>
                    <a:pt x="1277801" y="52674"/>
                  </a:lnTo>
                  <a:lnTo>
                    <a:pt x="1283406" y="51125"/>
                  </a:lnTo>
                  <a:lnTo>
                    <a:pt x="1289010" y="49596"/>
                  </a:lnTo>
                  <a:lnTo>
                    <a:pt x="1294614" y="48088"/>
                  </a:lnTo>
                  <a:lnTo>
                    <a:pt x="1300219" y="46601"/>
                  </a:lnTo>
                  <a:lnTo>
                    <a:pt x="1305823" y="45135"/>
                  </a:lnTo>
                  <a:lnTo>
                    <a:pt x="1311427" y="43690"/>
                  </a:lnTo>
                  <a:lnTo>
                    <a:pt x="1317032" y="42266"/>
                  </a:lnTo>
                  <a:lnTo>
                    <a:pt x="1322636" y="40862"/>
                  </a:lnTo>
                  <a:lnTo>
                    <a:pt x="1328241" y="39479"/>
                  </a:lnTo>
                  <a:lnTo>
                    <a:pt x="1333845" y="38117"/>
                  </a:lnTo>
                  <a:lnTo>
                    <a:pt x="1339449" y="36775"/>
                  </a:lnTo>
                  <a:lnTo>
                    <a:pt x="1345054" y="35454"/>
                  </a:lnTo>
                  <a:lnTo>
                    <a:pt x="1350658" y="34154"/>
                  </a:lnTo>
                  <a:lnTo>
                    <a:pt x="1356263" y="32874"/>
                  </a:lnTo>
                  <a:lnTo>
                    <a:pt x="1361867" y="31616"/>
                  </a:lnTo>
                  <a:lnTo>
                    <a:pt x="1367471" y="30378"/>
                  </a:lnTo>
                  <a:lnTo>
                    <a:pt x="1373076" y="29163"/>
                  </a:lnTo>
                  <a:lnTo>
                    <a:pt x="1378680" y="27969"/>
                  </a:lnTo>
                  <a:lnTo>
                    <a:pt x="1384285" y="26798"/>
                  </a:lnTo>
                  <a:lnTo>
                    <a:pt x="1389889" y="25650"/>
                  </a:lnTo>
                  <a:lnTo>
                    <a:pt x="1395493" y="24525"/>
                  </a:lnTo>
                  <a:lnTo>
                    <a:pt x="1401098" y="23424"/>
                  </a:lnTo>
                  <a:lnTo>
                    <a:pt x="1406702" y="22348"/>
                  </a:lnTo>
                  <a:lnTo>
                    <a:pt x="1412307" y="21298"/>
                  </a:lnTo>
                  <a:lnTo>
                    <a:pt x="1417911" y="20273"/>
                  </a:lnTo>
                  <a:lnTo>
                    <a:pt x="1423515" y="19275"/>
                  </a:lnTo>
                  <a:lnTo>
                    <a:pt x="1429120" y="18305"/>
                  </a:lnTo>
                  <a:lnTo>
                    <a:pt x="1434724" y="17363"/>
                  </a:lnTo>
                  <a:lnTo>
                    <a:pt x="1440329" y="16449"/>
                  </a:lnTo>
                  <a:lnTo>
                    <a:pt x="1445933" y="15564"/>
                  </a:lnTo>
                  <a:lnTo>
                    <a:pt x="1451537" y="14709"/>
                  </a:lnTo>
                  <a:lnTo>
                    <a:pt x="1457142" y="13885"/>
                  </a:lnTo>
                  <a:lnTo>
                    <a:pt x="1462746" y="13090"/>
                  </a:lnTo>
                  <a:lnTo>
                    <a:pt x="1468350" y="12326"/>
                  </a:lnTo>
                  <a:lnTo>
                    <a:pt x="1473955" y="11592"/>
                  </a:lnTo>
                  <a:lnTo>
                    <a:pt x="1479559" y="10889"/>
                  </a:lnTo>
                  <a:lnTo>
                    <a:pt x="1485164" y="10217"/>
                  </a:lnTo>
                  <a:lnTo>
                    <a:pt x="1490768" y="9575"/>
                  </a:lnTo>
                  <a:lnTo>
                    <a:pt x="1496372" y="8963"/>
                  </a:lnTo>
                  <a:lnTo>
                    <a:pt x="1501977" y="8380"/>
                  </a:lnTo>
                  <a:lnTo>
                    <a:pt x="1507581" y="7826"/>
                  </a:lnTo>
                  <a:lnTo>
                    <a:pt x="1513186" y="7301"/>
                  </a:lnTo>
                  <a:lnTo>
                    <a:pt x="1518790" y="6803"/>
                  </a:lnTo>
                  <a:lnTo>
                    <a:pt x="1524394" y="6333"/>
                  </a:lnTo>
                  <a:lnTo>
                    <a:pt x="1529999" y="5888"/>
                  </a:lnTo>
                  <a:lnTo>
                    <a:pt x="1535603" y="5469"/>
                  </a:lnTo>
                  <a:lnTo>
                    <a:pt x="1541208" y="5075"/>
                  </a:lnTo>
                  <a:lnTo>
                    <a:pt x="1546812" y="4703"/>
                  </a:lnTo>
                  <a:lnTo>
                    <a:pt x="1552416" y="4355"/>
                  </a:lnTo>
                  <a:lnTo>
                    <a:pt x="1558021" y="4028"/>
                  </a:lnTo>
                  <a:lnTo>
                    <a:pt x="1563625" y="3721"/>
                  </a:lnTo>
                  <a:lnTo>
                    <a:pt x="1569230" y="3434"/>
                  </a:lnTo>
                  <a:lnTo>
                    <a:pt x="1574834" y="3166"/>
                  </a:lnTo>
                  <a:lnTo>
                    <a:pt x="1580438" y="2915"/>
                  </a:lnTo>
                  <a:lnTo>
                    <a:pt x="1586043" y="2682"/>
                  </a:lnTo>
                  <a:lnTo>
                    <a:pt x="1591647" y="2464"/>
                  </a:lnTo>
                  <a:lnTo>
                    <a:pt x="1597252" y="2261"/>
                  </a:lnTo>
                  <a:lnTo>
                    <a:pt x="1602856" y="2072"/>
                  </a:lnTo>
                  <a:lnTo>
                    <a:pt x="1608460" y="1897"/>
                  </a:lnTo>
                  <a:lnTo>
                    <a:pt x="1614065" y="1733"/>
                  </a:lnTo>
                  <a:lnTo>
                    <a:pt x="1619669" y="1582"/>
                  </a:lnTo>
                  <a:lnTo>
                    <a:pt x="1625273" y="1442"/>
                  </a:lnTo>
                  <a:lnTo>
                    <a:pt x="1630878" y="1312"/>
                  </a:lnTo>
                  <a:lnTo>
                    <a:pt x="1636482" y="1191"/>
                  </a:lnTo>
                  <a:lnTo>
                    <a:pt x="1642087" y="1080"/>
                  </a:lnTo>
                  <a:lnTo>
                    <a:pt x="1647691" y="977"/>
                  </a:lnTo>
                  <a:lnTo>
                    <a:pt x="1653295" y="881"/>
                  </a:lnTo>
                  <a:lnTo>
                    <a:pt x="1658900" y="794"/>
                  </a:lnTo>
                  <a:lnTo>
                    <a:pt x="1664504" y="713"/>
                  </a:lnTo>
                  <a:lnTo>
                    <a:pt x="1670109" y="639"/>
                  </a:lnTo>
                  <a:lnTo>
                    <a:pt x="1675713" y="571"/>
                  </a:lnTo>
                  <a:lnTo>
                    <a:pt x="1681317" y="509"/>
                  </a:lnTo>
                  <a:lnTo>
                    <a:pt x="1686922" y="452"/>
                  </a:lnTo>
                  <a:lnTo>
                    <a:pt x="1692526" y="400"/>
                  </a:lnTo>
                  <a:lnTo>
                    <a:pt x="1698131" y="353"/>
                  </a:lnTo>
                  <a:lnTo>
                    <a:pt x="1703735" y="309"/>
                  </a:lnTo>
                  <a:lnTo>
                    <a:pt x="1709339" y="270"/>
                  </a:lnTo>
                  <a:lnTo>
                    <a:pt x="1714944" y="235"/>
                  </a:lnTo>
                  <a:lnTo>
                    <a:pt x="1720548" y="203"/>
                  </a:lnTo>
                  <a:lnTo>
                    <a:pt x="1726153" y="174"/>
                  </a:lnTo>
                  <a:lnTo>
                    <a:pt x="1731757" y="148"/>
                  </a:lnTo>
                  <a:lnTo>
                    <a:pt x="1737361" y="125"/>
                  </a:lnTo>
                  <a:lnTo>
                    <a:pt x="1742966" y="105"/>
                  </a:lnTo>
                  <a:lnTo>
                    <a:pt x="1748570" y="87"/>
                  </a:lnTo>
                  <a:lnTo>
                    <a:pt x="1754175" y="71"/>
                  </a:lnTo>
                  <a:lnTo>
                    <a:pt x="1759779" y="57"/>
                  </a:lnTo>
                  <a:lnTo>
                    <a:pt x="1765383" y="44"/>
                  </a:lnTo>
                  <a:lnTo>
                    <a:pt x="1770988" y="34"/>
                  </a:lnTo>
                  <a:lnTo>
                    <a:pt x="1776592" y="25"/>
                  </a:lnTo>
                  <a:lnTo>
                    <a:pt x="1782196" y="18"/>
                  </a:lnTo>
                  <a:lnTo>
                    <a:pt x="1787801" y="12"/>
                  </a:lnTo>
                  <a:lnTo>
                    <a:pt x="1793405" y="7"/>
                  </a:lnTo>
                  <a:lnTo>
                    <a:pt x="1799010" y="4"/>
                  </a:lnTo>
                  <a:lnTo>
                    <a:pt x="1804614" y="1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1"/>
                  </a:lnTo>
                  <a:lnTo>
                    <a:pt x="1832636" y="3"/>
                  </a:lnTo>
                  <a:lnTo>
                    <a:pt x="1838240" y="6"/>
                  </a:lnTo>
                  <a:lnTo>
                    <a:pt x="1843845" y="9"/>
                  </a:lnTo>
                  <a:lnTo>
                    <a:pt x="1849449" y="13"/>
                  </a:lnTo>
                  <a:lnTo>
                    <a:pt x="1855054" y="18"/>
                  </a:lnTo>
                  <a:lnTo>
                    <a:pt x="1860658" y="23"/>
                  </a:lnTo>
                  <a:lnTo>
                    <a:pt x="1866262" y="28"/>
                  </a:lnTo>
                  <a:lnTo>
                    <a:pt x="1871867" y="34"/>
                  </a:lnTo>
                  <a:lnTo>
                    <a:pt x="1877471" y="41"/>
                  </a:lnTo>
                  <a:lnTo>
                    <a:pt x="1883076" y="47"/>
                  </a:lnTo>
                  <a:lnTo>
                    <a:pt x="1883076" y="5967"/>
                  </a:lnTo>
                  <a:lnTo>
                    <a:pt x="1877471" y="6356"/>
                  </a:lnTo>
                  <a:lnTo>
                    <a:pt x="1871867" y="6773"/>
                  </a:lnTo>
                  <a:lnTo>
                    <a:pt x="1866262" y="7218"/>
                  </a:lnTo>
                  <a:lnTo>
                    <a:pt x="1860658" y="7693"/>
                  </a:lnTo>
                  <a:lnTo>
                    <a:pt x="1855054" y="8200"/>
                  </a:lnTo>
                  <a:lnTo>
                    <a:pt x="1849449" y="8742"/>
                  </a:lnTo>
                  <a:lnTo>
                    <a:pt x="1843845" y="9320"/>
                  </a:lnTo>
                  <a:lnTo>
                    <a:pt x="1838240" y="9936"/>
                  </a:lnTo>
                  <a:lnTo>
                    <a:pt x="1832636" y="10594"/>
                  </a:lnTo>
                  <a:lnTo>
                    <a:pt x="1827032" y="11295"/>
                  </a:lnTo>
                  <a:lnTo>
                    <a:pt x="1821427" y="12043"/>
                  </a:lnTo>
                  <a:lnTo>
                    <a:pt x="1815823" y="12840"/>
                  </a:lnTo>
                  <a:lnTo>
                    <a:pt x="1810218" y="13689"/>
                  </a:lnTo>
                  <a:lnTo>
                    <a:pt x="1804614" y="14593"/>
                  </a:lnTo>
                  <a:lnTo>
                    <a:pt x="1799010" y="15557"/>
                  </a:lnTo>
                  <a:lnTo>
                    <a:pt x="1793405" y="16583"/>
                  </a:lnTo>
                  <a:lnTo>
                    <a:pt x="1787801" y="17675"/>
                  </a:lnTo>
                  <a:lnTo>
                    <a:pt x="1782196" y="18837"/>
                  </a:lnTo>
                  <a:lnTo>
                    <a:pt x="1776592" y="20073"/>
                  </a:lnTo>
                  <a:lnTo>
                    <a:pt x="1770988" y="21387"/>
                  </a:lnTo>
                  <a:lnTo>
                    <a:pt x="1765383" y="22785"/>
                  </a:lnTo>
                  <a:lnTo>
                    <a:pt x="1759779" y="24270"/>
                  </a:lnTo>
                  <a:lnTo>
                    <a:pt x="1754175" y="25847"/>
                  </a:lnTo>
                  <a:lnTo>
                    <a:pt x="1748570" y="27522"/>
                  </a:lnTo>
                  <a:lnTo>
                    <a:pt x="1742966" y="29300"/>
                  </a:lnTo>
                  <a:lnTo>
                    <a:pt x="1737361" y="31186"/>
                  </a:lnTo>
                  <a:lnTo>
                    <a:pt x="1731757" y="33187"/>
                  </a:lnTo>
                  <a:lnTo>
                    <a:pt x="1726153" y="35307"/>
                  </a:lnTo>
                  <a:lnTo>
                    <a:pt x="1720548" y="37552"/>
                  </a:lnTo>
                  <a:lnTo>
                    <a:pt x="1714944" y="39930"/>
                  </a:lnTo>
                  <a:lnTo>
                    <a:pt x="1709339" y="42446"/>
                  </a:lnTo>
                  <a:lnTo>
                    <a:pt x="1703735" y="45107"/>
                  </a:lnTo>
                  <a:lnTo>
                    <a:pt x="1698131" y="47919"/>
                  </a:lnTo>
                  <a:lnTo>
                    <a:pt x="1692526" y="50888"/>
                  </a:lnTo>
                  <a:lnTo>
                    <a:pt x="1686922" y="54022"/>
                  </a:lnTo>
                  <a:lnTo>
                    <a:pt x="1681317" y="57327"/>
                  </a:lnTo>
                  <a:lnTo>
                    <a:pt x="1675713" y="60809"/>
                  </a:lnTo>
                  <a:lnTo>
                    <a:pt x="1670109" y="64475"/>
                  </a:lnTo>
                  <a:lnTo>
                    <a:pt x="1664504" y="68331"/>
                  </a:lnTo>
                  <a:lnTo>
                    <a:pt x="1658900" y="72384"/>
                  </a:lnTo>
                  <a:lnTo>
                    <a:pt x="1653295" y="76639"/>
                  </a:lnTo>
                  <a:lnTo>
                    <a:pt x="1647691" y="81101"/>
                  </a:lnTo>
                  <a:lnTo>
                    <a:pt x="1642087" y="85776"/>
                  </a:lnTo>
                  <a:lnTo>
                    <a:pt x="1636482" y="90669"/>
                  </a:lnTo>
                  <a:lnTo>
                    <a:pt x="1630878" y="95783"/>
                  </a:lnTo>
                  <a:lnTo>
                    <a:pt x="1625273" y="101122"/>
                  </a:lnTo>
                  <a:lnTo>
                    <a:pt x="1619669" y="106692"/>
                  </a:lnTo>
                  <a:lnTo>
                    <a:pt x="1614065" y="112498"/>
                  </a:lnTo>
                  <a:lnTo>
                    <a:pt x="1608460" y="118544"/>
                  </a:lnTo>
                  <a:lnTo>
                    <a:pt x="1602856" y="124835"/>
                  </a:lnTo>
                  <a:lnTo>
                    <a:pt x="1597252" y="131374"/>
                  </a:lnTo>
                  <a:lnTo>
                    <a:pt x="1591647" y="138164"/>
                  </a:lnTo>
                  <a:lnTo>
                    <a:pt x="1586043" y="145207"/>
                  </a:lnTo>
                  <a:lnTo>
                    <a:pt x="1580438" y="152503"/>
                  </a:lnTo>
                  <a:lnTo>
                    <a:pt x="1574834" y="160053"/>
                  </a:lnTo>
                  <a:lnTo>
                    <a:pt x="1569230" y="167855"/>
                  </a:lnTo>
                  <a:lnTo>
                    <a:pt x="1563625" y="175906"/>
                  </a:lnTo>
                  <a:lnTo>
                    <a:pt x="1558021" y="184203"/>
                  </a:lnTo>
                  <a:lnTo>
                    <a:pt x="1552416" y="192737"/>
                  </a:lnTo>
                  <a:lnTo>
                    <a:pt x="1546812" y="201503"/>
                  </a:lnTo>
                  <a:lnTo>
                    <a:pt x="1541208" y="210490"/>
                  </a:lnTo>
                  <a:lnTo>
                    <a:pt x="1535603" y="219687"/>
                  </a:lnTo>
                  <a:lnTo>
                    <a:pt x="1529999" y="229079"/>
                  </a:lnTo>
                  <a:lnTo>
                    <a:pt x="1524394" y="238650"/>
                  </a:lnTo>
                  <a:lnTo>
                    <a:pt x="1518790" y="248384"/>
                  </a:lnTo>
                  <a:lnTo>
                    <a:pt x="1513186" y="258258"/>
                  </a:lnTo>
                  <a:lnTo>
                    <a:pt x="1507581" y="268251"/>
                  </a:lnTo>
                  <a:lnTo>
                    <a:pt x="1501977" y="278338"/>
                  </a:lnTo>
                  <a:lnTo>
                    <a:pt x="1496372" y="288493"/>
                  </a:lnTo>
                  <a:lnTo>
                    <a:pt x="1490768" y="298687"/>
                  </a:lnTo>
                  <a:lnTo>
                    <a:pt x="1485164" y="308890"/>
                  </a:lnTo>
                  <a:lnTo>
                    <a:pt x="1479559" y="319072"/>
                  </a:lnTo>
                  <a:lnTo>
                    <a:pt x="1473955" y="329198"/>
                  </a:lnTo>
                  <a:lnTo>
                    <a:pt x="1468350" y="339238"/>
                  </a:lnTo>
                  <a:lnTo>
                    <a:pt x="1462746" y="349156"/>
                  </a:lnTo>
                  <a:lnTo>
                    <a:pt x="1457142" y="358920"/>
                  </a:lnTo>
                  <a:lnTo>
                    <a:pt x="1451537" y="368496"/>
                  </a:lnTo>
                  <a:lnTo>
                    <a:pt x="1445933" y="377851"/>
                  </a:lnTo>
                  <a:lnTo>
                    <a:pt x="1440329" y="386955"/>
                  </a:lnTo>
                  <a:lnTo>
                    <a:pt x="1434724" y="395778"/>
                  </a:lnTo>
                  <a:lnTo>
                    <a:pt x="1429120" y="404293"/>
                  </a:lnTo>
                  <a:lnTo>
                    <a:pt x="1423515" y="412472"/>
                  </a:lnTo>
                  <a:lnTo>
                    <a:pt x="1417911" y="420294"/>
                  </a:lnTo>
                  <a:lnTo>
                    <a:pt x="1412307" y="427737"/>
                  </a:lnTo>
                  <a:lnTo>
                    <a:pt x="1406702" y="434785"/>
                  </a:lnTo>
                  <a:lnTo>
                    <a:pt x="1401098" y="441423"/>
                  </a:lnTo>
                  <a:lnTo>
                    <a:pt x="1395493" y="447639"/>
                  </a:lnTo>
                  <a:lnTo>
                    <a:pt x="1389889" y="453425"/>
                  </a:lnTo>
                  <a:lnTo>
                    <a:pt x="1384285" y="458775"/>
                  </a:lnTo>
                  <a:lnTo>
                    <a:pt x="1378680" y="463688"/>
                  </a:lnTo>
                  <a:lnTo>
                    <a:pt x="1373076" y="468162"/>
                  </a:lnTo>
                  <a:lnTo>
                    <a:pt x="1367471" y="472201"/>
                  </a:lnTo>
                  <a:lnTo>
                    <a:pt x="1361867" y="475810"/>
                  </a:lnTo>
                  <a:lnTo>
                    <a:pt x="1356263" y="478996"/>
                  </a:lnTo>
                  <a:lnTo>
                    <a:pt x="1350658" y="481768"/>
                  </a:lnTo>
                  <a:lnTo>
                    <a:pt x="1345054" y="484135"/>
                  </a:lnTo>
                  <a:lnTo>
                    <a:pt x="1339449" y="486111"/>
                  </a:lnTo>
                  <a:lnTo>
                    <a:pt x="1333845" y="487708"/>
                  </a:lnTo>
                  <a:lnTo>
                    <a:pt x="1328241" y="488938"/>
                  </a:lnTo>
                  <a:lnTo>
                    <a:pt x="1322636" y="489817"/>
                  </a:lnTo>
                  <a:lnTo>
                    <a:pt x="1317032" y="490358"/>
                  </a:lnTo>
                  <a:lnTo>
                    <a:pt x="1311427" y="490576"/>
                  </a:lnTo>
                  <a:lnTo>
                    <a:pt x="1305823" y="490484"/>
                  </a:lnTo>
                  <a:lnTo>
                    <a:pt x="1300219" y="490098"/>
                  </a:lnTo>
                  <a:lnTo>
                    <a:pt x="1294614" y="489430"/>
                  </a:lnTo>
                  <a:lnTo>
                    <a:pt x="1289010" y="488493"/>
                  </a:lnTo>
                  <a:lnTo>
                    <a:pt x="1283406" y="487301"/>
                  </a:lnTo>
                  <a:lnTo>
                    <a:pt x="1277801" y="485865"/>
                  </a:lnTo>
                  <a:lnTo>
                    <a:pt x="1272197" y="484196"/>
                  </a:lnTo>
                  <a:lnTo>
                    <a:pt x="1266592" y="482304"/>
                  </a:lnTo>
                  <a:lnTo>
                    <a:pt x="1260988" y="480200"/>
                  </a:lnTo>
                  <a:lnTo>
                    <a:pt x="1255384" y="477892"/>
                  </a:lnTo>
                  <a:lnTo>
                    <a:pt x="1249779" y="475388"/>
                  </a:lnTo>
                  <a:lnTo>
                    <a:pt x="1244175" y="472696"/>
                  </a:lnTo>
                  <a:lnTo>
                    <a:pt x="1238570" y="469823"/>
                  </a:lnTo>
                  <a:lnTo>
                    <a:pt x="1232966" y="466774"/>
                  </a:lnTo>
                  <a:lnTo>
                    <a:pt x="1227362" y="463555"/>
                  </a:lnTo>
                  <a:lnTo>
                    <a:pt x="1221757" y="460171"/>
                  </a:lnTo>
                  <a:lnTo>
                    <a:pt x="1216153" y="456627"/>
                  </a:lnTo>
                  <a:lnTo>
                    <a:pt x="1210548" y="452926"/>
                  </a:lnTo>
                  <a:lnTo>
                    <a:pt x="1204944" y="449072"/>
                  </a:lnTo>
                  <a:lnTo>
                    <a:pt x="1199340" y="445068"/>
                  </a:lnTo>
                  <a:lnTo>
                    <a:pt x="1193735" y="440919"/>
                  </a:lnTo>
                  <a:lnTo>
                    <a:pt x="1188131" y="436631"/>
                  </a:lnTo>
                  <a:lnTo>
                    <a:pt x="1182526" y="432209"/>
                  </a:lnTo>
                  <a:lnTo>
                    <a:pt x="1176922" y="427656"/>
                  </a:lnTo>
                  <a:lnTo>
                    <a:pt x="1171318" y="422979"/>
                  </a:lnTo>
                  <a:lnTo>
                    <a:pt x="1165713" y="418181"/>
                  </a:lnTo>
                  <a:lnTo>
                    <a:pt x="1160109" y="413269"/>
                  </a:lnTo>
                  <a:lnTo>
                    <a:pt x="1154504" y="408247"/>
                  </a:lnTo>
                  <a:lnTo>
                    <a:pt x="1148900" y="403121"/>
                  </a:lnTo>
                  <a:lnTo>
                    <a:pt x="1143296" y="397895"/>
                  </a:lnTo>
                  <a:lnTo>
                    <a:pt x="1137691" y="392576"/>
                  </a:lnTo>
                  <a:lnTo>
                    <a:pt x="1132087" y="387171"/>
                  </a:lnTo>
                  <a:lnTo>
                    <a:pt x="1126482" y="381684"/>
                  </a:lnTo>
                  <a:lnTo>
                    <a:pt x="1120878" y="376123"/>
                  </a:lnTo>
                  <a:lnTo>
                    <a:pt x="1115274" y="370494"/>
                  </a:lnTo>
                  <a:lnTo>
                    <a:pt x="1109669" y="364806"/>
                  </a:lnTo>
                  <a:lnTo>
                    <a:pt x="1104065" y="359064"/>
                  </a:lnTo>
                  <a:lnTo>
                    <a:pt x="1098461" y="353276"/>
                  </a:lnTo>
                  <a:lnTo>
                    <a:pt x="1092856" y="347452"/>
                  </a:lnTo>
                  <a:lnTo>
                    <a:pt x="1087252" y="341598"/>
                  </a:lnTo>
                  <a:lnTo>
                    <a:pt x="1081647" y="335723"/>
                  </a:lnTo>
                  <a:lnTo>
                    <a:pt x="1076043" y="329837"/>
                  </a:lnTo>
                  <a:lnTo>
                    <a:pt x="1070439" y="323947"/>
                  </a:lnTo>
                  <a:lnTo>
                    <a:pt x="1064834" y="318062"/>
                  </a:lnTo>
                  <a:lnTo>
                    <a:pt x="1059230" y="312193"/>
                  </a:lnTo>
                  <a:lnTo>
                    <a:pt x="1053625" y="306346"/>
                  </a:lnTo>
                  <a:lnTo>
                    <a:pt x="1048021" y="300533"/>
                  </a:lnTo>
                  <a:lnTo>
                    <a:pt x="1042417" y="294761"/>
                  </a:lnTo>
                  <a:lnTo>
                    <a:pt x="1036812" y="289041"/>
                  </a:lnTo>
                  <a:lnTo>
                    <a:pt x="1031208" y="283379"/>
                  </a:lnTo>
                  <a:lnTo>
                    <a:pt x="1025603" y="277786"/>
                  </a:lnTo>
                  <a:lnTo>
                    <a:pt x="1019999" y="272270"/>
                  </a:lnTo>
                  <a:lnTo>
                    <a:pt x="1014395" y="266838"/>
                  </a:lnTo>
                  <a:lnTo>
                    <a:pt x="1008790" y="261499"/>
                  </a:lnTo>
                  <a:lnTo>
                    <a:pt x="1003186" y="256260"/>
                  </a:lnTo>
                  <a:lnTo>
                    <a:pt x="997581" y="251128"/>
                  </a:lnTo>
                  <a:lnTo>
                    <a:pt x="991977" y="246110"/>
                  </a:lnTo>
                  <a:lnTo>
                    <a:pt x="986373" y="241212"/>
                  </a:lnTo>
                  <a:lnTo>
                    <a:pt x="980768" y="236440"/>
                  </a:lnTo>
                  <a:lnTo>
                    <a:pt x="975164" y="231799"/>
                  </a:lnTo>
                  <a:lnTo>
                    <a:pt x="969559" y="227294"/>
                  </a:lnTo>
                  <a:lnTo>
                    <a:pt x="963955" y="222929"/>
                  </a:lnTo>
                  <a:lnTo>
                    <a:pt x="958351" y="218707"/>
                  </a:lnTo>
                  <a:lnTo>
                    <a:pt x="952746" y="214632"/>
                  </a:lnTo>
                  <a:lnTo>
                    <a:pt x="947142" y="210706"/>
                  </a:lnTo>
                  <a:lnTo>
                    <a:pt x="941538" y="206932"/>
                  </a:lnTo>
                  <a:lnTo>
                    <a:pt x="935933" y="203310"/>
                  </a:lnTo>
                  <a:lnTo>
                    <a:pt x="930329" y="199842"/>
                  </a:lnTo>
                  <a:lnTo>
                    <a:pt x="924724" y="196528"/>
                  </a:lnTo>
                  <a:lnTo>
                    <a:pt x="919120" y="193368"/>
                  </a:lnTo>
                  <a:lnTo>
                    <a:pt x="913516" y="190362"/>
                  </a:lnTo>
                  <a:lnTo>
                    <a:pt x="907911" y="187508"/>
                  </a:lnTo>
                  <a:lnTo>
                    <a:pt x="902307" y="184806"/>
                  </a:lnTo>
                  <a:lnTo>
                    <a:pt x="896702" y="182254"/>
                  </a:lnTo>
                  <a:lnTo>
                    <a:pt x="891098" y="179850"/>
                  </a:lnTo>
                  <a:lnTo>
                    <a:pt x="885494" y="177591"/>
                  </a:lnTo>
                  <a:lnTo>
                    <a:pt x="879889" y="175474"/>
                  </a:lnTo>
                  <a:lnTo>
                    <a:pt x="874285" y="173498"/>
                  </a:lnTo>
                  <a:lnTo>
                    <a:pt x="868680" y="171658"/>
                  </a:lnTo>
                  <a:lnTo>
                    <a:pt x="863076" y="169951"/>
                  </a:lnTo>
                  <a:lnTo>
                    <a:pt x="857472" y="168375"/>
                  </a:lnTo>
                  <a:lnTo>
                    <a:pt x="851867" y="166924"/>
                  </a:lnTo>
                  <a:lnTo>
                    <a:pt x="846263" y="165596"/>
                  </a:lnTo>
                  <a:lnTo>
                    <a:pt x="840658" y="164386"/>
                  </a:lnTo>
                  <a:lnTo>
                    <a:pt x="835054" y="163292"/>
                  </a:lnTo>
                  <a:lnTo>
                    <a:pt x="829450" y="162307"/>
                  </a:lnTo>
                  <a:lnTo>
                    <a:pt x="823845" y="161430"/>
                  </a:lnTo>
                  <a:lnTo>
                    <a:pt x="818241" y="160655"/>
                  </a:lnTo>
                  <a:lnTo>
                    <a:pt x="812636" y="159979"/>
                  </a:lnTo>
                  <a:lnTo>
                    <a:pt x="807032" y="159397"/>
                  </a:lnTo>
                  <a:lnTo>
                    <a:pt x="801428" y="158907"/>
                  </a:lnTo>
                  <a:lnTo>
                    <a:pt x="795823" y="158503"/>
                  </a:lnTo>
                  <a:lnTo>
                    <a:pt x="790219" y="158183"/>
                  </a:lnTo>
                  <a:lnTo>
                    <a:pt x="784615" y="157943"/>
                  </a:lnTo>
                  <a:lnTo>
                    <a:pt x="779010" y="157778"/>
                  </a:lnTo>
                  <a:lnTo>
                    <a:pt x="773406" y="157686"/>
                  </a:lnTo>
                  <a:lnTo>
                    <a:pt x="767801" y="157663"/>
                  </a:lnTo>
                  <a:lnTo>
                    <a:pt x="762197" y="157706"/>
                  </a:lnTo>
                  <a:lnTo>
                    <a:pt x="756593" y="157811"/>
                  </a:lnTo>
                  <a:lnTo>
                    <a:pt x="750988" y="157976"/>
                  </a:lnTo>
                  <a:lnTo>
                    <a:pt x="745384" y="158198"/>
                  </a:lnTo>
                  <a:lnTo>
                    <a:pt x="739779" y="158474"/>
                  </a:lnTo>
                  <a:lnTo>
                    <a:pt x="734175" y="158801"/>
                  </a:lnTo>
                  <a:lnTo>
                    <a:pt x="728571" y="159176"/>
                  </a:lnTo>
                  <a:lnTo>
                    <a:pt x="722966" y="159597"/>
                  </a:lnTo>
                  <a:lnTo>
                    <a:pt x="717362" y="160062"/>
                  </a:lnTo>
                  <a:lnTo>
                    <a:pt x="711757" y="160569"/>
                  </a:lnTo>
                  <a:lnTo>
                    <a:pt x="706153" y="161115"/>
                  </a:lnTo>
                  <a:lnTo>
                    <a:pt x="700549" y="161698"/>
                  </a:lnTo>
                  <a:lnTo>
                    <a:pt x="694944" y="162317"/>
                  </a:lnTo>
                  <a:lnTo>
                    <a:pt x="689340" y="162970"/>
                  </a:lnTo>
                  <a:lnTo>
                    <a:pt x="683735" y="163655"/>
                  </a:lnTo>
                  <a:lnTo>
                    <a:pt x="678131" y="164370"/>
                  </a:lnTo>
                  <a:lnTo>
                    <a:pt x="672527" y="165114"/>
                  </a:lnTo>
                  <a:lnTo>
                    <a:pt x="666922" y="165886"/>
                  </a:lnTo>
                  <a:lnTo>
                    <a:pt x="661318" y="166685"/>
                  </a:lnTo>
                  <a:lnTo>
                    <a:pt x="655713" y="167508"/>
                  </a:lnTo>
                  <a:lnTo>
                    <a:pt x="650109" y="168356"/>
                  </a:lnTo>
                  <a:lnTo>
                    <a:pt x="644505" y="169227"/>
                  </a:lnTo>
                  <a:lnTo>
                    <a:pt x="638900" y="170120"/>
                  </a:lnTo>
                  <a:lnTo>
                    <a:pt x="633296" y="171034"/>
                  </a:lnTo>
                  <a:lnTo>
                    <a:pt x="627692" y="171968"/>
                  </a:lnTo>
                  <a:lnTo>
                    <a:pt x="622087" y="172922"/>
                  </a:lnTo>
                  <a:lnTo>
                    <a:pt x="616483" y="173896"/>
                  </a:lnTo>
                  <a:lnTo>
                    <a:pt x="610878" y="174888"/>
                  </a:lnTo>
                  <a:lnTo>
                    <a:pt x="605274" y="175897"/>
                  </a:lnTo>
                  <a:lnTo>
                    <a:pt x="599670" y="176925"/>
                  </a:lnTo>
                  <a:lnTo>
                    <a:pt x="594065" y="177969"/>
                  </a:lnTo>
                  <a:lnTo>
                    <a:pt x="588461" y="179030"/>
                  </a:lnTo>
                  <a:lnTo>
                    <a:pt x="582856" y="180108"/>
                  </a:lnTo>
                  <a:lnTo>
                    <a:pt x="577252" y="181202"/>
                  </a:lnTo>
                  <a:lnTo>
                    <a:pt x="571648" y="182312"/>
                  </a:lnTo>
                  <a:lnTo>
                    <a:pt x="566043" y="183438"/>
                  </a:lnTo>
                  <a:lnTo>
                    <a:pt x="560439" y="184579"/>
                  </a:lnTo>
                  <a:lnTo>
                    <a:pt x="554834" y="185737"/>
                  </a:lnTo>
                  <a:lnTo>
                    <a:pt x="549230" y="186910"/>
                  </a:lnTo>
                  <a:lnTo>
                    <a:pt x="543626" y="188099"/>
                  </a:lnTo>
                  <a:lnTo>
                    <a:pt x="538021" y="189303"/>
                  </a:lnTo>
                  <a:lnTo>
                    <a:pt x="532417" y="190524"/>
                  </a:lnTo>
                  <a:lnTo>
                    <a:pt x="526812" y="191761"/>
                  </a:lnTo>
                  <a:lnTo>
                    <a:pt x="521208" y="193015"/>
                  </a:lnTo>
                  <a:lnTo>
                    <a:pt x="515604" y="194285"/>
                  </a:lnTo>
                  <a:lnTo>
                    <a:pt x="509999" y="195572"/>
                  </a:lnTo>
                  <a:lnTo>
                    <a:pt x="504395" y="196876"/>
                  </a:lnTo>
                  <a:lnTo>
                    <a:pt x="498790" y="198198"/>
                  </a:lnTo>
                  <a:lnTo>
                    <a:pt x="493186" y="199538"/>
                  </a:lnTo>
                  <a:lnTo>
                    <a:pt x="487582" y="200897"/>
                  </a:lnTo>
                  <a:lnTo>
                    <a:pt x="481977" y="202275"/>
                  </a:lnTo>
                  <a:lnTo>
                    <a:pt x="476373" y="203673"/>
                  </a:lnTo>
                  <a:lnTo>
                    <a:pt x="470769" y="205091"/>
                  </a:lnTo>
                  <a:lnTo>
                    <a:pt x="465164" y="206530"/>
                  </a:lnTo>
                  <a:lnTo>
                    <a:pt x="459560" y="207990"/>
                  </a:lnTo>
                  <a:lnTo>
                    <a:pt x="453955" y="209473"/>
                  </a:lnTo>
                  <a:lnTo>
                    <a:pt x="448351" y="210980"/>
                  </a:lnTo>
                  <a:lnTo>
                    <a:pt x="442747" y="212510"/>
                  </a:lnTo>
                  <a:lnTo>
                    <a:pt x="437142" y="214066"/>
                  </a:lnTo>
                  <a:lnTo>
                    <a:pt x="431538" y="215647"/>
                  </a:lnTo>
                  <a:lnTo>
                    <a:pt x="425933" y="217256"/>
                  </a:lnTo>
                  <a:lnTo>
                    <a:pt x="420329" y="218894"/>
                  </a:lnTo>
                  <a:lnTo>
                    <a:pt x="414725" y="220560"/>
                  </a:lnTo>
                  <a:lnTo>
                    <a:pt x="409120" y="222258"/>
                  </a:lnTo>
                  <a:lnTo>
                    <a:pt x="403516" y="223987"/>
                  </a:lnTo>
                  <a:lnTo>
                    <a:pt x="397911" y="225750"/>
                  </a:lnTo>
                  <a:lnTo>
                    <a:pt x="392307" y="227548"/>
                  </a:lnTo>
                  <a:lnTo>
                    <a:pt x="386703" y="229383"/>
                  </a:lnTo>
                  <a:lnTo>
                    <a:pt x="381098" y="231256"/>
                  </a:lnTo>
                  <a:lnTo>
                    <a:pt x="375494" y="233170"/>
                  </a:lnTo>
                  <a:lnTo>
                    <a:pt x="369889" y="235125"/>
                  </a:lnTo>
                  <a:lnTo>
                    <a:pt x="364285" y="237125"/>
                  </a:lnTo>
                  <a:lnTo>
                    <a:pt x="358681" y="239170"/>
                  </a:lnTo>
                  <a:lnTo>
                    <a:pt x="353076" y="241264"/>
                  </a:lnTo>
                  <a:lnTo>
                    <a:pt x="347472" y="243409"/>
                  </a:lnTo>
                  <a:lnTo>
                    <a:pt x="341867" y="245607"/>
                  </a:lnTo>
                  <a:lnTo>
                    <a:pt x="336263" y="247861"/>
                  </a:lnTo>
                  <a:lnTo>
                    <a:pt x="330659" y="250173"/>
                  </a:lnTo>
                  <a:lnTo>
                    <a:pt x="325054" y="252547"/>
                  </a:lnTo>
                  <a:lnTo>
                    <a:pt x="319450" y="254985"/>
                  </a:lnTo>
                  <a:lnTo>
                    <a:pt x="313846" y="257491"/>
                  </a:lnTo>
                  <a:lnTo>
                    <a:pt x="308241" y="260067"/>
                  </a:lnTo>
                  <a:lnTo>
                    <a:pt x="302637" y="262718"/>
                  </a:lnTo>
                  <a:lnTo>
                    <a:pt x="297032" y="265446"/>
                  </a:lnTo>
                  <a:lnTo>
                    <a:pt x="291428" y="268256"/>
                  </a:lnTo>
                  <a:lnTo>
                    <a:pt x="285824" y="271151"/>
                  </a:lnTo>
                  <a:lnTo>
                    <a:pt x="280219" y="274136"/>
                  </a:lnTo>
                  <a:lnTo>
                    <a:pt x="274615" y="277214"/>
                  </a:lnTo>
                  <a:lnTo>
                    <a:pt x="269010" y="280390"/>
                  </a:lnTo>
                  <a:lnTo>
                    <a:pt x="263406" y="283668"/>
                  </a:lnTo>
                  <a:lnTo>
                    <a:pt x="257802" y="287053"/>
                  </a:lnTo>
                  <a:lnTo>
                    <a:pt x="252197" y="290549"/>
                  </a:lnTo>
                  <a:lnTo>
                    <a:pt x="246593" y="294161"/>
                  </a:lnTo>
                  <a:lnTo>
                    <a:pt x="240988" y="297893"/>
                  </a:lnTo>
                  <a:lnTo>
                    <a:pt x="235384" y="301750"/>
                  </a:lnTo>
                  <a:lnTo>
                    <a:pt x="229780" y="305738"/>
                  </a:lnTo>
                  <a:lnTo>
                    <a:pt x="224175" y="309860"/>
                  </a:lnTo>
                  <a:lnTo>
                    <a:pt x="218571" y="314122"/>
                  </a:lnTo>
                  <a:lnTo>
                    <a:pt x="212966" y="318528"/>
                  </a:lnTo>
                  <a:lnTo>
                    <a:pt x="207362" y="323082"/>
                  </a:lnTo>
                  <a:lnTo>
                    <a:pt x="201758" y="327789"/>
                  </a:lnTo>
                  <a:lnTo>
                    <a:pt x="196153" y="332652"/>
                  </a:lnTo>
                  <a:lnTo>
                    <a:pt x="190549" y="337675"/>
                  </a:lnTo>
                  <a:lnTo>
                    <a:pt x="184944" y="342861"/>
                  </a:lnTo>
                  <a:lnTo>
                    <a:pt x="179340" y="348213"/>
                  </a:lnTo>
                  <a:lnTo>
                    <a:pt x="173736" y="353734"/>
                  </a:lnTo>
                  <a:lnTo>
                    <a:pt x="168131" y="359424"/>
                  </a:lnTo>
                  <a:lnTo>
                    <a:pt x="162527" y="365286"/>
                  </a:lnTo>
                  <a:lnTo>
                    <a:pt x="156923" y="371318"/>
                  </a:lnTo>
                  <a:lnTo>
                    <a:pt x="151318" y="377520"/>
                  </a:lnTo>
                  <a:lnTo>
                    <a:pt x="145714" y="383891"/>
                  </a:lnTo>
                  <a:lnTo>
                    <a:pt x="140109" y="390428"/>
                  </a:lnTo>
                  <a:lnTo>
                    <a:pt x="134505" y="397127"/>
                  </a:lnTo>
                  <a:lnTo>
                    <a:pt x="128901" y="403984"/>
                  </a:lnTo>
                  <a:lnTo>
                    <a:pt x="123296" y="410993"/>
                  </a:lnTo>
                  <a:lnTo>
                    <a:pt x="117692" y="418145"/>
                  </a:lnTo>
                  <a:lnTo>
                    <a:pt x="112087" y="425434"/>
                  </a:lnTo>
                  <a:lnTo>
                    <a:pt x="106483" y="432849"/>
                  </a:lnTo>
                  <a:lnTo>
                    <a:pt x="100879" y="440378"/>
                  </a:lnTo>
                  <a:lnTo>
                    <a:pt x="95274" y="448011"/>
                  </a:lnTo>
                  <a:lnTo>
                    <a:pt x="89670" y="455733"/>
                  </a:lnTo>
                  <a:lnTo>
                    <a:pt x="84065" y="463531"/>
                  </a:lnTo>
                  <a:lnTo>
                    <a:pt x="78461" y="471387"/>
                  </a:lnTo>
                  <a:lnTo>
                    <a:pt x="72857" y="479287"/>
                  </a:lnTo>
                  <a:lnTo>
                    <a:pt x="67252" y="487213"/>
                  </a:lnTo>
                  <a:lnTo>
                    <a:pt x="61648" y="495147"/>
                  </a:lnTo>
                  <a:lnTo>
                    <a:pt x="56043" y="503071"/>
                  </a:lnTo>
                  <a:lnTo>
                    <a:pt x="50439" y="510966"/>
                  </a:lnTo>
                  <a:lnTo>
                    <a:pt x="44835" y="518814"/>
                  </a:lnTo>
                  <a:lnTo>
                    <a:pt x="39230" y="526596"/>
                  </a:lnTo>
                  <a:lnTo>
                    <a:pt x="33626" y="534294"/>
                  </a:lnTo>
                  <a:lnTo>
                    <a:pt x="28021" y="541891"/>
                  </a:lnTo>
                  <a:lnTo>
                    <a:pt x="22417" y="549369"/>
                  </a:lnTo>
                  <a:lnTo>
                    <a:pt x="16813" y="556711"/>
                  </a:lnTo>
                  <a:lnTo>
                    <a:pt x="11208" y="563904"/>
                  </a:lnTo>
                  <a:lnTo>
                    <a:pt x="5604" y="570933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91486" y="2084674"/>
              <a:ext cx="1883076" cy="577784"/>
            </a:xfrm>
            <a:custGeom>
              <a:avLst/>
              <a:pathLst>
                <a:path w="1883076" h="577784">
                  <a:moveTo>
                    <a:pt x="0" y="577784"/>
                  </a:moveTo>
                  <a:lnTo>
                    <a:pt x="5604" y="570933"/>
                  </a:lnTo>
                  <a:lnTo>
                    <a:pt x="11208" y="563904"/>
                  </a:lnTo>
                  <a:lnTo>
                    <a:pt x="16813" y="556711"/>
                  </a:lnTo>
                  <a:lnTo>
                    <a:pt x="22417" y="549369"/>
                  </a:lnTo>
                  <a:lnTo>
                    <a:pt x="28021" y="541891"/>
                  </a:lnTo>
                  <a:lnTo>
                    <a:pt x="33626" y="534294"/>
                  </a:lnTo>
                  <a:lnTo>
                    <a:pt x="39230" y="526596"/>
                  </a:lnTo>
                  <a:lnTo>
                    <a:pt x="44835" y="518814"/>
                  </a:lnTo>
                  <a:lnTo>
                    <a:pt x="50439" y="510966"/>
                  </a:lnTo>
                  <a:lnTo>
                    <a:pt x="56043" y="503071"/>
                  </a:lnTo>
                  <a:lnTo>
                    <a:pt x="61648" y="495147"/>
                  </a:lnTo>
                  <a:lnTo>
                    <a:pt x="67252" y="487213"/>
                  </a:lnTo>
                  <a:lnTo>
                    <a:pt x="72857" y="479287"/>
                  </a:lnTo>
                  <a:lnTo>
                    <a:pt x="78461" y="471387"/>
                  </a:lnTo>
                  <a:lnTo>
                    <a:pt x="84065" y="463531"/>
                  </a:lnTo>
                  <a:lnTo>
                    <a:pt x="89670" y="455733"/>
                  </a:lnTo>
                  <a:lnTo>
                    <a:pt x="95274" y="448011"/>
                  </a:lnTo>
                  <a:lnTo>
                    <a:pt x="100879" y="440378"/>
                  </a:lnTo>
                  <a:lnTo>
                    <a:pt x="106483" y="432849"/>
                  </a:lnTo>
                  <a:lnTo>
                    <a:pt x="112087" y="425434"/>
                  </a:lnTo>
                  <a:lnTo>
                    <a:pt x="117692" y="418145"/>
                  </a:lnTo>
                  <a:lnTo>
                    <a:pt x="123296" y="410993"/>
                  </a:lnTo>
                  <a:lnTo>
                    <a:pt x="128901" y="403984"/>
                  </a:lnTo>
                  <a:lnTo>
                    <a:pt x="134505" y="397127"/>
                  </a:lnTo>
                  <a:lnTo>
                    <a:pt x="140109" y="390428"/>
                  </a:lnTo>
                  <a:lnTo>
                    <a:pt x="145714" y="383891"/>
                  </a:lnTo>
                  <a:lnTo>
                    <a:pt x="151318" y="377520"/>
                  </a:lnTo>
                  <a:lnTo>
                    <a:pt x="156923" y="371318"/>
                  </a:lnTo>
                  <a:lnTo>
                    <a:pt x="162527" y="365285"/>
                  </a:lnTo>
                  <a:lnTo>
                    <a:pt x="168131" y="359424"/>
                  </a:lnTo>
                  <a:lnTo>
                    <a:pt x="173736" y="353734"/>
                  </a:lnTo>
                  <a:lnTo>
                    <a:pt x="179340" y="348213"/>
                  </a:lnTo>
                  <a:lnTo>
                    <a:pt x="184944" y="342861"/>
                  </a:lnTo>
                  <a:lnTo>
                    <a:pt x="190549" y="337675"/>
                  </a:lnTo>
                  <a:lnTo>
                    <a:pt x="196153" y="332652"/>
                  </a:lnTo>
                  <a:lnTo>
                    <a:pt x="201758" y="327789"/>
                  </a:lnTo>
                  <a:lnTo>
                    <a:pt x="207362" y="323082"/>
                  </a:lnTo>
                  <a:lnTo>
                    <a:pt x="212966" y="318528"/>
                  </a:lnTo>
                  <a:lnTo>
                    <a:pt x="218571" y="314122"/>
                  </a:lnTo>
                  <a:lnTo>
                    <a:pt x="224175" y="309860"/>
                  </a:lnTo>
                  <a:lnTo>
                    <a:pt x="229780" y="305738"/>
                  </a:lnTo>
                  <a:lnTo>
                    <a:pt x="235384" y="301750"/>
                  </a:lnTo>
                  <a:lnTo>
                    <a:pt x="240988" y="297893"/>
                  </a:lnTo>
                  <a:lnTo>
                    <a:pt x="246593" y="294160"/>
                  </a:lnTo>
                  <a:lnTo>
                    <a:pt x="252197" y="290548"/>
                  </a:lnTo>
                  <a:lnTo>
                    <a:pt x="257802" y="287053"/>
                  </a:lnTo>
                  <a:lnTo>
                    <a:pt x="263406" y="283668"/>
                  </a:lnTo>
                  <a:lnTo>
                    <a:pt x="269010" y="280390"/>
                  </a:lnTo>
                  <a:lnTo>
                    <a:pt x="274615" y="277214"/>
                  </a:lnTo>
                  <a:lnTo>
                    <a:pt x="280219" y="274135"/>
                  </a:lnTo>
                  <a:lnTo>
                    <a:pt x="285824" y="271151"/>
                  </a:lnTo>
                  <a:lnTo>
                    <a:pt x="291428" y="268255"/>
                  </a:lnTo>
                  <a:lnTo>
                    <a:pt x="297032" y="265445"/>
                  </a:lnTo>
                  <a:lnTo>
                    <a:pt x="302637" y="262717"/>
                  </a:lnTo>
                  <a:lnTo>
                    <a:pt x="308241" y="260066"/>
                  </a:lnTo>
                  <a:lnTo>
                    <a:pt x="313846" y="257489"/>
                  </a:lnTo>
                  <a:lnTo>
                    <a:pt x="319450" y="254984"/>
                  </a:lnTo>
                  <a:lnTo>
                    <a:pt x="325054" y="252545"/>
                  </a:lnTo>
                  <a:lnTo>
                    <a:pt x="330659" y="250171"/>
                  </a:lnTo>
                  <a:lnTo>
                    <a:pt x="336263" y="247859"/>
                  </a:lnTo>
                  <a:lnTo>
                    <a:pt x="341867" y="245605"/>
                  </a:lnTo>
                  <a:lnTo>
                    <a:pt x="347472" y="243406"/>
                  </a:lnTo>
                  <a:lnTo>
                    <a:pt x="353076" y="241261"/>
                  </a:lnTo>
                  <a:lnTo>
                    <a:pt x="358681" y="239167"/>
                  </a:lnTo>
                  <a:lnTo>
                    <a:pt x="364285" y="237121"/>
                  </a:lnTo>
                  <a:lnTo>
                    <a:pt x="369889" y="235121"/>
                  </a:lnTo>
                  <a:lnTo>
                    <a:pt x="375494" y="233165"/>
                  </a:lnTo>
                  <a:lnTo>
                    <a:pt x="381098" y="231251"/>
                  </a:lnTo>
                  <a:lnTo>
                    <a:pt x="386703" y="229377"/>
                  </a:lnTo>
                  <a:lnTo>
                    <a:pt x="392307" y="227541"/>
                  </a:lnTo>
                  <a:lnTo>
                    <a:pt x="397911" y="225742"/>
                  </a:lnTo>
                  <a:lnTo>
                    <a:pt x="403516" y="223978"/>
                  </a:lnTo>
                  <a:lnTo>
                    <a:pt x="409120" y="222247"/>
                  </a:lnTo>
                  <a:lnTo>
                    <a:pt x="414725" y="220548"/>
                  </a:lnTo>
                  <a:lnTo>
                    <a:pt x="420329" y="218880"/>
                  </a:lnTo>
                  <a:lnTo>
                    <a:pt x="425933" y="217241"/>
                  </a:lnTo>
                  <a:lnTo>
                    <a:pt x="431538" y="215631"/>
                  </a:lnTo>
                  <a:lnTo>
                    <a:pt x="437142" y="214047"/>
                  </a:lnTo>
                  <a:lnTo>
                    <a:pt x="442747" y="212489"/>
                  </a:lnTo>
                  <a:lnTo>
                    <a:pt x="448351" y="210956"/>
                  </a:lnTo>
                  <a:lnTo>
                    <a:pt x="453955" y="209447"/>
                  </a:lnTo>
                  <a:lnTo>
                    <a:pt x="459560" y="207960"/>
                  </a:lnTo>
                  <a:lnTo>
                    <a:pt x="465164" y="206496"/>
                  </a:lnTo>
                  <a:lnTo>
                    <a:pt x="470769" y="205053"/>
                  </a:lnTo>
                  <a:lnTo>
                    <a:pt x="476373" y="203631"/>
                  </a:lnTo>
                  <a:lnTo>
                    <a:pt x="481977" y="202228"/>
                  </a:lnTo>
                  <a:lnTo>
                    <a:pt x="487582" y="200845"/>
                  </a:lnTo>
                  <a:lnTo>
                    <a:pt x="493186" y="199480"/>
                  </a:lnTo>
                  <a:lnTo>
                    <a:pt x="498790" y="198133"/>
                  </a:lnTo>
                  <a:lnTo>
                    <a:pt x="504395" y="196803"/>
                  </a:lnTo>
                  <a:lnTo>
                    <a:pt x="509999" y="195491"/>
                  </a:lnTo>
                  <a:lnTo>
                    <a:pt x="515604" y="194194"/>
                  </a:lnTo>
                  <a:lnTo>
                    <a:pt x="521208" y="192914"/>
                  </a:lnTo>
                  <a:lnTo>
                    <a:pt x="526812" y="191649"/>
                  </a:lnTo>
                  <a:lnTo>
                    <a:pt x="532417" y="190399"/>
                  </a:lnTo>
                  <a:lnTo>
                    <a:pt x="538021" y="189164"/>
                  </a:lnTo>
                  <a:lnTo>
                    <a:pt x="543626" y="187943"/>
                  </a:lnTo>
                  <a:lnTo>
                    <a:pt x="549230" y="186737"/>
                  </a:lnTo>
                  <a:lnTo>
                    <a:pt x="554834" y="185545"/>
                  </a:lnTo>
                  <a:lnTo>
                    <a:pt x="560439" y="184366"/>
                  </a:lnTo>
                  <a:lnTo>
                    <a:pt x="566043" y="183201"/>
                  </a:lnTo>
                  <a:lnTo>
                    <a:pt x="571648" y="182049"/>
                  </a:lnTo>
                  <a:lnTo>
                    <a:pt x="577252" y="180910"/>
                  </a:lnTo>
                  <a:lnTo>
                    <a:pt x="582856" y="179784"/>
                  </a:lnTo>
                  <a:lnTo>
                    <a:pt x="588461" y="178671"/>
                  </a:lnTo>
                  <a:lnTo>
                    <a:pt x="594065" y="177571"/>
                  </a:lnTo>
                  <a:lnTo>
                    <a:pt x="599670" y="176483"/>
                  </a:lnTo>
                  <a:lnTo>
                    <a:pt x="605274" y="175409"/>
                  </a:lnTo>
                  <a:lnTo>
                    <a:pt x="610878" y="174347"/>
                  </a:lnTo>
                  <a:lnTo>
                    <a:pt x="616483" y="173298"/>
                  </a:lnTo>
                  <a:lnTo>
                    <a:pt x="622087" y="172261"/>
                  </a:lnTo>
                  <a:lnTo>
                    <a:pt x="627692" y="171238"/>
                  </a:lnTo>
                  <a:lnTo>
                    <a:pt x="633296" y="170227"/>
                  </a:lnTo>
                  <a:lnTo>
                    <a:pt x="638900" y="169229"/>
                  </a:lnTo>
                  <a:lnTo>
                    <a:pt x="644505" y="168244"/>
                  </a:lnTo>
                  <a:lnTo>
                    <a:pt x="650109" y="167272"/>
                  </a:lnTo>
                  <a:lnTo>
                    <a:pt x="655713" y="166314"/>
                  </a:lnTo>
                  <a:lnTo>
                    <a:pt x="661318" y="165369"/>
                  </a:lnTo>
                  <a:lnTo>
                    <a:pt x="666922" y="164438"/>
                  </a:lnTo>
                  <a:lnTo>
                    <a:pt x="672527" y="163521"/>
                  </a:lnTo>
                  <a:lnTo>
                    <a:pt x="678131" y="162617"/>
                  </a:lnTo>
                  <a:lnTo>
                    <a:pt x="683735" y="161728"/>
                  </a:lnTo>
                  <a:lnTo>
                    <a:pt x="689340" y="160854"/>
                  </a:lnTo>
                  <a:lnTo>
                    <a:pt x="694944" y="159994"/>
                  </a:lnTo>
                  <a:lnTo>
                    <a:pt x="700549" y="159149"/>
                  </a:lnTo>
                  <a:lnTo>
                    <a:pt x="706153" y="158319"/>
                  </a:lnTo>
                  <a:lnTo>
                    <a:pt x="711757" y="157504"/>
                  </a:lnTo>
                  <a:lnTo>
                    <a:pt x="717362" y="156705"/>
                  </a:lnTo>
                  <a:lnTo>
                    <a:pt x="722966" y="155922"/>
                  </a:lnTo>
                  <a:lnTo>
                    <a:pt x="728571" y="155155"/>
                  </a:lnTo>
                  <a:lnTo>
                    <a:pt x="734175" y="154405"/>
                  </a:lnTo>
                  <a:lnTo>
                    <a:pt x="739779" y="153670"/>
                  </a:lnTo>
                  <a:lnTo>
                    <a:pt x="745384" y="152953"/>
                  </a:lnTo>
                  <a:lnTo>
                    <a:pt x="750988" y="152252"/>
                  </a:lnTo>
                  <a:lnTo>
                    <a:pt x="756593" y="151568"/>
                  </a:lnTo>
                  <a:lnTo>
                    <a:pt x="762197" y="150901"/>
                  </a:lnTo>
                  <a:lnTo>
                    <a:pt x="767801" y="150252"/>
                  </a:lnTo>
                  <a:lnTo>
                    <a:pt x="773406" y="149619"/>
                  </a:lnTo>
                  <a:lnTo>
                    <a:pt x="779010" y="149004"/>
                  </a:lnTo>
                  <a:lnTo>
                    <a:pt x="784615" y="148405"/>
                  </a:lnTo>
                  <a:lnTo>
                    <a:pt x="790219" y="147824"/>
                  </a:lnTo>
                  <a:lnTo>
                    <a:pt x="795823" y="147259"/>
                  </a:lnTo>
                  <a:lnTo>
                    <a:pt x="801428" y="146711"/>
                  </a:lnTo>
                  <a:lnTo>
                    <a:pt x="807032" y="146178"/>
                  </a:lnTo>
                  <a:lnTo>
                    <a:pt x="812636" y="145662"/>
                  </a:lnTo>
                  <a:lnTo>
                    <a:pt x="818241" y="145161"/>
                  </a:lnTo>
                  <a:lnTo>
                    <a:pt x="823845" y="144675"/>
                  </a:lnTo>
                  <a:lnTo>
                    <a:pt x="829450" y="144203"/>
                  </a:lnTo>
                  <a:lnTo>
                    <a:pt x="835054" y="143744"/>
                  </a:lnTo>
                  <a:lnTo>
                    <a:pt x="840658" y="143298"/>
                  </a:lnTo>
                  <a:lnTo>
                    <a:pt x="846263" y="142863"/>
                  </a:lnTo>
                  <a:lnTo>
                    <a:pt x="851867" y="142439"/>
                  </a:lnTo>
                  <a:lnTo>
                    <a:pt x="857472" y="142024"/>
                  </a:lnTo>
                  <a:lnTo>
                    <a:pt x="863076" y="141618"/>
                  </a:lnTo>
                  <a:lnTo>
                    <a:pt x="868680" y="141218"/>
                  </a:lnTo>
                  <a:lnTo>
                    <a:pt x="874285" y="140824"/>
                  </a:lnTo>
                  <a:lnTo>
                    <a:pt x="879889" y="140433"/>
                  </a:lnTo>
                  <a:lnTo>
                    <a:pt x="885494" y="140045"/>
                  </a:lnTo>
                  <a:lnTo>
                    <a:pt x="891098" y="139656"/>
                  </a:lnTo>
                  <a:lnTo>
                    <a:pt x="896702" y="139267"/>
                  </a:lnTo>
                  <a:lnTo>
                    <a:pt x="902307" y="138873"/>
                  </a:lnTo>
                  <a:lnTo>
                    <a:pt x="907911" y="138474"/>
                  </a:lnTo>
                  <a:lnTo>
                    <a:pt x="913516" y="138068"/>
                  </a:lnTo>
                  <a:lnTo>
                    <a:pt x="919120" y="137651"/>
                  </a:lnTo>
                  <a:lnTo>
                    <a:pt x="924724" y="137222"/>
                  </a:lnTo>
                  <a:lnTo>
                    <a:pt x="930329" y="136779"/>
                  </a:lnTo>
                  <a:lnTo>
                    <a:pt x="935933" y="136318"/>
                  </a:lnTo>
                  <a:lnTo>
                    <a:pt x="941538" y="135839"/>
                  </a:lnTo>
                  <a:lnTo>
                    <a:pt x="947142" y="135338"/>
                  </a:lnTo>
                  <a:lnTo>
                    <a:pt x="952746" y="134813"/>
                  </a:lnTo>
                  <a:lnTo>
                    <a:pt x="958351" y="134262"/>
                  </a:lnTo>
                  <a:lnTo>
                    <a:pt x="963955" y="133683"/>
                  </a:lnTo>
                  <a:lnTo>
                    <a:pt x="969559" y="133073"/>
                  </a:lnTo>
                  <a:lnTo>
                    <a:pt x="975164" y="132430"/>
                  </a:lnTo>
                  <a:lnTo>
                    <a:pt x="980768" y="131753"/>
                  </a:lnTo>
                  <a:lnTo>
                    <a:pt x="986373" y="131039"/>
                  </a:lnTo>
                  <a:lnTo>
                    <a:pt x="991977" y="130287"/>
                  </a:lnTo>
                  <a:lnTo>
                    <a:pt x="997581" y="129495"/>
                  </a:lnTo>
                  <a:lnTo>
                    <a:pt x="1003186" y="128661"/>
                  </a:lnTo>
                  <a:lnTo>
                    <a:pt x="1008790" y="127785"/>
                  </a:lnTo>
                  <a:lnTo>
                    <a:pt x="1014395" y="126865"/>
                  </a:lnTo>
                  <a:lnTo>
                    <a:pt x="1019999" y="125900"/>
                  </a:lnTo>
                  <a:lnTo>
                    <a:pt x="1025603" y="124890"/>
                  </a:lnTo>
                  <a:lnTo>
                    <a:pt x="1031208" y="123835"/>
                  </a:lnTo>
                  <a:lnTo>
                    <a:pt x="1036812" y="122733"/>
                  </a:lnTo>
                  <a:lnTo>
                    <a:pt x="1042417" y="121586"/>
                  </a:lnTo>
                  <a:lnTo>
                    <a:pt x="1048021" y="120393"/>
                  </a:lnTo>
                  <a:lnTo>
                    <a:pt x="1053625" y="119154"/>
                  </a:lnTo>
                  <a:lnTo>
                    <a:pt x="1059230" y="117871"/>
                  </a:lnTo>
                  <a:lnTo>
                    <a:pt x="1064834" y="116544"/>
                  </a:lnTo>
                  <a:lnTo>
                    <a:pt x="1070439" y="115174"/>
                  </a:lnTo>
                  <a:lnTo>
                    <a:pt x="1076043" y="113763"/>
                  </a:lnTo>
                  <a:lnTo>
                    <a:pt x="1081647" y="112312"/>
                  </a:lnTo>
                  <a:lnTo>
                    <a:pt x="1087252" y="110822"/>
                  </a:lnTo>
                  <a:lnTo>
                    <a:pt x="1092856" y="109296"/>
                  </a:lnTo>
                  <a:lnTo>
                    <a:pt x="1098461" y="107735"/>
                  </a:lnTo>
                  <a:lnTo>
                    <a:pt x="1104065" y="106141"/>
                  </a:lnTo>
                  <a:lnTo>
                    <a:pt x="1109669" y="104517"/>
                  </a:lnTo>
                  <a:lnTo>
                    <a:pt x="1115274" y="102864"/>
                  </a:lnTo>
                  <a:lnTo>
                    <a:pt x="1120878" y="101186"/>
                  </a:lnTo>
                  <a:lnTo>
                    <a:pt x="1126482" y="99484"/>
                  </a:lnTo>
                  <a:lnTo>
                    <a:pt x="1132087" y="97761"/>
                  </a:lnTo>
                  <a:lnTo>
                    <a:pt x="1137691" y="96019"/>
                  </a:lnTo>
                  <a:lnTo>
                    <a:pt x="1143296" y="94261"/>
                  </a:lnTo>
                  <a:lnTo>
                    <a:pt x="1148900" y="92490"/>
                  </a:lnTo>
                  <a:lnTo>
                    <a:pt x="1154504" y="90707"/>
                  </a:lnTo>
                  <a:lnTo>
                    <a:pt x="1160109" y="88915"/>
                  </a:lnTo>
                  <a:lnTo>
                    <a:pt x="1165713" y="87117"/>
                  </a:lnTo>
                  <a:lnTo>
                    <a:pt x="1171318" y="85314"/>
                  </a:lnTo>
                  <a:lnTo>
                    <a:pt x="1176922" y="83510"/>
                  </a:lnTo>
                  <a:lnTo>
                    <a:pt x="1182526" y="81706"/>
                  </a:lnTo>
                  <a:lnTo>
                    <a:pt x="1188131" y="79904"/>
                  </a:lnTo>
                  <a:lnTo>
                    <a:pt x="1193735" y="78106"/>
                  </a:lnTo>
                  <a:lnTo>
                    <a:pt x="1199340" y="76315"/>
                  </a:lnTo>
                  <a:lnTo>
                    <a:pt x="1204944" y="74531"/>
                  </a:lnTo>
                  <a:lnTo>
                    <a:pt x="1210548" y="72757"/>
                  </a:lnTo>
                  <a:lnTo>
                    <a:pt x="1216153" y="70994"/>
                  </a:lnTo>
                  <a:lnTo>
                    <a:pt x="1221757" y="69244"/>
                  </a:lnTo>
                  <a:lnTo>
                    <a:pt x="1227362" y="67508"/>
                  </a:lnTo>
                  <a:lnTo>
                    <a:pt x="1232966" y="65787"/>
                  </a:lnTo>
                  <a:lnTo>
                    <a:pt x="1238570" y="64083"/>
                  </a:lnTo>
                  <a:lnTo>
                    <a:pt x="1244175" y="62396"/>
                  </a:lnTo>
                  <a:lnTo>
                    <a:pt x="1249779" y="60727"/>
                  </a:lnTo>
                  <a:lnTo>
                    <a:pt x="1255384" y="59077"/>
                  </a:lnTo>
                  <a:lnTo>
                    <a:pt x="1260988" y="57446"/>
                  </a:lnTo>
                  <a:lnTo>
                    <a:pt x="1266592" y="55835"/>
                  </a:lnTo>
                  <a:lnTo>
                    <a:pt x="1272197" y="54244"/>
                  </a:lnTo>
                  <a:lnTo>
                    <a:pt x="1277801" y="52674"/>
                  </a:lnTo>
                  <a:lnTo>
                    <a:pt x="1283406" y="51125"/>
                  </a:lnTo>
                  <a:lnTo>
                    <a:pt x="1289010" y="49596"/>
                  </a:lnTo>
                  <a:lnTo>
                    <a:pt x="1294614" y="48088"/>
                  </a:lnTo>
                  <a:lnTo>
                    <a:pt x="1300219" y="46601"/>
                  </a:lnTo>
                  <a:lnTo>
                    <a:pt x="1305823" y="45135"/>
                  </a:lnTo>
                  <a:lnTo>
                    <a:pt x="1311427" y="43690"/>
                  </a:lnTo>
                  <a:lnTo>
                    <a:pt x="1317032" y="42266"/>
                  </a:lnTo>
                  <a:lnTo>
                    <a:pt x="1322636" y="40862"/>
                  </a:lnTo>
                  <a:lnTo>
                    <a:pt x="1328241" y="39479"/>
                  </a:lnTo>
                  <a:lnTo>
                    <a:pt x="1333845" y="38117"/>
                  </a:lnTo>
                  <a:lnTo>
                    <a:pt x="1339449" y="36775"/>
                  </a:lnTo>
                  <a:lnTo>
                    <a:pt x="1345054" y="35454"/>
                  </a:lnTo>
                  <a:lnTo>
                    <a:pt x="1350658" y="34154"/>
                  </a:lnTo>
                  <a:lnTo>
                    <a:pt x="1356263" y="32874"/>
                  </a:lnTo>
                  <a:lnTo>
                    <a:pt x="1361867" y="31616"/>
                  </a:lnTo>
                  <a:lnTo>
                    <a:pt x="1367471" y="30378"/>
                  </a:lnTo>
                  <a:lnTo>
                    <a:pt x="1373076" y="29163"/>
                  </a:lnTo>
                  <a:lnTo>
                    <a:pt x="1378680" y="27969"/>
                  </a:lnTo>
                  <a:lnTo>
                    <a:pt x="1384285" y="26798"/>
                  </a:lnTo>
                  <a:lnTo>
                    <a:pt x="1389889" y="25650"/>
                  </a:lnTo>
                  <a:lnTo>
                    <a:pt x="1395493" y="24525"/>
                  </a:lnTo>
                  <a:lnTo>
                    <a:pt x="1401098" y="23424"/>
                  </a:lnTo>
                  <a:lnTo>
                    <a:pt x="1406702" y="22348"/>
                  </a:lnTo>
                  <a:lnTo>
                    <a:pt x="1412307" y="21298"/>
                  </a:lnTo>
                  <a:lnTo>
                    <a:pt x="1417911" y="20273"/>
                  </a:lnTo>
                  <a:lnTo>
                    <a:pt x="1423515" y="19275"/>
                  </a:lnTo>
                  <a:lnTo>
                    <a:pt x="1429120" y="18305"/>
                  </a:lnTo>
                  <a:lnTo>
                    <a:pt x="1434724" y="17363"/>
                  </a:lnTo>
                  <a:lnTo>
                    <a:pt x="1440329" y="16449"/>
                  </a:lnTo>
                  <a:lnTo>
                    <a:pt x="1445933" y="15564"/>
                  </a:lnTo>
                  <a:lnTo>
                    <a:pt x="1451537" y="14709"/>
                  </a:lnTo>
                  <a:lnTo>
                    <a:pt x="1457142" y="13885"/>
                  </a:lnTo>
                  <a:lnTo>
                    <a:pt x="1462746" y="13090"/>
                  </a:lnTo>
                  <a:lnTo>
                    <a:pt x="1468350" y="12326"/>
                  </a:lnTo>
                  <a:lnTo>
                    <a:pt x="1473955" y="11592"/>
                  </a:lnTo>
                  <a:lnTo>
                    <a:pt x="1479559" y="10889"/>
                  </a:lnTo>
                  <a:lnTo>
                    <a:pt x="1485164" y="10217"/>
                  </a:lnTo>
                  <a:lnTo>
                    <a:pt x="1490768" y="9575"/>
                  </a:lnTo>
                  <a:lnTo>
                    <a:pt x="1496372" y="8963"/>
                  </a:lnTo>
                  <a:lnTo>
                    <a:pt x="1501977" y="8380"/>
                  </a:lnTo>
                  <a:lnTo>
                    <a:pt x="1507581" y="7826"/>
                  </a:lnTo>
                  <a:lnTo>
                    <a:pt x="1513186" y="7301"/>
                  </a:lnTo>
                  <a:lnTo>
                    <a:pt x="1518790" y="6803"/>
                  </a:lnTo>
                  <a:lnTo>
                    <a:pt x="1524394" y="6333"/>
                  </a:lnTo>
                  <a:lnTo>
                    <a:pt x="1529999" y="5888"/>
                  </a:lnTo>
                  <a:lnTo>
                    <a:pt x="1535603" y="5469"/>
                  </a:lnTo>
                  <a:lnTo>
                    <a:pt x="1541208" y="5075"/>
                  </a:lnTo>
                  <a:lnTo>
                    <a:pt x="1546812" y="4703"/>
                  </a:lnTo>
                  <a:lnTo>
                    <a:pt x="1552416" y="4355"/>
                  </a:lnTo>
                  <a:lnTo>
                    <a:pt x="1558021" y="4028"/>
                  </a:lnTo>
                  <a:lnTo>
                    <a:pt x="1563625" y="3721"/>
                  </a:lnTo>
                  <a:lnTo>
                    <a:pt x="1569230" y="3434"/>
                  </a:lnTo>
                  <a:lnTo>
                    <a:pt x="1574834" y="3166"/>
                  </a:lnTo>
                  <a:lnTo>
                    <a:pt x="1580438" y="2915"/>
                  </a:lnTo>
                  <a:lnTo>
                    <a:pt x="1586043" y="2682"/>
                  </a:lnTo>
                  <a:lnTo>
                    <a:pt x="1591647" y="2464"/>
                  </a:lnTo>
                  <a:lnTo>
                    <a:pt x="1597252" y="2261"/>
                  </a:lnTo>
                  <a:lnTo>
                    <a:pt x="1602856" y="2072"/>
                  </a:lnTo>
                  <a:lnTo>
                    <a:pt x="1608460" y="1897"/>
                  </a:lnTo>
                  <a:lnTo>
                    <a:pt x="1614065" y="1733"/>
                  </a:lnTo>
                  <a:lnTo>
                    <a:pt x="1619669" y="1582"/>
                  </a:lnTo>
                  <a:lnTo>
                    <a:pt x="1625273" y="1442"/>
                  </a:lnTo>
                  <a:lnTo>
                    <a:pt x="1630878" y="1312"/>
                  </a:lnTo>
                  <a:lnTo>
                    <a:pt x="1636482" y="1191"/>
                  </a:lnTo>
                  <a:lnTo>
                    <a:pt x="1642087" y="1080"/>
                  </a:lnTo>
                  <a:lnTo>
                    <a:pt x="1647691" y="977"/>
                  </a:lnTo>
                  <a:lnTo>
                    <a:pt x="1653295" y="881"/>
                  </a:lnTo>
                  <a:lnTo>
                    <a:pt x="1658900" y="794"/>
                  </a:lnTo>
                  <a:lnTo>
                    <a:pt x="1664504" y="713"/>
                  </a:lnTo>
                  <a:lnTo>
                    <a:pt x="1670109" y="639"/>
                  </a:lnTo>
                  <a:lnTo>
                    <a:pt x="1675713" y="571"/>
                  </a:lnTo>
                  <a:lnTo>
                    <a:pt x="1681317" y="509"/>
                  </a:lnTo>
                  <a:lnTo>
                    <a:pt x="1686922" y="452"/>
                  </a:lnTo>
                  <a:lnTo>
                    <a:pt x="1692526" y="400"/>
                  </a:lnTo>
                  <a:lnTo>
                    <a:pt x="1698131" y="353"/>
                  </a:lnTo>
                  <a:lnTo>
                    <a:pt x="1703735" y="309"/>
                  </a:lnTo>
                  <a:lnTo>
                    <a:pt x="1709339" y="270"/>
                  </a:lnTo>
                  <a:lnTo>
                    <a:pt x="1714944" y="235"/>
                  </a:lnTo>
                  <a:lnTo>
                    <a:pt x="1720548" y="203"/>
                  </a:lnTo>
                  <a:lnTo>
                    <a:pt x="1726153" y="174"/>
                  </a:lnTo>
                  <a:lnTo>
                    <a:pt x="1731757" y="148"/>
                  </a:lnTo>
                  <a:lnTo>
                    <a:pt x="1737361" y="125"/>
                  </a:lnTo>
                  <a:lnTo>
                    <a:pt x="1742966" y="105"/>
                  </a:lnTo>
                  <a:lnTo>
                    <a:pt x="1748570" y="87"/>
                  </a:lnTo>
                  <a:lnTo>
                    <a:pt x="1754175" y="71"/>
                  </a:lnTo>
                  <a:lnTo>
                    <a:pt x="1759779" y="57"/>
                  </a:lnTo>
                  <a:lnTo>
                    <a:pt x="1765383" y="44"/>
                  </a:lnTo>
                  <a:lnTo>
                    <a:pt x="1770988" y="34"/>
                  </a:lnTo>
                  <a:lnTo>
                    <a:pt x="1776592" y="25"/>
                  </a:lnTo>
                  <a:lnTo>
                    <a:pt x="1782196" y="18"/>
                  </a:lnTo>
                  <a:lnTo>
                    <a:pt x="1787801" y="12"/>
                  </a:lnTo>
                  <a:lnTo>
                    <a:pt x="1793405" y="7"/>
                  </a:lnTo>
                  <a:lnTo>
                    <a:pt x="1799010" y="4"/>
                  </a:lnTo>
                  <a:lnTo>
                    <a:pt x="1804614" y="1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1"/>
                  </a:lnTo>
                  <a:lnTo>
                    <a:pt x="1832636" y="3"/>
                  </a:lnTo>
                  <a:lnTo>
                    <a:pt x="1838240" y="6"/>
                  </a:lnTo>
                  <a:lnTo>
                    <a:pt x="1843845" y="9"/>
                  </a:lnTo>
                  <a:lnTo>
                    <a:pt x="1849449" y="13"/>
                  </a:lnTo>
                  <a:lnTo>
                    <a:pt x="1855054" y="18"/>
                  </a:lnTo>
                  <a:lnTo>
                    <a:pt x="1860658" y="23"/>
                  </a:lnTo>
                  <a:lnTo>
                    <a:pt x="1866262" y="28"/>
                  </a:lnTo>
                  <a:lnTo>
                    <a:pt x="1871867" y="34"/>
                  </a:lnTo>
                  <a:lnTo>
                    <a:pt x="1877471" y="41"/>
                  </a:lnTo>
                  <a:lnTo>
                    <a:pt x="1883076" y="47"/>
                  </a:lnTo>
                  <a:lnTo>
                    <a:pt x="1883076" y="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691486" y="2090641"/>
              <a:ext cx="1883076" cy="697893"/>
            </a:xfrm>
            <a:custGeom>
              <a:avLst/>
              <a:pathLst>
                <a:path w="1883076" h="697893">
                  <a:moveTo>
                    <a:pt x="0" y="571817"/>
                  </a:moveTo>
                  <a:lnTo>
                    <a:pt x="5604" y="564966"/>
                  </a:lnTo>
                  <a:lnTo>
                    <a:pt x="11208" y="557937"/>
                  </a:lnTo>
                  <a:lnTo>
                    <a:pt x="16813" y="550744"/>
                  </a:lnTo>
                  <a:lnTo>
                    <a:pt x="22417" y="543401"/>
                  </a:lnTo>
                  <a:lnTo>
                    <a:pt x="28021" y="535924"/>
                  </a:lnTo>
                  <a:lnTo>
                    <a:pt x="33626" y="528327"/>
                  </a:lnTo>
                  <a:lnTo>
                    <a:pt x="39230" y="520629"/>
                  </a:lnTo>
                  <a:lnTo>
                    <a:pt x="44835" y="512847"/>
                  </a:lnTo>
                  <a:lnTo>
                    <a:pt x="50439" y="504999"/>
                  </a:lnTo>
                  <a:lnTo>
                    <a:pt x="56043" y="497104"/>
                  </a:lnTo>
                  <a:lnTo>
                    <a:pt x="61648" y="489180"/>
                  </a:lnTo>
                  <a:lnTo>
                    <a:pt x="67252" y="481246"/>
                  </a:lnTo>
                  <a:lnTo>
                    <a:pt x="72857" y="473320"/>
                  </a:lnTo>
                  <a:lnTo>
                    <a:pt x="78461" y="465420"/>
                  </a:lnTo>
                  <a:lnTo>
                    <a:pt x="84065" y="457563"/>
                  </a:lnTo>
                  <a:lnTo>
                    <a:pt x="89670" y="449766"/>
                  </a:lnTo>
                  <a:lnTo>
                    <a:pt x="95274" y="442044"/>
                  </a:lnTo>
                  <a:lnTo>
                    <a:pt x="100879" y="434411"/>
                  </a:lnTo>
                  <a:lnTo>
                    <a:pt x="106483" y="426882"/>
                  </a:lnTo>
                  <a:lnTo>
                    <a:pt x="112087" y="419467"/>
                  </a:lnTo>
                  <a:lnTo>
                    <a:pt x="117692" y="412178"/>
                  </a:lnTo>
                  <a:lnTo>
                    <a:pt x="123296" y="405026"/>
                  </a:lnTo>
                  <a:lnTo>
                    <a:pt x="128901" y="398017"/>
                  </a:lnTo>
                  <a:lnTo>
                    <a:pt x="134505" y="391160"/>
                  </a:lnTo>
                  <a:lnTo>
                    <a:pt x="140109" y="384461"/>
                  </a:lnTo>
                  <a:lnTo>
                    <a:pt x="145714" y="377924"/>
                  </a:lnTo>
                  <a:lnTo>
                    <a:pt x="151318" y="371553"/>
                  </a:lnTo>
                  <a:lnTo>
                    <a:pt x="156923" y="365351"/>
                  </a:lnTo>
                  <a:lnTo>
                    <a:pt x="162527" y="359318"/>
                  </a:lnTo>
                  <a:lnTo>
                    <a:pt x="168131" y="353457"/>
                  </a:lnTo>
                  <a:lnTo>
                    <a:pt x="173736" y="347767"/>
                  </a:lnTo>
                  <a:lnTo>
                    <a:pt x="179340" y="342246"/>
                  </a:lnTo>
                  <a:lnTo>
                    <a:pt x="184944" y="336894"/>
                  </a:lnTo>
                  <a:lnTo>
                    <a:pt x="190549" y="331708"/>
                  </a:lnTo>
                  <a:lnTo>
                    <a:pt x="196153" y="326685"/>
                  </a:lnTo>
                  <a:lnTo>
                    <a:pt x="201758" y="321822"/>
                  </a:lnTo>
                  <a:lnTo>
                    <a:pt x="207362" y="317115"/>
                  </a:lnTo>
                  <a:lnTo>
                    <a:pt x="212966" y="312561"/>
                  </a:lnTo>
                  <a:lnTo>
                    <a:pt x="218571" y="308155"/>
                  </a:lnTo>
                  <a:lnTo>
                    <a:pt x="224175" y="303893"/>
                  </a:lnTo>
                  <a:lnTo>
                    <a:pt x="229780" y="299771"/>
                  </a:lnTo>
                  <a:lnTo>
                    <a:pt x="235384" y="295783"/>
                  </a:lnTo>
                  <a:lnTo>
                    <a:pt x="240988" y="291926"/>
                  </a:lnTo>
                  <a:lnTo>
                    <a:pt x="246593" y="288193"/>
                  </a:lnTo>
                  <a:lnTo>
                    <a:pt x="252197" y="284582"/>
                  </a:lnTo>
                  <a:lnTo>
                    <a:pt x="257802" y="281086"/>
                  </a:lnTo>
                  <a:lnTo>
                    <a:pt x="263406" y="277701"/>
                  </a:lnTo>
                  <a:lnTo>
                    <a:pt x="269010" y="274423"/>
                  </a:lnTo>
                  <a:lnTo>
                    <a:pt x="274615" y="271247"/>
                  </a:lnTo>
                  <a:lnTo>
                    <a:pt x="280219" y="268169"/>
                  </a:lnTo>
                  <a:lnTo>
                    <a:pt x="285824" y="265184"/>
                  </a:lnTo>
                  <a:lnTo>
                    <a:pt x="291428" y="262289"/>
                  </a:lnTo>
                  <a:lnTo>
                    <a:pt x="297032" y="259479"/>
                  </a:lnTo>
                  <a:lnTo>
                    <a:pt x="302637" y="256751"/>
                  </a:lnTo>
                  <a:lnTo>
                    <a:pt x="308241" y="254100"/>
                  </a:lnTo>
                  <a:lnTo>
                    <a:pt x="313846" y="251524"/>
                  </a:lnTo>
                  <a:lnTo>
                    <a:pt x="319450" y="249018"/>
                  </a:lnTo>
                  <a:lnTo>
                    <a:pt x="325054" y="246580"/>
                  </a:lnTo>
                  <a:lnTo>
                    <a:pt x="330659" y="244206"/>
                  </a:lnTo>
                  <a:lnTo>
                    <a:pt x="336263" y="241894"/>
                  </a:lnTo>
                  <a:lnTo>
                    <a:pt x="341867" y="239640"/>
                  </a:lnTo>
                  <a:lnTo>
                    <a:pt x="347472" y="237442"/>
                  </a:lnTo>
                  <a:lnTo>
                    <a:pt x="353076" y="235297"/>
                  </a:lnTo>
                  <a:lnTo>
                    <a:pt x="358681" y="233203"/>
                  </a:lnTo>
                  <a:lnTo>
                    <a:pt x="364285" y="231158"/>
                  </a:lnTo>
                  <a:lnTo>
                    <a:pt x="369889" y="229158"/>
                  </a:lnTo>
                  <a:lnTo>
                    <a:pt x="375494" y="227203"/>
                  </a:lnTo>
                  <a:lnTo>
                    <a:pt x="381098" y="225289"/>
                  </a:lnTo>
                  <a:lnTo>
                    <a:pt x="386703" y="223416"/>
                  </a:lnTo>
                  <a:lnTo>
                    <a:pt x="392307" y="221581"/>
                  </a:lnTo>
                  <a:lnTo>
                    <a:pt x="397911" y="219783"/>
                  </a:lnTo>
                  <a:lnTo>
                    <a:pt x="403516" y="218020"/>
                  </a:lnTo>
                  <a:lnTo>
                    <a:pt x="409120" y="216291"/>
                  </a:lnTo>
                  <a:lnTo>
                    <a:pt x="414725" y="214593"/>
                  </a:lnTo>
                  <a:lnTo>
                    <a:pt x="420329" y="212926"/>
                  </a:lnTo>
                  <a:lnTo>
                    <a:pt x="425933" y="211289"/>
                  </a:lnTo>
                  <a:lnTo>
                    <a:pt x="431538" y="209680"/>
                  </a:lnTo>
                  <a:lnTo>
                    <a:pt x="437142" y="208099"/>
                  </a:lnTo>
                  <a:lnTo>
                    <a:pt x="442747" y="206543"/>
                  </a:lnTo>
                  <a:lnTo>
                    <a:pt x="448351" y="205013"/>
                  </a:lnTo>
                  <a:lnTo>
                    <a:pt x="453955" y="203506"/>
                  </a:lnTo>
                  <a:lnTo>
                    <a:pt x="459560" y="202023"/>
                  </a:lnTo>
                  <a:lnTo>
                    <a:pt x="465164" y="200563"/>
                  </a:lnTo>
                  <a:lnTo>
                    <a:pt x="470769" y="199124"/>
                  </a:lnTo>
                  <a:lnTo>
                    <a:pt x="476373" y="197706"/>
                  </a:lnTo>
                  <a:lnTo>
                    <a:pt x="481977" y="196308"/>
                  </a:lnTo>
                  <a:lnTo>
                    <a:pt x="487582" y="194930"/>
                  </a:lnTo>
                  <a:lnTo>
                    <a:pt x="493186" y="193571"/>
                  </a:lnTo>
                  <a:lnTo>
                    <a:pt x="498790" y="192231"/>
                  </a:lnTo>
                  <a:lnTo>
                    <a:pt x="504395" y="190909"/>
                  </a:lnTo>
                  <a:lnTo>
                    <a:pt x="509999" y="189605"/>
                  </a:lnTo>
                  <a:lnTo>
                    <a:pt x="515604" y="188318"/>
                  </a:lnTo>
                  <a:lnTo>
                    <a:pt x="521208" y="187048"/>
                  </a:lnTo>
                  <a:lnTo>
                    <a:pt x="526812" y="185794"/>
                  </a:lnTo>
                  <a:lnTo>
                    <a:pt x="532417" y="184557"/>
                  </a:lnTo>
                  <a:lnTo>
                    <a:pt x="538021" y="183336"/>
                  </a:lnTo>
                  <a:lnTo>
                    <a:pt x="543626" y="182132"/>
                  </a:lnTo>
                  <a:lnTo>
                    <a:pt x="549230" y="180943"/>
                  </a:lnTo>
                  <a:lnTo>
                    <a:pt x="554834" y="179770"/>
                  </a:lnTo>
                  <a:lnTo>
                    <a:pt x="560439" y="178612"/>
                  </a:lnTo>
                  <a:lnTo>
                    <a:pt x="566043" y="177471"/>
                  </a:lnTo>
                  <a:lnTo>
                    <a:pt x="571648" y="176345"/>
                  </a:lnTo>
                  <a:lnTo>
                    <a:pt x="577252" y="175235"/>
                  </a:lnTo>
                  <a:lnTo>
                    <a:pt x="582856" y="174141"/>
                  </a:lnTo>
                  <a:lnTo>
                    <a:pt x="588461" y="173063"/>
                  </a:lnTo>
                  <a:lnTo>
                    <a:pt x="594065" y="172002"/>
                  </a:lnTo>
                  <a:lnTo>
                    <a:pt x="599670" y="170958"/>
                  </a:lnTo>
                  <a:lnTo>
                    <a:pt x="605274" y="169930"/>
                  </a:lnTo>
                  <a:lnTo>
                    <a:pt x="610878" y="168921"/>
                  </a:lnTo>
                  <a:lnTo>
                    <a:pt x="616483" y="167929"/>
                  </a:lnTo>
                  <a:lnTo>
                    <a:pt x="622087" y="166955"/>
                  </a:lnTo>
                  <a:lnTo>
                    <a:pt x="627692" y="166001"/>
                  </a:lnTo>
                  <a:lnTo>
                    <a:pt x="633296" y="165067"/>
                  </a:lnTo>
                  <a:lnTo>
                    <a:pt x="638900" y="164152"/>
                  </a:lnTo>
                  <a:lnTo>
                    <a:pt x="644505" y="163260"/>
                  </a:lnTo>
                  <a:lnTo>
                    <a:pt x="650109" y="162389"/>
                  </a:lnTo>
                  <a:lnTo>
                    <a:pt x="655713" y="161541"/>
                  </a:lnTo>
                  <a:lnTo>
                    <a:pt x="661318" y="160718"/>
                  </a:lnTo>
                  <a:lnTo>
                    <a:pt x="666922" y="159919"/>
                  </a:lnTo>
                  <a:lnTo>
                    <a:pt x="672527" y="159147"/>
                  </a:lnTo>
                  <a:lnTo>
                    <a:pt x="678131" y="158403"/>
                  </a:lnTo>
                  <a:lnTo>
                    <a:pt x="683735" y="157688"/>
                  </a:lnTo>
                  <a:lnTo>
                    <a:pt x="689340" y="157003"/>
                  </a:lnTo>
                  <a:lnTo>
                    <a:pt x="694944" y="156350"/>
                  </a:lnTo>
                  <a:lnTo>
                    <a:pt x="700549" y="155731"/>
                  </a:lnTo>
                  <a:lnTo>
                    <a:pt x="706153" y="155148"/>
                  </a:lnTo>
                  <a:lnTo>
                    <a:pt x="711757" y="154602"/>
                  </a:lnTo>
                  <a:lnTo>
                    <a:pt x="717362" y="154095"/>
                  </a:lnTo>
                  <a:lnTo>
                    <a:pt x="722966" y="153630"/>
                  </a:lnTo>
                  <a:lnTo>
                    <a:pt x="728571" y="153209"/>
                  </a:lnTo>
                  <a:lnTo>
                    <a:pt x="734175" y="152833"/>
                  </a:lnTo>
                  <a:lnTo>
                    <a:pt x="739779" y="152507"/>
                  </a:lnTo>
                  <a:lnTo>
                    <a:pt x="745384" y="152231"/>
                  </a:lnTo>
                  <a:lnTo>
                    <a:pt x="750988" y="152009"/>
                  </a:lnTo>
                  <a:lnTo>
                    <a:pt x="756593" y="151844"/>
                  </a:lnTo>
                  <a:lnTo>
                    <a:pt x="762197" y="151739"/>
                  </a:lnTo>
                  <a:lnTo>
                    <a:pt x="767801" y="151696"/>
                  </a:lnTo>
                  <a:lnTo>
                    <a:pt x="773406" y="151719"/>
                  </a:lnTo>
                  <a:lnTo>
                    <a:pt x="779010" y="151811"/>
                  </a:lnTo>
                  <a:lnTo>
                    <a:pt x="784615" y="151975"/>
                  </a:lnTo>
                  <a:lnTo>
                    <a:pt x="790219" y="152216"/>
                  </a:lnTo>
                  <a:lnTo>
                    <a:pt x="795823" y="152536"/>
                  </a:lnTo>
                  <a:lnTo>
                    <a:pt x="801428" y="152940"/>
                  </a:lnTo>
                  <a:lnTo>
                    <a:pt x="807032" y="153430"/>
                  </a:lnTo>
                  <a:lnTo>
                    <a:pt x="812636" y="154012"/>
                  </a:lnTo>
                  <a:lnTo>
                    <a:pt x="818241" y="154688"/>
                  </a:lnTo>
                  <a:lnTo>
                    <a:pt x="823845" y="155463"/>
                  </a:lnTo>
                  <a:lnTo>
                    <a:pt x="829450" y="156340"/>
                  </a:lnTo>
                  <a:lnTo>
                    <a:pt x="835054" y="157324"/>
                  </a:lnTo>
                  <a:lnTo>
                    <a:pt x="840658" y="158419"/>
                  </a:lnTo>
                  <a:lnTo>
                    <a:pt x="846263" y="159629"/>
                  </a:lnTo>
                  <a:lnTo>
                    <a:pt x="851867" y="160957"/>
                  </a:lnTo>
                  <a:lnTo>
                    <a:pt x="857472" y="162408"/>
                  </a:lnTo>
                  <a:lnTo>
                    <a:pt x="863076" y="163984"/>
                  </a:lnTo>
                  <a:lnTo>
                    <a:pt x="868680" y="165691"/>
                  </a:lnTo>
                  <a:lnTo>
                    <a:pt x="874285" y="167531"/>
                  </a:lnTo>
                  <a:lnTo>
                    <a:pt x="879889" y="169507"/>
                  </a:lnTo>
                  <a:lnTo>
                    <a:pt x="885494" y="171624"/>
                  </a:lnTo>
                  <a:lnTo>
                    <a:pt x="891098" y="173883"/>
                  </a:lnTo>
                  <a:lnTo>
                    <a:pt x="896702" y="176287"/>
                  </a:lnTo>
                  <a:lnTo>
                    <a:pt x="902307" y="178839"/>
                  </a:lnTo>
                  <a:lnTo>
                    <a:pt x="907911" y="181541"/>
                  </a:lnTo>
                  <a:lnTo>
                    <a:pt x="913516" y="184395"/>
                  </a:lnTo>
                  <a:lnTo>
                    <a:pt x="919120" y="187401"/>
                  </a:lnTo>
                  <a:lnTo>
                    <a:pt x="924724" y="190561"/>
                  </a:lnTo>
                  <a:lnTo>
                    <a:pt x="930329" y="193875"/>
                  </a:lnTo>
                  <a:lnTo>
                    <a:pt x="935933" y="197343"/>
                  </a:lnTo>
                  <a:lnTo>
                    <a:pt x="941538" y="200964"/>
                  </a:lnTo>
                  <a:lnTo>
                    <a:pt x="947142" y="204739"/>
                  </a:lnTo>
                  <a:lnTo>
                    <a:pt x="952746" y="208665"/>
                  </a:lnTo>
                  <a:lnTo>
                    <a:pt x="958351" y="212740"/>
                  </a:lnTo>
                  <a:lnTo>
                    <a:pt x="963955" y="216962"/>
                  </a:lnTo>
                  <a:lnTo>
                    <a:pt x="969559" y="221327"/>
                  </a:lnTo>
                  <a:lnTo>
                    <a:pt x="975164" y="225832"/>
                  </a:lnTo>
                  <a:lnTo>
                    <a:pt x="980768" y="230473"/>
                  </a:lnTo>
                  <a:lnTo>
                    <a:pt x="986373" y="235245"/>
                  </a:lnTo>
                  <a:lnTo>
                    <a:pt x="991977" y="240143"/>
                  </a:lnTo>
                  <a:lnTo>
                    <a:pt x="997581" y="245161"/>
                  </a:lnTo>
                  <a:lnTo>
                    <a:pt x="1003186" y="250293"/>
                  </a:lnTo>
                  <a:lnTo>
                    <a:pt x="1008790" y="255532"/>
                  </a:lnTo>
                  <a:lnTo>
                    <a:pt x="1014395" y="260871"/>
                  </a:lnTo>
                  <a:lnTo>
                    <a:pt x="1019999" y="266303"/>
                  </a:lnTo>
                  <a:lnTo>
                    <a:pt x="1025603" y="271819"/>
                  </a:lnTo>
                  <a:lnTo>
                    <a:pt x="1031208" y="277412"/>
                  </a:lnTo>
                  <a:lnTo>
                    <a:pt x="1036812" y="283074"/>
                  </a:lnTo>
                  <a:lnTo>
                    <a:pt x="1042417" y="288794"/>
                  </a:lnTo>
                  <a:lnTo>
                    <a:pt x="1048021" y="294566"/>
                  </a:lnTo>
                  <a:lnTo>
                    <a:pt x="1053625" y="300379"/>
                  </a:lnTo>
                  <a:lnTo>
                    <a:pt x="1059230" y="306225"/>
                  </a:lnTo>
                  <a:lnTo>
                    <a:pt x="1064834" y="312095"/>
                  </a:lnTo>
                  <a:lnTo>
                    <a:pt x="1070439" y="317980"/>
                  </a:lnTo>
                  <a:lnTo>
                    <a:pt x="1076043" y="323870"/>
                  </a:lnTo>
                  <a:lnTo>
                    <a:pt x="1081647" y="329756"/>
                  </a:lnTo>
                  <a:lnTo>
                    <a:pt x="1087252" y="335631"/>
                  </a:lnTo>
                  <a:lnTo>
                    <a:pt x="1092856" y="341485"/>
                  </a:lnTo>
                  <a:lnTo>
                    <a:pt x="1098461" y="347309"/>
                  </a:lnTo>
                  <a:lnTo>
                    <a:pt x="1104065" y="353096"/>
                  </a:lnTo>
                  <a:lnTo>
                    <a:pt x="1109669" y="358838"/>
                  </a:lnTo>
                  <a:lnTo>
                    <a:pt x="1115274" y="364527"/>
                  </a:lnTo>
                  <a:lnTo>
                    <a:pt x="1120878" y="370156"/>
                  </a:lnTo>
                  <a:lnTo>
                    <a:pt x="1126482" y="375717"/>
                  </a:lnTo>
                  <a:lnTo>
                    <a:pt x="1132087" y="381204"/>
                  </a:lnTo>
                  <a:lnTo>
                    <a:pt x="1137691" y="386609"/>
                  </a:lnTo>
                  <a:lnTo>
                    <a:pt x="1143296" y="391928"/>
                  </a:lnTo>
                  <a:lnTo>
                    <a:pt x="1148900" y="397153"/>
                  </a:lnTo>
                  <a:lnTo>
                    <a:pt x="1154504" y="402280"/>
                  </a:lnTo>
                  <a:lnTo>
                    <a:pt x="1160109" y="407302"/>
                  </a:lnTo>
                  <a:lnTo>
                    <a:pt x="1165713" y="412214"/>
                  </a:lnTo>
                  <a:lnTo>
                    <a:pt x="1171318" y="417012"/>
                  </a:lnTo>
                  <a:lnTo>
                    <a:pt x="1176922" y="421689"/>
                  </a:lnTo>
                  <a:lnTo>
                    <a:pt x="1182526" y="426242"/>
                  </a:lnTo>
                  <a:lnTo>
                    <a:pt x="1188131" y="430664"/>
                  </a:lnTo>
                  <a:lnTo>
                    <a:pt x="1193735" y="434952"/>
                  </a:lnTo>
                  <a:lnTo>
                    <a:pt x="1199340" y="439101"/>
                  </a:lnTo>
                  <a:lnTo>
                    <a:pt x="1204944" y="443104"/>
                  </a:lnTo>
                  <a:lnTo>
                    <a:pt x="1210548" y="446959"/>
                  </a:lnTo>
                  <a:lnTo>
                    <a:pt x="1216153" y="450660"/>
                  </a:lnTo>
                  <a:lnTo>
                    <a:pt x="1221757" y="454204"/>
                  </a:lnTo>
                  <a:lnTo>
                    <a:pt x="1227362" y="457588"/>
                  </a:lnTo>
                  <a:lnTo>
                    <a:pt x="1232966" y="460807"/>
                  </a:lnTo>
                  <a:lnTo>
                    <a:pt x="1238570" y="463856"/>
                  </a:lnTo>
                  <a:lnTo>
                    <a:pt x="1244175" y="466729"/>
                  </a:lnTo>
                  <a:lnTo>
                    <a:pt x="1249779" y="469421"/>
                  </a:lnTo>
                  <a:lnTo>
                    <a:pt x="1255384" y="471925"/>
                  </a:lnTo>
                  <a:lnTo>
                    <a:pt x="1260988" y="474233"/>
                  </a:lnTo>
                  <a:lnTo>
                    <a:pt x="1266592" y="476337"/>
                  </a:lnTo>
                  <a:lnTo>
                    <a:pt x="1272197" y="478229"/>
                  </a:lnTo>
                  <a:lnTo>
                    <a:pt x="1277801" y="479898"/>
                  </a:lnTo>
                  <a:lnTo>
                    <a:pt x="1283406" y="481334"/>
                  </a:lnTo>
                  <a:lnTo>
                    <a:pt x="1289010" y="482526"/>
                  </a:lnTo>
                  <a:lnTo>
                    <a:pt x="1294614" y="483463"/>
                  </a:lnTo>
                  <a:lnTo>
                    <a:pt x="1300219" y="484131"/>
                  </a:lnTo>
                  <a:lnTo>
                    <a:pt x="1305823" y="484517"/>
                  </a:lnTo>
                  <a:lnTo>
                    <a:pt x="1311427" y="484609"/>
                  </a:lnTo>
                  <a:lnTo>
                    <a:pt x="1317032" y="484391"/>
                  </a:lnTo>
                  <a:lnTo>
                    <a:pt x="1322636" y="483850"/>
                  </a:lnTo>
                  <a:lnTo>
                    <a:pt x="1328241" y="482971"/>
                  </a:lnTo>
                  <a:lnTo>
                    <a:pt x="1333845" y="481741"/>
                  </a:lnTo>
                  <a:lnTo>
                    <a:pt x="1339449" y="480144"/>
                  </a:lnTo>
                  <a:lnTo>
                    <a:pt x="1345054" y="478168"/>
                  </a:lnTo>
                  <a:lnTo>
                    <a:pt x="1350658" y="475801"/>
                  </a:lnTo>
                  <a:lnTo>
                    <a:pt x="1356263" y="473029"/>
                  </a:lnTo>
                  <a:lnTo>
                    <a:pt x="1361867" y="469843"/>
                  </a:lnTo>
                  <a:lnTo>
                    <a:pt x="1367471" y="466234"/>
                  </a:lnTo>
                  <a:lnTo>
                    <a:pt x="1373076" y="462195"/>
                  </a:lnTo>
                  <a:lnTo>
                    <a:pt x="1378680" y="457721"/>
                  </a:lnTo>
                  <a:lnTo>
                    <a:pt x="1384285" y="452808"/>
                  </a:lnTo>
                  <a:lnTo>
                    <a:pt x="1389889" y="447458"/>
                  </a:lnTo>
                  <a:lnTo>
                    <a:pt x="1395493" y="441672"/>
                  </a:lnTo>
                  <a:lnTo>
                    <a:pt x="1401098" y="435456"/>
                  </a:lnTo>
                  <a:lnTo>
                    <a:pt x="1406702" y="428818"/>
                  </a:lnTo>
                  <a:lnTo>
                    <a:pt x="1412307" y="421770"/>
                  </a:lnTo>
                  <a:lnTo>
                    <a:pt x="1417911" y="414327"/>
                  </a:lnTo>
                  <a:lnTo>
                    <a:pt x="1423515" y="406505"/>
                  </a:lnTo>
                  <a:lnTo>
                    <a:pt x="1429120" y="398325"/>
                  </a:lnTo>
                  <a:lnTo>
                    <a:pt x="1434724" y="389811"/>
                  </a:lnTo>
                  <a:lnTo>
                    <a:pt x="1440329" y="380988"/>
                  </a:lnTo>
                  <a:lnTo>
                    <a:pt x="1445933" y="371884"/>
                  </a:lnTo>
                  <a:lnTo>
                    <a:pt x="1451537" y="362528"/>
                  </a:lnTo>
                  <a:lnTo>
                    <a:pt x="1457142" y="352953"/>
                  </a:lnTo>
                  <a:lnTo>
                    <a:pt x="1462746" y="343189"/>
                  </a:lnTo>
                  <a:lnTo>
                    <a:pt x="1468350" y="333271"/>
                  </a:lnTo>
                  <a:lnTo>
                    <a:pt x="1473955" y="323231"/>
                  </a:lnTo>
                  <a:lnTo>
                    <a:pt x="1479559" y="313105"/>
                  </a:lnTo>
                  <a:lnTo>
                    <a:pt x="1485164" y="302923"/>
                  </a:lnTo>
                  <a:lnTo>
                    <a:pt x="1490768" y="292720"/>
                  </a:lnTo>
                  <a:lnTo>
                    <a:pt x="1496372" y="282526"/>
                  </a:lnTo>
                  <a:lnTo>
                    <a:pt x="1501977" y="272371"/>
                  </a:lnTo>
                  <a:lnTo>
                    <a:pt x="1507581" y="262284"/>
                  </a:lnTo>
                  <a:lnTo>
                    <a:pt x="1513186" y="252291"/>
                  </a:lnTo>
                  <a:lnTo>
                    <a:pt x="1518790" y="242417"/>
                  </a:lnTo>
                  <a:lnTo>
                    <a:pt x="1524394" y="232683"/>
                  </a:lnTo>
                  <a:lnTo>
                    <a:pt x="1529999" y="223112"/>
                  </a:lnTo>
                  <a:lnTo>
                    <a:pt x="1535603" y="213720"/>
                  </a:lnTo>
                  <a:lnTo>
                    <a:pt x="1541208" y="204523"/>
                  </a:lnTo>
                  <a:lnTo>
                    <a:pt x="1546812" y="195536"/>
                  </a:lnTo>
                  <a:lnTo>
                    <a:pt x="1552416" y="186770"/>
                  </a:lnTo>
                  <a:lnTo>
                    <a:pt x="1558021" y="178235"/>
                  </a:lnTo>
                  <a:lnTo>
                    <a:pt x="1563625" y="169939"/>
                  </a:lnTo>
                  <a:lnTo>
                    <a:pt x="1569230" y="161888"/>
                  </a:lnTo>
                  <a:lnTo>
                    <a:pt x="1574834" y="154086"/>
                  </a:lnTo>
                  <a:lnTo>
                    <a:pt x="1580438" y="146536"/>
                  </a:lnTo>
                  <a:lnTo>
                    <a:pt x="1586043" y="139239"/>
                  </a:lnTo>
                  <a:lnTo>
                    <a:pt x="1591647" y="132197"/>
                  </a:lnTo>
                  <a:lnTo>
                    <a:pt x="1597252" y="125407"/>
                  </a:lnTo>
                  <a:lnTo>
                    <a:pt x="1602856" y="118868"/>
                  </a:lnTo>
                  <a:lnTo>
                    <a:pt x="1608460" y="112577"/>
                  </a:lnTo>
                  <a:lnTo>
                    <a:pt x="1614065" y="106531"/>
                  </a:lnTo>
                  <a:lnTo>
                    <a:pt x="1619669" y="100725"/>
                  </a:lnTo>
                  <a:lnTo>
                    <a:pt x="1625273" y="95155"/>
                  </a:lnTo>
                  <a:lnTo>
                    <a:pt x="1630878" y="89816"/>
                  </a:lnTo>
                  <a:lnTo>
                    <a:pt x="1636482" y="84701"/>
                  </a:lnTo>
                  <a:lnTo>
                    <a:pt x="1642087" y="79809"/>
                  </a:lnTo>
                  <a:lnTo>
                    <a:pt x="1647691" y="75134"/>
                  </a:lnTo>
                  <a:lnTo>
                    <a:pt x="1653295" y="70672"/>
                  </a:lnTo>
                  <a:lnTo>
                    <a:pt x="1658900" y="66417"/>
                  </a:lnTo>
                  <a:lnTo>
                    <a:pt x="1664504" y="62364"/>
                  </a:lnTo>
                  <a:lnTo>
                    <a:pt x="1670109" y="58508"/>
                  </a:lnTo>
                  <a:lnTo>
                    <a:pt x="1675713" y="54842"/>
                  </a:lnTo>
                  <a:lnTo>
                    <a:pt x="1681317" y="51360"/>
                  </a:lnTo>
                  <a:lnTo>
                    <a:pt x="1686922" y="48055"/>
                  </a:lnTo>
                  <a:lnTo>
                    <a:pt x="1692526" y="44921"/>
                  </a:lnTo>
                  <a:lnTo>
                    <a:pt x="1698131" y="41952"/>
                  </a:lnTo>
                  <a:lnTo>
                    <a:pt x="1703735" y="39140"/>
                  </a:lnTo>
                  <a:lnTo>
                    <a:pt x="1709339" y="36479"/>
                  </a:lnTo>
                  <a:lnTo>
                    <a:pt x="1714944" y="33963"/>
                  </a:lnTo>
                  <a:lnTo>
                    <a:pt x="1720548" y="31585"/>
                  </a:lnTo>
                  <a:lnTo>
                    <a:pt x="1726153" y="29340"/>
                  </a:lnTo>
                  <a:lnTo>
                    <a:pt x="1731757" y="27220"/>
                  </a:lnTo>
                  <a:lnTo>
                    <a:pt x="1737361" y="25219"/>
                  </a:lnTo>
                  <a:lnTo>
                    <a:pt x="1742966" y="23333"/>
                  </a:lnTo>
                  <a:lnTo>
                    <a:pt x="1748570" y="21555"/>
                  </a:lnTo>
                  <a:lnTo>
                    <a:pt x="1754175" y="19880"/>
                  </a:lnTo>
                  <a:lnTo>
                    <a:pt x="1759779" y="18303"/>
                  </a:lnTo>
                  <a:lnTo>
                    <a:pt x="1765383" y="16818"/>
                  </a:lnTo>
                  <a:lnTo>
                    <a:pt x="1770988" y="15420"/>
                  </a:lnTo>
                  <a:lnTo>
                    <a:pt x="1776592" y="14106"/>
                  </a:lnTo>
                  <a:lnTo>
                    <a:pt x="1782196" y="12870"/>
                  </a:lnTo>
                  <a:lnTo>
                    <a:pt x="1787801" y="11708"/>
                  </a:lnTo>
                  <a:lnTo>
                    <a:pt x="1793405" y="10616"/>
                  </a:lnTo>
                  <a:lnTo>
                    <a:pt x="1799010" y="9590"/>
                  </a:lnTo>
                  <a:lnTo>
                    <a:pt x="1804614" y="8626"/>
                  </a:lnTo>
                  <a:lnTo>
                    <a:pt x="1810218" y="7722"/>
                  </a:lnTo>
                  <a:lnTo>
                    <a:pt x="1815823" y="6872"/>
                  </a:lnTo>
                  <a:lnTo>
                    <a:pt x="1821427" y="6076"/>
                  </a:lnTo>
                  <a:lnTo>
                    <a:pt x="1827032" y="5328"/>
                  </a:lnTo>
                  <a:lnTo>
                    <a:pt x="1832636" y="4627"/>
                  </a:lnTo>
                  <a:lnTo>
                    <a:pt x="1838240" y="3969"/>
                  </a:lnTo>
                  <a:lnTo>
                    <a:pt x="1843845" y="3353"/>
                  </a:lnTo>
                  <a:lnTo>
                    <a:pt x="1849449" y="2775"/>
                  </a:lnTo>
                  <a:lnTo>
                    <a:pt x="1855054" y="2233"/>
                  </a:lnTo>
                  <a:lnTo>
                    <a:pt x="1860658" y="1726"/>
                  </a:lnTo>
                  <a:lnTo>
                    <a:pt x="1866262" y="1251"/>
                  </a:lnTo>
                  <a:lnTo>
                    <a:pt x="1871867" y="806"/>
                  </a:lnTo>
                  <a:lnTo>
                    <a:pt x="1877471" y="389"/>
                  </a:lnTo>
                  <a:lnTo>
                    <a:pt x="1883076" y="0"/>
                  </a:lnTo>
                  <a:lnTo>
                    <a:pt x="1883076" y="697893"/>
                  </a:lnTo>
                  <a:lnTo>
                    <a:pt x="1877471" y="697778"/>
                  </a:lnTo>
                  <a:lnTo>
                    <a:pt x="1871867" y="697655"/>
                  </a:lnTo>
                  <a:lnTo>
                    <a:pt x="1866262" y="697523"/>
                  </a:lnTo>
                  <a:lnTo>
                    <a:pt x="1860658" y="697383"/>
                  </a:lnTo>
                  <a:lnTo>
                    <a:pt x="1855054" y="697233"/>
                  </a:lnTo>
                  <a:lnTo>
                    <a:pt x="1849449" y="697074"/>
                  </a:lnTo>
                  <a:lnTo>
                    <a:pt x="1843845" y="696904"/>
                  </a:lnTo>
                  <a:lnTo>
                    <a:pt x="1838240" y="696723"/>
                  </a:lnTo>
                  <a:lnTo>
                    <a:pt x="1832636" y="696530"/>
                  </a:lnTo>
                  <a:lnTo>
                    <a:pt x="1827032" y="696324"/>
                  </a:lnTo>
                  <a:lnTo>
                    <a:pt x="1821427" y="696104"/>
                  </a:lnTo>
                  <a:lnTo>
                    <a:pt x="1815823" y="695871"/>
                  </a:lnTo>
                  <a:lnTo>
                    <a:pt x="1810218" y="695622"/>
                  </a:lnTo>
                  <a:lnTo>
                    <a:pt x="1804614" y="695357"/>
                  </a:lnTo>
                  <a:lnTo>
                    <a:pt x="1799010" y="695074"/>
                  </a:lnTo>
                  <a:lnTo>
                    <a:pt x="1793405" y="694774"/>
                  </a:lnTo>
                  <a:lnTo>
                    <a:pt x="1787801" y="694454"/>
                  </a:lnTo>
                  <a:lnTo>
                    <a:pt x="1782196" y="694114"/>
                  </a:lnTo>
                  <a:lnTo>
                    <a:pt x="1776592" y="693752"/>
                  </a:lnTo>
                  <a:lnTo>
                    <a:pt x="1770988" y="693368"/>
                  </a:lnTo>
                  <a:lnTo>
                    <a:pt x="1765383" y="692959"/>
                  </a:lnTo>
                  <a:lnTo>
                    <a:pt x="1759779" y="692525"/>
                  </a:lnTo>
                  <a:lnTo>
                    <a:pt x="1754175" y="692063"/>
                  </a:lnTo>
                  <a:lnTo>
                    <a:pt x="1748570" y="691573"/>
                  </a:lnTo>
                  <a:lnTo>
                    <a:pt x="1742966" y="691053"/>
                  </a:lnTo>
                  <a:lnTo>
                    <a:pt x="1737361" y="690502"/>
                  </a:lnTo>
                  <a:lnTo>
                    <a:pt x="1731757" y="689917"/>
                  </a:lnTo>
                  <a:lnTo>
                    <a:pt x="1726153" y="689297"/>
                  </a:lnTo>
                  <a:lnTo>
                    <a:pt x="1720548" y="688640"/>
                  </a:lnTo>
                  <a:lnTo>
                    <a:pt x="1714944" y="687945"/>
                  </a:lnTo>
                  <a:lnTo>
                    <a:pt x="1709339" y="687209"/>
                  </a:lnTo>
                  <a:lnTo>
                    <a:pt x="1703735" y="686431"/>
                  </a:lnTo>
                  <a:lnTo>
                    <a:pt x="1698131" y="685609"/>
                  </a:lnTo>
                  <a:lnTo>
                    <a:pt x="1692526" y="684741"/>
                  </a:lnTo>
                  <a:lnTo>
                    <a:pt x="1686922" y="683824"/>
                  </a:lnTo>
                  <a:lnTo>
                    <a:pt x="1681317" y="682858"/>
                  </a:lnTo>
                  <a:lnTo>
                    <a:pt x="1675713" y="681839"/>
                  </a:lnTo>
                  <a:lnTo>
                    <a:pt x="1670109" y="680767"/>
                  </a:lnTo>
                  <a:lnTo>
                    <a:pt x="1664504" y="679640"/>
                  </a:lnTo>
                  <a:lnTo>
                    <a:pt x="1658900" y="678455"/>
                  </a:lnTo>
                  <a:lnTo>
                    <a:pt x="1653295" y="677210"/>
                  </a:lnTo>
                  <a:lnTo>
                    <a:pt x="1647691" y="675906"/>
                  </a:lnTo>
                  <a:lnTo>
                    <a:pt x="1642087" y="674539"/>
                  </a:lnTo>
                  <a:lnTo>
                    <a:pt x="1636482" y="673108"/>
                  </a:lnTo>
                  <a:lnTo>
                    <a:pt x="1630878" y="671613"/>
                  </a:lnTo>
                  <a:lnTo>
                    <a:pt x="1625273" y="670052"/>
                  </a:lnTo>
                  <a:lnTo>
                    <a:pt x="1619669" y="668424"/>
                  </a:lnTo>
                  <a:lnTo>
                    <a:pt x="1614065" y="666726"/>
                  </a:lnTo>
                  <a:lnTo>
                    <a:pt x="1608460" y="664957"/>
                  </a:lnTo>
                  <a:lnTo>
                    <a:pt x="1602856" y="663115"/>
                  </a:lnTo>
                  <a:lnTo>
                    <a:pt x="1597252" y="661199"/>
                  </a:lnTo>
                  <a:lnTo>
                    <a:pt x="1591647" y="659207"/>
                  </a:lnTo>
                  <a:lnTo>
                    <a:pt x="1586043" y="657137"/>
                  </a:lnTo>
                  <a:lnTo>
                    <a:pt x="1580438" y="654989"/>
                  </a:lnTo>
                  <a:lnTo>
                    <a:pt x="1574834" y="652762"/>
                  </a:lnTo>
                  <a:lnTo>
                    <a:pt x="1569230" y="650454"/>
                  </a:lnTo>
                  <a:lnTo>
                    <a:pt x="1563625" y="648066"/>
                  </a:lnTo>
                  <a:lnTo>
                    <a:pt x="1558021" y="645598"/>
                  </a:lnTo>
                  <a:lnTo>
                    <a:pt x="1552416" y="643049"/>
                  </a:lnTo>
                  <a:lnTo>
                    <a:pt x="1546812" y="640420"/>
                  </a:lnTo>
                  <a:lnTo>
                    <a:pt x="1541208" y="637712"/>
                  </a:lnTo>
                  <a:lnTo>
                    <a:pt x="1535603" y="634928"/>
                  </a:lnTo>
                  <a:lnTo>
                    <a:pt x="1529999" y="632067"/>
                  </a:lnTo>
                  <a:lnTo>
                    <a:pt x="1524394" y="629134"/>
                  </a:lnTo>
                  <a:lnTo>
                    <a:pt x="1518790" y="626131"/>
                  </a:lnTo>
                  <a:lnTo>
                    <a:pt x="1513186" y="623061"/>
                  </a:lnTo>
                  <a:lnTo>
                    <a:pt x="1507581" y="619929"/>
                  </a:lnTo>
                  <a:lnTo>
                    <a:pt x="1501977" y="616738"/>
                  </a:lnTo>
                  <a:lnTo>
                    <a:pt x="1496372" y="613493"/>
                  </a:lnTo>
                  <a:lnTo>
                    <a:pt x="1490768" y="610201"/>
                  </a:lnTo>
                  <a:lnTo>
                    <a:pt x="1485164" y="606866"/>
                  </a:lnTo>
                  <a:lnTo>
                    <a:pt x="1479559" y="603494"/>
                  </a:lnTo>
                  <a:lnTo>
                    <a:pt x="1473955" y="600092"/>
                  </a:lnTo>
                  <a:lnTo>
                    <a:pt x="1468350" y="596667"/>
                  </a:lnTo>
                  <a:lnTo>
                    <a:pt x="1462746" y="593225"/>
                  </a:lnTo>
                  <a:lnTo>
                    <a:pt x="1457142" y="589773"/>
                  </a:lnTo>
                  <a:lnTo>
                    <a:pt x="1451537" y="586318"/>
                  </a:lnTo>
                  <a:lnTo>
                    <a:pt x="1445933" y="582866"/>
                  </a:lnTo>
                  <a:lnTo>
                    <a:pt x="1440329" y="579423"/>
                  </a:lnTo>
                  <a:lnTo>
                    <a:pt x="1434724" y="575996"/>
                  </a:lnTo>
                  <a:lnTo>
                    <a:pt x="1429120" y="572590"/>
                  </a:lnTo>
                  <a:lnTo>
                    <a:pt x="1423515" y="569210"/>
                  </a:lnTo>
                  <a:lnTo>
                    <a:pt x="1417911" y="565860"/>
                  </a:lnTo>
                  <a:lnTo>
                    <a:pt x="1412307" y="562545"/>
                  </a:lnTo>
                  <a:lnTo>
                    <a:pt x="1406702" y="559267"/>
                  </a:lnTo>
                  <a:lnTo>
                    <a:pt x="1401098" y="556029"/>
                  </a:lnTo>
                  <a:lnTo>
                    <a:pt x="1395493" y="552833"/>
                  </a:lnTo>
                  <a:lnTo>
                    <a:pt x="1389889" y="549678"/>
                  </a:lnTo>
                  <a:lnTo>
                    <a:pt x="1384285" y="546566"/>
                  </a:lnTo>
                  <a:lnTo>
                    <a:pt x="1378680" y="543495"/>
                  </a:lnTo>
                  <a:lnTo>
                    <a:pt x="1373076" y="540464"/>
                  </a:lnTo>
                  <a:lnTo>
                    <a:pt x="1367471" y="537471"/>
                  </a:lnTo>
                  <a:lnTo>
                    <a:pt x="1361867" y="534512"/>
                  </a:lnTo>
                  <a:lnTo>
                    <a:pt x="1356263" y="531585"/>
                  </a:lnTo>
                  <a:lnTo>
                    <a:pt x="1350658" y="528685"/>
                  </a:lnTo>
                  <a:lnTo>
                    <a:pt x="1345054" y="525808"/>
                  </a:lnTo>
                  <a:lnTo>
                    <a:pt x="1339449" y="522948"/>
                  </a:lnTo>
                  <a:lnTo>
                    <a:pt x="1333845" y="520102"/>
                  </a:lnTo>
                  <a:lnTo>
                    <a:pt x="1328241" y="517262"/>
                  </a:lnTo>
                  <a:lnTo>
                    <a:pt x="1322636" y="514423"/>
                  </a:lnTo>
                  <a:lnTo>
                    <a:pt x="1317032" y="511580"/>
                  </a:lnTo>
                  <a:lnTo>
                    <a:pt x="1311427" y="508725"/>
                  </a:lnTo>
                  <a:lnTo>
                    <a:pt x="1305823" y="505853"/>
                  </a:lnTo>
                  <a:lnTo>
                    <a:pt x="1300219" y="502958"/>
                  </a:lnTo>
                  <a:lnTo>
                    <a:pt x="1294614" y="500033"/>
                  </a:lnTo>
                  <a:lnTo>
                    <a:pt x="1289010" y="497072"/>
                  </a:lnTo>
                  <a:lnTo>
                    <a:pt x="1283406" y="494068"/>
                  </a:lnTo>
                  <a:lnTo>
                    <a:pt x="1277801" y="491017"/>
                  </a:lnTo>
                  <a:lnTo>
                    <a:pt x="1272197" y="487912"/>
                  </a:lnTo>
                  <a:lnTo>
                    <a:pt x="1266592" y="484747"/>
                  </a:lnTo>
                  <a:lnTo>
                    <a:pt x="1260988" y="481517"/>
                  </a:lnTo>
                  <a:lnTo>
                    <a:pt x="1255384" y="478217"/>
                  </a:lnTo>
                  <a:lnTo>
                    <a:pt x="1249779" y="474841"/>
                  </a:lnTo>
                  <a:lnTo>
                    <a:pt x="1244175" y="471384"/>
                  </a:lnTo>
                  <a:lnTo>
                    <a:pt x="1238570" y="467843"/>
                  </a:lnTo>
                  <a:lnTo>
                    <a:pt x="1232966" y="464212"/>
                  </a:lnTo>
                  <a:lnTo>
                    <a:pt x="1227362" y="460488"/>
                  </a:lnTo>
                  <a:lnTo>
                    <a:pt x="1221757" y="456667"/>
                  </a:lnTo>
                  <a:lnTo>
                    <a:pt x="1216153" y="452744"/>
                  </a:lnTo>
                  <a:lnTo>
                    <a:pt x="1210548" y="448718"/>
                  </a:lnTo>
                  <a:lnTo>
                    <a:pt x="1204944" y="444585"/>
                  </a:lnTo>
                  <a:lnTo>
                    <a:pt x="1199340" y="440342"/>
                  </a:lnTo>
                  <a:lnTo>
                    <a:pt x="1193735" y="435991"/>
                  </a:lnTo>
                  <a:lnTo>
                    <a:pt x="1188131" y="431530"/>
                  </a:lnTo>
                  <a:lnTo>
                    <a:pt x="1182526" y="426961"/>
                  </a:lnTo>
                  <a:lnTo>
                    <a:pt x="1176922" y="422285"/>
                  </a:lnTo>
                  <a:lnTo>
                    <a:pt x="1171318" y="417504"/>
                  </a:lnTo>
                  <a:lnTo>
                    <a:pt x="1165713" y="412619"/>
                  </a:lnTo>
                  <a:lnTo>
                    <a:pt x="1160109" y="407635"/>
                  </a:lnTo>
                  <a:lnTo>
                    <a:pt x="1154504" y="402552"/>
                  </a:lnTo>
                  <a:lnTo>
                    <a:pt x="1148900" y="397375"/>
                  </a:lnTo>
                  <a:lnTo>
                    <a:pt x="1143296" y="392108"/>
                  </a:lnTo>
                  <a:lnTo>
                    <a:pt x="1137691" y="386756"/>
                  </a:lnTo>
                  <a:lnTo>
                    <a:pt x="1132087" y="381322"/>
                  </a:lnTo>
                  <a:lnTo>
                    <a:pt x="1126482" y="375812"/>
                  </a:lnTo>
                  <a:lnTo>
                    <a:pt x="1120878" y="370232"/>
                  </a:lnTo>
                  <a:lnTo>
                    <a:pt x="1115274" y="364589"/>
                  </a:lnTo>
                  <a:lnTo>
                    <a:pt x="1109669" y="358887"/>
                  </a:lnTo>
                  <a:lnTo>
                    <a:pt x="1104065" y="353135"/>
                  </a:lnTo>
                  <a:lnTo>
                    <a:pt x="1098461" y="347340"/>
                  </a:lnTo>
                  <a:lnTo>
                    <a:pt x="1092856" y="341509"/>
                  </a:lnTo>
                  <a:lnTo>
                    <a:pt x="1087252" y="335650"/>
                  </a:lnTo>
                  <a:lnTo>
                    <a:pt x="1081647" y="329771"/>
                  </a:lnTo>
                  <a:lnTo>
                    <a:pt x="1076043" y="323881"/>
                  </a:lnTo>
                  <a:lnTo>
                    <a:pt x="1070439" y="317989"/>
                  </a:lnTo>
                  <a:lnTo>
                    <a:pt x="1064834" y="312102"/>
                  </a:lnTo>
                  <a:lnTo>
                    <a:pt x="1059230" y="306231"/>
                  </a:lnTo>
                  <a:lnTo>
                    <a:pt x="1053625" y="300384"/>
                  </a:lnTo>
                  <a:lnTo>
                    <a:pt x="1048021" y="294569"/>
                  </a:lnTo>
                  <a:lnTo>
                    <a:pt x="1042417" y="288797"/>
                  </a:lnTo>
                  <a:lnTo>
                    <a:pt x="1036812" y="283076"/>
                  </a:lnTo>
                  <a:lnTo>
                    <a:pt x="1031208" y="277414"/>
                  </a:lnTo>
                  <a:lnTo>
                    <a:pt x="1025603" y="271820"/>
                  </a:lnTo>
                  <a:lnTo>
                    <a:pt x="1019999" y="266304"/>
                  </a:lnTo>
                  <a:lnTo>
                    <a:pt x="1014395" y="260872"/>
                  </a:lnTo>
                  <a:lnTo>
                    <a:pt x="1008790" y="255532"/>
                  </a:lnTo>
                  <a:lnTo>
                    <a:pt x="1003186" y="250293"/>
                  </a:lnTo>
                  <a:lnTo>
                    <a:pt x="997581" y="245161"/>
                  </a:lnTo>
                  <a:lnTo>
                    <a:pt x="991977" y="240143"/>
                  </a:lnTo>
                  <a:lnTo>
                    <a:pt x="986373" y="235245"/>
                  </a:lnTo>
                  <a:lnTo>
                    <a:pt x="980768" y="230473"/>
                  </a:lnTo>
                  <a:lnTo>
                    <a:pt x="975164" y="225832"/>
                  </a:lnTo>
                  <a:lnTo>
                    <a:pt x="969559" y="221327"/>
                  </a:lnTo>
                  <a:lnTo>
                    <a:pt x="963955" y="216962"/>
                  </a:lnTo>
                  <a:lnTo>
                    <a:pt x="958351" y="212740"/>
                  </a:lnTo>
                  <a:lnTo>
                    <a:pt x="952746" y="208665"/>
                  </a:lnTo>
                  <a:lnTo>
                    <a:pt x="947142" y="204739"/>
                  </a:lnTo>
                  <a:lnTo>
                    <a:pt x="941538" y="200964"/>
                  </a:lnTo>
                  <a:lnTo>
                    <a:pt x="935933" y="197343"/>
                  </a:lnTo>
                  <a:lnTo>
                    <a:pt x="930329" y="193875"/>
                  </a:lnTo>
                  <a:lnTo>
                    <a:pt x="924724" y="190561"/>
                  </a:lnTo>
                  <a:lnTo>
                    <a:pt x="919120" y="187401"/>
                  </a:lnTo>
                  <a:lnTo>
                    <a:pt x="913516" y="184395"/>
                  </a:lnTo>
                  <a:lnTo>
                    <a:pt x="907911" y="181541"/>
                  </a:lnTo>
                  <a:lnTo>
                    <a:pt x="902307" y="178839"/>
                  </a:lnTo>
                  <a:lnTo>
                    <a:pt x="896702" y="176287"/>
                  </a:lnTo>
                  <a:lnTo>
                    <a:pt x="891098" y="173883"/>
                  </a:lnTo>
                  <a:lnTo>
                    <a:pt x="885494" y="171624"/>
                  </a:lnTo>
                  <a:lnTo>
                    <a:pt x="879889" y="169507"/>
                  </a:lnTo>
                  <a:lnTo>
                    <a:pt x="874285" y="167531"/>
                  </a:lnTo>
                  <a:lnTo>
                    <a:pt x="868680" y="165691"/>
                  </a:lnTo>
                  <a:lnTo>
                    <a:pt x="863076" y="163984"/>
                  </a:lnTo>
                  <a:lnTo>
                    <a:pt x="857472" y="162408"/>
                  </a:lnTo>
                  <a:lnTo>
                    <a:pt x="851867" y="160957"/>
                  </a:lnTo>
                  <a:lnTo>
                    <a:pt x="846263" y="159629"/>
                  </a:lnTo>
                  <a:lnTo>
                    <a:pt x="840658" y="158419"/>
                  </a:lnTo>
                  <a:lnTo>
                    <a:pt x="835054" y="157324"/>
                  </a:lnTo>
                  <a:lnTo>
                    <a:pt x="829450" y="156340"/>
                  </a:lnTo>
                  <a:lnTo>
                    <a:pt x="823845" y="155463"/>
                  </a:lnTo>
                  <a:lnTo>
                    <a:pt x="818241" y="154688"/>
                  </a:lnTo>
                  <a:lnTo>
                    <a:pt x="812636" y="154012"/>
                  </a:lnTo>
                  <a:lnTo>
                    <a:pt x="807032" y="153430"/>
                  </a:lnTo>
                  <a:lnTo>
                    <a:pt x="801428" y="152940"/>
                  </a:lnTo>
                  <a:lnTo>
                    <a:pt x="795823" y="152536"/>
                  </a:lnTo>
                  <a:lnTo>
                    <a:pt x="790219" y="152216"/>
                  </a:lnTo>
                  <a:lnTo>
                    <a:pt x="784615" y="151975"/>
                  </a:lnTo>
                  <a:lnTo>
                    <a:pt x="779010" y="151811"/>
                  </a:lnTo>
                  <a:lnTo>
                    <a:pt x="773406" y="151719"/>
                  </a:lnTo>
                  <a:lnTo>
                    <a:pt x="767801" y="151696"/>
                  </a:lnTo>
                  <a:lnTo>
                    <a:pt x="762197" y="151739"/>
                  </a:lnTo>
                  <a:lnTo>
                    <a:pt x="756593" y="151844"/>
                  </a:lnTo>
                  <a:lnTo>
                    <a:pt x="750988" y="152009"/>
                  </a:lnTo>
                  <a:lnTo>
                    <a:pt x="745384" y="152231"/>
                  </a:lnTo>
                  <a:lnTo>
                    <a:pt x="739779" y="152507"/>
                  </a:lnTo>
                  <a:lnTo>
                    <a:pt x="734175" y="152833"/>
                  </a:lnTo>
                  <a:lnTo>
                    <a:pt x="728571" y="153209"/>
                  </a:lnTo>
                  <a:lnTo>
                    <a:pt x="722966" y="153630"/>
                  </a:lnTo>
                  <a:lnTo>
                    <a:pt x="717362" y="154095"/>
                  </a:lnTo>
                  <a:lnTo>
                    <a:pt x="711757" y="154602"/>
                  </a:lnTo>
                  <a:lnTo>
                    <a:pt x="706153" y="155148"/>
                  </a:lnTo>
                  <a:lnTo>
                    <a:pt x="700549" y="155731"/>
                  </a:lnTo>
                  <a:lnTo>
                    <a:pt x="694944" y="156350"/>
                  </a:lnTo>
                  <a:lnTo>
                    <a:pt x="689340" y="157003"/>
                  </a:lnTo>
                  <a:lnTo>
                    <a:pt x="683735" y="157688"/>
                  </a:lnTo>
                  <a:lnTo>
                    <a:pt x="678131" y="158403"/>
                  </a:lnTo>
                  <a:lnTo>
                    <a:pt x="672527" y="159147"/>
                  </a:lnTo>
                  <a:lnTo>
                    <a:pt x="666922" y="159919"/>
                  </a:lnTo>
                  <a:lnTo>
                    <a:pt x="661318" y="160718"/>
                  </a:lnTo>
                  <a:lnTo>
                    <a:pt x="655713" y="161541"/>
                  </a:lnTo>
                  <a:lnTo>
                    <a:pt x="650109" y="162389"/>
                  </a:lnTo>
                  <a:lnTo>
                    <a:pt x="644505" y="163260"/>
                  </a:lnTo>
                  <a:lnTo>
                    <a:pt x="638900" y="164152"/>
                  </a:lnTo>
                  <a:lnTo>
                    <a:pt x="633296" y="165067"/>
                  </a:lnTo>
                  <a:lnTo>
                    <a:pt x="627692" y="166001"/>
                  </a:lnTo>
                  <a:lnTo>
                    <a:pt x="622087" y="166955"/>
                  </a:lnTo>
                  <a:lnTo>
                    <a:pt x="616483" y="167929"/>
                  </a:lnTo>
                  <a:lnTo>
                    <a:pt x="610878" y="168921"/>
                  </a:lnTo>
                  <a:lnTo>
                    <a:pt x="605274" y="169930"/>
                  </a:lnTo>
                  <a:lnTo>
                    <a:pt x="599670" y="170958"/>
                  </a:lnTo>
                  <a:lnTo>
                    <a:pt x="594065" y="172002"/>
                  </a:lnTo>
                  <a:lnTo>
                    <a:pt x="588461" y="173063"/>
                  </a:lnTo>
                  <a:lnTo>
                    <a:pt x="582856" y="174141"/>
                  </a:lnTo>
                  <a:lnTo>
                    <a:pt x="577252" y="175235"/>
                  </a:lnTo>
                  <a:lnTo>
                    <a:pt x="571648" y="176345"/>
                  </a:lnTo>
                  <a:lnTo>
                    <a:pt x="566043" y="177471"/>
                  </a:lnTo>
                  <a:lnTo>
                    <a:pt x="560439" y="178612"/>
                  </a:lnTo>
                  <a:lnTo>
                    <a:pt x="554834" y="179770"/>
                  </a:lnTo>
                  <a:lnTo>
                    <a:pt x="549230" y="180943"/>
                  </a:lnTo>
                  <a:lnTo>
                    <a:pt x="543626" y="182132"/>
                  </a:lnTo>
                  <a:lnTo>
                    <a:pt x="538021" y="183336"/>
                  </a:lnTo>
                  <a:lnTo>
                    <a:pt x="532417" y="184557"/>
                  </a:lnTo>
                  <a:lnTo>
                    <a:pt x="526812" y="185794"/>
                  </a:lnTo>
                  <a:lnTo>
                    <a:pt x="521208" y="187048"/>
                  </a:lnTo>
                  <a:lnTo>
                    <a:pt x="515604" y="188318"/>
                  </a:lnTo>
                  <a:lnTo>
                    <a:pt x="509999" y="189605"/>
                  </a:lnTo>
                  <a:lnTo>
                    <a:pt x="504395" y="190909"/>
                  </a:lnTo>
                  <a:lnTo>
                    <a:pt x="498790" y="192231"/>
                  </a:lnTo>
                  <a:lnTo>
                    <a:pt x="493186" y="193571"/>
                  </a:lnTo>
                  <a:lnTo>
                    <a:pt x="487582" y="194930"/>
                  </a:lnTo>
                  <a:lnTo>
                    <a:pt x="481977" y="196308"/>
                  </a:lnTo>
                  <a:lnTo>
                    <a:pt x="476373" y="197706"/>
                  </a:lnTo>
                  <a:lnTo>
                    <a:pt x="470769" y="199124"/>
                  </a:lnTo>
                  <a:lnTo>
                    <a:pt x="465164" y="200563"/>
                  </a:lnTo>
                  <a:lnTo>
                    <a:pt x="459560" y="202023"/>
                  </a:lnTo>
                  <a:lnTo>
                    <a:pt x="453955" y="203506"/>
                  </a:lnTo>
                  <a:lnTo>
                    <a:pt x="448351" y="205013"/>
                  </a:lnTo>
                  <a:lnTo>
                    <a:pt x="442747" y="206543"/>
                  </a:lnTo>
                  <a:lnTo>
                    <a:pt x="437142" y="208099"/>
                  </a:lnTo>
                  <a:lnTo>
                    <a:pt x="431538" y="209680"/>
                  </a:lnTo>
                  <a:lnTo>
                    <a:pt x="425933" y="211289"/>
                  </a:lnTo>
                  <a:lnTo>
                    <a:pt x="420329" y="212926"/>
                  </a:lnTo>
                  <a:lnTo>
                    <a:pt x="414725" y="214593"/>
                  </a:lnTo>
                  <a:lnTo>
                    <a:pt x="409120" y="216291"/>
                  </a:lnTo>
                  <a:lnTo>
                    <a:pt x="403516" y="218020"/>
                  </a:lnTo>
                  <a:lnTo>
                    <a:pt x="397911" y="219783"/>
                  </a:lnTo>
                  <a:lnTo>
                    <a:pt x="392307" y="221581"/>
                  </a:lnTo>
                  <a:lnTo>
                    <a:pt x="386703" y="223416"/>
                  </a:lnTo>
                  <a:lnTo>
                    <a:pt x="381098" y="225289"/>
                  </a:lnTo>
                  <a:lnTo>
                    <a:pt x="375494" y="227203"/>
                  </a:lnTo>
                  <a:lnTo>
                    <a:pt x="369889" y="229158"/>
                  </a:lnTo>
                  <a:lnTo>
                    <a:pt x="364285" y="231158"/>
                  </a:lnTo>
                  <a:lnTo>
                    <a:pt x="358681" y="233203"/>
                  </a:lnTo>
                  <a:lnTo>
                    <a:pt x="353076" y="235297"/>
                  </a:lnTo>
                  <a:lnTo>
                    <a:pt x="347472" y="237442"/>
                  </a:lnTo>
                  <a:lnTo>
                    <a:pt x="341867" y="239640"/>
                  </a:lnTo>
                  <a:lnTo>
                    <a:pt x="336263" y="241894"/>
                  </a:lnTo>
                  <a:lnTo>
                    <a:pt x="330659" y="244206"/>
                  </a:lnTo>
                  <a:lnTo>
                    <a:pt x="325054" y="246580"/>
                  </a:lnTo>
                  <a:lnTo>
                    <a:pt x="319450" y="249018"/>
                  </a:lnTo>
                  <a:lnTo>
                    <a:pt x="313846" y="251524"/>
                  </a:lnTo>
                  <a:lnTo>
                    <a:pt x="308241" y="254100"/>
                  </a:lnTo>
                  <a:lnTo>
                    <a:pt x="302637" y="256751"/>
                  </a:lnTo>
                  <a:lnTo>
                    <a:pt x="297032" y="259479"/>
                  </a:lnTo>
                  <a:lnTo>
                    <a:pt x="291428" y="262289"/>
                  </a:lnTo>
                  <a:lnTo>
                    <a:pt x="285824" y="265184"/>
                  </a:lnTo>
                  <a:lnTo>
                    <a:pt x="280219" y="268169"/>
                  </a:lnTo>
                  <a:lnTo>
                    <a:pt x="274615" y="271247"/>
                  </a:lnTo>
                  <a:lnTo>
                    <a:pt x="269010" y="274423"/>
                  </a:lnTo>
                  <a:lnTo>
                    <a:pt x="263406" y="277701"/>
                  </a:lnTo>
                  <a:lnTo>
                    <a:pt x="257802" y="281086"/>
                  </a:lnTo>
                  <a:lnTo>
                    <a:pt x="252197" y="284582"/>
                  </a:lnTo>
                  <a:lnTo>
                    <a:pt x="246593" y="288193"/>
                  </a:lnTo>
                  <a:lnTo>
                    <a:pt x="240988" y="291926"/>
                  </a:lnTo>
                  <a:lnTo>
                    <a:pt x="235384" y="295783"/>
                  </a:lnTo>
                  <a:lnTo>
                    <a:pt x="229780" y="299771"/>
                  </a:lnTo>
                  <a:lnTo>
                    <a:pt x="224175" y="303893"/>
                  </a:lnTo>
                  <a:lnTo>
                    <a:pt x="218571" y="308155"/>
                  </a:lnTo>
                  <a:lnTo>
                    <a:pt x="212966" y="312561"/>
                  </a:lnTo>
                  <a:lnTo>
                    <a:pt x="207362" y="317115"/>
                  </a:lnTo>
                  <a:lnTo>
                    <a:pt x="201758" y="321822"/>
                  </a:lnTo>
                  <a:lnTo>
                    <a:pt x="196153" y="326685"/>
                  </a:lnTo>
                  <a:lnTo>
                    <a:pt x="190549" y="331708"/>
                  </a:lnTo>
                  <a:lnTo>
                    <a:pt x="184944" y="336894"/>
                  </a:lnTo>
                  <a:lnTo>
                    <a:pt x="179340" y="342246"/>
                  </a:lnTo>
                  <a:lnTo>
                    <a:pt x="173736" y="347767"/>
                  </a:lnTo>
                  <a:lnTo>
                    <a:pt x="168131" y="353457"/>
                  </a:lnTo>
                  <a:lnTo>
                    <a:pt x="162527" y="359318"/>
                  </a:lnTo>
                  <a:lnTo>
                    <a:pt x="156923" y="365351"/>
                  </a:lnTo>
                  <a:lnTo>
                    <a:pt x="151318" y="371553"/>
                  </a:lnTo>
                  <a:lnTo>
                    <a:pt x="145714" y="377924"/>
                  </a:lnTo>
                  <a:lnTo>
                    <a:pt x="140109" y="384461"/>
                  </a:lnTo>
                  <a:lnTo>
                    <a:pt x="134505" y="391160"/>
                  </a:lnTo>
                  <a:lnTo>
                    <a:pt x="128901" y="398017"/>
                  </a:lnTo>
                  <a:lnTo>
                    <a:pt x="123296" y="405026"/>
                  </a:lnTo>
                  <a:lnTo>
                    <a:pt x="117692" y="412178"/>
                  </a:lnTo>
                  <a:lnTo>
                    <a:pt x="112087" y="419467"/>
                  </a:lnTo>
                  <a:lnTo>
                    <a:pt x="106483" y="426882"/>
                  </a:lnTo>
                  <a:lnTo>
                    <a:pt x="100879" y="434411"/>
                  </a:lnTo>
                  <a:lnTo>
                    <a:pt x="95274" y="442044"/>
                  </a:lnTo>
                  <a:lnTo>
                    <a:pt x="89670" y="449766"/>
                  </a:lnTo>
                  <a:lnTo>
                    <a:pt x="84065" y="457563"/>
                  </a:lnTo>
                  <a:lnTo>
                    <a:pt x="78461" y="465420"/>
                  </a:lnTo>
                  <a:lnTo>
                    <a:pt x="72857" y="473320"/>
                  </a:lnTo>
                  <a:lnTo>
                    <a:pt x="67252" y="481246"/>
                  </a:lnTo>
                  <a:lnTo>
                    <a:pt x="61648" y="489180"/>
                  </a:lnTo>
                  <a:lnTo>
                    <a:pt x="56043" y="497104"/>
                  </a:lnTo>
                  <a:lnTo>
                    <a:pt x="50439" y="504999"/>
                  </a:lnTo>
                  <a:lnTo>
                    <a:pt x="44835" y="512847"/>
                  </a:lnTo>
                  <a:lnTo>
                    <a:pt x="39230" y="520629"/>
                  </a:lnTo>
                  <a:lnTo>
                    <a:pt x="33626" y="528327"/>
                  </a:lnTo>
                  <a:lnTo>
                    <a:pt x="28021" y="535924"/>
                  </a:lnTo>
                  <a:lnTo>
                    <a:pt x="22417" y="543401"/>
                  </a:lnTo>
                  <a:lnTo>
                    <a:pt x="16813" y="550744"/>
                  </a:lnTo>
                  <a:lnTo>
                    <a:pt x="11208" y="557937"/>
                  </a:lnTo>
                  <a:lnTo>
                    <a:pt x="5604" y="564966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91486" y="2090641"/>
              <a:ext cx="1883076" cy="571817"/>
            </a:xfrm>
            <a:custGeom>
              <a:avLst/>
              <a:pathLst>
                <a:path w="1883076" h="571817">
                  <a:moveTo>
                    <a:pt x="0" y="571817"/>
                  </a:moveTo>
                  <a:lnTo>
                    <a:pt x="5604" y="564966"/>
                  </a:lnTo>
                  <a:lnTo>
                    <a:pt x="11208" y="557937"/>
                  </a:lnTo>
                  <a:lnTo>
                    <a:pt x="16813" y="550744"/>
                  </a:lnTo>
                  <a:lnTo>
                    <a:pt x="22417" y="543401"/>
                  </a:lnTo>
                  <a:lnTo>
                    <a:pt x="28021" y="535924"/>
                  </a:lnTo>
                  <a:lnTo>
                    <a:pt x="33626" y="528327"/>
                  </a:lnTo>
                  <a:lnTo>
                    <a:pt x="39230" y="520629"/>
                  </a:lnTo>
                  <a:lnTo>
                    <a:pt x="44835" y="512847"/>
                  </a:lnTo>
                  <a:lnTo>
                    <a:pt x="50439" y="504999"/>
                  </a:lnTo>
                  <a:lnTo>
                    <a:pt x="56043" y="497104"/>
                  </a:lnTo>
                  <a:lnTo>
                    <a:pt x="61648" y="489180"/>
                  </a:lnTo>
                  <a:lnTo>
                    <a:pt x="67252" y="481246"/>
                  </a:lnTo>
                  <a:lnTo>
                    <a:pt x="72857" y="473320"/>
                  </a:lnTo>
                  <a:lnTo>
                    <a:pt x="78461" y="465420"/>
                  </a:lnTo>
                  <a:lnTo>
                    <a:pt x="84065" y="457563"/>
                  </a:lnTo>
                  <a:lnTo>
                    <a:pt x="89670" y="449766"/>
                  </a:lnTo>
                  <a:lnTo>
                    <a:pt x="95274" y="442044"/>
                  </a:lnTo>
                  <a:lnTo>
                    <a:pt x="100879" y="434411"/>
                  </a:lnTo>
                  <a:lnTo>
                    <a:pt x="106483" y="426882"/>
                  </a:lnTo>
                  <a:lnTo>
                    <a:pt x="112087" y="419467"/>
                  </a:lnTo>
                  <a:lnTo>
                    <a:pt x="117692" y="412178"/>
                  </a:lnTo>
                  <a:lnTo>
                    <a:pt x="123296" y="405026"/>
                  </a:lnTo>
                  <a:lnTo>
                    <a:pt x="128901" y="398017"/>
                  </a:lnTo>
                  <a:lnTo>
                    <a:pt x="134505" y="391160"/>
                  </a:lnTo>
                  <a:lnTo>
                    <a:pt x="140109" y="384461"/>
                  </a:lnTo>
                  <a:lnTo>
                    <a:pt x="145714" y="377924"/>
                  </a:lnTo>
                  <a:lnTo>
                    <a:pt x="151318" y="371553"/>
                  </a:lnTo>
                  <a:lnTo>
                    <a:pt x="156923" y="365351"/>
                  </a:lnTo>
                  <a:lnTo>
                    <a:pt x="162527" y="359318"/>
                  </a:lnTo>
                  <a:lnTo>
                    <a:pt x="168131" y="353457"/>
                  </a:lnTo>
                  <a:lnTo>
                    <a:pt x="173736" y="347767"/>
                  </a:lnTo>
                  <a:lnTo>
                    <a:pt x="179340" y="342246"/>
                  </a:lnTo>
                  <a:lnTo>
                    <a:pt x="184944" y="336894"/>
                  </a:lnTo>
                  <a:lnTo>
                    <a:pt x="190549" y="331708"/>
                  </a:lnTo>
                  <a:lnTo>
                    <a:pt x="196153" y="326685"/>
                  </a:lnTo>
                  <a:lnTo>
                    <a:pt x="201758" y="321822"/>
                  </a:lnTo>
                  <a:lnTo>
                    <a:pt x="207362" y="317115"/>
                  </a:lnTo>
                  <a:lnTo>
                    <a:pt x="212966" y="312561"/>
                  </a:lnTo>
                  <a:lnTo>
                    <a:pt x="218571" y="308155"/>
                  </a:lnTo>
                  <a:lnTo>
                    <a:pt x="224175" y="303893"/>
                  </a:lnTo>
                  <a:lnTo>
                    <a:pt x="229780" y="299771"/>
                  </a:lnTo>
                  <a:lnTo>
                    <a:pt x="235384" y="295783"/>
                  </a:lnTo>
                  <a:lnTo>
                    <a:pt x="240988" y="291926"/>
                  </a:lnTo>
                  <a:lnTo>
                    <a:pt x="246593" y="288193"/>
                  </a:lnTo>
                  <a:lnTo>
                    <a:pt x="252197" y="284582"/>
                  </a:lnTo>
                  <a:lnTo>
                    <a:pt x="257802" y="281086"/>
                  </a:lnTo>
                  <a:lnTo>
                    <a:pt x="263406" y="277701"/>
                  </a:lnTo>
                  <a:lnTo>
                    <a:pt x="269010" y="274423"/>
                  </a:lnTo>
                  <a:lnTo>
                    <a:pt x="274615" y="271247"/>
                  </a:lnTo>
                  <a:lnTo>
                    <a:pt x="280219" y="268169"/>
                  </a:lnTo>
                  <a:lnTo>
                    <a:pt x="285824" y="265184"/>
                  </a:lnTo>
                  <a:lnTo>
                    <a:pt x="291428" y="262289"/>
                  </a:lnTo>
                  <a:lnTo>
                    <a:pt x="297032" y="259479"/>
                  </a:lnTo>
                  <a:lnTo>
                    <a:pt x="302637" y="256751"/>
                  </a:lnTo>
                  <a:lnTo>
                    <a:pt x="308241" y="254100"/>
                  </a:lnTo>
                  <a:lnTo>
                    <a:pt x="313846" y="251524"/>
                  </a:lnTo>
                  <a:lnTo>
                    <a:pt x="319450" y="249018"/>
                  </a:lnTo>
                  <a:lnTo>
                    <a:pt x="325054" y="246580"/>
                  </a:lnTo>
                  <a:lnTo>
                    <a:pt x="330659" y="244206"/>
                  </a:lnTo>
                  <a:lnTo>
                    <a:pt x="336263" y="241894"/>
                  </a:lnTo>
                  <a:lnTo>
                    <a:pt x="341867" y="239640"/>
                  </a:lnTo>
                  <a:lnTo>
                    <a:pt x="347472" y="237442"/>
                  </a:lnTo>
                  <a:lnTo>
                    <a:pt x="353076" y="235297"/>
                  </a:lnTo>
                  <a:lnTo>
                    <a:pt x="358681" y="233203"/>
                  </a:lnTo>
                  <a:lnTo>
                    <a:pt x="364285" y="231158"/>
                  </a:lnTo>
                  <a:lnTo>
                    <a:pt x="369889" y="229158"/>
                  </a:lnTo>
                  <a:lnTo>
                    <a:pt x="375494" y="227203"/>
                  </a:lnTo>
                  <a:lnTo>
                    <a:pt x="381098" y="225289"/>
                  </a:lnTo>
                  <a:lnTo>
                    <a:pt x="386703" y="223416"/>
                  </a:lnTo>
                  <a:lnTo>
                    <a:pt x="392307" y="221581"/>
                  </a:lnTo>
                  <a:lnTo>
                    <a:pt x="397911" y="219783"/>
                  </a:lnTo>
                  <a:lnTo>
                    <a:pt x="403516" y="218020"/>
                  </a:lnTo>
                  <a:lnTo>
                    <a:pt x="409120" y="216291"/>
                  </a:lnTo>
                  <a:lnTo>
                    <a:pt x="414725" y="214593"/>
                  </a:lnTo>
                  <a:lnTo>
                    <a:pt x="420329" y="212926"/>
                  </a:lnTo>
                  <a:lnTo>
                    <a:pt x="425933" y="211289"/>
                  </a:lnTo>
                  <a:lnTo>
                    <a:pt x="431538" y="209680"/>
                  </a:lnTo>
                  <a:lnTo>
                    <a:pt x="437142" y="208099"/>
                  </a:lnTo>
                  <a:lnTo>
                    <a:pt x="442747" y="206543"/>
                  </a:lnTo>
                  <a:lnTo>
                    <a:pt x="448351" y="205013"/>
                  </a:lnTo>
                  <a:lnTo>
                    <a:pt x="453955" y="203506"/>
                  </a:lnTo>
                  <a:lnTo>
                    <a:pt x="459560" y="202023"/>
                  </a:lnTo>
                  <a:lnTo>
                    <a:pt x="465164" y="200563"/>
                  </a:lnTo>
                  <a:lnTo>
                    <a:pt x="470769" y="199124"/>
                  </a:lnTo>
                  <a:lnTo>
                    <a:pt x="476373" y="197706"/>
                  </a:lnTo>
                  <a:lnTo>
                    <a:pt x="481977" y="196308"/>
                  </a:lnTo>
                  <a:lnTo>
                    <a:pt x="487582" y="194930"/>
                  </a:lnTo>
                  <a:lnTo>
                    <a:pt x="493186" y="193571"/>
                  </a:lnTo>
                  <a:lnTo>
                    <a:pt x="498790" y="192231"/>
                  </a:lnTo>
                  <a:lnTo>
                    <a:pt x="504395" y="190909"/>
                  </a:lnTo>
                  <a:lnTo>
                    <a:pt x="509999" y="189605"/>
                  </a:lnTo>
                  <a:lnTo>
                    <a:pt x="515604" y="188318"/>
                  </a:lnTo>
                  <a:lnTo>
                    <a:pt x="521208" y="187048"/>
                  </a:lnTo>
                  <a:lnTo>
                    <a:pt x="526812" y="185794"/>
                  </a:lnTo>
                  <a:lnTo>
                    <a:pt x="532417" y="184557"/>
                  </a:lnTo>
                  <a:lnTo>
                    <a:pt x="538021" y="183336"/>
                  </a:lnTo>
                  <a:lnTo>
                    <a:pt x="543626" y="182132"/>
                  </a:lnTo>
                  <a:lnTo>
                    <a:pt x="549230" y="180943"/>
                  </a:lnTo>
                  <a:lnTo>
                    <a:pt x="554834" y="179770"/>
                  </a:lnTo>
                  <a:lnTo>
                    <a:pt x="560439" y="178612"/>
                  </a:lnTo>
                  <a:lnTo>
                    <a:pt x="566043" y="177471"/>
                  </a:lnTo>
                  <a:lnTo>
                    <a:pt x="571648" y="176345"/>
                  </a:lnTo>
                  <a:lnTo>
                    <a:pt x="577252" y="175235"/>
                  </a:lnTo>
                  <a:lnTo>
                    <a:pt x="582856" y="174141"/>
                  </a:lnTo>
                  <a:lnTo>
                    <a:pt x="588461" y="173063"/>
                  </a:lnTo>
                  <a:lnTo>
                    <a:pt x="594065" y="172002"/>
                  </a:lnTo>
                  <a:lnTo>
                    <a:pt x="599670" y="170958"/>
                  </a:lnTo>
                  <a:lnTo>
                    <a:pt x="605274" y="169930"/>
                  </a:lnTo>
                  <a:lnTo>
                    <a:pt x="610878" y="168921"/>
                  </a:lnTo>
                  <a:lnTo>
                    <a:pt x="616483" y="167929"/>
                  </a:lnTo>
                  <a:lnTo>
                    <a:pt x="622087" y="166955"/>
                  </a:lnTo>
                  <a:lnTo>
                    <a:pt x="627692" y="166001"/>
                  </a:lnTo>
                  <a:lnTo>
                    <a:pt x="633296" y="165067"/>
                  </a:lnTo>
                  <a:lnTo>
                    <a:pt x="638900" y="164152"/>
                  </a:lnTo>
                  <a:lnTo>
                    <a:pt x="644505" y="163260"/>
                  </a:lnTo>
                  <a:lnTo>
                    <a:pt x="650109" y="162389"/>
                  </a:lnTo>
                  <a:lnTo>
                    <a:pt x="655713" y="161541"/>
                  </a:lnTo>
                  <a:lnTo>
                    <a:pt x="661318" y="160718"/>
                  </a:lnTo>
                  <a:lnTo>
                    <a:pt x="666922" y="159919"/>
                  </a:lnTo>
                  <a:lnTo>
                    <a:pt x="672527" y="159147"/>
                  </a:lnTo>
                  <a:lnTo>
                    <a:pt x="678131" y="158403"/>
                  </a:lnTo>
                  <a:lnTo>
                    <a:pt x="683735" y="157688"/>
                  </a:lnTo>
                  <a:lnTo>
                    <a:pt x="689340" y="157003"/>
                  </a:lnTo>
                  <a:lnTo>
                    <a:pt x="694944" y="156350"/>
                  </a:lnTo>
                  <a:lnTo>
                    <a:pt x="700549" y="155731"/>
                  </a:lnTo>
                  <a:lnTo>
                    <a:pt x="706153" y="155148"/>
                  </a:lnTo>
                  <a:lnTo>
                    <a:pt x="711757" y="154602"/>
                  </a:lnTo>
                  <a:lnTo>
                    <a:pt x="717362" y="154095"/>
                  </a:lnTo>
                  <a:lnTo>
                    <a:pt x="722966" y="153630"/>
                  </a:lnTo>
                  <a:lnTo>
                    <a:pt x="728571" y="153209"/>
                  </a:lnTo>
                  <a:lnTo>
                    <a:pt x="734175" y="152833"/>
                  </a:lnTo>
                  <a:lnTo>
                    <a:pt x="739779" y="152507"/>
                  </a:lnTo>
                  <a:lnTo>
                    <a:pt x="745384" y="152231"/>
                  </a:lnTo>
                  <a:lnTo>
                    <a:pt x="750988" y="152009"/>
                  </a:lnTo>
                  <a:lnTo>
                    <a:pt x="756593" y="151844"/>
                  </a:lnTo>
                  <a:lnTo>
                    <a:pt x="762197" y="151739"/>
                  </a:lnTo>
                  <a:lnTo>
                    <a:pt x="767801" y="151696"/>
                  </a:lnTo>
                  <a:lnTo>
                    <a:pt x="773406" y="151719"/>
                  </a:lnTo>
                  <a:lnTo>
                    <a:pt x="779010" y="151811"/>
                  </a:lnTo>
                  <a:lnTo>
                    <a:pt x="784615" y="151975"/>
                  </a:lnTo>
                  <a:lnTo>
                    <a:pt x="790219" y="152216"/>
                  </a:lnTo>
                  <a:lnTo>
                    <a:pt x="795823" y="152536"/>
                  </a:lnTo>
                  <a:lnTo>
                    <a:pt x="801428" y="152940"/>
                  </a:lnTo>
                  <a:lnTo>
                    <a:pt x="807032" y="153430"/>
                  </a:lnTo>
                  <a:lnTo>
                    <a:pt x="812636" y="154012"/>
                  </a:lnTo>
                  <a:lnTo>
                    <a:pt x="818241" y="154688"/>
                  </a:lnTo>
                  <a:lnTo>
                    <a:pt x="823845" y="155463"/>
                  </a:lnTo>
                  <a:lnTo>
                    <a:pt x="829450" y="156340"/>
                  </a:lnTo>
                  <a:lnTo>
                    <a:pt x="835054" y="157324"/>
                  </a:lnTo>
                  <a:lnTo>
                    <a:pt x="840658" y="158419"/>
                  </a:lnTo>
                  <a:lnTo>
                    <a:pt x="846263" y="159629"/>
                  </a:lnTo>
                  <a:lnTo>
                    <a:pt x="851867" y="160957"/>
                  </a:lnTo>
                  <a:lnTo>
                    <a:pt x="857472" y="162408"/>
                  </a:lnTo>
                  <a:lnTo>
                    <a:pt x="863076" y="163984"/>
                  </a:lnTo>
                  <a:lnTo>
                    <a:pt x="868680" y="165691"/>
                  </a:lnTo>
                  <a:lnTo>
                    <a:pt x="874285" y="167531"/>
                  </a:lnTo>
                  <a:lnTo>
                    <a:pt x="879889" y="169507"/>
                  </a:lnTo>
                  <a:lnTo>
                    <a:pt x="885494" y="171624"/>
                  </a:lnTo>
                  <a:lnTo>
                    <a:pt x="891098" y="173883"/>
                  </a:lnTo>
                  <a:lnTo>
                    <a:pt x="896702" y="176287"/>
                  </a:lnTo>
                  <a:lnTo>
                    <a:pt x="902307" y="178839"/>
                  </a:lnTo>
                  <a:lnTo>
                    <a:pt x="907911" y="181541"/>
                  </a:lnTo>
                  <a:lnTo>
                    <a:pt x="913516" y="184395"/>
                  </a:lnTo>
                  <a:lnTo>
                    <a:pt x="919120" y="187401"/>
                  </a:lnTo>
                  <a:lnTo>
                    <a:pt x="924724" y="190561"/>
                  </a:lnTo>
                  <a:lnTo>
                    <a:pt x="930329" y="193875"/>
                  </a:lnTo>
                  <a:lnTo>
                    <a:pt x="935933" y="197343"/>
                  </a:lnTo>
                  <a:lnTo>
                    <a:pt x="941538" y="200964"/>
                  </a:lnTo>
                  <a:lnTo>
                    <a:pt x="947142" y="204739"/>
                  </a:lnTo>
                  <a:lnTo>
                    <a:pt x="952746" y="208665"/>
                  </a:lnTo>
                  <a:lnTo>
                    <a:pt x="958351" y="212740"/>
                  </a:lnTo>
                  <a:lnTo>
                    <a:pt x="963955" y="216962"/>
                  </a:lnTo>
                  <a:lnTo>
                    <a:pt x="969559" y="221327"/>
                  </a:lnTo>
                  <a:lnTo>
                    <a:pt x="975164" y="225832"/>
                  </a:lnTo>
                  <a:lnTo>
                    <a:pt x="980768" y="230473"/>
                  </a:lnTo>
                  <a:lnTo>
                    <a:pt x="986373" y="235245"/>
                  </a:lnTo>
                  <a:lnTo>
                    <a:pt x="991977" y="240143"/>
                  </a:lnTo>
                  <a:lnTo>
                    <a:pt x="997581" y="245161"/>
                  </a:lnTo>
                  <a:lnTo>
                    <a:pt x="1003186" y="250293"/>
                  </a:lnTo>
                  <a:lnTo>
                    <a:pt x="1008790" y="255532"/>
                  </a:lnTo>
                  <a:lnTo>
                    <a:pt x="1014395" y="260871"/>
                  </a:lnTo>
                  <a:lnTo>
                    <a:pt x="1019999" y="266303"/>
                  </a:lnTo>
                  <a:lnTo>
                    <a:pt x="1025603" y="271819"/>
                  </a:lnTo>
                  <a:lnTo>
                    <a:pt x="1031208" y="277412"/>
                  </a:lnTo>
                  <a:lnTo>
                    <a:pt x="1036812" y="283074"/>
                  </a:lnTo>
                  <a:lnTo>
                    <a:pt x="1042417" y="288794"/>
                  </a:lnTo>
                  <a:lnTo>
                    <a:pt x="1048021" y="294566"/>
                  </a:lnTo>
                  <a:lnTo>
                    <a:pt x="1053625" y="300379"/>
                  </a:lnTo>
                  <a:lnTo>
                    <a:pt x="1059230" y="306225"/>
                  </a:lnTo>
                  <a:lnTo>
                    <a:pt x="1064834" y="312095"/>
                  </a:lnTo>
                  <a:lnTo>
                    <a:pt x="1070439" y="317980"/>
                  </a:lnTo>
                  <a:lnTo>
                    <a:pt x="1076043" y="323870"/>
                  </a:lnTo>
                  <a:lnTo>
                    <a:pt x="1081647" y="329756"/>
                  </a:lnTo>
                  <a:lnTo>
                    <a:pt x="1087252" y="335631"/>
                  </a:lnTo>
                  <a:lnTo>
                    <a:pt x="1092856" y="341485"/>
                  </a:lnTo>
                  <a:lnTo>
                    <a:pt x="1098461" y="347309"/>
                  </a:lnTo>
                  <a:lnTo>
                    <a:pt x="1104065" y="353096"/>
                  </a:lnTo>
                  <a:lnTo>
                    <a:pt x="1109669" y="358838"/>
                  </a:lnTo>
                  <a:lnTo>
                    <a:pt x="1115274" y="364527"/>
                  </a:lnTo>
                  <a:lnTo>
                    <a:pt x="1120878" y="370156"/>
                  </a:lnTo>
                  <a:lnTo>
                    <a:pt x="1126482" y="375717"/>
                  </a:lnTo>
                  <a:lnTo>
                    <a:pt x="1132087" y="381204"/>
                  </a:lnTo>
                  <a:lnTo>
                    <a:pt x="1137691" y="386609"/>
                  </a:lnTo>
                  <a:lnTo>
                    <a:pt x="1143296" y="391928"/>
                  </a:lnTo>
                  <a:lnTo>
                    <a:pt x="1148900" y="397153"/>
                  </a:lnTo>
                  <a:lnTo>
                    <a:pt x="1154504" y="402280"/>
                  </a:lnTo>
                  <a:lnTo>
                    <a:pt x="1160109" y="407302"/>
                  </a:lnTo>
                  <a:lnTo>
                    <a:pt x="1165713" y="412214"/>
                  </a:lnTo>
                  <a:lnTo>
                    <a:pt x="1171318" y="417012"/>
                  </a:lnTo>
                  <a:lnTo>
                    <a:pt x="1176922" y="421689"/>
                  </a:lnTo>
                  <a:lnTo>
                    <a:pt x="1182526" y="426242"/>
                  </a:lnTo>
                  <a:lnTo>
                    <a:pt x="1188131" y="430664"/>
                  </a:lnTo>
                  <a:lnTo>
                    <a:pt x="1193735" y="434952"/>
                  </a:lnTo>
                  <a:lnTo>
                    <a:pt x="1199340" y="439101"/>
                  </a:lnTo>
                  <a:lnTo>
                    <a:pt x="1204944" y="443104"/>
                  </a:lnTo>
                  <a:lnTo>
                    <a:pt x="1210548" y="446959"/>
                  </a:lnTo>
                  <a:lnTo>
                    <a:pt x="1216153" y="450660"/>
                  </a:lnTo>
                  <a:lnTo>
                    <a:pt x="1221757" y="454204"/>
                  </a:lnTo>
                  <a:lnTo>
                    <a:pt x="1227362" y="457588"/>
                  </a:lnTo>
                  <a:lnTo>
                    <a:pt x="1232966" y="460807"/>
                  </a:lnTo>
                  <a:lnTo>
                    <a:pt x="1238570" y="463856"/>
                  </a:lnTo>
                  <a:lnTo>
                    <a:pt x="1244175" y="466729"/>
                  </a:lnTo>
                  <a:lnTo>
                    <a:pt x="1249779" y="469421"/>
                  </a:lnTo>
                  <a:lnTo>
                    <a:pt x="1255384" y="471925"/>
                  </a:lnTo>
                  <a:lnTo>
                    <a:pt x="1260988" y="474233"/>
                  </a:lnTo>
                  <a:lnTo>
                    <a:pt x="1266592" y="476337"/>
                  </a:lnTo>
                  <a:lnTo>
                    <a:pt x="1272197" y="478229"/>
                  </a:lnTo>
                  <a:lnTo>
                    <a:pt x="1277801" y="479898"/>
                  </a:lnTo>
                  <a:lnTo>
                    <a:pt x="1283406" y="481334"/>
                  </a:lnTo>
                  <a:lnTo>
                    <a:pt x="1289010" y="482526"/>
                  </a:lnTo>
                  <a:lnTo>
                    <a:pt x="1294614" y="483463"/>
                  </a:lnTo>
                  <a:lnTo>
                    <a:pt x="1300219" y="484131"/>
                  </a:lnTo>
                  <a:lnTo>
                    <a:pt x="1305823" y="484517"/>
                  </a:lnTo>
                  <a:lnTo>
                    <a:pt x="1311427" y="484609"/>
                  </a:lnTo>
                  <a:lnTo>
                    <a:pt x="1317032" y="484391"/>
                  </a:lnTo>
                  <a:lnTo>
                    <a:pt x="1322636" y="483850"/>
                  </a:lnTo>
                  <a:lnTo>
                    <a:pt x="1328241" y="482971"/>
                  </a:lnTo>
                  <a:lnTo>
                    <a:pt x="1333845" y="481741"/>
                  </a:lnTo>
                  <a:lnTo>
                    <a:pt x="1339449" y="480144"/>
                  </a:lnTo>
                  <a:lnTo>
                    <a:pt x="1345054" y="478168"/>
                  </a:lnTo>
                  <a:lnTo>
                    <a:pt x="1350658" y="475801"/>
                  </a:lnTo>
                  <a:lnTo>
                    <a:pt x="1356263" y="473029"/>
                  </a:lnTo>
                  <a:lnTo>
                    <a:pt x="1361867" y="469843"/>
                  </a:lnTo>
                  <a:lnTo>
                    <a:pt x="1367471" y="466234"/>
                  </a:lnTo>
                  <a:lnTo>
                    <a:pt x="1373076" y="462195"/>
                  </a:lnTo>
                  <a:lnTo>
                    <a:pt x="1378680" y="457721"/>
                  </a:lnTo>
                  <a:lnTo>
                    <a:pt x="1384285" y="452808"/>
                  </a:lnTo>
                  <a:lnTo>
                    <a:pt x="1389889" y="447458"/>
                  </a:lnTo>
                  <a:lnTo>
                    <a:pt x="1395493" y="441672"/>
                  </a:lnTo>
                  <a:lnTo>
                    <a:pt x="1401098" y="435456"/>
                  </a:lnTo>
                  <a:lnTo>
                    <a:pt x="1406702" y="428818"/>
                  </a:lnTo>
                  <a:lnTo>
                    <a:pt x="1412307" y="421770"/>
                  </a:lnTo>
                  <a:lnTo>
                    <a:pt x="1417911" y="414327"/>
                  </a:lnTo>
                  <a:lnTo>
                    <a:pt x="1423515" y="406505"/>
                  </a:lnTo>
                  <a:lnTo>
                    <a:pt x="1429120" y="398325"/>
                  </a:lnTo>
                  <a:lnTo>
                    <a:pt x="1434724" y="389811"/>
                  </a:lnTo>
                  <a:lnTo>
                    <a:pt x="1440329" y="380988"/>
                  </a:lnTo>
                  <a:lnTo>
                    <a:pt x="1445933" y="371884"/>
                  </a:lnTo>
                  <a:lnTo>
                    <a:pt x="1451537" y="362528"/>
                  </a:lnTo>
                  <a:lnTo>
                    <a:pt x="1457142" y="352953"/>
                  </a:lnTo>
                  <a:lnTo>
                    <a:pt x="1462746" y="343189"/>
                  </a:lnTo>
                  <a:lnTo>
                    <a:pt x="1468350" y="333271"/>
                  </a:lnTo>
                  <a:lnTo>
                    <a:pt x="1473955" y="323231"/>
                  </a:lnTo>
                  <a:lnTo>
                    <a:pt x="1479559" y="313105"/>
                  </a:lnTo>
                  <a:lnTo>
                    <a:pt x="1485164" y="302923"/>
                  </a:lnTo>
                  <a:lnTo>
                    <a:pt x="1490768" y="292720"/>
                  </a:lnTo>
                  <a:lnTo>
                    <a:pt x="1496372" y="282526"/>
                  </a:lnTo>
                  <a:lnTo>
                    <a:pt x="1501977" y="272371"/>
                  </a:lnTo>
                  <a:lnTo>
                    <a:pt x="1507581" y="262284"/>
                  </a:lnTo>
                  <a:lnTo>
                    <a:pt x="1513186" y="252291"/>
                  </a:lnTo>
                  <a:lnTo>
                    <a:pt x="1518790" y="242417"/>
                  </a:lnTo>
                  <a:lnTo>
                    <a:pt x="1524394" y="232683"/>
                  </a:lnTo>
                  <a:lnTo>
                    <a:pt x="1529999" y="223112"/>
                  </a:lnTo>
                  <a:lnTo>
                    <a:pt x="1535603" y="213720"/>
                  </a:lnTo>
                  <a:lnTo>
                    <a:pt x="1541208" y="204523"/>
                  </a:lnTo>
                  <a:lnTo>
                    <a:pt x="1546812" y="195536"/>
                  </a:lnTo>
                  <a:lnTo>
                    <a:pt x="1552416" y="186770"/>
                  </a:lnTo>
                  <a:lnTo>
                    <a:pt x="1558021" y="178235"/>
                  </a:lnTo>
                  <a:lnTo>
                    <a:pt x="1563625" y="169939"/>
                  </a:lnTo>
                  <a:lnTo>
                    <a:pt x="1569230" y="161888"/>
                  </a:lnTo>
                  <a:lnTo>
                    <a:pt x="1574834" y="154086"/>
                  </a:lnTo>
                  <a:lnTo>
                    <a:pt x="1580438" y="146536"/>
                  </a:lnTo>
                  <a:lnTo>
                    <a:pt x="1586043" y="139239"/>
                  </a:lnTo>
                  <a:lnTo>
                    <a:pt x="1591647" y="132197"/>
                  </a:lnTo>
                  <a:lnTo>
                    <a:pt x="1597252" y="125407"/>
                  </a:lnTo>
                  <a:lnTo>
                    <a:pt x="1602856" y="118868"/>
                  </a:lnTo>
                  <a:lnTo>
                    <a:pt x="1608460" y="112577"/>
                  </a:lnTo>
                  <a:lnTo>
                    <a:pt x="1614065" y="106531"/>
                  </a:lnTo>
                  <a:lnTo>
                    <a:pt x="1619669" y="100725"/>
                  </a:lnTo>
                  <a:lnTo>
                    <a:pt x="1625273" y="95155"/>
                  </a:lnTo>
                  <a:lnTo>
                    <a:pt x="1630878" y="89816"/>
                  </a:lnTo>
                  <a:lnTo>
                    <a:pt x="1636482" y="84701"/>
                  </a:lnTo>
                  <a:lnTo>
                    <a:pt x="1642087" y="79809"/>
                  </a:lnTo>
                  <a:lnTo>
                    <a:pt x="1647691" y="75134"/>
                  </a:lnTo>
                  <a:lnTo>
                    <a:pt x="1653295" y="70672"/>
                  </a:lnTo>
                  <a:lnTo>
                    <a:pt x="1658900" y="66417"/>
                  </a:lnTo>
                  <a:lnTo>
                    <a:pt x="1664504" y="62364"/>
                  </a:lnTo>
                  <a:lnTo>
                    <a:pt x="1670109" y="58508"/>
                  </a:lnTo>
                  <a:lnTo>
                    <a:pt x="1675713" y="54842"/>
                  </a:lnTo>
                  <a:lnTo>
                    <a:pt x="1681317" y="51360"/>
                  </a:lnTo>
                  <a:lnTo>
                    <a:pt x="1686922" y="48055"/>
                  </a:lnTo>
                  <a:lnTo>
                    <a:pt x="1692526" y="44921"/>
                  </a:lnTo>
                  <a:lnTo>
                    <a:pt x="1698131" y="41952"/>
                  </a:lnTo>
                  <a:lnTo>
                    <a:pt x="1703735" y="39140"/>
                  </a:lnTo>
                  <a:lnTo>
                    <a:pt x="1709339" y="36479"/>
                  </a:lnTo>
                  <a:lnTo>
                    <a:pt x="1714944" y="33963"/>
                  </a:lnTo>
                  <a:lnTo>
                    <a:pt x="1720548" y="31585"/>
                  </a:lnTo>
                  <a:lnTo>
                    <a:pt x="1726153" y="29340"/>
                  </a:lnTo>
                  <a:lnTo>
                    <a:pt x="1731757" y="27220"/>
                  </a:lnTo>
                  <a:lnTo>
                    <a:pt x="1737361" y="25219"/>
                  </a:lnTo>
                  <a:lnTo>
                    <a:pt x="1742966" y="23333"/>
                  </a:lnTo>
                  <a:lnTo>
                    <a:pt x="1748570" y="21555"/>
                  </a:lnTo>
                  <a:lnTo>
                    <a:pt x="1754175" y="19880"/>
                  </a:lnTo>
                  <a:lnTo>
                    <a:pt x="1759779" y="18303"/>
                  </a:lnTo>
                  <a:lnTo>
                    <a:pt x="1765383" y="16818"/>
                  </a:lnTo>
                  <a:lnTo>
                    <a:pt x="1770988" y="15420"/>
                  </a:lnTo>
                  <a:lnTo>
                    <a:pt x="1776592" y="14106"/>
                  </a:lnTo>
                  <a:lnTo>
                    <a:pt x="1782196" y="12870"/>
                  </a:lnTo>
                  <a:lnTo>
                    <a:pt x="1787801" y="11708"/>
                  </a:lnTo>
                  <a:lnTo>
                    <a:pt x="1793405" y="10616"/>
                  </a:lnTo>
                  <a:lnTo>
                    <a:pt x="1799010" y="9590"/>
                  </a:lnTo>
                  <a:lnTo>
                    <a:pt x="1804614" y="8626"/>
                  </a:lnTo>
                  <a:lnTo>
                    <a:pt x="1810218" y="7722"/>
                  </a:lnTo>
                  <a:lnTo>
                    <a:pt x="1815823" y="6872"/>
                  </a:lnTo>
                  <a:lnTo>
                    <a:pt x="1821427" y="6076"/>
                  </a:lnTo>
                  <a:lnTo>
                    <a:pt x="1827032" y="5328"/>
                  </a:lnTo>
                  <a:lnTo>
                    <a:pt x="1832636" y="4627"/>
                  </a:lnTo>
                  <a:lnTo>
                    <a:pt x="1838240" y="3969"/>
                  </a:lnTo>
                  <a:lnTo>
                    <a:pt x="1843845" y="3353"/>
                  </a:lnTo>
                  <a:lnTo>
                    <a:pt x="1849449" y="2775"/>
                  </a:lnTo>
                  <a:lnTo>
                    <a:pt x="1855054" y="2233"/>
                  </a:lnTo>
                  <a:lnTo>
                    <a:pt x="1860658" y="1726"/>
                  </a:lnTo>
                  <a:lnTo>
                    <a:pt x="1866262" y="1251"/>
                  </a:lnTo>
                  <a:lnTo>
                    <a:pt x="1871867" y="806"/>
                  </a:lnTo>
                  <a:lnTo>
                    <a:pt x="1877471" y="389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691486" y="2242337"/>
              <a:ext cx="1883076" cy="547904"/>
            </a:xfrm>
            <a:custGeom>
              <a:avLst/>
              <a:pathLst>
                <a:path w="1883076" h="547904">
                  <a:moveTo>
                    <a:pt x="0" y="420121"/>
                  </a:moveTo>
                  <a:lnTo>
                    <a:pt x="5604" y="413269"/>
                  </a:lnTo>
                  <a:lnTo>
                    <a:pt x="11208" y="406241"/>
                  </a:lnTo>
                  <a:lnTo>
                    <a:pt x="16813" y="399048"/>
                  </a:lnTo>
                  <a:lnTo>
                    <a:pt x="22417" y="391705"/>
                  </a:lnTo>
                  <a:lnTo>
                    <a:pt x="28021" y="384227"/>
                  </a:lnTo>
                  <a:lnTo>
                    <a:pt x="33626" y="376631"/>
                  </a:lnTo>
                  <a:lnTo>
                    <a:pt x="39230" y="368933"/>
                  </a:lnTo>
                  <a:lnTo>
                    <a:pt x="44835" y="361150"/>
                  </a:lnTo>
                  <a:lnTo>
                    <a:pt x="50439" y="353302"/>
                  </a:lnTo>
                  <a:lnTo>
                    <a:pt x="56043" y="345407"/>
                  </a:lnTo>
                  <a:lnTo>
                    <a:pt x="61648" y="337483"/>
                  </a:lnTo>
                  <a:lnTo>
                    <a:pt x="67252" y="329549"/>
                  </a:lnTo>
                  <a:lnTo>
                    <a:pt x="72857" y="321624"/>
                  </a:lnTo>
                  <a:lnTo>
                    <a:pt x="78461" y="313724"/>
                  </a:lnTo>
                  <a:lnTo>
                    <a:pt x="84065" y="305867"/>
                  </a:lnTo>
                  <a:lnTo>
                    <a:pt x="89670" y="298070"/>
                  </a:lnTo>
                  <a:lnTo>
                    <a:pt x="95274" y="290348"/>
                  </a:lnTo>
                  <a:lnTo>
                    <a:pt x="100879" y="282715"/>
                  </a:lnTo>
                  <a:lnTo>
                    <a:pt x="106483" y="275185"/>
                  </a:lnTo>
                  <a:lnTo>
                    <a:pt x="112087" y="267771"/>
                  </a:lnTo>
                  <a:lnTo>
                    <a:pt x="117692" y="260482"/>
                  </a:lnTo>
                  <a:lnTo>
                    <a:pt x="123296" y="253329"/>
                  </a:lnTo>
                  <a:lnTo>
                    <a:pt x="128901" y="246321"/>
                  </a:lnTo>
                  <a:lnTo>
                    <a:pt x="134505" y="239464"/>
                  </a:lnTo>
                  <a:lnTo>
                    <a:pt x="140109" y="232765"/>
                  </a:lnTo>
                  <a:lnTo>
                    <a:pt x="145714" y="226228"/>
                  </a:lnTo>
                  <a:lnTo>
                    <a:pt x="151318" y="219857"/>
                  </a:lnTo>
                  <a:lnTo>
                    <a:pt x="156923" y="213654"/>
                  </a:lnTo>
                  <a:lnTo>
                    <a:pt x="162527" y="207622"/>
                  </a:lnTo>
                  <a:lnTo>
                    <a:pt x="168131" y="201761"/>
                  </a:lnTo>
                  <a:lnTo>
                    <a:pt x="173736" y="196070"/>
                  </a:lnTo>
                  <a:lnTo>
                    <a:pt x="179340" y="190550"/>
                  </a:lnTo>
                  <a:lnTo>
                    <a:pt x="184944" y="185198"/>
                  </a:lnTo>
                  <a:lnTo>
                    <a:pt x="190549" y="180011"/>
                  </a:lnTo>
                  <a:lnTo>
                    <a:pt x="196153" y="174988"/>
                  </a:lnTo>
                  <a:lnTo>
                    <a:pt x="201758" y="170125"/>
                  </a:lnTo>
                  <a:lnTo>
                    <a:pt x="207362" y="165419"/>
                  </a:lnTo>
                  <a:lnTo>
                    <a:pt x="212966" y="160864"/>
                  </a:lnTo>
                  <a:lnTo>
                    <a:pt x="218571" y="156459"/>
                  </a:lnTo>
                  <a:lnTo>
                    <a:pt x="224175" y="152197"/>
                  </a:lnTo>
                  <a:lnTo>
                    <a:pt x="229780" y="148075"/>
                  </a:lnTo>
                  <a:lnTo>
                    <a:pt x="235384" y="144087"/>
                  </a:lnTo>
                  <a:lnTo>
                    <a:pt x="240988" y="140229"/>
                  </a:lnTo>
                  <a:lnTo>
                    <a:pt x="246593" y="136497"/>
                  </a:lnTo>
                  <a:lnTo>
                    <a:pt x="252197" y="132885"/>
                  </a:lnTo>
                  <a:lnTo>
                    <a:pt x="257802" y="129389"/>
                  </a:lnTo>
                  <a:lnTo>
                    <a:pt x="263406" y="126005"/>
                  </a:lnTo>
                  <a:lnTo>
                    <a:pt x="269010" y="122727"/>
                  </a:lnTo>
                  <a:lnTo>
                    <a:pt x="274615" y="119551"/>
                  </a:lnTo>
                  <a:lnTo>
                    <a:pt x="280219" y="116473"/>
                  </a:lnTo>
                  <a:lnTo>
                    <a:pt x="285824" y="113488"/>
                  </a:lnTo>
                  <a:lnTo>
                    <a:pt x="291428" y="110593"/>
                  </a:lnTo>
                  <a:lnTo>
                    <a:pt x="297032" y="107783"/>
                  </a:lnTo>
                  <a:lnTo>
                    <a:pt x="302637" y="105054"/>
                  </a:lnTo>
                  <a:lnTo>
                    <a:pt x="308241" y="102404"/>
                  </a:lnTo>
                  <a:lnTo>
                    <a:pt x="313846" y="99827"/>
                  </a:lnTo>
                  <a:lnTo>
                    <a:pt x="319450" y="97322"/>
                  </a:lnTo>
                  <a:lnTo>
                    <a:pt x="325054" y="94884"/>
                  </a:lnTo>
                  <a:lnTo>
                    <a:pt x="330659" y="92510"/>
                  </a:lnTo>
                  <a:lnTo>
                    <a:pt x="336263" y="90197"/>
                  </a:lnTo>
                  <a:lnTo>
                    <a:pt x="341867" y="87944"/>
                  </a:lnTo>
                  <a:lnTo>
                    <a:pt x="347472" y="85746"/>
                  </a:lnTo>
                  <a:lnTo>
                    <a:pt x="353076" y="83601"/>
                  </a:lnTo>
                  <a:lnTo>
                    <a:pt x="358681" y="81507"/>
                  </a:lnTo>
                  <a:lnTo>
                    <a:pt x="364285" y="79461"/>
                  </a:lnTo>
                  <a:lnTo>
                    <a:pt x="369889" y="77462"/>
                  </a:lnTo>
                  <a:lnTo>
                    <a:pt x="375494" y="75506"/>
                  </a:lnTo>
                  <a:lnTo>
                    <a:pt x="381098" y="73593"/>
                  </a:lnTo>
                  <a:lnTo>
                    <a:pt x="386703" y="71720"/>
                  </a:lnTo>
                  <a:lnTo>
                    <a:pt x="392307" y="69885"/>
                  </a:lnTo>
                  <a:lnTo>
                    <a:pt x="397911" y="68087"/>
                  </a:lnTo>
                  <a:lnTo>
                    <a:pt x="403516" y="66324"/>
                  </a:lnTo>
                  <a:lnTo>
                    <a:pt x="409120" y="64594"/>
                  </a:lnTo>
                  <a:lnTo>
                    <a:pt x="414725" y="62897"/>
                  </a:lnTo>
                  <a:lnTo>
                    <a:pt x="420329" y="61230"/>
                  </a:lnTo>
                  <a:lnTo>
                    <a:pt x="425933" y="59593"/>
                  </a:lnTo>
                  <a:lnTo>
                    <a:pt x="431538" y="57984"/>
                  </a:lnTo>
                  <a:lnTo>
                    <a:pt x="437142" y="56402"/>
                  </a:lnTo>
                  <a:lnTo>
                    <a:pt x="442747" y="54847"/>
                  </a:lnTo>
                  <a:lnTo>
                    <a:pt x="448351" y="53316"/>
                  </a:lnTo>
                  <a:lnTo>
                    <a:pt x="453955" y="51810"/>
                  </a:lnTo>
                  <a:lnTo>
                    <a:pt x="459560" y="50327"/>
                  </a:lnTo>
                  <a:lnTo>
                    <a:pt x="465164" y="48866"/>
                  </a:lnTo>
                  <a:lnTo>
                    <a:pt x="470769" y="47427"/>
                  </a:lnTo>
                  <a:lnTo>
                    <a:pt x="476373" y="46009"/>
                  </a:lnTo>
                  <a:lnTo>
                    <a:pt x="481977" y="44612"/>
                  </a:lnTo>
                  <a:lnTo>
                    <a:pt x="487582" y="43234"/>
                  </a:lnTo>
                  <a:lnTo>
                    <a:pt x="493186" y="41875"/>
                  </a:lnTo>
                  <a:lnTo>
                    <a:pt x="498790" y="40535"/>
                  </a:lnTo>
                  <a:lnTo>
                    <a:pt x="504395" y="39213"/>
                  </a:lnTo>
                  <a:lnTo>
                    <a:pt x="509999" y="37908"/>
                  </a:lnTo>
                  <a:lnTo>
                    <a:pt x="515604" y="36621"/>
                  </a:lnTo>
                  <a:lnTo>
                    <a:pt x="521208" y="35351"/>
                  </a:lnTo>
                  <a:lnTo>
                    <a:pt x="526812" y="34098"/>
                  </a:lnTo>
                  <a:lnTo>
                    <a:pt x="532417" y="32861"/>
                  </a:lnTo>
                  <a:lnTo>
                    <a:pt x="538021" y="31640"/>
                  </a:lnTo>
                  <a:lnTo>
                    <a:pt x="543626" y="30435"/>
                  </a:lnTo>
                  <a:lnTo>
                    <a:pt x="549230" y="29246"/>
                  </a:lnTo>
                  <a:lnTo>
                    <a:pt x="554834" y="28073"/>
                  </a:lnTo>
                  <a:lnTo>
                    <a:pt x="560439" y="26916"/>
                  </a:lnTo>
                  <a:lnTo>
                    <a:pt x="566043" y="25774"/>
                  </a:lnTo>
                  <a:lnTo>
                    <a:pt x="571648" y="24648"/>
                  </a:lnTo>
                  <a:lnTo>
                    <a:pt x="577252" y="23538"/>
                  </a:lnTo>
                  <a:lnTo>
                    <a:pt x="582856" y="22445"/>
                  </a:lnTo>
                  <a:lnTo>
                    <a:pt x="588461" y="21367"/>
                  </a:lnTo>
                  <a:lnTo>
                    <a:pt x="594065" y="20306"/>
                  </a:lnTo>
                  <a:lnTo>
                    <a:pt x="599670" y="19261"/>
                  </a:lnTo>
                  <a:lnTo>
                    <a:pt x="605274" y="18234"/>
                  </a:lnTo>
                  <a:lnTo>
                    <a:pt x="610878" y="17224"/>
                  </a:lnTo>
                  <a:lnTo>
                    <a:pt x="616483" y="16232"/>
                  </a:lnTo>
                  <a:lnTo>
                    <a:pt x="622087" y="15259"/>
                  </a:lnTo>
                  <a:lnTo>
                    <a:pt x="627692" y="14305"/>
                  </a:lnTo>
                  <a:lnTo>
                    <a:pt x="633296" y="13370"/>
                  </a:lnTo>
                  <a:lnTo>
                    <a:pt x="638900" y="12456"/>
                  </a:lnTo>
                  <a:lnTo>
                    <a:pt x="644505" y="11563"/>
                  </a:lnTo>
                  <a:lnTo>
                    <a:pt x="650109" y="10693"/>
                  </a:lnTo>
                  <a:lnTo>
                    <a:pt x="655713" y="9845"/>
                  </a:lnTo>
                  <a:lnTo>
                    <a:pt x="661318" y="9021"/>
                  </a:lnTo>
                  <a:lnTo>
                    <a:pt x="666922" y="8223"/>
                  </a:lnTo>
                  <a:lnTo>
                    <a:pt x="672527" y="7451"/>
                  </a:lnTo>
                  <a:lnTo>
                    <a:pt x="678131" y="6707"/>
                  </a:lnTo>
                  <a:lnTo>
                    <a:pt x="683735" y="5991"/>
                  </a:lnTo>
                  <a:lnTo>
                    <a:pt x="689340" y="5306"/>
                  </a:lnTo>
                  <a:lnTo>
                    <a:pt x="694944" y="4654"/>
                  </a:lnTo>
                  <a:lnTo>
                    <a:pt x="700549" y="4035"/>
                  </a:lnTo>
                  <a:lnTo>
                    <a:pt x="706153" y="3451"/>
                  </a:lnTo>
                  <a:lnTo>
                    <a:pt x="711757" y="2905"/>
                  </a:lnTo>
                  <a:lnTo>
                    <a:pt x="717362" y="2399"/>
                  </a:lnTo>
                  <a:lnTo>
                    <a:pt x="722966" y="1934"/>
                  </a:lnTo>
                  <a:lnTo>
                    <a:pt x="728571" y="1512"/>
                  </a:lnTo>
                  <a:lnTo>
                    <a:pt x="734175" y="1137"/>
                  </a:lnTo>
                  <a:lnTo>
                    <a:pt x="739779" y="810"/>
                  </a:lnTo>
                  <a:lnTo>
                    <a:pt x="745384" y="535"/>
                  </a:lnTo>
                  <a:lnTo>
                    <a:pt x="750988" y="313"/>
                  </a:lnTo>
                  <a:lnTo>
                    <a:pt x="756593" y="148"/>
                  </a:lnTo>
                  <a:lnTo>
                    <a:pt x="762197" y="42"/>
                  </a:lnTo>
                  <a:lnTo>
                    <a:pt x="767801" y="0"/>
                  </a:lnTo>
                  <a:lnTo>
                    <a:pt x="773406" y="22"/>
                  </a:lnTo>
                  <a:lnTo>
                    <a:pt x="779010" y="115"/>
                  </a:lnTo>
                  <a:lnTo>
                    <a:pt x="784615" y="279"/>
                  </a:lnTo>
                  <a:lnTo>
                    <a:pt x="790219" y="520"/>
                  </a:lnTo>
                  <a:lnTo>
                    <a:pt x="795823" y="840"/>
                  </a:lnTo>
                  <a:lnTo>
                    <a:pt x="801428" y="1243"/>
                  </a:lnTo>
                  <a:lnTo>
                    <a:pt x="807032" y="1734"/>
                  </a:lnTo>
                  <a:lnTo>
                    <a:pt x="812636" y="2315"/>
                  </a:lnTo>
                  <a:lnTo>
                    <a:pt x="818241" y="2991"/>
                  </a:lnTo>
                  <a:lnTo>
                    <a:pt x="823845" y="3766"/>
                  </a:lnTo>
                  <a:lnTo>
                    <a:pt x="829450" y="4644"/>
                  </a:lnTo>
                  <a:lnTo>
                    <a:pt x="835054" y="5628"/>
                  </a:lnTo>
                  <a:lnTo>
                    <a:pt x="840658" y="6723"/>
                  </a:lnTo>
                  <a:lnTo>
                    <a:pt x="846263" y="7933"/>
                  </a:lnTo>
                  <a:lnTo>
                    <a:pt x="851867" y="9261"/>
                  </a:lnTo>
                  <a:lnTo>
                    <a:pt x="857472" y="10711"/>
                  </a:lnTo>
                  <a:lnTo>
                    <a:pt x="863076" y="12288"/>
                  </a:lnTo>
                  <a:lnTo>
                    <a:pt x="868680" y="13994"/>
                  </a:lnTo>
                  <a:lnTo>
                    <a:pt x="874285" y="15834"/>
                  </a:lnTo>
                  <a:lnTo>
                    <a:pt x="879889" y="17811"/>
                  </a:lnTo>
                  <a:lnTo>
                    <a:pt x="885494" y="19927"/>
                  </a:lnTo>
                  <a:lnTo>
                    <a:pt x="891098" y="22186"/>
                  </a:lnTo>
                  <a:lnTo>
                    <a:pt x="896702" y="24591"/>
                  </a:lnTo>
                  <a:lnTo>
                    <a:pt x="902307" y="27143"/>
                  </a:lnTo>
                  <a:lnTo>
                    <a:pt x="907911" y="29845"/>
                  </a:lnTo>
                  <a:lnTo>
                    <a:pt x="913516" y="32698"/>
                  </a:lnTo>
                  <a:lnTo>
                    <a:pt x="919120" y="35704"/>
                  </a:lnTo>
                  <a:lnTo>
                    <a:pt x="924724" y="38864"/>
                  </a:lnTo>
                  <a:lnTo>
                    <a:pt x="930329" y="42178"/>
                  </a:lnTo>
                  <a:lnTo>
                    <a:pt x="935933" y="45646"/>
                  </a:lnTo>
                  <a:lnTo>
                    <a:pt x="941538" y="49268"/>
                  </a:lnTo>
                  <a:lnTo>
                    <a:pt x="947142" y="53043"/>
                  </a:lnTo>
                  <a:lnTo>
                    <a:pt x="952746" y="56968"/>
                  </a:lnTo>
                  <a:lnTo>
                    <a:pt x="958351" y="61043"/>
                  </a:lnTo>
                  <a:lnTo>
                    <a:pt x="963955" y="65265"/>
                  </a:lnTo>
                  <a:lnTo>
                    <a:pt x="969559" y="69631"/>
                  </a:lnTo>
                  <a:lnTo>
                    <a:pt x="975164" y="74136"/>
                  </a:lnTo>
                  <a:lnTo>
                    <a:pt x="980768" y="78777"/>
                  </a:lnTo>
                  <a:lnTo>
                    <a:pt x="986373" y="83549"/>
                  </a:lnTo>
                  <a:lnTo>
                    <a:pt x="991977" y="88447"/>
                  </a:lnTo>
                  <a:lnTo>
                    <a:pt x="997581" y="93465"/>
                  </a:lnTo>
                  <a:lnTo>
                    <a:pt x="1003186" y="98597"/>
                  </a:lnTo>
                  <a:lnTo>
                    <a:pt x="1008790" y="103836"/>
                  </a:lnTo>
                  <a:lnTo>
                    <a:pt x="1014395" y="109175"/>
                  </a:lnTo>
                  <a:lnTo>
                    <a:pt x="1019999" y="114607"/>
                  </a:lnTo>
                  <a:lnTo>
                    <a:pt x="1025603" y="120124"/>
                  </a:lnTo>
                  <a:lnTo>
                    <a:pt x="1031208" y="125717"/>
                  </a:lnTo>
                  <a:lnTo>
                    <a:pt x="1036812" y="131379"/>
                  </a:lnTo>
                  <a:lnTo>
                    <a:pt x="1042417" y="137101"/>
                  </a:lnTo>
                  <a:lnTo>
                    <a:pt x="1048021" y="142873"/>
                  </a:lnTo>
                  <a:lnTo>
                    <a:pt x="1053625" y="148687"/>
                  </a:lnTo>
                  <a:lnTo>
                    <a:pt x="1059230" y="154535"/>
                  </a:lnTo>
                  <a:lnTo>
                    <a:pt x="1064834" y="160406"/>
                  </a:lnTo>
                  <a:lnTo>
                    <a:pt x="1070439" y="166292"/>
                  </a:lnTo>
                  <a:lnTo>
                    <a:pt x="1076043" y="172185"/>
                  </a:lnTo>
                  <a:lnTo>
                    <a:pt x="1081647" y="178075"/>
                  </a:lnTo>
                  <a:lnTo>
                    <a:pt x="1087252" y="183953"/>
                  </a:lnTo>
                  <a:lnTo>
                    <a:pt x="1092856" y="189812"/>
                  </a:lnTo>
                  <a:lnTo>
                    <a:pt x="1098461" y="195644"/>
                  </a:lnTo>
                  <a:lnTo>
                    <a:pt x="1104065" y="201439"/>
                  </a:lnTo>
                  <a:lnTo>
                    <a:pt x="1109669" y="207191"/>
                  </a:lnTo>
                  <a:lnTo>
                    <a:pt x="1115274" y="212892"/>
                  </a:lnTo>
                  <a:lnTo>
                    <a:pt x="1120878" y="218536"/>
                  </a:lnTo>
                  <a:lnTo>
                    <a:pt x="1126482" y="224116"/>
                  </a:lnTo>
                  <a:lnTo>
                    <a:pt x="1132087" y="229625"/>
                  </a:lnTo>
                  <a:lnTo>
                    <a:pt x="1137691" y="235059"/>
                  </a:lnTo>
                  <a:lnTo>
                    <a:pt x="1143296" y="240412"/>
                  </a:lnTo>
                  <a:lnTo>
                    <a:pt x="1148900" y="245679"/>
                  </a:lnTo>
                  <a:lnTo>
                    <a:pt x="1154504" y="250856"/>
                  </a:lnTo>
                  <a:lnTo>
                    <a:pt x="1160109" y="255938"/>
                  </a:lnTo>
                  <a:lnTo>
                    <a:pt x="1165713" y="260923"/>
                  </a:lnTo>
                  <a:lnTo>
                    <a:pt x="1171318" y="265807"/>
                  </a:lnTo>
                  <a:lnTo>
                    <a:pt x="1176922" y="270589"/>
                  </a:lnTo>
                  <a:lnTo>
                    <a:pt x="1182526" y="275265"/>
                  </a:lnTo>
                  <a:lnTo>
                    <a:pt x="1188131" y="279834"/>
                  </a:lnTo>
                  <a:lnTo>
                    <a:pt x="1193735" y="284294"/>
                  </a:lnTo>
                  <a:lnTo>
                    <a:pt x="1199340" y="288646"/>
                  </a:lnTo>
                  <a:lnTo>
                    <a:pt x="1204944" y="292888"/>
                  </a:lnTo>
                  <a:lnTo>
                    <a:pt x="1210548" y="297022"/>
                  </a:lnTo>
                  <a:lnTo>
                    <a:pt x="1216153" y="301048"/>
                  </a:lnTo>
                  <a:lnTo>
                    <a:pt x="1221757" y="304970"/>
                  </a:lnTo>
                  <a:lnTo>
                    <a:pt x="1227362" y="308792"/>
                  </a:lnTo>
                  <a:lnTo>
                    <a:pt x="1232966" y="312516"/>
                  </a:lnTo>
                  <a:lnTo>
                    <a:pt x="1238570" y="316147"/>
                  </a:lnTo>
                  <a:lnTo>
                    <a:pt x="1244175" y="319688"/>
                  </a:lnTo>
                  <a:lnTo>
                    <a:pt x="1249779" y="323144"/>
                  </a:lnTo>
                  <a:lnTo>
                    <a:pt x="1255384" y="326520"/>
                  </a:lnTo>
                  <a:lnTo>
                    <a:pt x="1260988" y="329821"/>
                  </a:lnTo>
                  <a:lnTo>
                    <a:pt x="1266592" y="333051"/>
                  </a:lnTo>
                  <a:lnTo>
                    <a:pt x="1272197" y="336215"/>
                  </a:lnTo>
                  <a:lnTo>
                    <a:pt x="1277801" y="339321"/>
                  </a:lnTo>
                  <a:lnTo>
                    <a:pt x="1283406" y="342372"/>
                  </a:lnTo>
                  <a:lnTo>
                    <a:pt x="1289010" y="345375"/>
                  </a:lnTo>
                  <a:lnTo>
                    <a:pt x="1294614" y="348336"/>
                  </a:lnTo>
                  <a:lnTo>
                    <a:pt x="1300219" y="351261"/>
                  </a:lnTo>
                  <a:lnTo>
                    <a:pt x="1305823" y="354157"/>
                  </a:lnTo>
                  <a:lnTo>
                    <a:pt x="1311427" y="357029"/>
                  </a:lnTo>
                  <a:lnTo>
                    <a:pt x="1317032" y="359883"/>
                  </a:lnTo>
                  <a:lnTo>
                    <a:pt x="1322636" y="362727"/>
                  </a:lnTo>
                  <a:lnTo>
                    <a:pt x="1328241" y="365566"/>
                  </a:lnTo>
                  <a:lnTo>
                    <a:pt x="1333845" y="368405"/>
                  </a:lnTo>
                  <a:lnTo>
                    <a:pt x="1339449" y="371252"/>
                  </a:lnTo>
                  <a:lnTo>
                    <a:pt x="1345054" y="374111"/>
                  </a:lnTo>
                  <a:lnTo>
                    <a:pt x="1350658" y="376988"/>
                  </a:lnTo>
                  <a:lnTo>
                    <a:pt x="1356263" y="379888"/>
                  </a:lnTo>
                  <a:lnTo>
                    <a:pt x="1361867" y="382816"/>
                  </a:lnTo>
                  <a:lnTo>
                    <a:pt x="1367471" y="385774"/>
                  </a:lnTo>
                  <a:lnTo>
                    <a:pt x="1373076" y="388768"/>
                  </a:lnTo>
                  <a:lnTo>
                    <a:pt x="1378680" y="391799"/>
                  </a:lnTo>
                  <a:lnTo>
                    <a:pt x="1384285" y="394870"/>
                  </a:lnTo>
                  <a:lnTo>
                    <a:pt x="1389889" y="397982"/>
                  </a:lnTo>
                  <a:lnTo>
                    <a:pt x="1395493" y="401136"/>
                  </a:lnTo>
                  <a:lnTo>
                    <a:pt x="1401098" y="404333"/>
                  </a:lnTo>
                  <a:lnTo>
                    <a:pt x="1406702" y="407571"/>
                  </a:lnTo>
                  <a:lnTo>
                    <a:pt x="1412307" y="410849"/>
                  </a:lnTo>
                  <a:lnTo>
                    <a:pt x="1417911" y="414164"/>
                  </a:lnTo>
                  <a:lnTo>
                    <a:pt x="1423515" y="417514"/>
                  </a:lnTo>
                  <a:lnTo>
                    <a:pt x="1429120" y="420894"/>
                  </a:lnTo>
                  <a:lnTo>
                    <a:pt x="1434724" y="424300"/>
                  </a:lnTo>
                  <a:lnTo>
                    <a:pt x="1440329" y="427727"/>
                  </a:lnTo>
                  <a:lnTo>
                    <a:pt x="1445933" y="431169"/>
                  </a:lnTo>
                  <a:lnTo>
                    <a:pt x="1451537" y="434622"/>
                  </a:lnTo>
                  <a:lnTo>
                    <a:pt x="1457142" y="438077"/>
                  </a:lnTo>
                  <a:lnTo>
                    <a:pt x="1462746" y="441529"/>
                  </a:lnTo>
                  <a:lnTo>
                    <a:pt x="1468350" y="444971"/>
                  </a:lnTo>
                  <a:lnTo>
                    <a:pt x="1473955" y="448396"/>
                  </a:lnTo>
                  <a:lnTo>
                    <a:pt x="1479559" y="451798"/>
                  </a:lnTo>
                  <a:lnTo>
                    <a:pt x="1485164" y="455169"/>
                  </a:lnTo>
                  <a:lnTo>
                    <a:pt x="1490768" y="458504"/>
                  </a:lnTo>
                  <a:lnTo>
                    <a:pt x="1496372" y="461797"/>
                  </a:lnTo>
                  <a:lnTo>
                    <a:pt x="1501977" y="465041"/>
                  </a:lnTo>
                  <a:lnTo>
                    <a:pt x="1507581" y="468232"/>
                  </a:lnTo>
                  <a:lnTo>
                    <a:pt x="1513186" y="471365"/>
                  </a:lnTo>
                  <a:lnTo>
                    <a:pt x="1518790" y="474435"/>
                  </a:lnTo>
                  <a:lnTo>
                    <a:pt x="1524394" y="477438"/>
                  </a:lnTo>
                  <a:lnTo>
                    <a:pt x="1529999" y="480371"/>
                  </a:lnTo>
                  <a:lnTo>
                    <a:pt x="1535603" y="483231"/>
                  </a:lnTo>
                  <a:lnTo>
                    <a:pt x="1541208" y="486016"/>
                  </a:lnTo>
                  <a:lnTo>
                    <a:pt x="1546812" y="488723"/>
                  </a:lnTo>
                  <a:lnTo>
                    <a:pt x="1552416" y="491352"/>
                  </a:lnTo>
                  <a:lnTo>
                    <a:pt x="1558021" y="493901"/>
                  </a:lnTo>
                  <a:lnTo>
                    <a:pt x="1563625" y="496370"/>
                  </a:lnTo>
                  <a:lnTo>
                    <a:pt x="1569230" y="498758"/>
                  </a:lnTo>
                  <a:lnTo>
                    <a:pt x="1574834" y="501065"/>
                  </a:lnTo>
                  <a:lnTo>
                    <a:pt x="1580438" y="503293"/>
                  </a:lnTo>
                  <a:lnTo>
                    <a:pt x="1586043" y="505441"/>
                  </a:lnTo>
                  <a:lnTo>
                    <a:pt x="1591647" y="507510"/>
                  </a:lnTo>
                  <a:lnTo>
                    <a:pt x="1597252" y="509503"/>
                  </a:lnTo>
                  <a:lnTo>
                    <a:pt x="1602856" y="511419"/>
                  </a:lnTo>
                  <a:lnTo>
                    <a:pt x="1608460" y="513261"/>
                  </a:lnTo>
                  <a:lnTo>
                    <a:pt x="1614065" y="515030"/>
                  </a:lnTo>
                  <a:lnTo>
                    <a:pt x="1619669" y="516728"/>
                  </a:lnTo>
                  <a:lnTo>
                    <a:pt x="1625273" y="518356"/>
                  </a:lnTo>
                  <a:lnTo>
                    <a:pt x="1630878" y="519917"/>
                  </a:lnTo>
                  <a:lnTo>
                    <a:pt x="1636482" y="521412"/>
                  </a:lnTo>
                  <a:lnTo>
                    <a:pt x="1642087" y="522842"/>
                  </a:lnTo>
                  <a:lnTo>
                    <a:pt x="1647691" y="524209"/>
                  </a:lnTo>
                  <a:lnTo>
                    <a:pt x="1653295" y="525514"/>
                  </a:lnTo>
                  <a:lnTo>
                    <a:pt x="1658900" y="526758"/>
                  </a:lnTo>
                  <a:lnTo>
                    <a:pt x="1664504" y="527943"/>
                  </a:lnTo>
                  <a:lnTo>
                    <a:pt x="1670109" y="529071"/>
                  </a:lnTo>
                  <a:lnTo>
                    <a:pt x="1675713" y="530143"/>
                  </a:lnTo>
                  <a:lnTo>
                    <a:pt x="1681317" y="531161"/>
                  </a:lnTo>
                  <a:lnTo>
                    <a:pt x="1686922" y="532128"/>
                  </a:lnTo>
                  <a:lnTo>
                    <a:pt x="1692526" y="533044"/>
                  </a:lnTo>
                  <a:lnTo>
                    <a:pt x="1698131" y="533913"/>
                  </a:lnTo>
                  <a:lnTo>
                    <a:pt x="1703735" y="534735"/>
                  </a:lnTo>
                  <a:lnTo>
                    <a:pt x="1709339" y="535513"/>
                  </a:lnTo>
                  <a:lnTo>
                    <a:pt x="1714944" y="536249"/>
                  </a:lnTo>
                  <a:lnTo>
                    <a:pt x="1720548" y="536944"/>
                  </a:lnTo>
                  <a:lnTo>
                    <a:pt x="1726153" y="537601"/>
                  </a:lnTo>
                  <a:lnTo>
                    <a:pt x="1731757" y="538221"/>
                  </a:lnTo>
                  <a:lnTo>
                    <a:pt x="1737361" y="538805"/>
                  </a:lnTo>
                  <a:lnTo>
                    <a:pt x="1742966" y="539357"/>
                  </a:lnTo>
                  <a:lnTo>
                    <a:pt x="1748570" y="539877"/>
                  </a:lnTo>
                  <a:lnTo>
                    <a:pt x="1754175" y="540367"/>
                  </a:lnTo>
                  <a:lnTo>
                    <a:pt x="1759779" y="540828"/>
                  </a:lnTo>
                  <a:lnTo>
                    <a:pt x="1765383" y="541263"/>
                  </a:lnTo>
                  <a:lnTo>
                    <a:pt x="1770988" y="541671"/>
                  </a:lnTo>
                  <a:lnTo>
                    <a:pt x="1776592" y="542056"/>
                  </a:lnTo>
                  <a:lnTo>
                    <a:pt x="1782196" y="542418"/>
                  </a:lnTo>
                  <a:lnTo>
                    <a:pt x="1787801" y="542758"/>
                  </a:lnTo>
                  <a:lnTo>
                    <a:pt x="1793405" y="543078"/>
                  </a:lnTo>
                  <a:lnTo>
                    <a:pt x="1799010" y="543378"/>
                  </a:lnTo>
                  <a:lnTo>
                    <a:pt x="1804614" y="543660"/>
                  </a:lnTo>
                  <a:lnTo>
                    <a:pt x="1810218" y="543925"/>
                  </a:lnTo>
                  <a:lnTo>
                    <a:pt x="1815823" y="544174"/>
                  </a:lnTo>
                  <a:lnTo>
                    <a:pt x="1821427" y="544408"/>
                  </a:lnTo>
                  <a:lnTo>
                    <a:pt x="1827032" y="544627"/>
                  </a:lnTo>
                  <a:lnTo>
                    <a:pt x="1832636" y="544833"/>
                  </a:lnTo>
                  <a:lnTo>
                    <a:pt x="1838240" y="545026"/>
                  </a:lnTo>
                  <a:lnTo>
                    <a:pt x="1843845" y="545208"/>
                  </a:lnTo>
                  <a:lnTo>
                    <a:pt x="1849449" y="545378"/>
                  </a:lnTo>
                  <a:lnTo>
                    <a:pt x="1855054" y="545537"/>
                  </a:lnTo>
                  <a:lnTo>
                    <a:pt x="1860658" y="545687"/>
                  </a:lnTo>
                  <a:lnTo>
                    <a:pt x="1866262" y="545827"/>
                  </a:lnTo>
                  <a:lnTo>
                    <a:pt x="1871867" y="545958"/>
                  </a:lnTo>
                  <a:lnTo>
                    <a:pt x="1877471" y="546082"/>
                  </a:lnTo>
                  <a:lnTo>
                    <a:pt x="1883076" y="546197"/>
                  </a:lnTo>
                  <a:lnTo>
                    <a:pt x="1883076" y="547904"/>
                  </a:lnTo>
                  <a:lnTo>
                    <a:pt x="1877471" y="547904"/>
                  </a:lnTo>
                  <a:lnTo>
                    <a:pt x="1871867" y="547904"/>
                  </a:lnTo>
                  <a:lnTo>
                    <a:pt x="1866262" y="547904"/>
                  </a:lnTo>
                  <a:lnTo>
                    <a:pt x="1860658" y="547904"/>
                  </a:lnTo>
                  <a:lnTo>
                    <a:pt x="1855054" y="547904"/>
                  </a:lnTo>
                  <a:lnTo>
                    <a:pt x="1849449" y="547904"/>
                  </a:lnTo>
                  <a:lnTo>
                    <a:pt x="1843845" y="547904"/>
                  </a:lnTo>
                  <a:lnTo>
                    <a:pt x="1838240" y="547904"/>
                  </a:lnTo>
                  <a:lnTo>
                    <a:pt x="1832636" y="547904"/>
                  </a:lnTo>
                  <a:lnTo>
                    <a:pt x="1827032" y="547904"/>
                  </a:lnTo>
                  <a:lnTo>
                    <a:pt x="1821427" y="547904"/>
                  </a:lnTo>
                  <a:lnTo>
                    <a:pt x="1815823" y="547904"/>
                  </a:lnTo>
                  <a:lnTo>
                    <a:pt x="1810218" y="547904"/>
                  </a:lnTo>
                  <a:lnTo>
                    <a:pt x="1804614" y="547904"/>
                  </a:lnTo>
                  <a:lnTo>
                    <a:pt x="1799010" y="547904"/>
                  </a:lnTo>
                  <a:lnTo>
                    <a:pt x="1793405" y="547904"/>
                  </a:lnTo>
                  <a:lnTo>
                    <a:pt x="1787801" y="547904"/>
                  </a:lnTo>
                  <a:lnTo>
                    <a:pt x="1782196" y="547904"/>
                  </a:lnTo>
                  <a:lnTo>
                    <a:pt x="1776592" y="547904"/>
                  </a:lnTo>
                  <a:lnTo>
                    <a:pt x="1770988" y="547904"/>
                  </a:lnTo>
                  <a:lnTo>
                    <a:pt x="1765383" y="547904"/>
                  </a:lnTo>
                  <a:lnTo>
                    <a:pt x="1759779" y="547904"/>
                  </a:lnTo>
                  <a:lnTo>
                    <a:pt x="1754175" y="547904"/>
                  </a:lnTo>
                  <a:lnTo>
                    <a:pt x="1748570" y="547904"/>
                  </a:lnTo>
                  <a:lnTo>
                    <a:pt x="1742966" y="547904"/>
                  </a:lnTo>
                  <a:lnTo>
                    <a:pt x="1737361" y="547904"/>
                  </a:lnTo>
                  <a:lnTo>
                    <a:pt x="1731757" y="547904"/>
                  </a:lnTo>
                  <a:lnTo>
                    <a:pt x="1726153" y="547904"/>
                  </a:lnTo>
                  <a:lnTo>
                    <a:pt x="1720548" y="547904"/>
                  </a:lnTo>
                  <a:lnTo>
                    <a:pt x="1714944" y="547904"/>
                  </a:lnTo>
                  <a:lnTo>
                    <a:pt x="1709339" y="547904"/>
                  </a:lnTo>
                  <a:lnTo>
                    <a:pt x="1703735" y="547904"/>
                  </a:lnTo>
                  <a:lnTo>
                    <a:pt x="1698131" y="547904"/>
                  </a:lnTo>
                  <a:lnTo>
                    <a:pt x="1692526" y="547904"/>
                  </a:lnTo>
                  <a:lnTo>
                    <a:pt x="1686922" y="547904"/>
                  </a:lnTo>
                  <a:lnTo>
                    <a:pt x="1681317" y="547904"/>
                  </a:lnTo>
                  <a:lnTo>
                    <a:pt x="1675713" y="547904"/>
                  </a:lnTo>
                  <a:lnTo>
                    <a:pt x="1670109" y="547904"/>
                  </a:lnTo>
                  <a:lnTo>
                    <a:pt x="1664504" y="547904"/>
                  </a:lnTo>
                  <a:lnTo>
                    <a:pt x="1658900" y="547904"/>
                  </a:lnTo>
                  <a:lnTo>
                    <a:pt x="1653295" y="547904"/>
                  </a:lnTo>
                  <a:lnTo>
                    <a:pt x="1647691" y="547904"/>
                  </a:lnTo>
                  <a:lnTo>
                    <a:pt x="1642087" y="547904"/>
                  </a:lnTo>
                  <a:lnTo>
                    <a:pt x="1636482" y="547904"/>
                  </a:lnTo>
                  <a:lnTo>
                    <a:pt x="1630878" y="547904"/>
                  </a:lnTo>
                  <a:lnTo>
                    <a:pt x="1625273" y="547904"/>
                  </a:lnTo>
                  <a:lnTo>
                    <a:pt x="1619669" y="547904"/>
                  </a:lnTo>
                  <a:lnTo>
                    <a:pt x="1614065" y="547904"/>
                  </a:lnTo>
                  <a:lnTo>
                    <a:pt x="1608460" y="547904"/>
                  </a:lnTo>
                  <a:lnTo>
                    <a:pt x="1602856" y="547904"/>
                  </a:lnTo>
                  <a:lnTo>
                    <a:pt x="1597252" y="547904"/>
                  </a:lnTo>
                  <a:lnTo>
                    <a:pt x="1591647" y="547904"/>
                  </a:lnTo>
                  <a:lnTo>
                    <a:pt x="1586043" y="547904"/>
                  </a:lnTo>
                  <a:lnTo>
                    <a:pt x="1580438" y="547904"/>
                  </a:lnTo>
                  <a:lnTo>
                    <a:pt x="1574834" y="547904"/>
                  </a:lnTo>
                  <a:lnTo>
                    <a:pt x="1569230" y="547904"/>
                  </a:lnTo>
                  <a:lnTo>
                    <a:pt x="1563625" y="547904"/>
                  </a:lnTo>
                  <a:lnTo>
                    <a:pt x="1558021" y="547904"/>
                  </a:lnTo>
                  <a:lnTo>
                    <a:pt x="1552416" y="547904"/>
                  </a:lnTo>
                  <a:lnTo>
                    <a:pt x="1546812" y="547904"/>
                  </a:lnTo>
                  <a:lnTo>
                    <a:pt x="1541208" y="547904"/>
                  </a:lnTo>
                  <a:lnTo>
                    <a:pt x="1535603" y="547904"/>
                  </a:lnTo>
                  <a:lnTo>
                    <a:pt x="1529999" y="547904"/>
                  </a:lnTo>
                  <a:lnTo>
                    <a:pt x="1524394" y="547904"/>
                  </a:lnTo>
                  <a:lnTo>
                    <a:pt x="1518790" y="547904"/>
                  </a:lnTo>
                  <a:lnTo>
                    <a:pt x="1513186" y="547904"/>
                  </a:lnTo>
                  <a:lnTo>
                    <a:pt x="1507581" y="547904"/>
                  </a:lnTo>
                  <a:lnTo>
                    <a:pt x="1501977" y="547904"/>
                  </a:lnTo>
                  <a:lnTo>
                    <a:pt x="1496372" y="547904"/>
                  </a:lnTo>
                  <a:lnTo>
                    <a:pt x="1490768" y="547904"/>
                  </a:lnTo>
                  <a:lnTo>
                    <a:pt x="1485164" y="547904"/>
                  </a:lnTo>
                  <a:lnTo>
                    <a:pt x="1479559" y="547904"/>
                  </a:lnTo>
                  <a:lnTo>
                    <a:pt x="1473955" y="547904"/>
                  </a:lnTo>
                  <a:lnTo>
                    <a:pt x="1468350" y="547904"/>
                  </a:lnTo>
                  <a:lnTo>
                    <a:pt x="1462746" y="547904"/>
                  </a:lnTo>
                  <a:lnTo>
                    <a:pt x="1457142" y="547904"/>
                  </a:lnTo>
                  <a:lnTo>
                    <a:pt x="1451537" y="547904"/>
                  </a:lnTo>
                  <a:lnTo>
                    <a:pt x="1445933" y="547904"/>
                  </a:lnTo>
                  <a:lnTo>
                    <a:pt x="1440329" y="547904"/>
                  </a:lnTo>
                  <a:lnTo>
                    <a:pt x="1434724" y="547904"/>
                  </a:lnTo>
                  <a:lnTo>
                    <a:pt x="1429120" y="547904"/>
                  </a:lnTo>
                  <a:lnTo>
                    <a:pt x="1423515" y="547904"/>
                  </a:lnTo>
                  <a:lnTo>
                    <a:pt x="1417911" y="547904"/>
                  </a:lnTo>
                  <a:lnTo>
                    <a:pt x="1412307" y="547904"/>
                  </a:lnTo>
                  <a:lnTo>
                    <a:pt x="1406702" y="547904"/>
                  </a:lnTo>
                  <a:lnTo>
                    <a:pt x="1401098" y="547904"/>
                  </a:lnTo>
                  <a:lnTo>
                    <a:pt x="1395493" y="547904"/>
                  </a:lnTo>
                  <a:lnTo>
                    <a:pt x="1389889" y="547904"/>
                  </a:lnTo>
                  <a:lnTo>
                    <a:pt x="1384285" y="547904"/>
                  </a:lnTo>
                  <a:lnTo>
                    <a:pt x="1378680" y="547904"/>
                  </a:lnTo>
                  <a:lnTo>
                    <a:pt x="1373076" y="547904"/>
                  </a:lnTo>
                  <a:lnTo>
                    <a:pt x="1367471" y="547904"/>
                  </a:lnTo>
                  <a:lnTo>
                    <a:pt x="1361867" y="547904"/>
                  </a:lnTo>
                  <a:lnTo>
                    <a:pt x="1356263" y="547904"/>
                  </a:lnTo>
                  <a:lnTo>
                    <a:pt x="1350658" y="547904"/>
                  </a:lnTo>
                  <a:lnTo>
                    <a:pt x="1345054" y="547904"/>
                  </a:lnTo>
                  <a:lnTo>
                    <a:pt x="1339449" y="547904"/>
                  </a:lnTo>
                  <a:lnTo>
                    <a:pt x="1333845" y="547904"/>
                  </a:lnTo>
                  <a:lnTo>
                    <a:pt x="1328241" y="547904"/>
                  </a:lnTo>
                  <a:lnTo>
                    <a:pt x="1322636" y="547904"/>
                  </a:lnTo>
                  <a:lnTo>
                    <a:pt x="1317032" y="547904"/>
                  </a:lnTo>
                  <a:lnTo>
                    <a:pt x="1311427" y="547904"/>
                  </a:lnTo>
                  <a:lnTo>
                    <a:pt x="1305823" y="547904"/>
                  </a:lnTo>
                  <a:lnTo>
                    <a:pt x="1300219" y="547904"/>
                  </a:lnTo>
                  <a:lnTo>
                    <a:pt x="1294614" y="547904"/>
                  </a:lnTo>
                  <a:lnTo>
                    <a:pt x="1289010" y="547904"/>
                  </a:lnTo>
                  <a:lnTo>
                    <a:pt x="1283406" y="547904"/>
                  </a:lnTo>
                  <a:lnTo>
                    <a:pt x="1277801" y="547904"/>
                  </a:lnTo>
                  <a:lnTo>
                    <a:pt x="1272197" y="547904"/>
                  </a:lnTo>
                  <a:lnTo>
                    <a:pt x="1266592" y="547904"/>
                  </a:lnTo>
                  <a:lnTo>
                    <a:pt x="1260988" y="547904"/>
                  </a:lnTo>
                  <a:lnTo>
                    <a:pt x="1255384" y="547904"/>
                  </a:lnTo>
                  <a:lnTo>
                    <a:pt x="1249779" y="547904"/>
                  </a:lnTo>
                  <a:lnTo>
                    <a:pt x="1244175" y="547904"/>
                  </a:lnTo>
                  <a:lnTo>
                    <a:pt x="1238570" y="547904"/>
                  </a:lnTo>
                  <a:lnTo>
                    <a:pt x="1232966" y="547904"/>
                  </a:lnTo>
                  <a:lnTo>
                    <a:pt x="1227362" y="547904"/>
                  </a:lnTo>
                  <a:lnTo>
                    <a:pt x="1221757" y="547904"/>
                  </a:lnTo>
                  <a:lnTo>
                    <a:pt x="1216153" y="547904"/>
                  </a:lnTo>
                  <a:lnTo>
                    <a:pt x="1210548" y="547904"/>
                  </a:lnTo>
                  <a:lnTo>
                    <a:pt x="1204944" y="547904"/>
                  </a:lnTo>
                  <a:lnTo>
                    <a:pt x="1199340" y="547904"/>
                  </a:lnTo>
                  <a:lnTo>
                    <a:pt x="1193735" y="547904"/>
                  </a:lnTo>
                  <a:lnTo>
                    <a:pt x="1188131" y="547904"/>
                  </a:lnTo>
                  <a:lnTo>
                    <a:pt x="1182526" y="547904"/>
                  </a:lnTo>
                  <a:lnTo>
                    <a:pt x="1176922" y="547904"/>
                  </a:lnTo>
                  <a:lnTo>
                    <a:pt x="1171318" y="547904"/>
                  </a:lnTo>
                  <a:lnTo>
                    <a:pt x="1165713" y="547904"/>
                  </a:lnTo>
                  <a:lnTo>
                    <a:pt x="1160109" y="547904"/>
                  </a:lnTo>
                  <a:lnTo>
                    <a:pt x="1154504" y="547904"/>
                  </a:lnTo>
                  <a:lnTo>
                    <a:pt x="1148900" y="547904"/>
                  </a:lnTo>
                  <a:lnTo>
                    <a:pt x="1143296" y="547904"/>
                  </a:lnTo>
                  <a:lnTo>
                    <a:pt x="1137691" y="547904"/>
                  </a:lnTo>
                  <a:lnTo>
                    <a:pt x="1132087" y="547904"/>
                  </a:lnTo>
                  <a:lnTo>
                    <a:pt x="1126482" y="547904"/>
                  </a:lnTo>
                  <a:lnTo>
                    <a:pt x="1120878" y="547904"/>
                  </a:lnTo>
                  <a:lnTo>
                    <a:pt x="1115274" y="547904"/>
                  </a:lnTo>
                  <a:lnTo>
                    <a:pt x="1109669" y="547904"/>
                  </a:lnTo>
                  <a:lnTo>
                    <a:pt x="1104065" y="547904"/>
                  </a:lnTo>
                  <a:lnTo>
                    <a:pt x="1098461" y="547904"/>
                  </a:lnTo>
                  <a:lnTo>
                    <a:pt x="1092856" y="547904"/>
                  </a:lnTo>
                  <a:lnTo>
                    <a:pt x="1087252" y="547904"/>
                  </a:lnTo>
                  <a:lnTo>
                    <a:pt x="1081647" y="547904"/>
                  </a:lnTo>
                  <a:lnTo>
                    <a:pt x="1076043" y="547904"/>
                  </a:lnTo>
                  <a:lnTo>
                    <a:pt x="1070439" y="547904"/>
                  </a:lnTo>
                  <a:lnTo>
                    <a:pt x="1064834" y="547904"/>
                  </a:lnTo>
                  <a:lnTo>
                    <a:pt x="1059230" y="547904"/>
                  </a:lnTo>
                  <a:lnTo>
                    <a:pt x="1053625" y="547904"/>
                  </a:lnTo>
                  <a:lnTo>
                    <a:pt x="1048021" y="547904"/>
                  </a:lnTo>
                  <a:lnTo>
                    <a:pt x="1042417" y="547904"/>
                  </a:lnTo>
                  <a:lnTo>
                    <a:pt x="1036812" y="547904"/>
                  </a:lnTo>
                  <a:lnTo>
                    <a:pt x="1031208" y="547904"/>
                  </a:lnTo>
                  <a:lnTo>
                    <a:pt x="1025603" y="547904"/>
                  </a:lnTo>
                  <a:lnTo>
                    <a:pt x="1019999" y="547904"/>
                  </a:lnTo>
                  <a:lnTo>
                    <a:pt x="1014395" y="547904"/>
                  </a:lnTo>
                  <a:lnTo>
                    <a:pt x="1008790" y="547904"/>
                  </a:lnTo>
                  <a:lnTo>
                    <a:pt x="1003186" y="547904"/>
                  </a:lnTo>
                  <a:lnTo>
                    <a:pt x="997581" y="547904"/>
                  </a:lnTo>
                  <a:lnTo>
                    <a:pt x="991977" y="547904"/>
                  </a:lnTo>
                  <a:lnTo>
                    <a:pt x="986373" y="547904"/>
                  </a:lnTo>
                  <a:lnTo>
                    <a:pt x="980768" y="547904"/>
                  </a:lnTo>
                  <a:lnTo>
                    <a:pt x="975164" y="547904"/>
                  </a:lnTo>
                  <a:lnTo>
                    <a:pt x="969559" y="547904"/>
                  </a:lnTo>
                  <a:lnTo>
                    <a:pt x="963955" y="547904"/>
                  </a:lnTo>
                  <a:lnTo>
                    <a:pt x="958351" y="547904"/>
                  </a:lnTo>
                  <a:lnTo>
                    <a:pt x="952746" y="547904"/>
                  </a:lnTo>
                  <a:lnTo>
                    <a:pt x="947142" y="547904"/>
                  </a:lnTo>
                  <a:lnTo>
                    <a:pt x="941538" y="547904"/>
                  </a:lnTo>
                  <a:lnTo>
                    <a:pt x="935933" y="547904"/>
                  </a:lnTo>
                  <a:lnTo>
                    <a:pt x="930329" y="547904"/>
                  </a:lnTo>
                  <a:lnTo>
                    <a:pt x="924724" y="547904"/>
                  </a:lnTo>
                  <a:lnTo>
                    <a:pt x="919120" y="547904"/>
                  </a:lnTo>
                  <a:lnTo>
                    <a:pt x="913516" y="547904"/>
                  </a:lnTo>
                  <a:lnTo>
                    <a:pt x="907911" y="547904"/>
                  </a:lnTo>
                  <a:lnTo>
                    <a:pt x="902307" y="547904"/>
                  </a:lnTo>
                  <a:lnTo>
                    <a:pt x="896702" y="547904"/>
                  </a:lnTo>
                  <a:lnTo>
                    <a:pt x="891098" y="547904"/>
                  </a:lnTo>
                  <a:lnTo>
                    <a:pt x="885494" y="547904"/>
                  </a:lnTo>
                  <a:lnTo>
                    <a:pt x="879889" y="547904"/>
                  </a:lnTo>
                  <a:lnTo>
                    <a:pt x="874285" y="547904"/>
                  </a:lnTo>
                  <a:lnTo>
                    <a:pt x="868680" y="547904"/>
                  </a:lnTo>
                  <a:lnTo>
                    <a:pt x="863076" y="547904"/>
                  </a:lnTo>
                  <a:lnTo>
                    <a:pt x="857472" y="547904"/>
                  </a:lnTo>
                  <a:lnTo>
                    <a:pt x="851867" y="547904"/>
                  </a:lnTo>
                  <a:lnTo>
                    <a:pt x="846263" y="547904"/>
                  </a:lnTo>
                  <a:lnTo>
                    <a:pt x="840658" y="547904"/>
                  </a:lnTo>
                  <a:lnTo>
                    <a:pt x="835054" y="547904"/>
                  </a:lnTo>
                  <a:lnTo>
                    <a:pt x="829450" y="547904"/>
                  </a:lnTo>
                  <a:lnTo>
                    <a:pt x="823845" y="547904"/>
                  </a:lnTo>
                  <a:lnTo>
                    <a:pt x="818241" y="547904"/>
                  </a:lnTo>
                  <a:lnTo>
                    <a:pt x="812636" y="547904"/>
                  </a:lnTo>
                  <a:lnTo>
                    <a:pt x="807032" y="547904"/>
                  </a:lnTo>
                  <a:lnTo>
                    <a:pt x="801428" y="547904"/>
                  </a:lnTo>
                  <a:lnTo>
                    <a:pt x="795823" y="547904"/>
                  </a:lnTo>
                  <a:lnTo>
                    <a:pt x="790219" y="547904"/>
                  </a:lnTo>
                  <a:lnTo>
                    <a:pt x="784615" y="547904"/>
                  </a:lnTo>
                  <a:lnTo>
                    <a:pt x="779010" y="547904"/>
                  </a:lnTo>
                  <a:lnTo>
                    <a:pt x="773406" y="547904"/>
                  </a:lnTo>
                  <a:lnTo>
                    <a:pt x="767801" y="547904"/>
                  </a:lnTo>
                  <a:lnTo>
                    <a:pt x="762197" y="547904"/>
                  </a:lnTo>
                  <a:lnTo>
                    <a:pt x="756593" y="547904"/>
                  </a:lnTo>
                  <a:lnTo>
                    <a:pt x="750988" y="547904"/>
                  </a:lnTo>
                  <a:lnTo>
                    <a:pt x="745384" y="547904"/>
                  </a:lnTo>
                  <a:lnTo>
                    <a:pt x="739779" y="547904"/>
                  </a:lnTo>
                  <a:lnTo>
                    <a:pt x="734175" y="547904"/>
                  </a:lnTo>
                  <a:lnTo>
                    <a:pt x="728571" y="547904"/>
                  </a:lnTo>
                  <a:lnTo>
                    <a:pt x="722966" y="547904"/>
                  </a:lnTo>
                  <a:lnTo>
                    <a:pt x="717362" y="547904"/>
                  </a:lnTo>
                  <a:lnTo>
                    <a:pt x="711757" y="547904"/>
                  </a:lnTo>
                  <a:lnTo>
                    <a:pt x="706153" y="547904"/>
                  </a:lnTo>
                  <a:lnTo>
                    <a:pt x="700549" y="547904"/>
                  </a:lnTo>
                  <a:lnTo>
                    <a:pt x="694944" y="547904"/>
                  </a:lnTo>
                  <a:lnTo>
                    <a:pt x="689340" y="547904"/>
                  </a:lnTo>
                  <a:lnTo>
                    <a:pt x="683735" y="547904"/>
                  </a:lnTo>
                  <a:lnTo>
                    <a:pt x="678131" y="547904"/>
                  </a:lnTo>
                  <a:lnTo>
                    <a:pt x="672527" y="547904"/>
                  </a:lnTo>
                  <a:lnTo>
                    <a:pt x="666922" y="547904"/>
                  </a:lnTo>
                  <a:lnTo>
                    <a:pt x="661318" y="547904"/>
                  </a:lnTo>
                  <a:lnTo>
                    <a:pt x="655713" y="547904"/>
                  </a:lnTo>
                  <a:lnTo>
                    <a:pt x="650109" y="547904"/>
                  </a:lnTo>
                  <a:lnTo>
                    <a:pt x="644505" y="547904"/>
                  </a:lnTo>
                  <a:lnTo>
                    <a:pt x="638900" y="547904"/>
                  </a:lnTo>
                  <a:lnTo>
                    <a:pt x="633296" y="547904"/>
                  </a:lnTo>
                  <a:lnTo>
                    <a:pt x="627692" y="547904"/>
                  </a:lnTo>
                  <a:lnTo>
                    <a:pt x="622087" y="547904"/>
                  </a:lnTo>
                  <a:lnTo>
                    <a:pt x="616483" y="547904"/>
                  </a:lnTo>
                  <a:lnTo>
                    <a:pt x="610878" y="547904"/>
                  </a:lnTo>
                  <a:lnTo>
                    <a:pt x="605274" y="547904"/>
                  </a:lnTo>
                  <a:lnTo>
                    <a:pt x="599670" y="547904"/>
                  </a:lnTo>
                  <a:lnTo>
                    <a:pt x="594065" y="547904"/>
                  </a:lnTo>
                  <a:lnTo>
                    <a:pt x="588461" y="547904"/>
                  </a:lnTo>
                  <a:lnTo>
                    <a:pt x="582856" y="547904"/>
                  </a:lnTo>
                  <a:lnTo>
                    <a:pt x="577252" y="547904"/>
                  </a:lnTo>
                  <a:lnTo>
                    <a:pt x="571648" y="547904"/>
                  </a:lnTo>
                  <a:lnTo>
                    <a:pt x="566043" y="547904"/>
                  </a:lnTo>
                  <a:lnTo>
                    <a:pt x="560439" y="547904"/>
                  </a:lnTo>
                  <a:lnTo>
                    <a:pt x="554834" y="547904"/>
                  </a:lnTo>
                  <a:lnTo>
                    <a:pt x="549230" y="547904"/>
                  </a:lnTo>
                  <a:lnTo>
                    <a:pt x="543626" y="547904"/>
                  </a:lnTo>
                  <a:lnTo>
                    <a:pt x="538021" y="547904"/>
                  </a:lnTo>
                  <a:lnTo>
                    <a:pt x="532417" y="547904"/>
                  </a:lnTo>
                  <a:lnTo>
                    <a:pt x="526812" y="547904"/>
                  </a:lnTo>
                  <a:lnTo>
                    <a:pt x="521208" y="547904"/>
                  </a:lnTo>
                  <a:lnTo>
                    <a:pt x="515604" y="547904"/>
                  </a:lnTo>
                  <a:lnTo>
                    <a:pt x="509999" y="547904"/>
                  </a:lnTo>
                  <a:lnTo>
                    <a:pt x="504395" y="547904"/>
                  </a:lnTo>
                  <a:lnTo>
                    <a:pt x="498790" y="547904"/>
                  </a:lnTo>
                  <a:lnTo>
                    <a:pt x="493186" y="547904"/>
                  </a:lnTo>
                  <a:lnTo>
                    <a:pt x="487582" y="547904"/>
                  </a:lnTo>
                  <a:lnTo>
                    <a:pt x="481977" y="547904"/>
                  </a:lnTo>
                  <a:lnTo>
                    <a:pt x="476373" y="547904"/>
                  </a:lnTo>
                  <a:lnTo>
                    <a:pt x="470769" y="547904"/>
                  </a:lnTo>
                  <a:lnTo>
                    <a:pt x="465164" y="547904"/>
                  </a:lnTo>
                  <a:lnTo>
                    <a:pt x="459560" y="547904"/>
                  </a:lnTo>
                  <a:lnTo>
                    <a:pt x="453955" y="547904"/>
                  </a:lnTo>
                  <a:lnTo>
                    <a:pt x="448351" y="547904"/>
                  </a:lnTo>
                  <a:lnTo>
                    <a:pt x="442747" y="547904"/>
                  </a:lnTo>
                  <a:lnTo>
                    <a:pt x="437142" y="547904"/>
                  </a:lnTo>
                  <a:lnTo>
                    <a:pt x="431538" y="547904"/>
                  </a:lnTo>
                  <a:lnTo>
                    <a:pt x="425933" y="547904"/>
                  </a:lnTo>
                  <a:lnTo>
                    <a:pt x="420329" y="547904"/>
                  </a:lnTo>
                  <a:lnTo>
                    <a:pt x="414725" y="547904"/>
                  </a:lnTo>
                  <a:lnTo>
                    <a:pt x="409120" y="547904"/>
                  </a:lnTo>
                  <a:lnTo>
                    <a:pt x="403516" y="547904"/>
                  </a:lnTo>
                  <a:lnTo>
                    <a:pt x="397911" y="547904"/>
                  </a:lnTo>
                  <a:lnTo>
                    <a:pt x="392307" y="547904"/>
                  </a:lnTo>
                  <a:lnTo>
                    <a:pt x="386703" y="547904"/>
                  </a:lnTo>
                  <a:lnTo>
                    <a:pt x="381098" y="547904"/>
                  </a:lnTo>
                  <a:lnTo>
                    <a:pt x="375494" y="547904"/>
                  </a:lnTo>
                  <a:lnTo>
                    <a:pt x="369889" y="547904"/>
                  </a:lnTo>
                  <a:lnTo>
                    <a:pt x="364285" y="547904"/>
                  </a:lnTo>
                  <a:lnTo>
                    <a:pt x="358681" y="547904"/>
                  </a:lnTo>
                  <a:lnTo>
                    <a:pt x="353076" y="547904"/>
                  </a:lnTo>
                  <a:lnTo>
                    <a:pt x="347472" y="547904"/>
                  </a:lnTo>
                  <a:lnTo>
                    <a:pt x="341867" y="547904"/>
                  </a:lnTo>
                  <a:lnTo>
                    <a:pt x="336263" y="547904"/>
                  </a:lnTo>
                  <a:lnTo>
                    <a:pt x="330659" y="547904"/>
                  </a:lnTo>
                  <a:lnTo>
                    <a:pt x="325054" y="547904"/>
                  </a:lnTo>
                  <a:lnTo>
                    <a:pt x="319450" y="547904"/>
                  </a:lnTo>
                  <a:lnTo>
                    <a:pt x="313846" y="547904"/>
                  </a:lnTo>
                  <a:lnTo>
                    <a:pt x="308241" y="547904"/>
                  </a:lnTo>
                  <a:lnTo>
                    <a:pt x="302637" y="547904"/>
                  </a:lnTo>
                  <a:lnTo>
                    <a:pt x="297032" y="547904"/>
                  </a:lnTo>
                  <a:lnTo>
                    <a:pt x="291428" y="547904"/>
                  </a:lnTo>
                  <a:lnTo>
                    <a:pt x="285824" y="547904"/>
                  </a:lnTo>
                  <a:lnTo>
                    <a:pt x="280219" y="547904"/>
                  </a:lnTo>
                  <a:lnTo>
                    <a:pt x="274615" y="547904"/>
                  </a:lnTo>
                  <a:lnTo>
                    <a:pt x="269010" y="547904"/>
                  </a:lnTo>
                  <a:lnTo>
                    <a:pt x="263406" y="547904"/>
                  </a:lnTo>
                  <a:lnTo>
                    <a:pt x="257802" y="547904"/>
                  </a:lnTo>
                  <a:lnTo>
                    <a:pt x="252197" y="547904"/>
                  </a:lnTo>
                  <a:lnTo>
                    <a:pt x="246593" y="547904"/>
                  </a:lnTo>
                  <a:lnTo>
                    <a:pt x="240988" y="547904"/>
                  </a:lnTo>
                  <a:lnTo>
                    <a:pt x="235384" y="547904"/>
                  </a:lnTo>
                  <a:lnTo>
                    <a:pt x="229780" y="547904"/>
                  </a:lnTo>
                  <a:lnTo>
                    <a:pt x="224175" y="547904"/>
                  </a:lnTo>
                  <a:lnTo>
                    <a:pt x="218571" y="547904"/>
                  </a:lnTo>
                  <a:lnTo>
                    <a:pt x="212966" y="547904"/>
                  </a:lnTo>
                  <a:lnTo>
                    <a:pt x="207362" y="547904"/>
                  </a:lnTo>
                  <a:lnTo>
                    <a:pt x="201758" y="547904"/>
                  </a:lnTo>
                  <a:lnTo>
                    <a:pt x="196153" y="547904"/>
                  </a:lnTo>
                  <a:lnTo>
                    <a:pt x="190549" y="547904"/>
                  </a:lnTo>
                  <a:lnTo>
                    <a:pt x="184944" y="547904"/>
                  </a:lnTo>
                  <a:lnTo>
                    <a:pt x="179340" y="547904"/>
                  </a:lnTo>
                  <a:lnTo>
                    <a:pt x="173736" y="547904"/>
                  </a:lnTo>
                  <a:lnTo>
                    <a:pt x="168131" y="547904"/>
                  </a:lnTo>
                  <a:lnTo>
                    <a:pt x="162527" y="547904"/>
                  </a:lnTo>
                  <a:lnTo>
                    <a:pt x="156923" y="547904"/>
                  </a:lnTo>
                  <a:lnTo>
                    <a:pt x="151318" y="547904"/>
                  </a:lnTo>
                  <a:lnTo>
                    <a:pt x="145714" y="547904"/>
                  </a:lnTo>
                  <a:lnTo>
                    <a:pt x="140109" y="547904"/>
                  </a:lnTo>
                  <a:lnTo>
                    <a:pt x="134505" y="547904"/>
                  </a:lnTo>
                  <a:lnTo>
                    <a:pt x="128901" y="547904"/>
                  </a:lnTo>
                  <a:lnTo>
                    <a:pt x="123296" y="547904"/>
                  </a:lnTo>
                  <a:lnTo>
                    <a:pt x="117692" y="547904"/>
                  </a:lnTo>
                  <a:lnTo>
                    <a:pt x="112087" y="547904"/>
                  </a:lnTo>
                  <a:lnTo>
                    <a:pt x="106483" y="547904"/>
                  </a:lnTo>
                  <a:lnTo>
                    <a:pt x="100879" y="547904"/>
                  </a:lnTo>
                  <a:lnTo>
                    <a:pt x="95274" y="547904"/>
                  </a:lnTo>
                  <a:lnTo>
                    <a:pt x="89670" y="547904"/>
                  </a:lnTo>
                  <a:lnTo>
                    <a:pt x="84065" y="547904"/>
                  </a:lnTo>
                  <a:lnTo>
                    <a:pt x="78461" y="547904"/>
                  </a:lnTo>
                  <a:lnTo>
                    <a:pt x="72857" y="547904"/>
                  </a:lnTo>
                  <a:lnTo>
                    <a:pt x="67252" y="547904"/>
                  </a:lnTo>
                  <a:lnTo>
                    <a:pt x="61648" y="547904"/>
                  </a:lnTo>
                  <a:lnTo>
                    <a:pt x="56043" y="547904"/>
                  </a:lnTo>
                  <a:lnTo>
                    <a:pt x="50439" y="547904"/>
                  </a:lnTo>
                  <a:lnTo>
                    <a:pt x="44835" y="547904"/>
                  </a:lnTo>
                  <a:lnTo>
                    <a:pt x="39230" y="547904"/>
                  </a:lnTo>
                  <a:lnTo>
                    <a:pt x="33626" y="547904"/>
                  </a:lnTo>
                  <a:lnTo>
                    <a:pt x="28021" y="547904"/>
                  </a:lnTo>
                  <a:lnTo>
                    <a:pt x="22417" y="547904"/>
                  </a:lnTo>
                  <a:lnTo>
                    <a:pt x="16813" y="547904"/>
                  </a:lnTo>
                  <a:lnTo>
                    <a:pt x="11208" y="547904"/>
                  </a:lnTo>
                  <a:lnTo>
                    <a:pt x="5604" y="547904"/>
                  </a:lnTo>
                  <a:lnTo>
                    <a:pt x="0" y="547904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91486" y="2242337"/>
              <a:ext cx="1883076" cy="546197"/>
            </a:xfrm>
            <a:custGeom>
              <a:avLst/>
              <a:pathLst>
                <a:path w="1883076" h="546197">
                  <a:moveTo>
                    <a:pt x="0" y="420121"/>
                  </a:moveTo>
                  <a:lnTo>
                    <a:pt x="5604" y="413269"/>
                  </a:lnTo>
                  <a:lnTo>
                    <a:pt x="11208" y="406241"/>
                  </a:lnTo>
                  <a:lnTo>
                    <a:pt x="16813" y="399048"/>
                  </a:lnTo>
                  <a:lnTo>
                    <a:pt x="22417" y="391705"/>
                  </a:lnTo>
                  <a:lnTo>
                    <a:pt x="28021" y="384227"/>
                  </a:lnTo>
                  <a:lnTo>
                    <a:pt x="33626" y="376631"/>
                  </a:lnTo>
                  <a:lnTo>
                    <a:pt x="39230" y="368933"/>
                  </a:lnTo>
                  <a:lnTo>
                    <a:pt x="44835" y="361150"/>
                  </a:lnTo>
                  <a:lnTo>
                    <a:pt x="50439" y="353302"/>
                  </a:lnTo>
                  <a:lnTo>
                    <a:pt x="56043" y="345407"/>
                  </a:lnTo>
                  <a:lnTo>
                    <a:pt x="61648" y="337483"/>
                  </a:lnTo>
                  <a:lnTo>
                    <a:pt x="67252" y="329549"/>
                  </a:lnTo>
                  <a:lnTo>
                    <a:pt x="72857" y="321624"/>
                  </a:lnTo>
                  <a:lnTo>
                    <a:pt x="78461" y="313724"/>
                  </a:lnTo>
                  <a:lnTo>
                    <a:pt x="84065" y="305867"/>
                  </a:lnTo>
                  <a:lnTo>
                    <a:pt x="89670" y="298070"/>
                  </a:lnTo>
                  <a:lnTo>
                    <a:pt x="95274" y="290348"/>
                  </a:lnTo>
                  <a:lnTo>
                    <a:pt x="100879" y="282715"/>
                  </a:lnTo>
                  <a:lnTo>
                    <a:pt x="106483" y="275185"/>
                  </a:lnTo>
                  <a:lnTo>
                    <a:pt x="112087" y="267771"/>
                  </a:lnTo>
                  <a:lnTo>
                    <a:pt x="117692" y="260482"/>
                  </a:lnTo>
                  <a:lnTo>
                    <a:pt x="123296" y="253329"/>
                  </a:lnTo>
                  <a:lnTo>
                    <a:pt x="128901" y="246321"/>
                  </a:lnTo>
                  <a:lnTo>
                    <a:pt x="134505" y="239464"/>
                  </a:lnTo>
                  <a:lnTo>
                    <a:pt x="140109" y="232765"/>
                  </a:lnTo>
                  <a:lnTo>
                    <a:pt x="145714" y="226228"/>
                  </a:lnTo>
                  <a:lnTo>
                    <a:pt x="151318" y="219857"/>
                  </a:lnTo>
                  <a:lnTo>
                    <a:pt x="156923" y="213654"/>
                  </a:lnTo>
                  <a:lnTo>
                    <a:pt x="162527" y="207622"/>
                  </a:lnTo>
                  <a:lnTo>
                    <a:pt x="168131" y="201761"/>
                  </a:lnTo>
                  <a:lnTo>
                    <a:pt x="173736" y="196070"/>
                  </a:lnTo>
                  <a:lnTo>
                    <a:pt x="179340" y="190550"/>
                  </a:lnTo>
                  <a:lnTo>
                    <a:pt x="184944" y="185198"/>
                  </a:lnTo>
                  <a:lnTo>
                    <a:pt x="190549" y="180011"/>
                  </a:lnTo>
                  <a:lnTo>
                    <a:pt x="196153" y="174988"/>
                  </a:lnTo>
                  <a:lnTo>
                    <a:pt x="201758" y="170125"/>
                  </a:lnTo>
                  <a:lnTo>
                    <a:pt x="207362" y="165419"/>
                  </a:lnTo>
                  <a:lnTo>
                    <a:pt x="212966" y="160864"/>
                  </a:lnTo>
                  <a:lnTo>
                    <a:pt x="218571" y="156459"/>
                  </a:lnTo>
                  <a:lnTo>
                    <a:pt x="224175" y="152197"/>
                  </a:lnTo>
                  <a:lnTo>
                    <a:pt x="229780" y="148075"/>
                  </a:lnTo>
                  <a:lnTo>
                    <a:pt x="235384" y="144087"/>
                  </a:lnTo>
                  <a:lnTo>
                    <a:pt x="240988" y="140229"/>
                  </a:lnTo>
                  <a:lnTo>
                    <a:pt x="246593" y="136497"/>
                  </a:lnTo>
                  <a:lnTo>
                    <a:pt x="252197" y="132885"/>
                  </a:lnTo>
                  <a:lnTo>
                    <a:pt x="257802" y="129389"/>
                  </a:lnTo>
                  <a:lnTo>
                    <a:pt x="263406" y="126005"/>
                  </a:lnTo>
                  <a:lnTo>
                    <a:pt x="269010" y="122727"/>
                  </a:lnTo>
                  <a:lnTo>
                    <a:pt x="274615" y="119551"/>
                  </a:lnTo>
                  <a:lnTo>
                    <a:pt x="280219" y="116473"/>
                  </a:lnTo>
                  <a:lnTo>
                    <a:pt x="285824" y="113488"/>
                  </a:lnTo>
                  <a:lnTo>
                    <a:pt x="291428" y="110593"/>
                  </a:lnTo>
                  <a:lnTo>
                    <a:pt x="297032" y="107783"/>
                  </a:lnTo>
                  <a:lnTo>
                    <a:pt x="302637" y="105054"/>
                  </a:lnTo>
                  <a:lnTo>
                    <a:pt x="308241" y="102404"/>
                  </a:lnTo>
                  <a:lnTo>
                    <a:pt x="313846" y="99827"/>
                  </a:lnTo>
                  <a:lnTo>
                    <a:pt x="319450" y="97322"/>
                  </a:lnTo>
                  <a:lnTo>
                    <a:pt x="325054" y="94884"/>
                  </a:lnTo>
                  <a:lnTo>
                    <a:pt x="330659" y="92510"/>
                  </a:lnTo>
                  <a:lnTo>
                    <a:pt x="336263" y="90197"/>
                  </a:lnTo>
                  <a:lnTo>
                    <a:pt x="341867" y="87944"/>
                  </a:lnTo>
                  <a:lnTo>
                    <a:pt x="347472" y="85746"/>
                  </a:lnTo>
                  <a:lnTo>
                    <a:pt x="353076" y="83601"/>
                  </a:lnTo>
                  <a:lnTo>
                    <a:pt x="358681" y="81507"/>
                  </a:lnTo>
                  <a:lnTo>
                    <a:pt x="364285" y="79461"/>
                  </a:lnTo>
                  <a:lnTo>
                    <a:pt x="369889" y="77462"/>
                  </a:lnTo>
                  <a:lnTo>
                    <a:pt x="375494" y="75506"/>
                  </a:lnTo>
                  <a:lnTo>
                    <a:pt x="381098" y="73593"/>
                  </a:lnTo>
                  <a:lnTo>
                    <a:pt x="386703" y="71720"/>
                  </a:lnTo>
                  <a:lnTo>
                    <a:pt x="392307" y="69885"/>
                  </a:lnTo>
                  <a:lnTo>
                    <a:pt x="397911" y="68087"/>
                  </a:lnTo>
                  <a:lnTo>
                    <a:pt x="403516" y="66324"/>
                  </a:lnTo>
                  <a:lnTo>
                    <a:pt x="409120" y="64594"/>
                  </a:lnTo>
                  <a:lnTo>
                    <a:pt x="414725" y="62897"/>
                  </a:lnTo>
                  <a:lnTo>
                    <a:pt x="420329" y="61230"/>
                  </a:lnTo>
                  <a:lnTo>
                    <a:pt x="425933" y="59593"/>
                  </a:lnTo>
                  <a:lnTo>
                    <a:pt x="431538" y="57984"/>
                  </a:lnTo>
                  <a:lnTo>
                    <a:pt x="437142" y="56402"/>
                  </a:lnTo>
                  <a:lnTo>
                    <a:pt x="442747" y="54847"/>
                  </a:lnTo>
                  <a:lnTo>
                    <a:pt x="448351" y="53316"/>
                  </a:lnTo>
                  <a:lnTo>
                    <a:pt x="453955" y="51810"/>
                  </a:lnTo>
                  <a:lnTo>
                    <a:pt x="459560" y="50327"/>
                  </a:lnTo>
                  <a:lnTo>
                    <a:pt x="465164" y="48866"/>
                  </a:lnTo>
                  <a:lnTo>
                    <a:pt x="470769" y="47427"/>
                  </a:lnTo>
                  <a:lnTo>
                    <a:pt x="476373" y="46009"/>
                  </a:lnTo>
                  <a:lnTo>
                    <a:pt x="481977" y="44612"/>
                  </a:lnTo>
                  <a:lnTo>
                    <a:pt x="487582" y="43234"/>
                  </a:lnTo>
                  <a:lnTo>
                    <a:pt x="493186" y="41875"/>
                  </a:lnTo>
                  <a:lnTo>
                    <a:pt x="498790" y="40535"/>
                  </a:lnTo>
                  <a:lnTo>
                    <a:pt x="504395" y="39213"/>
                  </a:lnTo>
                  <a:lnTo>
                    <a:pt x="509999" y="37908"/>
                  </a:lnTo>
                  <a:lnTo>
                    <a:pt x="515604" y="36621"/>
                  </a:lnTo>
                  <a:lnTo>
                    <a:pt x="521208" y="35351"/>
                  </a:lnTo>
                  <a:lnTo>
                    <a:pt x="526812" y="34098"/>
                  </a:lnTo>
                  <a:lnTo>
                    <a:pt x="532417" y="32861"/>
                  </a:lnTo>
                  <a:lnTo>
                    <a:pt x="538021" y="31640"/>
                  </a:lnTo>
                  <a:lnTo>
                    <a:pt x="543626" y="30435"/>
                  </a:lnTo>
                  <a:lnTo>
                    <a:pt x="549230" y="29246"/>
                  </a:lnTo>
                  <a:lnTo>
                    <a:pt x="554834" y="28073"/>
                  </a:lnTo>
                  <a:lnTo>
                    <a:pt x="560439" y="26916"/>
                  </a:lnTo>
                  <a:lnTo>
                    <a:pt x="566043" y="25774"/>
                  </a:lnTo>
                  <a:lnTo>
                    <a:pt x="571648" y="24648"/>
                  </a:lnTo>
                  <a:lnTo>
                    <a:pt x="577252" y="23538"/>
                  </a:lnTo>
                  <a:lnTo>
                    <a:pt x="582856" y="22445"/>
                  </a:lnTo>
                  <a:lnTo>
                    <a:pt x="588461" y="21367"/>
                  </a:lnTo>
                  <a:lnTo>
                    <a:pt x="594065" y="20306"/>
                  </a:lnTo>
                  <a:lnTo>
                    <a:pt x="599670" y="19261"/>
                  </a:lnTo>
                  <a:lnTo>
                    <a:pt x="605274" y="18234"/>
                  </a:lnTo>
                  <a:lnTo>
                    <a:pt x="610878" y="17224"/>
                  </a:lnTo>
                  <a:lnTo>
                    <a:pt x="616483" y="16232"/>
                  </a:lnTo>
                  <a:lnTo>
                    <a:pt x="622087" y="15259"/>
                  </a:lnTo>
                  <a:lnTo>
                    <a:pt x="627692" y="14305"/>
                  </a:lnTo>
                  <a:lnTo>
                    <a:pt x="633296" y="13370"/>
                  </a:lnTo>
                  <a:lnTo>
                    <a:pt x="638900" y="12456"/>
                  </a:lnTo>
                  <a:lnTo>
                    <a:pt x="644505" y="11563"/>
                  </a:lnTo>
                  <a:lnTo>
                    <a:pt x="650109" y="10693"/>
                  </a:lnTo>
                  <a:lnTo>
                    <a:pt x="655713" y="9845"/>
                  </a:lnTo>
                  <a:lnTo>
                    <a:pt x="661318" y="9021"/>
                  </a:lnTo>
                  <a:lnTo>
                    <a:pt x="666922" y="8223"/>
                  </a:lnTo>
                  <a:lnTo>
                    <a:pt x="672527" y="7451"/>
                  </a:lnTo>
                  <a:lnTo>
                    <a:pt x="678131" y="6707"/>
                  </a:lnTo>
                  <a:lnTo>
                    <a:pt x="683735" y="5991"/>
                  </a:lnTo>
                  <a:lnTo>
                    <a:pt x="689340" y="5306"/>
                  </a:lnTo>
                  <a:lnTo>
                    <a:pt x="694944" y="4654"/>
                  </a:lnTo>
                  <a:lnTo>
                    <a:pt x="700549" y="4035"/>
                  </a:lnTo>
                  <a:lnTo>
                    <a:pt x="706153" y="3451"/>
                  </a:lnTo>
                  <a:lnTo>
                    <a:pt x="711757" y="2905"/>
                  </a:lnTo>
                  <a:lnTo>
                    <a:pt x="717362" y="2399"/>
                  </a:lnTo>
                  <a:lnTo>
                    <a:pt x="722966" y="1934"/>
                  </a:lnTo>
                  <a:lnTo>
                    <a:pt x="728571" y="1512"/>
                  </a:lnTo>
                  <a:lnTo>
                    <a:pt x="734175" y="1137"/>
                  </a:lnTo>
                  <a:lnTo>
                    <a:pt x="739779" y="810"/>
                  </a:lnTo>
                  <a:lnTo>
                    <a:pt x="745384" y="535"/>
                  </a:lnTo>
                  <a:lnTo>
                    <a:pt x="750988" y="313"/>
                  </a:lnTo>
                  <a:lnTo>
                    <a:pt x="756593" y="148"/>
                  </a:lnTo>
                  <a:lnTo>
                    <a:pt x="762197" y="42"/>
                  </a:lnTo>
                  <a:lnTo>
                    <a:pt x="767801" y="0"/>
                  </a:lnTo>
                  <a:lnTo>
                    <a:pt x="773406" y="22"/>
                  </a:lnTo>
                  <a:lnTo>
                    <a:pt x="779010" y="115"/>
                  </a:lnTo>
                  <a:lnTo>
                    <a:pt x="784615" y="279"/>
                  </a:lnTo>
                  <a:lnTo>
                    <a:pt x="790219" y="520"/>
                  </a:lnTo>
                  <a:lnTo>
                    <a:pt x="795823" y="840"/>
                  </a:lnTo>
                  <a:lnTo>
                    <a:pt x="801428" y="1243"/>
                  </a:lnTo>
                  <a:lnTo>
                    <a:pt x="807032" y="1734"/>
                  </a:lnTo>
                  <a:lnTo>
                    <a:pt x="812636" y="2315"/>
                  </a:lnTo>
                  <a:lnTo>
                    <a:pt x="818241" y="2991"/>
                  </a:lnTo>
                  <a:lnTo>
                    <a:pt x="823845" y="3766"/>
                  </a:lnTo>
                  <a:lnTo>
                    <a:pt x="829450" y="4644"/>
                  </a:lnTo>
                  <a:lnTo>
                    <a:pt x="835054" y="5628"/>
                  </a:lnTo>
                  <a:lnTo>
                    <a:pt x="840658" y="6723"/>
                  </a:lnTo>
                  <a:lnTo>
                    <a:pt x="846263" y="7933"/>
                  </a:lnTo>
                  <a:lnTo>
                    <a:pt x="851867" y="9261"/>
                  </a:lnTo>
                  <a:lnTo>
                    <a:pt x="857472" y="10711"/>
                  </a:lnTo>
                  <a:lnTo>
                    <a:pt x="863076" y="12288"/>
                  </a:lnTo>
                  <a:lnTo>
                    <a:pt x="868680" y="13994"/>
                  </a:lnTo>
                  <a:lnTo>
                    <a:pt x="874285" y="15834"/>
                  </a:lnTo>
                  <a:lnTo>
                    <a:pt x="879889" y="17811"/>
                  </a:lnTo>
                  <a:lnTo>
                    <a:pt x="885494" y="19927"/>
                  </a:lnTo>
                  <a:lnTo>
                    <a:pt x="891098" y="22186"/>
                  </a:lnTo>
                  <a:lnTo>
                    <a:pt x="896702" y="24591"/>
                  </a:lnTo>
                  <a:lnTo>
                    <a:pt x="902307" y="27143"/>
                  </a:lnTo>
                  <a:lnTo>
                    <a:pt x="907911" y="29845"/>
                  </a:lnTo>
                  <a:lnTo>
                    <a:pt x="913516" y="32698"/>
                  </a:lnTo>
                  <a:lnTo>
                    <a:pt x="919120" y="35704"/>
                  </a:lnTo>
                  <a:lnTo>
                    <a:pt x="924724" y="38864"/>
                  </a:lnTo>
                  <a:lnTo>
                    <a:pt x="930329" y="42178"/>
                  </a:lnTo>
                  <a:lnTo>
                    <a:pt x="935933" y="45646"/>
                  </a:lnTo>
                  <a:lnTo>
                    <a:pt x="941538" y="49268"/>
                  </a:lnTo>
                  <a:lnTo>
                    <a:pt x="947142" y="53043"/>
                  </a:lnTo>
                  <a:lnTo>
                    <a:pt x="952746" y="56968"/>
                  </a:lnTo>
                  <a:lnTo>
                    <a:pt x="958351" y="61043"/>
                  </a:lnTo>
                  <a:lnTo>
                    <a:pt x="963955" y="65265"/>
                  </a:lnTo>
                  <a:lnTo>
                    <a:pt x="969559" y="69631"/>
                  </a:lnTo>
                  <a:lnTo>
                    <a:pt x="975164" y="74136"/>
                  </a:lnTo>
                  <a:lnTo>
                    <a:pt x="980768" y="78777"/>
                  </a:lnTo>
                  <a:lnTo>
                    <a:pt x="986373" y="83549"/>
                  </a:lnTo>
                  <a:lnTo>
                    <a:pt x="991977" y="88447"/>
                  </a:lnTo>
                  <a:lnTo>
                    <a:pt x="997581" y="93465"/>
                  </a:lnTo>
                  <a:lnTo>
                    <a:pt x="1003186" y="98597"/>
                  </a:lnTo>
                  <a:lnTo>
                    <a:pt x="1008790" y="103836"/>
                  </a:lnTo>
                  <a:lnTo>
                    <a:pt x="1014395" y="109175"/>
                  </a:lnTo>
                  <a:lnTo>
                    <a:pt x="1019999" y="114607"/>
                  </a:lnTo>
                  <a:lnTo>
                    <a:pt x="1025603" y="120124"/>
                  </a:lnTo>
                  <a:lnTo>
                    <a:pt x="1031208" y="125717"/>
                  </a:lnTo>
                  <a:lnTo>
                    <a:pt x="1036812" y="131379"/>
                  </a:lnTo>
                  <a:lnTo>
                    <a:pt x="1042417" y="137101"/>
                  </a:lnTo>
                  <a:lnTo>
                    <a:pt x="1048021" y="142873"/>
                  </a:lnTo>
                  <a:lnTo>
                    <a:pt x="1053625" y="148687"/>
                  </a:lnTo>
                  <a:lnTo>
                    <a:pt x="1059230" y="154535"/>
                  </a:lnTo>
                  <a:lnTo>
                    <a:pt x="1064834" y="160406"/>
                  </a:lnTo>
                  <a:lnTo>
                    <a:pt x="1070439" y="166292"/>
                  </a:lnTo>
                  <a:lnTo>
                    <a:pt x="1076043" y="172185"/>
                  </a:lnTo>
                  <a:lnTo>
                    <a:pt x="1081647" y="178075"/>
                  </a:lnTo>
                  <a:lnTo>
                    <a:pt x="1087252" y="183953"/>
                  </a:lnTo>
                  <a:lnTo>
                    <a:pt x="1092856" y="189812"/>
                  </a:lnTo>
                  <a:lnTo>
                    <a:pt x="1098461" y="195644"/>
                  </a:lnTo>
                  <a:lnTo>
                    <a:pt x="1104065" y="201439"/>
                  </a:lnTo>
                  <a:lnTo>
                    <a:pt x="1109669" y="207191"/>
                  </a:lnTo>
                  <a:lnTo>
                    <a:pt x="1115274" y="212892"/>
                  </a:lnTo>
                  <a:lnTo>
                    <a:pt x="1120878" y="218536"/>
                  </a:lnTo>
                  <a:lnTo>
                    <a:pt x="1126482" y="224116"/>
                  </a:lnTo>
                  <a:lnTo>
                    <a:pt x="1132087" y="229625"/>
                  </a:lnTo>
                  <a:lnTo>
                    <a:pt x="1137691" y="235059"/>
                  </a:lnTo>
                  <a:lnTo>
                    <a:pt x="1143296" y="240412"/>
                  </a:lnTo>
                  <a:lnTo>
                    <a:pt x="1148900" y="245679"/>
                  </a:lnTo>
                  <a:lnTo>
                    <a:pt x="1154504" y="250856"/>
                  </a:lnTo>
                  <a:lnTo>
                    <a:pt x="1160109" y="255938"/>
                  </a:lnTo>
                  <a:lnTo>
                    <a:pt x="1165713" y="260923"/>
                  </a:lnTo>
                  <a:lnTo>
                    <a:pt x="1171318" y="265807"/>
                  </a:lnTo>
                  <a:lnTo>
                    <a:pt x="1176922" y="270589"/>
                  </a:lnTo>
                  <a:lnTo>
                    <a:pt x="1182526" y="275265"/>
                  </a:lnTo>
                  <a:lnTo>
                    <a:pt x="1188131" y="279834"/>
                  </a:lnTo>
                  <a:lnTo>
                    <a:pt x="1193735" y="284294"/>
                  </a:lnTo>
                  <a:lnTo>
                    <a:pt x="1199340" y="288646"/>
                  </a:lnTo>
                  <a:lnTo>
                    <a:pt x="1204944" y="292888"/>
                  </a:lnTo>
                  <a:lnTo>
                    <a:pt x="1210548" y="297022"/>
                  </a:lnTo>
                  <a:lnTo>
                    <a:pt x="1216153" y="301048"/>
                  </a:lnTo>
                  <a:lnTo>
                    <a:pt x="1221757" y="304970"/>
                  </a:lnTo>
                  <a:lnTo>
                    <a:pt x="1227362" y="308792"/>
                  </a:lnTo>
                  <a:lnTo>
                    <a:pt x="1232966" y="312516"/>
                  </a:lnTo>
                  <a:lnTo>
                    <a:pt x="1238570" y="316147"/>
                  </a:lnTo>
                  <a:lnTo>
                    <a:pt x="1244175" y="319688"/>
                  </a:lnTo>
                  <a:lnTo>
                    <a:pt x="1249779" y="323144"/>
                  </a:lnTo>
                  <a:lnTo>
                    <a:pt x="1255384" y="326520"/>
                  </a:lnTo>
                  <a:lnTo>
                    <a:pt x="1260988" y="329821"/>
                  </a:lnTo>
                  <a:lnTo>
                    <a:pt x="1266592" y="333051"/>
                  </a:lnTo>
                  <a:lnTo>
                    <a:pt x="1272197" y="336215"/>
                  </a:lnTo>
                  <a:lnTo>
                    <a:pt x="1277801" y="339321"/>
                  </a:lnTo>
                  <a:lnTo>
                    <a:pt x="1283406" y="342372"/>
                  </a:lnTo>
                  <a:lnTo>
                    <a:pt x="1289010" y="345375"/>
                  </a:lnTo>
                  <a:lnTo>
                    <a:pt x="1294614" y="348336"/>
                  </a:lnTo>
                  <a:lnTo>
                    <a:pt x="1300219" y="351261"/>
                  </a:lnTo>
                  <a:lnTo>
                    <a:pt x="1305823" y="354157"/>
                  </a:lnTo>
                  <a:lnTo>
                    <a:pt x="1311427" y="357029"/>
                  </a:lnTo>
                  <a:lnTo>
                    <a:pt x="1317032" y="359883"/>
                  </a:lnTo>
                  <a:lnTo>
                    <a:pt x="1322636" y="362727"/>
                  </a:lnTo>
                  <a:lnTo>
                    <a:pt x="1328241" y="365566"/>
                  </a:lnTo>
                  <a:lnTo>
                    <a:pt x="1333845" y="368405"/>
                  </a:lnTo>
                  <a:lnTo>
                    <a:pt x="1339449" y="371252"/>
                  </a:lnTo>
                  <a:lnTo>
                    <a:pt x="1345054" y="374111"/>
                  </a:lnTo>
                  <a:lnTo>
                    <a:pt x="1350658" y="376988"/>
                  </a:lnTo>
                  <a:lnTo>
                    <a:pt x="1356263" y="379888"/>
                  </a:lnTo>
                  <a:lnTo>
                    <a:pt x="1361867" y="382816"/>
                  </a:lnTo>
                  <a:lnTo>
                    <a:pt x="1367471" y="385774"/>
                  </a:lnTo>
                  <a:lnTo>
                    <a:pt x="1373076" y="388768"/>
                  </a:lnTo>
                  <a:lnTo>
                    <a:pt x="1378680" y="391799"/>
                  </a:lnTo>
                  <a:lnTo>
                    <a:pt x="1384285" y="394870"/>
                  </a:lnTo>
                  <a:lnTo>
                    <a:pt x="1389889" y="397982"/>
                  </a:lnTo>
                  <a:lnTo>
                    <a:pt x="1395493" y="401136"/>
                  </a:lnTo>
                  <a:lnTo>
                    <a:pt x="1401098" y="404333"/>
                  </a:lnTo>
                  <a:lnTo>
                    <a:pt x="1406702" y="407571"/>
                  </a:lnTo>
                  <a:lnTo>
                    <a:pt x="1412307" y="410849"/>
                  </a:lnTo>
                  <a:lnTo>
                    <a:pt x="1417911" y="414164"/>
                  </a:lnTo>
                  <a:lnTo>
                    <a:pt x="1423515" y="417514"/>
                  </a:lnTo>
                  <a:lnTo>
                    <a:pt x="1429120" y="420894"/>
                  </a:lnTo>
                  <a:lnTo>
                    <a:pt x="1434724" y="424300"/>
                  </a:lnTo>
                  <a:lnTo>
                    <a:pt x="1440329" y="427727"/>
                  </a:lnTo>
                  <a:lnTo>
                    <a:pt x="1445933" y="431169"/>
                  </a:lnTo>
                  <a:lnTo>
                    <a:pt x="1451537" y="434622"/>
                  </a:lnTo>
                  <a:lnTo>
                    <a:pt x="1457142" y="438077"/>
                  </a:lnTo>
                  <a:lnTo>
                    <a:pt x="1462746" y="441529"/>
                  </a:lnTo>
                  <a:lnTo>
                    <a:pt x="1468350" y="444971"/>
                  </a:lnTo>
                  <a:lnTo>
                    <a:pt x="1473955" y="448396"/>
                  </a:lnTo>
                  <a:lnTo>
                    <a:pt x="1479559" y="451798"/>
                  </a:lnTo>
                  <a:lnTo>
                    <a:pt x="1485164" y="455169"/>
                  </a:lnTo>
                  <a:lnTo>
                    <a:pt x="1490768" y="458504"/>
                  </a:lnTo>
                  <a:lnTo>
                    <a:pt x="1496372" y="461797"/>
                  </a:lnTo>
                  <a:lnTo>
                    <a:pt x="1501977" y="465041"/>
                  </a:lnTo>
                  <a:lnTo>
                    <a:pt x="1507581" y="468232"/>
                  </a:lnTo>
                  <a:lnTo>
                    <a:pt x="1513186" y="471365"/>
                  </a:lnTo>
                  <a:lnTo>
                    <a:pt x="1518790" y="474435"/>
                  </a:lnTo>
                  <a:lnTo>
                    <a:pt x="1524394" y="477438"/>
                  </a:lnTo>
                  <a:lnTo>
                    <a:pt x="1529999" y="480371"/>
                  </a:lnTo>
                  <a:lnTo>
                    <a:pt x="1535603" y="483231"/>
                  </a:lnTo>
                  <a:lnTo>
                    <a:pt x="1541208" y="486016"/>
                  </a:lnTo>
                  <a:lnTo>
                    <a:pt x="1546812" y="488723"/>
                  </a:lnTo>
                  <a:lnTo>
                    <a:pt x="1552416" y="491352"/>
                  </a:lnTo>
                  <a:lnTo>
                    <a:pt x="1558021" y="493901"/>
                  </a:lnTo>
                  <a:lnTo>
                    <a:pt x="1563625" y="496370"/>
                  </a:lnTo>
                  <a:lnTo>
                    <a:pt x="1569230" y="498758"/>
                  </a:lnTo>
                  <a:lnTo>
                    <a:pt x="1574834" y="501065"/>
                  </a:lnTo>
                  <a:lnTo>
                    <a:pt x="1580438" y="503293"/>
                  </a:lnTo>
                  <a:lnTo>
                    <a:pt x="1586043" y="505441"/>
                  </a:lnTo>
                  <a:lnTo>
                    <a:pt x="1591647" y="507510"/>
                  </a:lnTo>
                  <a:lnTo>
                    <a:pt x="1597252" y="509503"/>
                  </a:lnTo>
                  <a:lnTo>
                    <a:pt x="1602856" y="511419"/>
                  </a:lnTo>
                  <a:lnTo>
                    <a:pt x="1608460" y="513261"/>
                  </a:lnTo>
                  <a:lnTo>
                    <a:pt x="1614065" y="515030"/>
                  </a:lnTo>
                  <a:lnTo>
                    <a:pt x="1619669" y="516728"/>
                  </a:lnTo>
                  <a:lnTo>
                    <a:pt x="1625273" y="518356"/>
                  </a:lnTo>
                  <a:lnTo>
                    <a:pt x="1630878" y="519917"/>
                  </a:lnTo>
                  <a:lnTo>
                    <a:pt x="1636482" y="521412"/>
                  </a:lnTo>
                  <a:lnTo>
                    <a:pt x="1642087" y="522842"/>
                  </a:lnTo>
                  <a:lnTo>
                    <a:pt x="1647691" y="524209"/>
                  </a:lnTo>
                  <a:lnTo>
                    <a:pt x="1653295" y="525514"/>
                  </a:lnTo>
                  <a:lnTo>
                    <a:pt x="1658900" y="526758"/>
                  </a:lnTo>
                  <a:lnTo>
                    <a:pt x="1664504" y="527943"/>
                  </a:lnTo>
                  <a:lnTo>
                    <a:pt x="1670109" y="529071"/>
                  </a:lnTo>
                  <a:lnTo>
                    <a:pt x="1675713" y="530143"/>
                  </a:lnTo>
                  <a:lnTo>
                    <a:pt x="1681317" y="531161"/>
                  </a:lnTo>
                  <a:lnTo>
                    <a:pt x="1686922" y="532128"/>
                  </a:lnTo>
                  <a:lnTo>
                    <a:pt x="1692526" y="533044"/>
                  </a:lnTo>
                  <a:lnTo>
                    <a:pt x="1698131" y="533913"/>
                  </a:lnTo>
                  <a:lnTo>
                    <a:pt x="1703735" y="534735"/>
                  </a:lnTo>
                  <a:lnTo>
                    <a:pt x="1709339" y="535513"/>
                  </a:lnTo>
                  <a:lnTo>
                    <a:pt x="1714944" y="536249"/>
                  </a:lnTo>
                  <a:lnTo>
                    <a:pt x="1720548" y="536944"/>
                  </a:lnTo>
                  <a:lnTo>
                    <a:pt x="1726153" y="537601"/>
                  </a:lnTo>
                  <a:lnTo>
                    <a:pt x="1731757" y="538221"/>
                  </a:lnTo>
                  <a:lnTo>
                    <a:pt x="1737361" y="538805"/>
                  </a:lnTo>
                  <a:lnTo>
                    <a:pt x="1742966" y="539357"/>
                  </a:lnTo>
                  <a:lnTo>
                    <a:pt x="1748570" y="539877"/>
                  </a:lnTo>
                  <a:lnTo>
                    <a:pt x="1754175" y="540367"/>
                  </a:lnTo>
                  <a:lnTo>
                    <a:pt x="1759779" y="540828"/>
                  </a:lnTo>
                  <a:lnTo>
                    <a:pt x="1765383" y="541263"/>
                  </a:lnTo>
                  <a:lnTo>
                    <a:pt x="1770988" y="541671"/>
                  </a:lnTo>
                  <a:lnTo>
                    <a:pt x="1776592" y="542056"/>
                  </a:lnTo>
                  <a:lnTo>
                    <a:pt x="1782196" y="542418"/>
                  </a:lnTo>
                  <a:lnTo>
                    <a:pt x="1787801" y="542758"/>
                  </a:lnTo>
                  <a:lnTo>
                    <a:pt x="1793405" y="543078"/>
                  </a:lnTo>
                  <a:lnTo>
                    <a:pt x="1799010" y="543378"/>
                  </a:lnTo>
                  <a:lnTo>
                    <a:pt x="1804614" y="543660"/>
                  </a:lnTo>
                  <a:lnTo>
                    <a:pt x="1810218" y="543925"/>
                  </a:lnTo>
                  <a:lnTo>
                    <a:pt x="1815823" y="544174"/>
                  </a:lnTo>
                  <a:lnTo>
                    <a:pt x="1821427" y="544408"/>
                  </a:lnTo>
                  <a:lnTo>
                    <a:pt x="1827032" y="544627"/>
                  </a:lnTo>
                  <a:lnTo>
                    <a:pt x="1832636" y="544833"/>
                  </a:lnTo>
                  <a:lnTo>
                    <a:pt x="1838240" y="545026"/>
                  </a:lnTo>
                  <a:lnTo>
                    <a:pt x="1843845" y="545208"/>
                  </a:lnTo>
                  <a:lnTo>
                    <a:pt x="1849449" y="545378"/>
                  </a:lnTo>
                  <a:lnTo>
                    <a:pt x="1855054" y="545537"/>
                  </a:lnTo>
                  <a:lnTo>
                    <a:pt x="1860658" y="545687"/>
                  </a:lnTo>
                  <a:lnTo>
                    <a:pt x="1866262" y="545827"/>
                  </a:lnTo>
                  <a:lnTo>
                    <a:pt x="1871867" y="545958"/>
                  </a:lnTo>
                  <a:lnTo>
                    <a:pt x="1877471" y="546082"/>
                  </a:lnTo>
                  <a:lnTo>
                    <a:pt x="1883076" y="546197"/>
                  </a:lnTo>
                  <a:lnTo>
                    <a:pt x="1883076" y="5461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327968" y="2083635"/>
              <a:ext cx="246593" cy="70660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91486" y="388179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691486" y="3705140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691486" y="352848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691486" y="335183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691486" y="317518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691486" y="3175184"/>
              <a:ext cx="1883076" cy="179812"/>
            </a:xfrm>
            <a:custGeom>
              <a:avLst/>
              <a:pathLst>
                <a:path w="1883076" h="179812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0"/>
                  </a:lnTo>
                  <a:lnTo>
                    <a:pt x="1406702" y="0"/>
                  </a:lnTo>
                  <a:lnTo>
                    <a:pt x="1401098" y="0"/>
                  </a:lnTo>
                  <a:lnTo>
                    <a:pt x="1395493" y="0"/>
                  </a:lnTo>
                  <a:lnTo>
                    <a:pt x="1389889" y="0"/>
                  </a:lnTo>
                  <a:lnTo>
                    <a:pt x="1384285" y="0"/>
                  </a:lnTo>
                  <a:lnTo>
                    <a:pt x="1378680" y="0"/>
                  </a:lnTo>
                  <a:lnTo>
                    <a:pt x="1373076" y="0"/>
                  </a:lnTo>
                  <a:lnTo>
                    <a:pt x="1367471" y="0"/>
                  </a:lnTo>
                  <a:lnTo>
                    <a:pt x="1361867" y="0"/>
                  </a:lnTo>
                  <a:lnTo>
                    <a:pt x="1356263" y="0"/>
                  </a:lnTo>
                  <a:lnTo>
                    <a:pt x="1350658" y="0"/>
                  </a:lnTo>
                  <a:lnTo>
                    <a:pt x="1345054" y="0"/>
                  </a:lnTo>
                  <a:lnTo>
                    <a:pt x="1339449" y="0"/>
                  </a:lnTo>
                  <a:lnTo>
                    <a:pt x="1333845" y="0"/>
                  </a:lnTo>
                  <a:lnTo>
                    <a:pt x="1328241" y="0"/>
                  </a:lnTo>
                  <a:lnTo>
                    <a:pt x="1322636" y="0"/>
                  </a:lnTo>
                  <a:lnTo>
                    <a:pt x="1317032" y="0"/>
                  </a:lnTo>
                  <a:lnTo>
                    <a:pt x="1311427" y="0"/>
                  </a:lnTo>
                  <a:lnTo>
                    <a:pt x="1305823" y="0"/>
                  </a:lnTo>
                  <a:lnTo>
                    <a:pt x="1300219" y="0"/>
                  </a:lnTo>
                  <a:lnTo>
                    <a:pt x="1294614" y="0"/>
                  </a:lnTo>
                  <a:lnTo>
                    <a:pt x="1289010" y="0"/>
                  </a:lnTo>
                  <a:lnTo>
                    <a:pt x="1283406" y="0"/>
                  </a:lnTo>
                  <a:lnTo>
                    <a:pt x="1277801" y="0"/>
                  </a:lnTo>
                  <a:lnTo>
                    <a:pt x="1272197" y="0"/>
                  </a:lnTo>
                  <a:lnTo>
                    <a:pt x="1266592" y="0"/>
                  </a:lnTo>
                  <a:lnTo>
                    <a:pt x="1260988" y="0"/>
                  </a:lnTo>
                  <a:lnTo>
                    <a:pt x="1255384" y="0"/>
                  </a:lnTo>
                  <a:lnTo>
                    <a:pt x="1249779" y="0"/>
                  </a:lnTo>
                  <a:lnTo>
                    <a:pt x="1244175" y="0"/>
                  </a:lnTo>
                  <a:lnTo>
                    <a:pt x="1238570" y="0"/>
                  </a:lnTo>
                  <a:lnTo>
                    <a:pt x="1232966" y="0"/>
                  </a:lnTo>
                  <a:lnTo>
                    <a:pt x="1227362" y="0"/>
                  </a:lnTo>
                  <a:lnTo>
                    <a:pt x="1221757" y="0"/>
                  </a:lnTo>
                  <a:lnTo>
                    <a:pt x="1216153" y="0"/>
                  </a:lnTo>
                  <a:lnTo>
                    <a:pt x="1210548" y="0"/>
                  </a:lnTo>
                  <a:lnTo>
                    <a:pt x="1204944" y="0"/>
                  </a:lnTo>
                  <a:lnTo>
                    <a:pt x="1199340" y="0"/>
                  </a:lnTo>
                  <a:lnTo>
                    <a:pt x="1193735" y="0"/>
                  </a:lnTo>
                  <a:lnTo>
                    <a:pt x="1188131" y="0"/>
                  </a:lnTo>
                  <a:lnTo>
                    <a:pt x="1182526" y="0"/>
                  </a:lnTo>
                  <a:lnTo>
                    <a:pt x="1176922" y="0"/>
                  </a:lnTo>
                  <a:lnTo>
                    <a:pt x="1171318" y="0"/>
                  </a:lnTo>
                  <a:lnTo>
                    <a:pt x="1165713" y="0"/>
                  </a:lnTo>
                  <a:lnTo>
                    <a:pt x="1160109" y="0"/>
                  </a:lnTo>
                  <a:lnTo>
                    <a:pt x="1154504" y="0"/>
                  </a:lnTo>
                  <a:lnTo>
                    <a:pt x="1148900" y="0"/>
                  </a:lnTo>
                  <a:lnTo>
                    <a:pt x="1143296" y="0"/>
                  </a:lnTo>
                  <a:lnTo>
                    <a:pt x="1137691" y="0"/>
                  </a:lnTo>
                  <a:lnTo>
                    <a:pt x="1132087" y="0"/>
                  </a:lnTo>
                  <a:lnTo>
                    <a:pt x="1126482" y="0"/>
                  </a:lnTo>
                  <a:lnTo>
                    <a:pt x="1120878" y="0"/>
                  </a:lnTo>
                  <a:lnTo>
                    <a:pt x="1115274" y="0"/>
                  </a:lnTo>
                  <a:lnTo>
                    <a:pt x="1109669" y="0"/>
                  </a:lnTo>
                  <a:lnTo>
                    <a:pt x="1104065" y="0"/>
                  </a:lnTo>
                  <a:lnTo>
                    <a:pt x="1098461" y="0"/>
                  </a:lnTo>
                  <a:lnTo>
                    <a:pt x="1092856" y="0"/>
                  </a:lnTo>
                  <a:lnTo>
                    <a:pt x="1087252" y="0"/>
                  </a:lnTo>
                  <a:lnTo>
                    <a:pt x="1081647" y="0"/>
                  </a:lnTo>
                  <a:lnTo>
                    <a:pt x="1076043" y="0"/>
                  </a:lnTo>
                  <a:lnTo>
                    <a:pt x="1070439" y="0"/>
                  </a:lnTo>
                  <a:lnTo>
                    <a:pt x="1064834" y="0"/>
                  </a:lnTo>
                  <a:lnTo>
                    <a:pt x="1059230" y="0"/>
                  </a:lnTo>
                  <a:lnTo>
                    <a:pt x="1053625" y="0"/>
                  </a:lnTo>
                  <a:lnTo>
                    <a:pt x="1048021" y="0"/>
                  </a:lnTo>
                  <a:lnTo>
                    <a:pt x="1042417" y="0"/>
                  </a:lnTo>
                  <a:lnTo>
                    <a:pt x="1036812" y="0"/>
                  </a:lnTo>
                  <a:lnTo>
                    <a:pt x="1031208" y="0"/>
                  </a:lnTo>
                  <a:lnTo>
                    <a:pt x="1025603" y="0"/>
                  </a:lnTo>
                  <a:lnTo>
                    <a:pt x="1019999" y="0"/>
                  </a:lnTo>
                  <a:lnTo>
                    <a:pt x="1014395" y="0"/>
                  </a:lnTo>
                  <a:lnTo>
                    <a:pt x="1008790" y="1"/>
                  </a:lnTo>
                  <a:lnTo>
                    <a:pt x="1003186" y="1"/>
                  </a:lnTo>
                  <a:lnTo>
                    <a:pt x="997581" y="1"/>
                  </a:lnTo>
                  <a:lnTo>
                    <a:pt x="991977" y="1"/>
                  </a:lnTo>
                  <a:lnTo>
                    <a:pt x="986373" y="1"/>
                  </a:lnTo>
                  <a:lnTo>
                    <a:pt x="980768" y="1"/>
                  </a:lnTo>
                  <a:lnTo>
                    <a:pt x="975164" y="1"/>
                  </a:lnTo>
                  <a:lnTo>
                    <a:pt x="969559" y="2"/>
                  </a:lnTo>
                  <a:lnTo>
                    <a:pt x="963955" y="2"/>
                  </a:lnTo>
                  <a:lnTo>
                    <a:pt x="958351" y="2"/>
                  </a:lnTo>
                  <a:lnTo>
                    <a:pt x="952746" y="2"/>
                  </a:lnTo>
                  <a:lnTo>
                    <a:pt x="947142" y="2"/>
                  </a:lnTo>
                  <a:lnTo>
                    <a:pt x="941538" y="3"/>
                  </a:lnTo>
                  <a:lnTo>
                    <a:pt x="935933" y="3"/>
                  </a:lnTo>
                  <a:lnTo>
                    <a:pt x="930329" y="3"/>
                  </a:lnTo>
                  <a:lnTo>
                    <a:pt x="924724" y="4"/>
                  </a:lnTo>
                  <a:lnTo>
                    <a:pt x="919120" y="4"/>
                  </a:lnTo>
                  <a:lnTo>
                    <a:pt x="913516" y="4"/>
                  </a:lnTo>
                  <a:lnTo>
                    <a:pt x="907911" y="5"/>
                  </a:lnTo>
                  <a:lnTo>
                    <a:pt x="902307" y="5"/>
                  </a:lnTo>
                  <a:lnTo>
                    <a:pt x="896702" y="6"/>
                  </a:lnTo>
                  <a:lnTo>
                    <a:pt x="891098" y="6"/>
                  </a:lnTo>
                  <a:lnTo>
                    <a:pt x="885494" y="7"/>
                  </a:lnTo>
                  <a:lnTo>
                    <a:pt x="879889" y="8"/>
                  </a:lnTo>
                  <a:lnTo>
                    <a:pt x="874285" y="8"/>
                  </a:lnTo>
                  <a:lnTo>
                    <a:pt x="868680" y="9"/>
                  </a:lnTo>
                  <a:lnTo>
                    <a:pt x="863076" y="10"/>
                  </a:lnTo>
                  <a:lnTo>
                    <a:pt x="857472" y="11"/>
                  </a:lnTo>
                  <a:lnTo>
                    <a:pt x="851867" y="12"/>
                  </a:lnTo>
                  <a:lnTo>
                    <a:pt x="846263" y="13"/>
                  </a:lnTo>
                  <a:lnTo>
                    <a:pt x="840658" y="14"/>
                  </a:lnTo>
                  <a:lnTo>
                    <a:pt x="835054" y="15"/>
                  </a:lnTo>
                  <a:lnTo>
                    <a:pt x="829450" y="16"/>
                  </a:lnTo>
                  <a:lnTo>
                    <a:pt x="823845" y="17"/>
                  </a:lnTo>
                  <a:lnTo>
                    <a:pt x="818241" y="19"/>
                  </a:lnTo>
                  <a:lnTo>
                    <a:pt x="812636" y="20"/>
                  </a:lnTo>
                  <a:lnTo>
                    <a:pt x="807032" y="22"/>
                  </a:lnTo>
                  <a:lnTo>
                    <a:pt x="801428" y="24"/>
                  </a:lnTo>
                  <a:lnTo>
                    <a:pt x="795823" y="26"/>
                  </a:lnTo>
                  <a:lnTo>
                    <a:pt x="790219" y="28"/>
                  </a:lnTo>
                  <a:lnTo>
                    <a:pt x="784615" y="30"/>
                  </a:lnTo>
                  <a:lnTo>
                    <a:pt x="779010" y="33"/>
                  </a:lnTo>
                  <a:lnTo>
                    <a:pt x="773406" y="35"/>
                  </a:lnTo>
                  <a:lnTo>
                    <a:pt x="767801" y="38"/>
                  </a:lnTo>
                  <a:lnTo>
                    <a:pt x="762197" y="41"/>
                  </a:lnTo>
                  <a:lnTo>
                    <a:pt x="756593" y="44"/>
                  </a:lnTo>
                  <a:lnTo>
                    <a:pt x="750988" y="47"/>
                  </a:lnTo>
                  <a:lnTo>
                    <a:pt x="745384" y="51"/>
                  </a:lnTo>
                  <a:lnTo>
                    <a:pt x="739779" y="55"/>
                  </a:lnTo>
                  <a:lnTo>
                    <a:pt x="734175" y="59"/>
                  </a:lnTo>
                  <a:lnTo>
                    <a:pt x="728571" y="64"/>
                  </a:lnTo>
                  <a:lnTo>
                    <a:pt x="722966" y="69"/>
                  </a:lnTo>
                  <a:lnTo>
                    <a:pt x="717362" y="74"/>
                  </a:lnTo>
                  <a:lnTo>
                    <a:pt x="711757" y="80"/>
                  </a:lnTo>
                  <a:lnTo>
                    <a:pt x="706153" y="86"/>
                  </a:lnTo>
                  <a:lnTo>
                    <a:pt x="700549" y="92"/>
                  </a:lnTo>
                  <a:lnTo>
                    <a:pt x="694944" y="99"/>
                  </a:lnTo>
                  <a:lnTo>
                    <a:pt x="689340" y="106"/>
                  </a:lnTo>
                  <a:lnTo>
                    <a:pt x="683735" y="114"/>
                  </a:lnTo>
                  <a:lnTo>
                    <a:pt x="678131" y="123"/>
                  </a:lnTo>
                  <a:lnTo>
                    <a:pt x="672527" y="132"/>
                  </a:lnTo>
                  <a:lnTo>
                    <a:pt x="666922" y="142"/>
                  </a:lnTo>
                  <a:lnTo>
                    <a:pt x="661318" y="152"/>
                  </a:lnTo>
                  <a:lnTo>
                    <a:pt x="655713" y="164"/>
                  </a:lnTo>
                  <a:lnTo>
                    <a:pt x="650109" y="176"/>
                  </a:lnTo>
                  <a:lnTo>
                    <a:pt x="644505" y="189"/>
                  </a:lnTo>
                  <a:lnTo>
                    <a:pt x="638900" y="203"/>
                  </a:lnTo>
                  <a:lnTo>
                    <a:pt x="633296" y="218"/>
                  </a:lnTo>
                  <a:lnTo>
                    <a:pt x="627692" y="234"/>
                  </a:lnTo>
                  <a:lnTo>
                    <a:pt x="622087" y="251"/>
                  </a:lnTo>
                  <a:lnTo>
                    <a:pt x="616483" y="269"/>
                  </a:lnTo>
                  <a:lnTo>
                    <a:pt x="610878" y="289"/>
                  </a:lnTo>
                  <a:lnTo>
                    <a:pt x="605274" y="310"/>
                  </a:lnTo>
                  <a:lnTo>
                    <a:pt x="599670" y="332"/>
                  </a:lnTo>
                  <a:lnTo>
                    <a:pt x="594065" y="356"/>
                  </a:lnTo>
                  <a:lnTo>
                    <a:pt x="588461" y="382"/>
                  </a:lnTo>
                  <a:lnTo>
                    <a:pt x="582856" y="410"/>
                  </a:lnTo>
                  <a:lnTo>
                    <a:pt x="577252" y="439"/>
                  </a:lnTo>
                  <a:lnTo>
                    <a:pt x="571648" y="471"/>
                  </a:lnTo>
                  <a:lnTo>
                    <a:pt x="566043" y="505"/>
                  </a:lnTo>
                  <a:lnTo>
                    <a:pt x="560439" y="541"/>
                  </a:lnTo>
                  <a:lnTo>
                    <a:pt x="554834" y="580"/>
                  </a:lnTo>
                  <a:lnTo>
                    <a:pt x="549230" y="622"/>
                  </a:lnTo>
                  <a:lnTo>
                    <a:pt x="543626" y="667"/>
                  </a:lnTo>
                  <a:lnTo>
                    <a:pt x="538021" y="714"/>
                  </a:lnTo>
                  <a:lnTo>
                    <a:pt x="532417" y="765"/>
                  </a:lnTo>
                  <a:lnTo>
                    <a:pt x="526812" y="820"/>
                  </a:lnTo>
                  <a:lnTo>
                    <a:pt x="521208" y="878"/>
                  </a:lnTo>
                  <a:lnTo>
                    <a:pt x="515604" y="941"/>
                  </a:lnTo>
                  <a:lnTo>
                    <a:pt x="509999" y="1008"/>
                  </a:lnTo>
                  <a:lnTo>
                    <a:pt x="504395" y="1079"/>
                  </a:lnTo>
                  <a:lnTo>
                    <a:pt x="498790" y="1156"/>
                  </a:lnTo>
                  <a:lnTo>
                    <a:pt x="493186" y="1237"/>
                  </a:lnTo>
                  <a:lnTo>
                    <a:pt x="487582" y="1324"/>
                  </a:lnTo>
                  <a:lnTo>
                    <a:pt x="481977" y="1418"/>
                  </a:lnTo>
                  <a:lnTo>
                    <a:pt x="476373" y="1518"/>
                  </a:lnTo>
                  <a:lnTo>
                    <a:pt x="470769" y="1624"/>
                  </a:lnTo>
                  <a:lnTo>
                    <a:pt x="465164" y="1738"/>
                  </a:lnTo>
                  <a:lnTo>
                    <a:pt x="459560" y="1860"/>
                  </a:lnTo>
                  <a:lnTo>
                    <a:pt x="453955" y="1990"/>
                  </a:lnTo>
                  <a:lnTo>
                    <a:pt x="448351" y="2128"/>
                  </a:lnTo>
                  <a:lnTo>
                    <a:pt x="442747" y="2276"/>
                  </a:lnTo>
                  <a:lnTo>
                    <a:pt x="437142" y="2435"/>
                  </a:lnTo>
                  <a:lnTo>
                    <a:pt x="431538" y="2603"/>
                  </a:lnTo>
                  <a:lnTo>
                    <a:pt x="425933" y="2784"/>
                  </a:lnTo>
                  <a:lnTo>
                    <a:pt x="420329" y="2976"/>
                  </a:lnTo>
                  <a:lnTo>
                    <a:pt x="414725" y="3181"/>
                  </a:lnTo>
                  <a:lnTo>
                    <a:pt x="409120" y="3400"/>
                  </a:lnTo>
                  <a:lnTo>
                    <a:pt x="403516" y="3633"/>
                  </a:lnTo>
                  <a:lnTo>
                    <a:pt x="397911" y="3882"/>
                  </a:lnTo>
                  <a:lnTo>
                    <a:pt x="392307" y="4147"/>
                  </a:lnTo>
                  <a:lnTo>
                    <a:pt x="386703" y="4429"/>
                  </a:lnTo>
                  <a:lnTo>
                    <a:pt x="381098" y="4730"/>
                  </a:lnTo>
                  <a:lnTo>
                    <a:pt x="375494" y="5051"/>
                  </a:lnTo>
                  <a:lnTo>
                    <a:pt x="369889" y="5393"/>
                  </a:lnTo>
                  <a:lnTo>
                    <a:pt x="364285" y="5756"/>
                  </a:lnTo>
                  <a:lnTo>
                    <a:pt x="358681" y="6143"/>
                  </a:lnTo>
                  <a:lnTo>
                    <a:pt x="353076" y="6555"/>
                  </a:lnTo>
                  <a:lnTo>
                    <a:pt x="347472" y="6993"/>
                  </a:lnTo>
                  <a:lnTo>
                    <a:pt x="341867" y="7459"/>
                  </a:lnTo>
                  <a:lnTo>
                    <a:pt x="336263" y="7955"/>
                  </a:lnTo>
                  <a:lnTo>
                    <a:pt x="330659" y="8482"/>
                  </a:lnTo>
                  <a:lnTo>
                    <a:pt x="325054" y="9041"/>
                  </a:lnTo>
                  <a:lnTo>
                    <a:pt x="319450" y="9636"/>
                  </a:lnTo>
                  <a:lnTo>
                    <a:pt x="313846" y="10267"/>
                  </a:lnTo>
                  <a:lnTo>
                    <a:pt x="308241" y="10937"/>
                  </a:lnTo>
                  <a:lnTo>
                    <a:pt x="302637" y="11648"/>
                  </a:lnTo>
                  <a:lnTo>
                    <a:pt x="297032" y="12402"/>
                  </a:lnTo>
                  <a:lnTo>
                    <a:pt x="291428" y="13202"/>
                  </a:lnTo>
                  <a:lnTo>
                    <a:pt x="285824" y="14049"/>
                  </a:lnTo>
                  <a:lnTo>
                    <a:pt x="280219" y="14947"/>
                  </a:lnTo>
                  <a:lnTo>
                    <a:pt x="274615" y="15897"/>
                  </a:lnTo>
                  <a:lnTo>
                    <a:pt x="269010" y="16903"/>
                  </a:lnTo>
                  <a:lnTo>
                    <a:pt x="263406" y="17967"/>
                  </a:lnTo>
                  <a:lnTo>
                    <a:pt x="257802" y="19093"/>
                  </a:lnTo>
                  <a:lnTo>
                    <a:pt x="252197" y="20282"/>
                  </a:lnTo>
                  <a:lnTo>
                    <a:pt x="246593" y="21539"/>
                  </a:lnTo>
                  <a:lnTo>
                    <a:pt x="240988" y="22865"/>
                  </a:lnTo>
                  <a:lnTo>
                    <a:pt x="235384" y="24265"/>
                  </a:lnTo>
                  <a:lnTo>
                    <a:pt x="229780" y="25740"/>
                  </a:lnTo>
                  <a:lnTo>
                    <a:pt x="224175" y="27296"/>
                  </a:lnTo>
                  <a:lnTo>
                    <a:pt x="218571" y="28934"/>
                  </a:lnTo>
                  <a:lnTo>
                    <a:pt x="212966" y="30658"/>
                  </a:lnTo>
                  <a:lnTo>
                    <a:pt x="207362" y="32472"/>
                  </a:lnTo>
                  <a:lnTo>
                    <a:pt x="201758" y="34379"/>
                  </a:lnTo>
                  <a:lnTo>
                    <a:pt x="196153" y="36381"/>
                  </a:lnTo>
                  <a:lnTo>
                    <a:pt x="190549" y="38483"/>
                  </a:lnTo>
                  <a:lnTo>
                    <a:pt x="184944" y="40688"/>
                  </a:lnTo>
                  <a:lnTo>
                    <a:pt x="179340" y="42998"/>
                  </a:lnTo>
                  <a:lnTo>
                    <a:pt x="173736" y="45417"/>
                  </a:lnTo>
                  <a:lnTo>
                    <a:pt x="168131" y="47948"/>
                  </a:lnTo>
                  <a:lnTo>
                    <a:pt x="162527" y="50594"/>
                  </a:lnTo>
                  <a:lnTo>
                    <a:pt x="156923" y="53358"/>
                  </a:lnTo>
                  <a:lnTo>
                    <a:pt x="151318" y="56242"/>
                  </a:lnTo>
                  <a:lnTo>
                    <a:pt x="145714" y="59248"/>
                  </a:lnTo>
                  <a:lnTo>
                    <a:pt x="140109" y="62379"/>
                  </a:lnTo>
                  <a:lnTo>
                    <a:pt x="134505" y="65636"/>
                  </a:lnTo>
                  <a:lnTo>
                    <a:pt x="128901" y="69022"/>
                  </a:lnTo>
                  <a:lnTo>
                    <a:pt x="123296" y="72537"/>
                  </a:lnTo>
                  <a:lnTo>
                    <a:pt x="117692" y="76183"/>
                  </a:lnTo>
                  <a:lnTo>
                    <a:pt x="112087" y="79960"/>
                  </a:lnTo>
                  <a:lnTo>
                    <a:pt x="106483" y="83868"/>
                  </a:lnTo>
                  <a:lnTo>
                    <a:pt x="100879" y="87907"/>
                  </a:lnTo>
                  <a:lnTo>
                    <a:pt x="95274" y="92077"/>
                  </a:lnTo>
                  <a:lnTo>
                    <a:pt x="89670" y="96376"/>
                  </a:lnTo>
                  <a:lnTo>
                    <a:pt x="84065" y="100803"/>
                  </a:lnTo>
                  <a:lnTo>
                    <a:pt x="78461" y="105355"/>
                  </a:lnTo>
                  <a:lnTo>
                    <a:pt x="72857" y="110030"/>
                  </a:lnTo>
                  <a:lnTo>
                    <a:pt x="67252" y="114826"/>
                  </a:lnTo>
                  <a:lnTo>
                    <a:pt x="61648" y="119737"/>
                  </a:lnTo>
                  <a:lnTo>
                    <a:pt x="56043" y="124760"/>
                  </a:lnTo>
                  <a:lnTo>
                    <a:pt x="50439" y="129890"/>
                  </a:lnTo>
                  <a:lnTo>
                    <a:pt x="44835" y="135121"/>
                  </a:lnTo>
                  <a:lnTo>
                    <a:pt x="39230" y="140448"/>
                  </a:lnTo>
                  <a:lnTo>
                    <a:pt x="33626" y="145864"/>
                  </a:lnTo>
                  <a:lnTo>
                    <a:pt x="28021" y="151363"/>
                  </a:lnTo>
                  <a:lnTo>
                    <a:pt x="22417" y="156936"/>
                  </a:lnTo>
                  <a:lnTo>
                    <a:pt x="16813" y="162576"/>
                  </a:lnTo>
                  <a:lnTo>
                    <a:pt x="11208" y="168274"/>
                  </a:lnTo>
                  <a:lnTo>
                    <a:pt x="5604" y="174023"/>
                  </a:lnTo>
                  <a:lnTo>
                    <a:pt x="0" y="179812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91486" y="317518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691486" y="3175184"/>
              <a:ext cx="1883076" cy="238320"/>
            </a:xfrm>
            <a:custGeom>
              <a:avLst/>
              <a:pathLst>
                <a:path w="1883076" h="238320">
                  <a:moveTo>
                    <a:pt x="0" y="179812"/>
                  </a:moveTo>
                  <a:lnTo>
                    <a:pt x="5604" y="174023"/>
                  </a:lnTo>
                  <a:lnTo>
                    <a:pt x="11208" y="168274"/>
                  </a:lnTo>
                  <a:lnTo>
                    <a:pt x="16813" y="162576"/>
                  </a:lnTo>
                  <a:lnTo>
                    <a:pt x="22417" y="156936"/>
                  </a:lnTo>
                  <a:lnTo>
                    <a:pt x="28021" y="151363"/>
                  </a:lnTo>
                  <a:lnTo>
                    <a:pt x="33626" y="145864"/>
                  </a:lnTo>
                  <a:lnTo>
                    <a:pt x="39230" y="140448"/>
                  </a:lnTo>
                  <a:lnTo>
                    <a:pt x="44835" y="135121"/>
                  </a:lnTo>
                  <a:lnTo>
                    <a:pt x="50439" y="129890"/>
                  </a:lnTo>
                  <a:lnTo>
                    <a:pt x="56043" y="124760"/>
                  </a:lnTo>
                  <a:lnTo>
                    <a:pt x="61648" y="119737"/>
                  </a:lnTo>
                  <a:lnTo>
                    <a:pt x="67252" y="114826"/>
                  </a:lnTo>
                  <a:lnTo>
                    <a:pt x="72857" y="110030"/>
                  </a:lnTo>
                  <a:lnTo>
                    <a:pt x="78461" y="105355"/>
                  </a:lnTo>
                  <a:lnTo>
                    <a:pt x="84065" y="100803"/>
                  </a:lnTo>
                  <a:lnTo>
                    <a:pt x="89670" y="96376"/>
                  </a:lnTo>
                  <a:lnTo>
                    <a:pt x="95274" y="92077"/>
                  </a:lnTo>
                  <a:lnTo>
                    <a:pt x="100879" y="87907"/>
                  </a:lnTo>
                  <a:lnTo>
                    <a:pt x="106483" y="83868"/>
                  </a:lnTo>
                  <a:lnTo>
                    <a:pt x="112087" y="79960"/>
                  </a:lnTo>
                  <a:lnTo>
                    <a:pt x="117692" y="76183"/>
                  </a:lnTo>
                  <a:lnTo>
                    <a:pt x="123296" y="72537"/>
                  </a:lnTo>
                  <a:lnTo>
                    <a:pt x="128901" y="69022"/>
                  </a:lnTo>
                  <a:lnTo>
                    <a:pt x="134505" y="65636"/>
                  </a:lnTo>
                  <a:lnTo>
                    <a:pt x="140109" y="62379"/>
                  </a:lnTo>
                  <a:lnTo>
                    <a:pt x="145714" y="59248"/>
                  </a:lnTo>
                  <a:lnTo>
                    <a:pt x="151318" y="56242"/>
                  </a:lnTo>
                  <a:lnTo>
                    <a:pt x="156923" y="53358"/>
                  </a:lnTo>
                  <a:lnTo>
                    <a:pt x="162527" y="50594"/>
                  </a:lnTo>
                  <a:lnTo>
                    <a:pt x="168131" y="47948"/>
                  </a:lnTo>
                  <a:lnTo>
                    <a:pt x="173736" y="45417"/>
                  </a:lnTo>
                  <a:lnTo>
                    <a:pt x="179340" y="42998"/>
                  </a:lnTo>
                  <a:lnTo>
                    <a:pt x="184944" y="40688"/>
                  </a:lnTo>
                  <a:lnTo>
                    <a:pt x="190549" y="38483"/>
                  </a:lnTo>
                  <a:lnTo>
                    <a:pt x="196153" y="36381"/>
                  </a:lnTo>
                  <a:lnTo>
                    <a:pt x="201758" y="34379"/>
                  </a:lnTo>
                  <a:lnTo>
                    <a:pt x="207362" y="32472"/>
                  </a:lnTo>
                  <a:lnTo>
                    <a:pt x="212966" y="30658"/>
                  </a:lnTo>
                  <a:lnTo>
                    <a:pt x="218571" y="28934"/>
                  </a:lnTo>
                  <a:lnTo>
                    <a:pt x="224175" y="27296"/>
                  </a:lnTo>
                  <a:lnTo>
                    <a:pt x="229780" y="25740"/>
                  </a:lnTo>
                  <a:lnTo>
                    <a:pt x="235384" y="24265"/>
                  </a:lnTo>
                  <a:lnTo>
                    <a:pt x="240988" y="22865"/>
                  </a:lnTo>
                  <a:lnTo>
                    <a:pt x="246593" y="21539"/>
                  </a:lnTo>
                  <a:lnTo>
                    <a:pt x="252197" y="20282"/>
                  </a:lnTo>
                  <a:lnTo>
                    <a:pt x="257802" y="19093"/>
                  </a:lnTo>
                  <a:lnTo>
                    <a:pt x="263406" y="17967"/>
                  </a:lnTo>
                  <a:lnTo>
                    <a:pt x="269010" y="16903"/>
                  </a:lnTo>
                  <a:lnTo>
                    <a:pt x="274615" y="15897"/>
                  </a:lnTo>
                  <a:lnTo>
                    <a:pt x="280219" y="14947"/>
                  </a:lnTo>
                  <a:lnTo>
                    <a:pt x="285824" y="14049"/>
                  </a:lnTo>
                  <a:lnTo>
                    <a:pt x="291428" y="13202"/>
                  </a:lnTo>
                  <a:lnTo>
                    <a:pt x="297032" y="12402"/>
                  </a:lnTo>
                  <a:lnTo>
                    <a:pt x="302637" y="11648"/>
                  </a:lnTo>
                  <a:lnTo>
                    <a:pt x="308241" y="10937"/>
                  </a:lnTo>
                  <a:lnTo>
                    <a:pt x="313846" y="10267"/>
                  </a:lnTo>
                  <a:lnTo>
                    <a:pt x="319450" y="9636"/>
                  </a:lnTo>
                  <a:lnTo>
                    <a:pt x="325054" y="9041"/>
                  </a:lnTo>
                  <a:lnTo>
                    <a:pt x="330659" y="8482"/>
                  </a:lnTo>
                  <a:lnTo>
                    <a:pt x="336263" y="7955"/>
                  </a:lnTo>
                  <a:lnTo>
                    <a:pt x="341867" y="7459"/>
                  </a:lnTo>
                  <a:lnTo>
                    <a:pt x="347472" y="6993"/>
                  </a:lnTo>
                  <a:lnTo>
                    <a:pt x="353076" y="6555"/>
                  </a:lnTo>
                  <a:lnTo>
                    <a:pt x="358681" y="6143"/>
                  </a:lnTo>
                  <a:lnTo>
                    <a:pt x="364285" y="5756"/>
                  </a:lnTo>
                  <a:lnTo>
                    <a:pt x="369889" y="5393"/>
                  </a:lnTo>
                  <a:lnTo>
                    <a:pt x="375494" y="5051"/>
                  </a:lnTo>
                  <a:lnTo>
                    <a:pt x="381098" y="4730"/>
                  </a:lnTo>
                  <a:lnTo>
                    <a:pt x="386703" y="4429"/>
                  </a:lnTo>
                  <a:lnTo>
                    <a:pt x="392307" y="4147"/>
                  </a:lnTo>
                  <a:lnTo>
                    <a:pt x="397911" y="3882"/>
                  </a:lnTo>
                  <a:lnTo>
                    <a:pt x="403516" y="3633"/>
                  </a:lnTo>
                  <a:lnTo>
                    <a:pt x="409120" y="3400"/>
                  </a:lnTo>
                  <a:lnTo>
                    <a:pt x="414725" y="3181"/>
                  </a:lnTo>
                  <a:lnTo>
                    <a:pt x="420329" y="2976"/>
                  </a:lnTo>
                  <a:lnTo>
                    <a:pt x="425933" y="2784"/>
                  </a:lnTo>
                  <a:lnTo>
                    <a:pt x="431538" y="2603"/>
                  </a:lnTo>
                  <a:lnTo>
                    <a:pt x="437142" y="2435"/>
                  </a:lnTo>
                  <a:lnTo>
                    <a:pt x="442747" y="2276"/>
                  </a:lnTo>
                  <a:lnTo>
                    <a:pt x="448351" y="2128"/>
                  </a:lnTo>
                  <a:lnTo>
                    <a:pt x="453955" y="1990"/>
                  </a:lnTo>
                  <a:lnTo>
                    <a:pt x="459560" y="1860"/>
                  </a:lnTo>
                  <a:lnTo>
                    <a:pt x="465164" y="1738"/>
                  </a:lnTo>
                  <a:lnTo>
                    <a:pt x="470769" y="1624"/>
                  </a:lnTo>
                  <a:lnTo>
                    <a:pt x="476373" y="1518"/>
                  </a:lnTo>
                  <a:lnTo>
                    <a:pt x="481977" y="1418"/>
                  </a:lnTo>
                  <a:lnTo>
                    <a:pt x="487582" y="1324"/>
                  </a:lnTo>
                  <a:lnTo>
                    <a:pt x="493186" y="1237"/>
                  </a:lnTo>
                  <a:lnTo>
                    <a:pt x="498790" y="1156"/>
                  </a:lnTo>
                  <a:lnTo>
                    <a:pt x="504395" y="1079"/>
                  </a:lnTo>
                  <a:lnTo>
                    <a:pt x="509999" y="1008"/>
                  </a:lnTo>
                  <a:lnTo>
                    <a:pt x="515604" y="941"/>
                  </a:lnTo>
                  <a:lnTo>
                    <a:pt x="521208" y="878"/>
                  </a:lnTo>
                  <a:lnTo>
                    <a:pt x="526812" y="820"/>
                  </a:lnTo>
                  <a:lnTo>
                    <a:pt x="532417" y="765"/>
                  </a:lnTo>
                  <a:lnTo>
                    <a:pt x="538021" y="714"/>
                  </a:lnTo>
                  <a:lnTo>
                    <a:pt x="543626" y="667"/>
                  </a:lnTo>
                  <a:lnTo>
                    <a:pt x="549230" y="622"/>
                  </a:lnTo>
                  <a:lnTo>
                    <a:pt x="554834" y="580"/>
                  </a:lnTo>
                  <a:lnTo>
                    <a:pt x="560439" y="541"/>
                  </a:lnTo>
                  <a:lnTo>
                    <a:pt x="566043" y="505"/>
                  </a:lnTo>
                  <a:lnTo>
                    <a:pt x="571648" y="471"/>
                  </a:lnTo>
                  <a:lnTo>
                    <a:pt x="577252" y="439"/>
                  </a:lnTo>
                  <a:lnTo>
                    <a:pt x="582856" y="410"/>
                  </a:lnTo>
                  <a:lnTo>
                    <a:pt x="588461" y="382"/>
                  </a:lnTo>
                  <a:lnTo>
                    <a:pt x="594065" y="356"/>
                  </a:lnTo>
                  <a:lnTo>
                    <a:pt x="599670" y="332"/>
                  </a:lnTo>
                  <a:lnTo>
                    <a:pt x="605274" y="310"/>
                  </a:lnTo>
                  <a:lnTo>
                    <a:pt x="610878" y="289"/>
                  </a:lnTo>
                  <a:lnTo>
                    <a:pt x="616483" y="269"/>
                  </a:lnTo>
                  <a:lnTo>
                    <a:pt x="622087" y="251"/>
                  </a:lnTo>
                  <a:lnTo>
                    <a:pt x="627692" y="234"/>
                  </a:lnTo>
                  <a:lnTo>
                    <a:pt x="633296" y="218"/>
                  </a:lnTo>
                  <a:lnTo>
                    <a:pt x="638900" y="203"/>
                  </a:lnTo>
                  <a:lnTo>
                    <a:pt x="644505" y="189"/>
                  </a:lnTo>
                  <a:lnTo>
                    <a:pt x="650109" y="176"/>
                  </a:lnTo>
                  <a:lnTo>
                    <a:pt x="655713" y="164"/>
                  </a:lnTo>
                  <a:lnTo>
                    <a:pt x="661318" y="152"/>
                  </a:lnTo>
                  <a:lnTo>
                    <a:pt x="666922" y="142"/>
                  </a:lnTo>
                  <a:lnTo>
                    <a:pt x="672527" y="132"/>
                  </a:lnTo>
                  <a:lnTo>
                    <a:pt x="678131" y="123"/>
                  </a:lnTo>
                  <a:lnTo>
                    <a:pt x="683735" y="114"/>
                  </a:lnTo>
                  <a:lnTo>
                    <a:pt x="689340" y="106"/>
                  </a:lnTo>
                  <a:lnTo>
                    <a:pt x="694944" y="99"/>
                  </a:lnTo>
                  <a:lnTo>
                    <a:pt x="700549" y="92"/>
                  </a:lnTo>
                  <a:lnTo>
                    <a:pt x="706153" y="86"/>
                  </a:lnTo>
                  <a:lnTo>
                    <a:pt x="711757" y="80"/>
                  </a:lnTo>
                  <a:lnTo>
                    <a:pt x="717362" y="74"/>
                  </a:lnTo>
                  <a:lnTo>
                    <a:pt x="722966" y="69"/>
                  </a:lnTo>
                  <a:lnTo>
                    <a:pt x="728571" y="64"/>
                  </a:lnTo>
                  <a:lnTo>
                    <a:pt x="734175" y="59"/>
                  </a:lnTo>
                  <a:lnTo>
                    <a:pt x="739779" y="55"/>
                  </a:lnTo>
                  <a:lnTo>
                    <a:pt x="745384" y="51"/>
                  </a:lnTo>
                  <a:lnTo>
                    <a:pt x="750988" y="47"/>
                  </a:lnTo>
                  <a:lnTo>
                    <a:pt x="756593" y="44"/>
                  </a:lnTo>
                  <a:lnTo>
                    <a:pt x="762197" y="41"/>
                  </a:lnTo>
                  <a:lnTo>
                    <a:pt x="767801" y="38"/>
                  </a:lnTo>
                  <a:lnTo>
                    <a:pt x="773406" y="35"/>
                  </a:lnTo>
                  <a:lnTo>
                    <a:pt x="779010" y="33"/>
                  </a:lnTo>
                  <a:lnTo>
                    <a:pt x="784615" y="30"/>
                  </a:lnTo>
                  <a:lnTo>
                    <a:pt x="790219" y="28"/>
                  </a:lnTo>
                  <a:lnTo>
                    <a:pt x="795823" y="26"/>
                  </a:lnTo>
                  <a:lnTo>
                    <a:pt x="801428" y="24"/>
                  </a:lnTo>
                  <a:lnTo>
                    <a:pt x="807032" y="22"/>
                  </a:lnTo>
                  <a:lnTo>
                    <a:pt x="812636" y="20"/>
                  </a:lnTo>
                  <a:lnTo>
                    <a:pt x="818241" y="19"/>
                  </a:lnTo>
                  <a:lnTo>
                    <a:pt x="823845" y="17"/>
                  </a:lnTo>
                  <a:lnTo>
                    <a:pt x="829450" y="16"/>
                  </a:lnTo>
                  <a:lnTo>
                    <a:pt x="835054" y="15"/>
                  </a:lnTo>
                  <a:lnTo>
                    <a:pt x="840658" y="14"/>
                  </a:lnTo>
                  <a:lnTo>
                    <a:pt x="846263" y="13"/>
                  </a:lnTo>
                  <a:lnTo>
                    <a:pt x="851867" y="12"/>
                  </a:lnTo>
                  <a:lnTo>
                    <a:pt x="857472" y="11"/>
                  </a:lnTo>
                  <a:lnTo>
                    <a:pt x="863076" y="10"/>
                  </a:lnTo>
                  <a:lnTo>
                    <a:pt x="868680" y="9"/>
                  </a:lnTo>
                  <a:lnTo>
                    <a:pt x="874285" y="8"/>
                  </a:lnTo>
                  <a:lnTo>
                    <a:pt x="879889" y="8"/>
                  </a:lnTo>
                  <a:lnTo>
                    <a:pt x="885494" y="7"/>
                  </a:lnTo>
                  <a:lnTo>
                    <a:pt x="891098" y="6"/>
                  </a:lnTo>
                  <a:lnTo>
                    <a:pt x="896702" y="6"/>
                  </a:lnTo>
                  <a:lnTo>
                    <a:pt x="902307" y="5"/>
                  </a:lnTo>
                  <a:lnTo>
                    <a:pt x="907911" y="5"/>
                  </a:lnTo>
                  <a:lnTo>
                    <a:pt x="913516" y="4"/>
                  </a:lnTo>
                  <a:lnTo>
                    <a:pt x="919120" y="4"/>
                  </a:lnTo>
                  <a:lnTo>
                    <a:pt x="924724" y="4"/>
                  </a:lnTo>
                  <a:lnTo>
                    <a:pt x="930329" y="3"/>
                  </a:lnTo>
                  <a:lnTo>
                    <a:pt x="935933" y="3"/>
                  </a:lnTo>
                  <a:lnTo>
                    <a:pt x="941538" y="3"/>
                  </a:lnTo>
                  <a:lnTo>
                    <a:pt x="947142" y="2"/>
                  </a:lnTo>
                  <a:lnTo>
                    <a:pt x="952746" y="2"/>
                  </a:lnTo>
                  <a:lnTo>
                    <a:pt x="958351" y="2"/>
                  </a:lnTo>
                  <a:lnTo>
                    <a:pt x="963955" y="2"/>
                  </a:lnTo>
                  <a:lnTo>
                    <a:pt x="969559" y="2"/>
                  </a:lnTo>
                  <a:lnTo>
                    <a:pt x="975164" y="1"/>
                  </a:lnTo>
                  <a:lnTo>
                    <a:pt x="980768" y="1"/>
                  </a:lnTo>
                  <a:lnTo>
                    <a:pt x="986373" y="1"/>
                  </a:lnTo>
                  <a:lnTo>
                    <a:pt x="991977" y="1"/>
                  </a:lnTo>
                  <a:lnTo>
                    <a:pt x="997581" y="1"/>
                  </a:lnTo>
                  <a:lnTo>
                    <a:pt x="1003186" y="1"/>
                  </a:lnTo>
                  <a:lnTo>
                    <a:pt x="1008790" y="1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25"/>
                  </a:lnTo>
                  <a:lnTo>
                    <a:pt x="1877471" y="27"/>
                  </a:lnTo>
                  <a:lnTo>
                    <a:pt x="1871867" y="28"/>
                  </a:lnTo>
                  <a:lnTo>
                    <a:pt x="1866262" y="30"/>
                  </a:lnTo>
                  <a:lnTo>
                    <a:pt x="1860658" y="32"/>
                  </a:lnTo>
                  <a:lnTo>
                    <a:pt x="1855054" y="34"/>
                  </a:lnTo>
                  <a:lnTo>
                    <a:pt x="1849449" y="36"/>
                  </a:lnTo>
                  <a:lnTo>
                    <a:pt x="1843845" y="38"/>
                  </a:lnTo>
                  <a:lnTo>
                    <a:pt x="1838240" y="40"/>
                  </a:lnTo>
                  <a:lnTo>
                    <a:pt x="1832636" y="43"/>
                  </a:lnTo>
                  <a:lnTo>
                    <a:pt x="1827032" y="45"/>
                  </a:lnTo>
                  <a:lnTo>
                    <a:pt x="1821427" y="48"/>
                  </a:lnTo>
                  <a:lnTo>
                    <a:pt x="1815823" y="50"/>
                  </a:lnTo>
                  <a:lnTo>
                    <a:pt x="1810218" y="53"/>
                  </a:lnTo>
                  <a:lnTo>
                    <a:pt x="1804614" y="56"/>
                  </a:lnTo>
                  <a:lnTo>
                    <a:pt x="1799010" y="59"/>
                  </a:lnTo>
                  <a:lnTo>
                    <a:pt x="1793405" y="62"/>
                  </a:lnTo>
                  <a:lnTo>
                    <a:pt x="1787801" y="66"/>
                  </a:lnTo>
                  <a:lnTo>
                    <a:pt x="1782196" y="69"/>
                  </a:lnTo>
                  <a:lnTo>
                    <a:pt x="1776592" y="73"/>
                  </a:lnTo>
                  <a:lnTo>
                    <a:pt x="1770988" y="77"/>
                  </a:lnTo>
                  <a:lnTo>
                    <a:pt x="1765383" y="80"/>
                  </a:lnTo>
                  <a:lnTo>
                    <a:pt x="1759779" y="84"/>
                  </a:lnTo>
                  <a:lnTo>
                    <a:pt x="1754175" y="88"/>
                  </a:lnTo>
                  <a:lnTo>
                    <a:pt x="1748570" y="92"/>
                  </a:lnTo>
                  <a:lnTo>
                    <a:pt x="1742966" y="96"/>
                  </a:lnTo>
                  <a:lnTo>
                    <a:pt x="1737361" y="100"/>
                  </a:lnTo>
                  <a:lnTo>
                    <a:pt x="1731757" y="105"/>
                  </a:lnTo>
                  <a:lnTo>
                    <a:pt x="1726153" y="109"/>
                  </a:lnTo>
                  <a:lnTo>
                    <a:pt x="1720548" y="113"/>
                  </a:lnTo>
                  <a:lnTo>
                    <a:pt x="1714944" y="117"/>
                  </a:lnTo>
                  <a:lnTo>
                    <a:pt x="1709339" y="120"/>
                  </a:lnTo>
                  <a:lnTo>
                    <a:pt x="1703735" y="124"/>
                  </a:lnTo>
                  <a:lnTo>
                    <a:pt x="1698131" y="127"/>
                  </a:lnTo>
                  <a:lnTo>
                    <a:pt x="1692526" y="131"/>
                  </a:lnTo>
                  <a:lnTo>
                    <a:pt x="1686922" y="133"/>
                  </a:lnTo>
                  <a:lnTo>
                    <a:pt x="1681317" y="136"/>
                  </a:lnTo>
                  <a:lnTo>
                    <a:pt x="1675713" y="138"/>
                  </a:lnTo>
                  <a:lnTo>
                    <a:pt x="1670109" y="140"/>
                  </a:lnTo>
                  <a:lnTo>
                    <a:pt x="1664504" y="142"/>
                  </a:lnTo>
                  <a:lnTo>
                    <a:pt x="1658900" y="143"/>
                  </a:lnTo>
                  <a:lnTo>
                    <a:pt x="1653295" y="144"/>
                  </a:lnTo>
                  <a:lnTo>
                    <a:pt x="1647691" y="144"/>
                  </a:lnTo>
                  <a:lnTo>
                    <a:pt x="1642087" y="144"/>
                  </a:lnTo>
                  <a:lnTo>
                    <a:pt x="1636482" y="143"/>
                  </a:lnTo>
                  <a:lnTo>
                    <a:pt x="1630878" y="142"/>
                  </a:lnTo>
                  <a:lnTo>
                    <a:pt x="1625273" y="141"/>
                  </a:lnTo>
                  <a:lnTo>
                    <a:pt x="1619669" y="139"/>
                  </a:lnTo>
                  <a:lnTo>
                    <a:pt x="1614065" y="137"/>
                  </a:lnTo>
                  <a:lnTo>
                    <a:pt x="1608460" y="135"/>
                  </a:lnTo>
                  <a:lnTo>
                    <a:pt x="1602856" y="132"/>
                  </a:lnTo>
                  <a:lnTo>
                    <a:pt x="1597252" y="129"/>
                  </a:lnTo>
                  <a:lnTo>
                    <a:pt x="1591647" y="126"/>
                  </a:lnTo>
                  <a:lnTo>
                    <a:pt x="1586043" y="123"/>
                  </a:lnTo>
                  <a:lnTo>
                    <a:pt x="1580438" y="119"/>
                  </a:lnTo>
                  <a:lnTo>
                    <a:pt x="1574834" y="116"/>
                  </a:lnTo>
                  <a:lnTo>
                    <a:pt x="1569230" y="112"/>
                  </a:lnTo>
                  <a:lnTo>
                    <a:pt x="1563625" y="109"/>
                  </a:lnTo>
                  <a:lnTo>
                    <a:pt x="1558021" y="105"/>
                  </a:lnTo>
                  <a:lnTo>
                    <a:pt x="1552416" y="101"/>
                  </a:lnTo>
                  <a:lnTo>
                    <a:pt x="1546812" y="98"/>
                  </a:lnTo>
                  <a:lnTo>
                    <a:pt x="1541208" y="94"/>
                  </a:lnTo>
                  <a:lnTo>
                    <a:pt x="1535603" y="91"/>
                  </a:lnTo>
                  <a:lnTo>
                    <a:pt x="1529999" y="87"/>
                  </a:lnTo>
                  <a:lnTo>
                    <a:pt x="1524394" y="84"/>
                  </a:lnTo>
                  <a:lnTo>
                    <a:pt x="1518790" y="81"/>
                  </a:lnTo>
                  <a:lnTo>
                    <a:pt x="1513186" y="78"/>
                  </a:lnTo>
                  <a:lnTo>
                    <a:pt x="1507581" y="74"/>
                  </a:lnTo>
                  <a:lnTo>
                    <a:pt x="1501977" y="72"/>
                  </a:lnTo>
                  <a:lnTo>
                    <a:pt x="1496372" y="69"/>
                  </a:lnTo>
                  <a:lnTo>
                    <a:pt x="1490768" y="66"/>
                  </a:lnTo>
                  <a:lnTo>
                    <a:pt x="1485164" y="63"/>
                  </a:lnTo>
                  <a:lnTo>
                    <a:pt x="1479559" y="61"/>
                  </a:lnTo>
                  <a:lnTo>
                    <a:pt x="1473955" y="58"/>
                  </a:lnTo>
                  <a:lnTo>
                    <a:pt x="1468350" y="56"/>
                  </a:lnTo>
                  <a:lnTo>
                    <a:pt x="1462746" y="54"/>
                  </a:lnTo>
                  <a:lnTo>
                    <a:pt x="1457142" y="52"/>
                  </a:lnTo>
                  <a:lnTo>
                    <a:pt x="1451537" y="50"/>
                  </a:lnTo>
                  <a:lnTo>
                    <a:pt x="1445933" y="48"/>
                  </a:lnTo>
                  <a:lnTo>
                    <a:pt x="1440329" y="46"/>
                  </a:lnTo>
                  <a:lnTo>
                    <a:pt x="1434724" y="44"/>
                  </a:lnTo>
                  <a:lnTo>
                    <a:pt x="1429120" y="42"/>
                  </a:lnTo>
                  <a:lnTo>
                    <a:pt x="1423515" y="41"/>
                  </a:lnTo>
                  <a:lnTo>
                    <a:pt x="1417911" y="39"/>
                  </a:lnTo>
                  <a:lnTo>
                    <a:pt x="1412307" y="38"/>
                  </a:lnTo>
                  <a:lnTo>
                    <a:pt x="1406702" y="36"/>
                  </a:lnTo>
                  <a:lnTo>
                    <a:pt x="1401098" y="35"/>
                  </a:lnTo>
                  <a:lnTo>
                    <a:pt x="1395493" y="34"/>
                  </a:lnTo>
                  <a:lnTo>
                    <a:pt x="1389889" y="33"/>
                  </a:lnTo>
                  <a:lnTo>
                    <a:pt x="1384285" y="31"/>
                  </a:lnTo>
                  <a:lnTo>
                    <a:pt x="1378680" y="30"/>
                  </a:lnTo>
                  <a:lnTo>
                    <a:pt x="1373076" y="29"/>
                  </a:lnTo>
                  <a:lnTo>
                    <a:pt x="1367471" y="28"/>
                  </a:lnTo>
                  <a:lnTo>
                    <a:pt x="1361867" y="27"/>
                  </a:lnTo>
                  <a:lnTo>
                    <a:pt x="1356263" y="27"/>
                  </a:lnTo>
                  <a:lnTo>
                    <a:pt x="1350658" y="26"/>
                  </a:lnTo>
                  <a:lnTo>
                    <a:pt x="1345054" y="25"/>
                  </a:lnTo>
                  <a:lnTo>
                    <a:pt x="1339449" y="24"/>
                  </a:lnTo>
                  <a:lnTo>
                    <a:pt x="1333845" y="23"/>
                  </a:lnTo>
                  <a:lnTo>
                    <a:pt x="1328241" y="23"/>
                  </a:lnTo>
                  <a:lnTo>
                    <a:pt x="1322636" y="22"/>
                  </a:lnTo>
                  <a:lnTo>
                    <a:pt x="1317032" y="22"/>
                  </a:lnTo>
                  <a:lnTo>
                    <a:pt x="1311427" y="21"/>
                  </a:lnTo>
                  <a:lnTo>
                    <a:pt x="1305823" y="21"/>
                  </a:lnTo>
                  <a:lnTo>
                    <a:pt x="1300219" y="20"/>
                  </a:lnTo>
                  <a:lnTo>
                    <a:pt x="1294614" y="20"/>
                  </a:lnTo>
                  <a:lnTo>
                    <a:pt x="1289010" y="19"/>
                  </a:lnTo>
                  <a:lnTo>
                    <a:pt x="1283406" y="19"/>
                  </a:lnTo>
                  <a:lnTo>
                    <a:pt x="1277801" y="18"/>
                  </a:lnTo>
                  <a:lnTo>
                    <a:pt x="1272197" y="18"/>
                  </a:lnTo>
                  <a:lnTo>
                    <a:pt x="1266592" y="18"/>
                  </a:lnTo>
                  <a:lnTo>
                    <a:pt x="1260988" y="17"/>
                  </a:lnTo>
                  <a:lnTo>
                    <a:pt x="1255384" y="17"/>
                  </a:lnTo>
                  <a:lnTo>
                    <a:pt x="1249779" y="17"/>
                  </a:lnTo>
                  <a:lnTo>
                    <a:pt x="1244175" y="16"/>
                  </a:lnTo>
                  <a:lnTo>
                    <a:pt x="1238570" y="16"/>
                  </a:lnTo>
                  <a:lnTo>
                    <a:pt x="1232966" y="16"/>
                  </a:lnTo>
                  <a:lnTo>
                    <a:pt x="1227362" y="16"/>
                  </a:lnTo>
                  <a:lnTo>
                    <a:pt x="1221757" y="15"/>
                  </a:lnTo>
                  <a:lnTo>
                    <a:pt x="1216153" y="15"/>
                  </a:lnTo>
                  <a:lnTo>
                    <a:pt x="1210548" y="15"/>
                  </a:lnTo>
                  <a:lnTo>
                    <a:pt x="1204944" y="15"/>
                  </a:lnTo>
                  <a:lnTo>
                    <a:pt x="1199340" y="15"/>
                  </a:lnTo>
                  <a:lnTo>
                    <a:pt x="1193735" y="15"/>
                  </a:lnTo>
                  <a:lnTo>
                    <a:pt x="1188131" y="15"/>
                  </a:lnTo>
                  <a:lnTo>
                    <a:pt x="1182526" y="15"/>
                  </a:lnTo>
                  <a:lnTo>
                    <a:pt x="1176922" y="14"/>
                  </a:lnTo>
                  <a:lnTo>
                    <a:pt x="1171318" y="14"/>
                  </a:lnTo>
                  <a:lnTo>
                    <a:pt x="1165713" y="14"/>
                  </a:lnTo>
                  <a:lnTo>
                    <a:pt x="1160109" y="14"/>
                  </a:lnTo>
                  <a:lnTo>
                    <a:pt x="1154504" y="14"/>
                  </a:lnTo>
                  <a:lnTo>
                    <a:pt x="1148900" y="14"/>
                  </a:lnTo>
                  <a:lnTo>
                    <a:pt x="1143296" y="14"/>
                  </a:lnTo>
                  <a:lnTo>
                    <a:pt x="1137691" y="14"/>
                  </a:lnTo>
                  <a:lnTo>
                    <a:pt x="1132087" y="14"/>
                  </a:lnTo>
                  <a:lnTo>
                    <a:pt x="1126482" y="14"/>
                  </a:lnTo>
                  <a:lnTo>
                    <a:pt x="1120878" y="14"/>
                  </a:lnTo>
                  <a:lnTo>
                    <a:pt x="1115274" y="15"/>
                  </a:lnTo>
                  <a:lnTo>
                    <a:pt x="1109669" y="15"/>
                  </a:lnTo>
                  <a:lnTo>
                    <a:pt x="1104065" y="15"/>
                  </a:lnTo>
                  <a:lnTo>
                    <a:pt x="1098461" y="15"/>
                  </a:lnTo>
                  <a:lnTo>
                    <a:pt x="1092856" y="15"/>
                  </a:lnTo>
                  <a:lnTo>
                    <a:pt x="1087252" y="15"/>
                  </a:lnTo>
                  <a:lnTo>
                    <a:pt x="1081647" y="15"/>
                  </a:lnTo>
                  <a:lnTo>
                    <a:pt x="1076043" y="15"/>
                  </a:lnTo>
                  <a:lnTo>
                    <a:pt x="1070439" y="16"/>
                  </a:lnTo>
                  <a:lnTo>
                    <a:pt x="1064834" y="16"/>
                  </a:lnTo>
                  <a:lnTo>
                    <a:pt x="1059230" y="16"/>
                  </a:lnTo>
                  <a:lnTo>
                    <a:pt x="1053625" y="16"/>
                  </a:lnTo>
                  <a:lnTo>
                    <a:pt x="1048021" y="16"/>
                  </a:lnTo>
                  <a:lnTo>
                    <a:pt x="1042417" y="17"/>
                  </a:lnTo>
                  <a:lnTo>
                    <a:pt x="1036812" y="17"/>
                  </a:lnTo>
                  <a:lnTo>
                    <a:pt x="1031208" y="17"/>
                  </a:lnTo>
                  <a:lnTo>
                    <a:pt x="1025603" y="17"/>
                  </a:lnTo>
                  <a:lnTo>
                    <a:pt x="1019999" y="18"/>
                  </a:lnTo>
                  <a:lnTo>
                    <a:pt x="1014395" y="18"/>
                  </a:lnTo>
                  <a:lnTo>
                    <a:pt x="1008790" y="18"/>
                  </a:lnTo>
                  <a:lnTo>
                    <a:pt x="1003186" y="19"/>
                  </a:lnTo>
                  <a:lnTo>
                    <a:pt x="997581" y="19"/>
                  </a:lnTo>
                  <a:lnTo>
                    <a:pt x="991977" y="19"/>
                  </a:lnTo>
                  <a:lnTo>
                    <a:pt x="986373" y="20"/>
                  </a:lnTo>
                  <a:lnTo>
                    <a:pt x="980768" y="20"/>
                  </a:lnTo>
                  <a:lnTo>
                    <a:pt x="975164" y="21"/>
                  </a:lnTo>
                  <a:lnTo>
                    <a:pt x="969559" y="21"/>
                  </a:lnTo>
                  <a:lnTo>
                    <a:pt x="963955" y="22"/>
                  </a:lnTo>
                  <a:lnTo>
                    <a:pt x="958351" y="22"/>
                  </a:lnTo>
                  <a:lnTo>
                    <a:pt x="952746" y="23"/>
                  </a:lnTo>
                  <a:lnTo>
                    <a:pt x="947142" y="23"/>
                  </a:lnTo>
                  <a:lnTo>
                    <a:pt x="941538" y="24"/>
                  </a:lnTo>
                  <a:lnTo>
                    <a:pt x="935933" y="25"/>
                  </a:lnTo>
                  <a:lnTo>
                    <a:pt x="930329" y="25"/>
                  </a:lnTo>
                  <a:lnTo>
                    <a:pt x="924724" y="26"/>
                  </a:lnTo>
                  <a:lnTo>
                    <a:pt x="919120" y="27"/>
                  </a:lnTo>
                  <a:lnTo>
                    <a:pt x="913516" y="28"/>
                  </a:lnTo>
                  <a:lnTo>
                    <a:pt x="907911" y="29"/>
                  </a:lnTo>
                  <a:lnTo>
                    <a:pt x="902307" y="29"/>
                  </a:lnTo>
                  <a:lnTo>
                    <a:pt x="896702" y="30"/>
                  </a:lnTo>
                  <a:lnTo>
                    <a:pt x="891098" y="32"/>
                  </a:lnTo>
                  <a:lnTo>
                    <a:pt x="885494" y="33"/>
                  </a:lnTo>
                  <a:lnTo>
                    <a:pt x="879889" y="34"/>
                  </a:lnTo>
                  <a:lnTo>
                    <a:pt x="874285" y="35"/>
                  </a:lnTo>
                  <a:lnTo>
                    <a:pt x="868680" y="36"/>
                  </a:lnTo>
                  <a:lnTo>
                    <a:pt x="863076" y="38"/>
                  </a:lnTo>
                  <a:lnTo>
                    <a:pt x="857472" y="39"/>
                  </a:lnTo>
                  <a:lnTo>
                    <a:pt x="851867" y="41"/>
                  </a:lnTo>
                  <a:lnTo>
                    <a:pt x="846263" y="43"/>
                  </a:lnTo>
                  <a:lnTo>
                    <a:pt x="840658" y="44"/>
                  </a:lnTo>
                  <a:lnTo>
                    <a:pt x="835054" y="46"/>
                  </a:lnTo>
                  <a:lnTo>
                    <a:pt x="829450" y="48"/>
                  </a:lnTo>
                  <a:lnTo>
                    <a:pt x="823845" y="50"/>
                  </a:lnTo>
                  <a:lnTo>
                    <a:pt x="818241" y="53"/>
                  </a:lnTo>
                  <a:lnTo>
                    <a:pt x="812636" y="55"/>
                  </a:lnTo>
                  <a:lnTo>
                    <a:pt x="807032" y="58"/>
                  </a:lnTo>
                  <a:lnTo>
                    <a:pt x="801428" y="60"/>
                  </a:lnTo>
                  <a:lnTo>
                    <a:pt x="795823" y="63"/>
                  </a:lnTo>
                  <a:lnTo>
                    <a:pt x="790219" y="67"/>
                  </a:lnTo>
                  <a:lnTo>
                    <a:pt x="784615" y="70"/>
                  </a:lnTo>
                  <a:lnTo>
                    <a:pt x="779010" y="73"/>
                  </a:lnTo>
                  <a:lnTo>
                    <a:pt x="773406" y="77"/>
                  </a:lnTo>
                  <a:lnTo>
                    <a:pt x="767801" y="81"/>
                  </a:lnTo>
                  <a:lnTo>
                    <a:pt x="762197" y="85"/>
                  </a:lnTo>
                  <a:lnTo>
                    <a:pt x="756593" y="90"/>
                  </a:lnTo>
                  <a:lnTo>
                    <a:pt x="750988" y="95"/>
                  </a:lnTo>
                  <a:lnTo>
                    <a:pt x="745384" y="100"/>
                  </a:lnTo>
                  <a:lnTo>
                    <a:pt x="739779" y="106"/>
                  </a:lnTo>
                  <a:lnTo>
                    <a:pt x="734175" y="112"/>
                  </a:lnTo>
                  <a:lnTo>
                    <a:pt x="728571" y="118"/>
                  </a:lnTo>
                  <a:lnTo>
                    <a:pt x="722966" y="125"/>
                  </a:lnTo>
                  <a:lnTo>
                    <a:pt x="717362" y="132"/>
                  </a:lnTo>
                  <a:lnTo>
                    <a:pt x="711757" y="139"/>
                  </a:lnTo>
                  <a:lnTo>
                    <a:pt x="706153" y="147"/>
                  </a:lnTo>
                  <a:lnTo>
                    <a:pt x="700549" y="156"/>
                  </a:lnTo>
                  <a:lnTo>
                    <a:pt x="694944" y="165"/>
                  </a:lnTo>
                  <a:lnTo>
                    <a:pt x="689340" y="175"/>
                  </a:lnTo>
                  <a:lnTo>
                    <a:pt x="683735" y="186"/>
                  </a:lnTo>
                  <a:lnTo>
                    <a:pt x="678131" y="197"/>
                  </a:lnTo>
                  <a:lnTo>
                    <a:pt x="672527" y="209"/>
                  </a:lnTo>
                  <a:lnTo>
                    <a:pt x="666922" y="222"/>
                  </a:lnTo>
                  <a:lnTo>
                    <a:pt x="661318" y="236"/>
                  </a:lnTo>
                  <a:lnTo>
                    <a:pt x="655713" y="251"/>
                  </a:lnTo>
                  <a:lnTo>
                    <a:pt x="650109" y="266"/>
                  </a:lnTo>
                  <a:lnTo>
                    <a:pt x="644505" y="283"/>
                  </a:lnTo>
                  <a:lnTo>
                    <a:pt x="638900" y="301"/>
                  </a:lnTo>
                  <a:lnTo>
                    <a:pt x="633296" y="320"/>
                  </a:lnTo>
                  <a:lnTo>
                    <a:pt x="627692" y="340"/>
                  </a:lnTo>
                  <a:lnTo>
                    <a:pt x="622087" y="362"/>
                  </a:lnTo>
                  <a:lnTo>
                    <a:pt x="616483" y="385"/>
                  </a:lnTo>
                  <a:lnTo>
                    <a:pt x="610878" y="410"/>
                  </a:lnTo>
                  <a:lnTo>
                    <a:pt x="605274" y="437"/>
                  </a:lnTo>
                  <a:lnTo>
                    <a:pt x="599670" y="465"/>
                  </a:lnTo>
                  <a:lnTo>
                    <a:pt x="594065" y="495"/>
                  </a:lnTo>
                  <a:lnTo>
                    <a:pt x="588461" y="528"/>
                  </a:lnTo>
                  <a:lnTo>
                    <a:pt x="582856" y="562"/>
                  </a:lnTo>
                  <a:lnTo>
                    <a:pt x="577252" y="599"/>
                  </a:lnTo>
                  <a:lnTo>
                    <a:pt x="571648" y="639"/>
                  </a:lnTo>
                  <a:lnTo>
                    <a:pt x="566043" y="681"/>
                  </a:lnTo>
                  <a:lnTo>
                    <a:pt x="560439" y="726"/>
                  </a:lnTo>
                  <a:lnTo>
                    <a:pt x="554834" y="774"/>
                  </a:lnTo>
                  <a:lnTo>
                    <a:pt x="549230" y="825"/>
                  </a:lnTo>
                  <a:lnTo>
                    <a:pt x="543626" y="880"/>
                  </a:lnTo>
                  <a:lnTo>
                    <a:pt x="538021" y="939"/>
                  </a:lnTo>
                  <a:lnTo>
                    <a:pt x="532417" y="1001"/>
                  </a:lnTo>
                  <a:lnTo>
                    <a:pt x="526812" y="1068"/>
                  </a:lnTo>
                  <a:lnTo>
                    <a:pt x="521208" y="1140"/>
                  </a:lnTo>
                  <a:lnTo>
                    <a:pt x="515604" y="1216"/>
                  </a:lnTo>
                  <a:lnTo>
                    <a:pt x="509999" y="1298"/>
                  </a:lnTo>
                  <a:lnTo>
                    <a:pt x="504395" y="1385"/>
                  </a:lnTo>
                  <a:lnTo>
                    <a:pt x="498790" y="1478"/>
                  </a:lnTo>
                  <a:lnTo>
                    <a:pt x="493186" y="1577"/>
                  </a:lnTo>
                  <a:lnTo>
                    <a:pt x="487582" y="1683"/>
                  </a:lnTo>
                  <a:lnTo>
                    <a:pt x="481977" y="1796"/>
                  </a:lnTo>
                  <a:lnTo>
                    <a:pt x="476373" y="1917"/>
                  </a:lnTo>
                  <a:lnTo>
                    <a:pt x="470769" y="2047"/>
                  </a:lnTo>
                  <a:lnTo>
                    <a:pt x="465164" y="2185"/>
                  </a:lnTo>
                  <a:lnTo>
                    <a:pt x="459560" y="2332"/>
                  </a:lnTo>
                  <a:lnTo>
                    <a:pt x="453955" y="2489"/>
                  </a:lnTo>
                  <a:lnTo>
                    <a:pt x="448351" y="2657"/>
                  </a:lnTo>
                  <a:lnTo>
                    <a:pt x="442747" y="2836"/>
                  </a:lnTo>
                  <a:lnTo>
                    <a:pt x="437142" y="3027"/>
                  </a:lnTo>
                  <a:lnTo>
                    <a:pt x="431538" y="3231"/>
                  </a:lnTo>
                  <a:lnTo>
                    <a:pt x="425933" y="3448"/>
                  </a:lnTo>
                  <a:lnTo>
                    <a:pt x="420329" y="3680"/>
                  </a:lnTo>
                  <a:lnTo>
                    <a:pt x="414725" y="3928"/>
                  </a:lnTo>
                  <a:lnTo>
                    <a:pt x="409120" y="4192"/>
                  </a:lnTo>
                  <a:lnTo>
                    <a:pt x="403516" y="4473"/>
                  </a:lnTo>
                  <a:lnTo>
                    <a:pt x="397911" y="4773"/>
                  </a:lnTo>
                  <a:lnTo>
                    <a:pt x="392307" y="5093"/>
                  </a:lnTo>
                  <a:lnTo>
                    <a:pt x="386703" y="5434"/>
                  </a:lnTo>
                  <a:lnTo>
                    <a:pt x="381098" y="5798"/>
                  </a:lnTo>
                  <a:lnTo>
                    <a:pt x="375494" y="6185"/>
                  </a:lnTo>
                  <a:lnTo>
                    <a:pt x="369889" y="6597"/>
                  </a:lnTo>
                  <a:lnTo>
                    <a:pt x="364285" y="7037"/>
                  </a:lnTo>
                  <a:lnTo>
                    <a:pt x="358681" y="7504"/>
                  </a:lnTo>
                  <a:lnTo>
                    <a:pt x="353076" y="8002"/>
                  </a:lnTo>
                  <a:lnTo>
                    <a:pt x="347472" y="8533"/>
                  </a:lnTo>
                  <a:lnTo>
                    <a:pt x="341867" y="9097"/>
                  </a:lnTo>
                  <a:lnTo>
                    <a:pt x="336263" y="9697"/>
                  </a:lnTo>
                  <a:lnTo>
                    <a:pt x="330659" y="10335"/>
                  </a:lnTo>
                  <a:lnTo>
                    <a:pt x="325054" y="11014"/>
                  </a:lnTo>
                  <a:lnTo>
                    <a:pt x="319450" y="11736"/>
                  </a:lnTo>
                  <a:lnTo>
                    <a:pt x="313846" y="12503"/>
                  </a:lnTo>
                  <a:lnTo>
                    <a:pt x="308241" y="13317"/>
                  </a:lnTo>
                  <a:lnTo>
                    <a:pt x="302637" y="14183"/>
                  </a:lnTo>
                  <a:lnTo>
                    <a:pt x="297032" y="15102"/>
                  </a:lnTo>
                  <a:lnTo>
                    <a:pt x="291428" y="16077"/>
                  </a:lnTo>
                  <a:lnTo>
                    <a:pt x="285824" y="17111"/>
                  </a:lnTo>
                  <a:lnTo>
                    <a:pt x="280219" y="18209"/>
                  </a:lnTo>
                  <a:lnTo>
                    <a:pt x="274615" y="19372"/>
                  </a:lnTo>
                  <a:lnTo>
                    <a:pt x="269010" y="20606"/>
                  </a:lnTo>
                  <a:lnTo>
                    <a:pt x="263406" y="21912"/>
                  </a:lnTo>
                  <a:lnTo>
                    <a:pt x="257802" y="23295"/>
                  </a:lnTo>
                  <a:lnTo>
                    <a:pt x="252197" y="24759"/>
                  </a:lnTo>
                  <a:lnTo>
                    <a:pt x="246593" y="26308"/>
                  </a:lnTo>
                  <a:lnTo>
                    <a:pt x="240988" y="27946"/>
                  </a:lnTo>
                  <a:lnTo>
                    <a:pt x="235384" y="29678"/>
                  </a:lnTo>
                  <a:lnTo>
                    <a:pt x="229780" y="31507"/>
                  </a:lnTo>
                  <a:lnTo>
                    <a:pt x="224175" y="33438"/>
                  </a:lnTo>
                  <a:lnTo>
                    <a:pt x="218571" y="35475"/>
                  </a:lnTo>
                  <a:lnTo>
                    <a:pt x="212966" y="37624"/>
                  </a:lnTo>
                  <a:lnTo>
                    <a:pt x="207362" y="39889"/>
                  </a:lnTo>
                  <a:lnTo>
                    <a:pt x="201758" y="42275"/>
                  </a:lnTo>
                  <a:lnTo>
                    <a:pt x="196153" y="44787"/>
                  </a:lnTo>
                  <a:lnTo>
                    <a:pt x="190549" y="47429"/>
                  </a:lnTo>
                  <a:lnTo>
                    <a:pt x="184944" y="50206"/>
                  </a:lnTo>
                  <a:lnTo>
                    <a:pt x="179340" y="53124"/>
                  </a:lnTo>
                  <a:lnTo>
                    <a:pt x="173736" y="56187"/>
                  </a:lnTo>
                  <a:lnTo>
                    <a:pt x="168131" y="59400"/>
                  </a:lnTo>
                  <a:lnTo>
                    <a:pt x="162527" y="62768"/>
                  </a:lnTo>
                  <a:lnTo>
                    <a:pt x="156923" y="66295"/>
                  </a:lnTo>
                  <a:lnTo>
                    <a:pt x="151318" y="69986"/>
                  </a:lnTo>
                  <a:lnTo>
                    <a:pt x="145714" y="73845"/>
                  </a:lnTo>
                  <a:lnTo>
                    <a:pt x="140109" y="77876"/>
                  </a:lnTo>
                  <a:lnTo>
                    <a:pt x="134505" y="82083"/>
                  </a:lnTo>
                  <a:lnTo>
                    <a:pt x="128901" y="86469"/>
                  </a:lnTo>
                  <a:lnTo>
                    <a:pt x="123296" y="91039"/>
                  </a:lnTo>
                  <a:lnTo>
                    <a:pt x="117692" y="95795"/>
                  </a:lnTo>
                  <a:lnTo>
                    <a:pt x="112087" y="100738"/>
                  </a:lnTo>
                  <a:lnTo>
                    <a:pt x="106483" y="105873"/>
                  </a:lnTo>
                  <a:lnTo>
                    <a:pt x="100879" y="111199"/>
                  </a:lnTo>
                  <a:lnTo>
                    <a:pt x="95274" y="116719"/>
                  </a:lnTo>
                  <a:lnTo>
                    <a:pt x="89670" y="122433"/>
                  </a:lnTo>
                  <a:lnTo>
                    <a:pt x="84065" y="128342"/>
                  </a:lnTo>
                  <a:lnTo>
                    <a:pt x="78461" y="134443"/>
                  </a:lnTo>
                  <a:lnTo>
                    <a:pt x="72857" y="140738"/>
                  </a:lnTo>
                  <a:lnTo>
                    <a:pt x="67252" y="147222"/>
                  </a:lnTo>
                  <a:lnTo>
                    <a:pt x="61648" y="153896"/>
                  </a:lnTo>
                  <a:lnTo>
                    <a:pt x="56043" y="160754"/>
                  </a:lnTo>
                  <a:lnTo>
                    <a:pt x="50439" y="167793"/>
                  </a:lnTo>
                  <a:lnTo>
                    <a:pt x="44835" y="175009"/>
                  </a:lnTo>
                  <a:lnTo>
                    <a:pt x="39230" y="182397"/>
                  </a:lnTo>
                  <a:lnTo>
                    <a:pt x="33626" y="189949"/>
                  </a:lnTo>
                  <a:lnTo>
                    <a:pt x="28021" y="197661"/>
                  </a:lnTo>
                  <a:lnTo>
                    <a:pt x="22417" y="205524"/>
                  </a:lnTo>
                  <a:lnTo>
                    <a:pt x="16813" y="213530"/>
                  </a:lnTo>
                  <a:lnTo>
                    <a:pt x="11208" y="221671"/>
                  </a:lnTo>
                  <a:lnTo>
                    <a:pt x="5604" y="229938"/>
                  </a:lnTo>
                  <a:lnTo>
                    <a:pt x="0" y="238320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691486" y="3175184"/>
              <a:ext cx="1883076" cy="179812"/>
            </a:xfrm>
            <a:custGeom>
              <a:avLst/>
              <a:pathLst>
                <a:path w="1883076" h="179812">
                  <a:moveTo>
                    <a:pt x="0" y="179812"/>
                  </a:moveTo>
                  <a:lnTo>
                    <a:pt x="5604" y="174023"/>
                  </a:lnTo>
                  <a:lnTo>
                    <a:pt x="11208" y="168274"/>
                  </a:lnTo>
                  <a:lnTo>
                    <a:pt x="16813" y="162576"/>
                  </a:lnTo>
                  <a:lnTo>
                    <a:pt x="22417" y="156936"/>
                  </a:lnTo>
                  <a:lnTo>
                    <a:pt x="28021" y="151363"/>
                  </a:lnTo>
                  <a:lnTo>
                    <a:pt x="33626" y="145864"/>
                  </a:lnTo>
                  <a:lnTo>
                    <a:pt x="39230" y="140448"/>
                  </a:lnTo>
                  <a:lnTo>
                    <a:pt x="44835" y="135121"/>
                  </a:lnTo>
                  <a:lnTo>
                    <a:pt x="50439" y="129890"/>
                  </a:lnTo>
                  <a:lnTo>
                    <a:pt x="56043" y="124760"/>
                  </a:lnTo>
                  <a:lnTo>
                    <a:pt x="61648" y="119737"/>
                  </a:lnTo>
                  <a:lnTo>
                    <a:pt x="67252" y="114826"/>
                  </a:lnTo>
                  <a:lnTo>
                    <a:pt x="72857" y="110030"/>
                  </a:lnTo>
                  <a:lnTo>
                    <a:pt x="78461" y="105355"/>
                  </a:lnTo>
                  <a:lnTo>
                    <a:pt x="84065" y="100803"/>
                  </a:lnTo>
                  <a:lnTo>
                    <a:pt x="89670" y="96376"/>
                  </a:lnTo>
                  <a:lnTo>
                    <a:pt x="95274" y="92077"/>
                  </a:lnTo>
                  <a:lnTo>
                    <a:pt x="100879" y="87907"/>
                  </a:lnTo>
                  <a:lnTo>
                    <a:pt x="106483" y="83868"/>
                  </a:lnTo>
                  <a:lnTo>
                    <a:pt x="112087" y="79960"/>
                  </a:lnTo>
                  <a:lnTo>
                    <a:pt x="117692" y="76183"/>
                  </a:lnTo>
                  <a:lnTo>
                    <a:pt x="123296" y="72537"/>
                  </a:lnTo>
                  <a:lnTo>
                    <a:pt x="128901" y="69022"/>
                  </a:lnTo>
                  <a:lnTo>
                    <a:pt x="134505" y="65636"/>
                  </a:lnTo>
                  <a:lnTo>
                    <a:pt x="140109" y="62379"/>
                  </a:lnTo>
                  <a:lnTo>
                    <a:pt x="145714" y="59248"/>
                  </a:lnTo>
                  <a:lnTo>
                    <a:pt x="151318" y="56242"/>
                  </a:lnTo>
                  <a:lnTo>
                    <a:pt x="156923" y="53358"/>
                  </a:lnTo>
                  <a:lnTo>
                    <a:pt x="162527" y="50594"/>
                  </a:lnTo>
                  <a:lnTo>
                    <a:pt x="168131" y="47948"/>
                  </a:lnTo>
                  <a:lnTo>
                    <a:pt x="173736" y="45417"/>
                  </a:lnTo>
                  <a:lnTo>
                    <a:pt x="179340" y="42998"/>
                  </a:lnTo>
                  <a:lnTo>
                    <a:pt x="184944" y="40688"/>
                  </a:lnTo>
                  <a:lnTo>
                    <a:pt x="190549" y="38483"/>
                  </a:lnTo>
                  <a:lnTo>
                    <a:pt x="196153" y="36381"/>
                  </a:lnTo>
                  <a:lnTo>
                    <a:pt x="201758" y="34379"/>
                  </a:lnTo>
                  <a:lnTo>
                    <a:pt x="207362" y="32472"/>
                  </a:lnTo>
                  <a:lnTo>
                    <a:pt x="212966" y="30658"/>
                  </a:lnTo>
                  <a:lnTo>
                    <a:pt x="218571" y="28934"/>
                  </a:lnTo>
                  <a:lnTo>
                    <a:pt x="224175" y="27296"/>
                  </a:lnTo>
                  <a:lnTo>
                    <a:pt x="229780" y="25740"/>
                  </a:lnTo>
                  <a:lnTo>
                    <a:pt x="235384" y="24265"/>
                  </a:lnTo>
                  <a:lnTo>
                    <a:pt x="240988" y="22865"/>
                  </a:lnTo>
                  <a:lnTo>
                    <a:pt x="246593" y="21539"/>
                  </a:lnTo>
                  <a:lnTo>
                    <a:pt x="252197" y="20282"/>
                  </a:lnTo>
                  <a:lnTo>
                    <a:pt x="257802" y="19093"/>
                  </a:lnTo>
                  <a:lnTo>
                    <a:pt x="263406" y="17967"/>
                  </a:lnTo>
                  <a:lnTo>
                    <a:pt x="269010" y="16903"/>
                  </a:lnTo>
                  <a:lnTo>
                    <a:pt x="274615" y="15897"/>
                  </a:lnTo>
                  <a:lnTo>
                    <a:pt x="280219" y="14947"/>
                  </a:lnTo>
                  <a:lnTo>
                    <a:pt x="285824" y="14049"/>
                  </a:lnTo>
                  <a:lnTo>
                    <a:pt x="291428" y="13202"/>
                  </a:lnTo>
                  <a:lnTo>
                    <a:pt x="297032" y="12402"/>
                  </a:lnTo>
                  <a:lnTo>
                    <a:pt x="302637" y="11648"/>
                  </a:lnTo>
                  <a:lnTo>
                    <a:pt x="308241" y="10937"/>
                  </a:lnTo>
                  <a:lnTo>
                    <a:pt x="313846" y="10267"/>
                  </a:lnTo>
                  <a:lnTo>
                    <a:pt x="319450" y="9636"/>
                  </a:lnTo>
                  <a:lnTo>
                    <a:pt x="325054" y="9041"/>
                  </a:lnTo>
                  <a:lnTo>
                    <a:pt x="330659" y="8482"/>
                  </a:lnTo>
                  <a:lnTo>
                    <a:pt x="336263" y="7955"/>
                  </a:lnTo>
                  <a:lnTo>
                    <a:pt x="341867" y="7459"/>
                  </a:lnTo>
                  <a:lnTo>
                    <a:pt x="347472" y="6993"/>
                  </a:lnTo>
                  <a:lnTo>
                    <a:pt x="353076" y="6555"/>
                  </a:lnTo>
                  <a:lnTo>
                    <a:pt x="358681" y="6143"/>
                  </a:lnTo>
                  <a:lnTo>
                    <a:pt x="364285" y="5756"/>
                  </a:lnTo>
                  <a:lnTo>
                    <a:pt x="369889" y="5393"/>
                  </a:lnTo>
                  <a:lnTo>
                    <a:pt x="375494" y="5051"/>
                  </a:lnTo>
                  <a:lnTo>
                    <a:pt x="381098" y="4730"/>
                  </a:lnTo>
                  <a:lnTo>
                    <a:pt x="386703" y="4429"/>
                  </a:lnTo>
                  <a:lnTo>
                    <a:pt x="392307" y="4147"/>
                  </a:lnTo>
                  <a:lnTo>
                    <a:pt x="397911" y="3882"/>
                  </a:lnTo>
                  <a:lnTo>
                    <a:pt x="403516" y="3633"/>
                  </a:lnTo>
                  <a:lnTo>
                    <a:pt x="409120" y="3400"/>
                  </a:lnTo>
                  <a:lnTo>
                    <a:pt x="414725" y="3181"/>
                  </a:lnTo>
                  <a:lnTo>
                    <a:pt x="420329" y="2976"/>
                  </a:lnTo>
                  <a:lnTo>
                    <a:pt x="425933" y="2784"/>
                  </a:lnTo>
                  <a:lnTo>
                    <a:pt x="431538" y="2603"/>
                  </a:lnTo>
                  <a:lnTo>
                    <a:pt x="437142" y="2435"/>
                  </a:lnTo>
                  <a:lnTo>
                    <a:pt x="442747" y="2276"/>
                  </a:lnTo>
                  <a:lnTo>
                    <a:pt x="448351" y="2128"/>
                  </a:lnTo>
                  <a:lnTo>
                    <a:pt x="453955" y="1990"/>
                  </a:lnTo>
                  <a:lnTo>
                    <a:pt x="459560" y="1860"/>
                  </a:lnTo>
                  <a:lnTo>
                    <a:pt x="465164" y="1738"/>
                  </a:lnTo>
                  <a:lnTo>
                    <a:pt x="470769" y="1624"/>
                  </a:lnTo>
                  <a:lnTo>
                    <a:pt x="476373" y="1518"/>
                  </a:lnTo>
                  <a:lnTo>
                    <a:pt x="481977" y="1418"/>
                  </a:lnTo>
                  <a:lnTo>
                    <a:pt x="487582" y="1324"/>
                  </a:lnTo>
                  <a:lnTo>
                    <a:pt x="493186" y="1237"/>
                  </a:lnTo>
                  <a:lnTo>
                    <a:pt x="498790" y="1156"/>
                  </a:lnTo>
                  <a:lnTo>
                    <a:pt x="504395" y="1079"/>
                  </a:lnTo>
                  <a:lnTo>
                    <a:pt x="509999" y="1008"/>
                  </a:lnTo>
                  <a:lnTo>
                    <a:pt x="515604" y="941"/>
                  </a:lnTo>
                  <a:lnTo>
                    <a:pt x="521208" y="878"/>
                  </a:lnTo>
                  <a:lnTo>
                    <a:pt x="526812" y="820"/>
                  </a:lnTo>
                  <a:lnTo>
                    <a:pt x="532417" y="765"/>
                  </a:lnTo>
                  <a:lnTo>
                    <a:pt x="538021" y="714"/>
                  </a:lnTo>
                  <a:lnTo>
                    <a:pt x="543626" y="667"/>
                  </a:lnTo>
                  <a:lnTo>
                    <a:pt x="549230" y="622"/>
                  </a:lnTo>
                  <a:lnTo>
                    <a:pt x="554834" y="580"/>
                  </a:lnTo>
                  <a:lnTo>
                    <a:pt x="560439" y="541"/>
                  </a:lnTo>
                  <a:lnTo>
                    <a:pt x="566043" y="505"/>
                  </a:lnTo>
                  <a:lnTo>
                    <a:pt x="571648" y="471"/>
                  </a:lnTo>
                  <a:lnTo>
                    <a:pt x="577252" y="439"/>
                  </a:lnTo>
                  <a:lnTo>
                    <a:pt x="582856" y="410"/>
                  </a:lnTo>
                  <a:lnTo>
                    <a:pt x="588461" y="382"/>
                  </a:lnTo>
                  <a:lnTo>
                    <a:pt x="594065" y="356"/>
                  </a:lnTo>
                  <a:lnTo>
                    <a:pt x="599670" y="332"/>
                  </a:lnTo>
                  <a:lnTo>
                    <a:pt x="605274" y="310"/>
                  </a:lnTo>
                  <a:lnTo>
                    <a:pt x="610878" y="289"/>
                  </a:lnTo>
                  <a:lnTo>
                    <a:pt x="616483" y="269"/>
                  </a:lnTo>
                  <a:lnTo>
                    <a:pt x="622087" y="251"/>
                  </a:lnTo>
                  <a:lnTo>
                    <a:pt x="627692" y="234"/>
                  </a:lnTo>
                  <a:lnTo>
                    <a:pt x="633296" y="218"/>
                  </a:lnTo>
                  <a:lnTo>
                    <a:pt x="638900" y="203"/>
                  </a:lnTo>
                  <a:lnTo>
                    <a:pt x="644505" y="189"/>
                  </a:lnTo>
                  <a:lnTo>
                    <a:pt x="650109" y="176"/>
                  </a:lnTo>
                  <a:lnTo>
                    <a:pt x="655713" y="164"/>
                  </a:lnTo>
                  <a:lnTo>
                    <a:pt x="661318" y="152"/>
                  </a:lnTo>
                  <a:lnTo>
                    <a:pt x="666922" y="142"/>
                  </a:lnTo>
                  <a:lnTo>
                    <a:pt x="672527" y="132"/>
                  </a:lnTo>
                  <a:lnTo>
                    <a:pt x="678131" y="123"/>
                  </a:lnTo>
                  <a:lnTo>
                    <a:pt x="683735" y="114"/>
                  </a:lnTo>
                  <a:lnTo>
                    <a:pt x="689340" y="106"/>
                  </a:lnTo>
                  <a:lnTo>
                    <a:pt x="694944" y="99"/>
                  </a:lnTo>
                  <a:lnTo>
                    <a:pt x="700549" y="92"/>
                  </a:lnTo>
                  <a:lnTo>
                    <a:pt x="706153" y="86"/>
                  </a:lnTo>
                  <a:lnTo>
                    <a:pt x="711757" y="80"/>
                  </a:lnTo>
                  <a:lnTo>
                    <a:pt x="717362" y="74"/>
                  </a:lnTo>
                  <a:lnTo>
                    <a:pt x="722966" y="69"/>
                  </a:lnTo>
                  <a:lnTo>
                    <a:pt x="728571" y="64"/>
                  </a:lnTo>
                  <a:lnTo>
                    <a:pt x="734175" y="59"/>
                  </a:lnTo>
                  <a:lnTo>
                    <a:pt x="739779" y="55"/>
                  </a:lnTo>
                  <a:lnTo>
                    <a:pt x="745384" y="51"/>
                  </a:lnTo>
                  <a:lnTo>
                    <a:pt x="750988" y="47"/>
                  </a:lnTo>
                  <a:lnTo>
                    <a:pt x="756593" y="44"/>
                  </a:lnTo>
                  <a:lnTo>
                    <a:pt x="762197" y="41"/>
                  </a:lnTo>
                  <a:lnTo>
                    <a:pt x="767801" y="38"/>
                  </a:lnTo>
                  <a:lnTo>
                    <a:pt x="773406" y="35"/>
                  </a:lnTo>
                  <a:lnTo>
                    <a:pt x="779010" y="33"/>
                  </a:lnTo>
                  <a:lnTo>
                    <a:pt x="784615" y="30"/>
                  </a:lnTo>
                  <a:lnTo>
                    <a:pt x="790219" y="28"/>
                  </a:lnTo>
                  <a:lnTo>
                    <a:pt x="795823" y="26"/>
                  </a:lnTo>
                  <a:lnTo>
                    <a:pt x="801428" y="24"/>
                  </a:lnTo>
                  <a:lnTo>
                    <a:pt x="807032" y="22"/>
                  </a:lnTo>
                  <a:lnTo>
                    <a:pt x="812636" y="20"/>
                  </a:lnTo>
                  <a:lnTo>
                    <a:pt x="818241" y="19"/>
                  </a:lnTo>
                  <a:lnTo>
                    <a:pt x="823845" y="17"/>
                  </a:lnTo>
                  <a:lnTo>
                    <a:pt x="829450" y="16"/>
                  </a:lnTo>
                  <a:lnTo>
                    <a:pt x="835054" y="15"/>
                  </a:lnTo>
                  <a:lnTo>
                    <a:pt x="840658" y="14"/>
                  </a:lnTo>
                  <a:lnTo>
                    <a:pt x="846263" y="13"/>
                  </a:lnTo>
                  <a:lnTo>
                    <a:pt x="851867" y="12"/>
                  </a:lnTo>
                  <a:lnTo>
                    <a:pt x="857472" y="11"/>
                  </a:lnTo>
                  <a:lnTo>
                    <a:pt x="863076" y="10"/>
                  </a:lnTo>
                  <a:lnTo>
                    <a:pt x="868680" y="9"/>
                  </a:lnTo>
                  <a:lnTo>
                    <a:pt x="874285" y="8"/>
                  </a:lnTo>
                  <a:lnTo>
                    <a:pt x="879889" y="8"/>
                  </a:lnTo>
                  <a:lnTo>
                    <a:pt x="885494" y="7"/>
                  </a:lnTo>
                  <a:lnTo>
                    <a:pt x="891098" y="6"/>
                  </a:lnTo>
                  <a:lnTo>
                    <a:pt x="896702" y="6"/>
                  </a:lnTo>
                  <a:lnTo>
                    <a:pt x="902307" y="5"/>
                  </a:lnTo>
                  <a:lnTo>
                    <a:pt x="907911" y="5"/>
                  </a:lnTo>
                  <a:lnTo>
                    <a:pt x="913516" y="4"/>
                  </a:lnTo>
                  <a:lnTo>
                    <a:pt x="919120" y="4"/>
                  </a:lnTo>
                  <a:lnTo>
                    <a:pt x="924724" y="4"/>
                  </a:lnTo>
                  <a:lnTo>
                    <a:pt x="930329" y="3"/>
                  </a:lnTo>
                  <a:lnTo>
                    <a:pt x="935933" y="3"/>
                  </a:lnTo>
                  <a:lnTo>
                    <a:pt x="941538" y="3"/>
                  </a:lnTo>
                  <a:lnTo>
                    <a:pt x="947142" y="2"/>
                  </a:lnTo>
                  <a:lnTo>
                    <a:pt x="952746" y="2"/>
                  </a:lnTo>
                  <a:lnTo>
                    <a:pt x="958351" y="2"/>
                  </a:lnTo>
                  <a:lnTo>
                    <a:pt x="963955" y="2"/>
                  </a:lnTo>
                  <a:lnTo>
                    <a:pt x="969559" y="2"/>
                  </a:lnTo>
                  <a:lnTo>
                    <a:pt x="975164" y="1"/>
                  </a:lnTo>
                  <a:lnTo>
                    <a:pt x="980768" y="1"/>
                  </a:lnTo>
                  <a:lnTo>
                    <a:pt x="986373" y="1"/>
                  </a:lnTo>
                  <a:lnTo>
                    <a:pt x="991977" y="1"/>
                  </a:lnTo>
                  <a:lnTo>
                    <a:pt x="997581" y="1"/>
                  </a:lnTo>
                  <a:lnTo>
                    <a:pt x="1003186" y="1"/>
                  </a:lnTo>
                  <a:lnTo>
                    <a:pt x="1008790" y="1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691486" y="3175199"/>
              <a:ext cx="1883076" cy="351097"/>
            </a:xfrm>
            <a:custGeom>
              <a:avLst/>
              <a:pathLst>
                <a:path w="1883076" h="351097">
                  <a:moveTo>
                    <a:pt x="0" y="238305"/>
                  </a:moveTo>
                  <a:lnTo>
                    <a:pt x="5604" y="229923"/>
                  </a:lnTo>
                  <a:lnTo>
                    <a:pt x="11208" y="221657"/>
                  </a:lnTo>
                  <a:lnTo>
                    <a:pt x="16813" y="213516"/>
                  </a:lnTo>
                  <a:lnTo>
                    <a:pt x="22417" y="205509"/>
                  </a:lnTo>
                  <a:lnTo>
                    <a:pt x="28021" y="197646"/>
                  </a:lnTo>
                  <a:lnTo>
                    <a:pt x="33626" y="189935"/>
                  </a:lnTo>
                  <a:lnTo>
                    <a:pt x="39230" y="182382"/>
                  </a:lnTo>
                  <a:lnTo>
                    <a:pt x="44835" y="174994"/>
                  </a:lnTo>
                  <a:lnTo>
                    <a:pt x="50439" y="167778"/>
                  </a:lnTo>
                  <a:lnTo>
                    <a:pt x="56043" y="160739"/>
                  </a:lnTo>
                  <a:lnTo>
                    <a:pt x="61648" y="153881"/>
                  </a:lnTo>
                  <a:lnTo>
                    <a:pt x="67252" y="147208"/>
                  </a:lnTo>
                  <a:lnTo>
                    <a:pt x="72857" y="140723"/>
                  </a:lnTo>
                  <a:lnTo>
                    <a:pt x="78461" y="134429"/>
                  </a:lnTo>
                  <a:lnTo>
                    <a:pt x="84065" y="128327"/>
                  </a:lnTo>
                  <a:lnTo>
                    <a:pt x="89670" y="122419"/>
                  </a:lnTo>
                  <a:lnTo>
                    <a:pt x="95274" y="116705"/>
                  </a:lnTo>
                  <a:lnTo>
                    <a:pt x="100879" y="111185"/>
                  </a:lnTo>
                  <a:lnTo>
                    <a:pt x="106483" y="105858"/>
                  </a:lnTo>
                  <a:lnTo>
                    <a:pt x="112087" y="100724"/>
                  </a:lnTo>
                  <a:lnTo>
                    <a:pt x="117692" y="95780"/>
                  </a:lnTo>
                  <a:lnTo>
                    <a:pt x="123296" y="91024"/>
                  </a:lnTo>
                  <a:lnTo>
                    <a:pt x="128901" y="86455"/>
                  </a:lnTo>
                  <a:lnTo>
                    <a:pt x="134505" y="82068"/>
                  </a:lnTo>
                  <a:lnTo>
                    <a:pt x="140109" y="77861"/>
                  </a:lnTo>
                  <a:lnTo>
                    <a:pt x="145714" y="73830"/>
                  </a:lnTo>
                  <a:lnTo>
                    <a:pt x="151318" y="69971"/>
                  </a:lnTo>
                  <a:lnTo>
                    <a:pt x="156923" y="66280"/>
                  </a:lnTo>
                  <a:lnTo>
                    <a:pt x="162527" y="62753"/>
                  </a:lnTo>
                  <a:lnTo>
                    <a:pt x="168131" y="59385"/>
                  </a:lnTo>
                  <a:lnTo>
                    <a:pt x="173736" y="56172"/>
                  </a:lnTo>
                  <a:lnTo>
                    <a:pt x="179340" y="53109"/>
                  </a:lnTo>
                  <a:lnTo>
                    <a:pt x="184944" y="50192"/>
                  </a:lnTo>
                  <a:lnTo>
                    <a:pt x="190549" y="47414"/>
                  </a:lnTo>
                  <a:lnTo>
                    <a:pt x="196153" y="44772"/>
                  </a:lnTo>
                  <a:lnTo>
                    <a:pt x="201758" y="42260"/>
                  </a:lnTo>
                  <a:lnTo>
                    <a:pt x="207362" y="39874"/>
                  </a:lnTo>
                  <a:lnTo>
                    <a:pt x="212966" y="37609"/>
                  </a:lnTo>
                  <a:lnTo>
                    <a:pt x="218571" y="35460"/>
                  </a:lnTo>
                  <a:lnTo>
                    <a:pt x="224175" y="33423"/>
                  </a:lnTo>
                  <a:lnTo>
                    <a:pt x="229780" y="31492"/>
                  </a:lnTo>
                  <a:lnTo>
                    <a:pt x="235384" y="29663"/>
                  </a:lnTo>
                  <a:lnTo>
                    <a:pt x="240988" y="27932"/>
                  </a:lnTo>
                  <a:lnTo>
                    <a:pt x="246593" y="26294"/>
                  </a:lnTo>
                  <a:lnTo>
                    <a:pt x="252197" y="24745"/>
                  </a:lnTo>
                  <a:lnTo>
                    <a:pt x="257802" y="23280"/>
                  </a:lnTo>
                  <a:lnTo>
                    <a:pt x="263406" y="21897"/>
                  </a:lnTo>
                  <a:lnTo>
                    <a:pt x="269010" y="20591"/>
                  </a:lnTo>
                  <a:lnTo>
                    <a:pt x="274615" y="19358"/>
                  </a:lnTo>
                  <a:lnTo>
                    <a:pt x="280219" y="18194"/>
                  </a:lnTo>
                  <a:lnTo>
                    <a:pt x="285824" y="17097"/>
                  </a:lnTo>
                  <a:lnTo>
                    <a:pt x="291428" y="16062"/>
                  </a:lnTo>
                  <a:lnTo>
                    <a:pt x="297032" y="15087"/>
                  </a:lnTo>
                  <a:lnTo>
                    <a:pt x="302637" y="14168"/>
                  </a:lnTo>
                  <a:lnTo>
                    <a:pt x="308241" y="13303"/>
                  </a:lnTo>
                  <a:lnTo>
                    <a:pt x="313846" y="12488"/>
                  </a:lnTo>
                  <a:lnTo>
                    <a:pt x="319450" y="11721"/>
                  </a:lnTo>
                  <a:lnTo>
                    <a:pt x="325054" y="10999"/>
                  </a:lnTo>
                  <a:lnTo>
                    <a:pt x="330659" y="10320"/>
                  </a:lnTo>
                  <a:lnTo>
                    <a:pt x="336263" y="9682"/>
                  </a:lnTo>
                  <a:lnTo>
                    <a:pt x="341867" y="9082"/>
                  </a:lnTo>
                  <a:lnTo>
                    <a:pt x="347472" y="8518"/>
                  </a:lnTo>
                  <a:lnTo>
                    <a:pt x="353076" y="7988"/>
                  </a:lnTo>
                  <a:lnTo>
                    <a:pt x="358681" y="7490"/>
                  </a:lnTo>
                  <a:lnTo>
                    <a:pt x="364285" y="7022"/>
                  </a:lnTo>
                  <a:lnTo>
                    <a:pt x="369889" y="6582"/>
                  </a:lnTo>
                  <a:lnTo>
                    <a:pt x="375494" y="6170"/>
                  </a:lnTo>
                  <a:lnTo>
                    <a:pt x="381098" y="5783"/>
                  </a:lnTo>
                  <a:lnTo>
                    <a:pt x="386703" y="5419"/>
                  </a:lnTo>
                  <a:lnTo>
                    <a:pt x="392307" y="5078"/>
                  </a:lnTo>
                  <a:lnTo>
                    <a:pt x="397911" y="4758"/>
                  </a:lnTo>
                  <a:lnTo>
                    <a:pt x="403516" y="4458"/>
                  </a:lnTo>
                  <a:lnTo>
                    <a:pt x="409120" y="4177"/>
                  </a:lnTo>
                  <a:lnTo>
                    <a:pt x="414725" y="3913"/>
                  </a:lnTo>
                  <a:lnTo>
                    <a:pt x="420329" y="3665"/>
                  </a:lnTo>
                  <a:lnTo>
                    <a:pt x="425933" y="3433"/>
                  </a:lnTo>
                  <a:lnTo>
                    <a:pt x="431538" y="3216"/>
                  </a:lnTo>
                  <a:lnTo>
                    <a:pt x="437142" y="3012"/>
                  </a:lnTo>
                  <a:lnTo>
                    <a:pt x="442747" y="2821"/>
                  </a:lnTo>
                  <a:lnTo>
                    <a:pt x="448351" y="2642"/>
                  </a:lnTo>
                  <a:lnTo>
                    <a:pt x="453955" y="2474"/>
                  </a:lnTo>
                  <a:lnTo>
                    <a:pt x="459560" y="2317"/>
                  </a:lnTo>
                  <a:lnTo>
                    <a:pt x="465164" y="2170"/>
                  </a:lnTo>
                  <a:lnTo>
                    <a:pt x="470769" y="2032"/>
                  </a:lnTo>
                  <a:lnTo>
                    <a:pt x="476373" y="1903"/>
                  </a:lnTo>
                  <a:lnTo>
                    <a:pt x="481977" y="1782"/>
                  </a:lnTo>
                  <a:lnTo>
                    <a:pt x="487582" y="1668"/>
                  </a:lnTo>
                  <a:lnTo>
                    <a:pt x="493186" y="1562"/>
                  </a:lnTo>
                  <a:lnTo>
                    <a:pt x="498790" y="1463"/>
                  </a:lnTo>
                  <a:lnTo>
                    <a:pt x="504395" y="1370"/>
                  </a:lnTo>
                  <a:lnTo>
                    <a:pt x="509999" y="1283"/>
                  </a:lnTo>
                  <a:lnTo>
                    <a:pt x="515604" y="1201"/>
                  </a:lnTo>
                  <a:lnTo>
                    <a:pt x="521208" y="1125"/>
                  </a:lnTo>
                  <a:lnTo>
                    <a:pt x="526812" y="1053"/>
                  </a:lnTo>
                  <a:lnTo>
                    <a:pt x="532417" y="987"/>
                  </a:lnTo>
                  <a:lnTo>
                    <a:pt x="538021" y="924"/>
                  </a:lnTo>
                  <a:lnTo>
                    <a:pt x="543626" y="865"/>
                  </a:lnTo>
                  <a:lnTo>
                    <a:pt x="549230" y="810"/>
                  </a:lnTo>
                  <a:lnTo>
                    <a:pt x="554834" y="759"/>
                  </a:lnTo>
                  <a:lnTo>
                    <a:pt x="560439" y="711"/>
                  </a:lnTo>
                  <a:lnTo>
                    <a:pt x="566043" y="666"/>
                  </a:lnTo>
                  <a:lnTo>
                    <a:pt x="571648" y="624"/>
                  </a:lnTo>
                  <a:lnTo>
                    <a:pt x="577252" y="584"/>
                  </a:lnTo>
                  <a:lnTo>
                    <a:pt x="582856" y="547"/>
                  </a:lnTo>
                  <a:lnTo>
                    <a:pt x="588461" y="513"/>
                  </a:lnTo>
                  <a:lnTo>
                    <a:pt x="594065" y="480"/>
                  </a:lnTo>
                  <a:lnTo>
                    <a:pt x="599670" y="450"/>
                  </a:lnTo>
                  <a:lnTo>
                    <a:pt x="605274" y="422"/>
                  </a:lnTo>
                  <a:lnTo>
                    <a:pt x="610878" y="395"/>
                  </a:lnTo>
                  <a:lnTo>
                    <a:pt x="616483" y="370"/>
                  </a:lnTo>
                  <a:lnTo>
                    <a:pt x="622087" y="347"/>
                  </a:lnTo>
                  <a:lnTo>
                    <a:pt x="627692" y="325"/>
                  </a:lnTo>
                  <a:lnTo>
                    <a:pt x="633296" y="305"/>
                  </a:lnTo>
                  <a:lnTo>
                    <a:pt x="638900" y="286"/>
                  </a:lnTo>
                  <a:lnTo>
                    <a:pt x="644505" y="268"/>
                  </a:lnTo>
                  <a:lnTo>
                    <a:pt x="650109" y="251"/>
                  </a:lnTo>
                  <a:lnTo>
                    <a:pt x="655713" y="236"/>
                  </a:lnTo>
                  <a:lnTo>
                    <a:pt x="661318" y="221"/>
                  </a:lnTo>
                  <a:lnTo>
                    <a:pt x="666922" y="207"/>
                  </a:lnTo>
                  <a:lnTo>
                    <a:pt x="672527" y="194"/>
                  </a:lnTo>
                  <a:lnTo>
                    <a:pt x="678131" y="182"/>
                  </a:lnTo>
                  <a:lnTo>
                    <a:pt x="683735" y="171"/>
                  </a:lnTo>
                  <a:lnTo>
                    <a:pt x="689340" y="161"/>
                  </a:lnTo>
                  <a:lnTo>
                    <a:pt x="694944" y="151"/>
                  </a:lnTo>
                  <a:lnTo>
                    <a:pt x="700549" y="141"/>
                  </a:lnTo>
                  <a:lnTo>
                    <a:pt x="706153" y="133"/>
                  </a:lnTo>
                  <a:lnTo>
                    <a:pt x="711757" y="125"/>
                  </a:lnTo>
                  <a:lnTo>
                    <a:pt x="717362" y="117"/>
                  </a:lnTo>
                  <a:lnTo>
                    <a:pt x="722966" y="110"/>
                  </a:lnTo>
                  <a:lnTo>
                    <a:pt x="728571" y="103"/>
                  </a:lnTo>
                  <a:lnTo>
                    <a:pt x="734175" y="97"/>
                  </a:lnTo>
                  <a:lnTo>
                    <a:pt x="739779" y="91"/>
                  </a:lnTo>
                  <a:lnTo>
                    <a:pt x="745384" y="85"/>
                  </a:lnTo>
                  <a:lnTo>
                    <a:pt x="750988" y="80"/>
                  </a:lnTo>
                  <a:lnTo>
                    <a:pt x="756593" y="75"/>
                  </a:lnTo>
                  <a:lnTo>
                    <a:pt x="762197" y="71"/>
                  </a:lnTo>
                  <a:lnTo>
                    <a:pt x="767801" y="66"/>
                  </a:lnTo>
                  <a:lnTo>
                    <a:pt x="773406" y="62"/>
                  </a:lnTo>
                  <a:lnTo>
                    <a:pt x="779010" y="59"/>
                  </a:lnTo>
                  <a:lnTo>
                    <a:pt x="784615" y="55"/>
                  </a:lnTo>
                  <a:lnTo>
                    <a:pt x="790219" y="52"/>
                  </a:lnTo>
                  <a:lnTo>
                    <a:pt x="795823" y="49"/>
                  </a:lnTo>
                  <a:lnTo>
                    <a:pt x="801428" y="46"/>
                  </a:lnTo>
                  <a:lnTo>
                    <a:pt x="807032" y="43"/>
                  </a:lnTo>
                  <a:lnTo>
                    <a:pt x="812636" y="40"/>
                  </a:lnTo>
                  <a:lnTo>
                    <a:pt x="818241" y="38"/>
                  </a:lnTo>
                  <a:lnTo>
                    <a:pt x="823845" y="36"/>
                  </a:lnTo>
                  <a:lnTo>
                    <a:pt x="829450" y="33"/>
                  </a:lnTo>
                  <a:lnTo>
                    <a:pt x="835054" y="31"/>
                  </a:lnTo>
                  <a:lnTo>
                    <a:pt x="840658" y="30"/>
                  </a:lnTo>
                  <a:lnTo>
                    <a:pt x="846263" y="28"/>
                  </a:lnTo>
                  <a:lnTo>
                    <a:pt x="851867" y="26"/>
                  </a:lnTo>
                  <a:lnTo>
                    <a:pt x="857472" y="24"/>
                  </a:lnTo>
                  <a:lnTo>
                    <a:pt x="863076" y="23"/>
                  </a:lnTo>
                  <a:lnTo>
                    <a:pt x="868680" y="22"/>
                  </a:lnTo>
                  <a:lnTo>
                    <a:pt x="874285" y="20"/>
                  </a:lnTo>
                  <a:lnTo>
                    <a:pt x="879889" y="19"/>
                  </a:lnTo>
                  <a:lnTo>
                    <a:pt x="885494" y="18"/>
                  </a:lnTo>
                  <a:lnTo>
                    <a:pt x="891098" y="17"/>
                  </a:lnTo>
                  <a:lnTo>
                    <a:pt x="896702" y="16"/>
                  </a:lnTo>
                  <a:lnTo>
                    <a:pt x="902307" y="15"/>
                  </a:lnTo>
                  <a:lnTo>
                    <a:pt x="907911" y="14"/>
                  </a:lnTo>
                  <a:lnTo>
                    <a:pt x="913516" y="13"/>
                  </a:lnTo>
                  <a:lnTo>
                    <a:pt x="919120" y="12"/>
                  </a:lnTo>
                  <a:lnTo>
                    <a:pt x="924724" y="11"/>
                  </a:lnTo>
                  <a:lnTo>
                    <a:pt x="930329" y="10"/>
                  </a:lnTo>
                  <a:lnTo>
                    <a:pt x="935933" y="10"/>
                  </a:lnTo>
                  <a:lnTo>
                    <a:pt x="941538" y="9"/>
                  </a:lnTo>
                  <a:lnTo>
                    <a:pt x="947142" y="8"/>
                  </a:lnTo>
                  <a:lnTo>
                    <a:pt x="952746" y="8"/>
                  </a:lnTo>
                  <a:lnTo>
                    <a:pt x="958351" y="7"/>
                  </a:lnTo>
                  <a:lnTo>
                    <a:pt x="963955" y="7"/>
                  </a:lnTo>
                  <a:lnTo>
                    <a:pt x="969559" y="6"/>
                  </a:lnTo>
                  <a:lnTo>
                    <a:pt x="975164" y="6"/>
                  </a:lnTo>
                  <a:lnTo>
                    <a:pt x="980768" y="5"/>
                  </a:lnTo>
                  <a:lnTo>
                    <a:pt x="986373" y="5"/>
                  </a:lnTo>
                  <a:lnTo>
                    <a:pt x="991977" y="4"/>
                  </a:lnTo>
                  <a:lnTo>
                    <a:pt x="997581" y="4"/>
                  </a:lnTo>
                  <a:lnTo>
                    <a:pt x="1003186" y="4"/>
                  </a:lnTo>
                  <a:lnTo>
                    <a:pt x="1008790" y="3"/>
                  </a:lnTo>
                  <a:lnTo>
                    <a:pt x="1014395" y="3"/>
                  </a:lnTo>
                  <a:lnTo>
                    <a:pt x="1019999" y="3"/>
                  </a:lnTo>
                  <a:lnTo>
                    <a:pt x="1025603" y="2"/>
                  </a:lnTo>
                  <a:lnTo>
                    <a:pt x="1031208" y="2"/>
                  </a:lnTo>
                  <a:lnTo>
                    <a:pt x="1036812" y="2"/>
                  </a:lnTo>
                  <a:lnTo>
                    <a:pt x="1042417" y="2"/>
                  </a:lnTo>
                  <a:lnTo>
                    <a:pt x="1048021" y="1"/>
                  </a:lnTo>
                  <a:lnTo>
                    <a:pt x="1053625" y="1"/>
                  </a:lnTo>
                  <a:lnTo>
                    <a:pt x="1059230" y="1"/>
                  </a:lnTo>
                  <a:lnTo>
                    <a:pt x="1064834" y="1"/>
                  </a:lnTo>
                  <a:lnTo>
                    <a:pt x="1070439" y="1"/>
                  </a:lnTo>
                  <a:lnTo>
                    <a:pt x="1076043" y="1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1"/>
                  </a:lnTo>
                  <a:lnTo>
                    <a:pt x="1227362" y="1"/>
                  </a:lnTo>
                  <a:lnTo>
                    <a:pt x="1232966" y="1"/>
                  </a:lnTo>
                  <a:lnTo>
                    <a:pt x="1238570" y="1"/>
                  </a:lnTo>
                  <a:lnTo>
                    <a:pt x="1244175" y="2"/>
                  </a:lnTo>
                  <a:lnTo>
                    <a:pt x="1249779" y="2"/>
                  </a:lnTo>
                  <a:lnTo>
                    <a:pt x="1255384" y="2"/>
                  </a:lnTo>
                  <a:lnTo>
                    <a:pt x="1260988" y="2"/>
                  </a:lnTo>
                  <a:lnTo>
                    <a:pt x="1266592" y="3"/>
                  </a:lnTo>
                  <a:lnTo>
                    <a:pt x="1272197" y="3"/>
                  </a:lnTo>
                  <a:lnTo>
                    <a:pt x="1277801" y="3"/>
                  </a:lnTo>
                  <a:lnTo>
                    <a:pt x="1283406" y="4"/>
                  </a:lnTo>
                  <a:lnTo>
                    <a:pt x="1289010" y="4"/>
                  </a:lnTo>
                  <a:lnTo>
                    <a:pt x="1294614" y="5"/>
                  </a:lnTo>
                  <a:lnTo>
                    <a:pt x="1300219" y="5"/>
                  </a:lnTo>
                  <a:lnTo>
                    <a:pt x="1305823" y="6"/>
                  </a:lnTo>
                  <a:lnTo>
                    <a:pt x="1311427" y="6"/>
                  </a:lnTo>
                  <a:lnTo>
                    <a:pt x="1317032" y="7"/>
                  </a:lnTo>
                  <a:lnTo>
                    <a:pt x="1322636" y="7"/>
                  </a:lnTo>
                  <a:lnTo>
                    <a:pt x="1328241" y="8"/>
                  </a:lnTo>
                  <a:lnTo>
                    <a:pt x="1333845" y="9"/>
                  </a:lnTo>
                  <a:lnTo>
                    <a:pt x="1339449" y="9"/>
                  </a:lnTo>
                  <a:lnTo>
                    <a:pt x="1345054" y="10"/>
                  </a:lnTo>
                  <a:lnTo>
                    <a:pt x="1350658" y="11"/>
                  </a:lnTo>
                  <a:lnTo>
                    <a:pt x="1356263" y="12"/>
                  </a:lnTo>
                  <a:lnTo>
                    <a:pt x="1361867" y="13"/>
                  </a:lnTo>
                  <a:lnTo>
                    <a:pt x="1367471" y="14"/>
                  </a:lnTo>
                  <a:lnTo>
                    <a:pt x="1373076" y="14"/>
                  </a:lnTo>
                  <a:lnTo>
                    <a:pt x="1378680" y="16"/>
                  </a:lnTo>
                  <a:lnTo>
                    <a:pt x="1384285" y="17"/>
                  </a:lnTo>
                  <a:lnTo>
                    <a:pt x="1389889" y="18"/>
                  </a:lnTo>
                  <a:lnTo>
                    <a:pt x="1395493" y="19"/>
                  </a:lnTo>
                  <a:lnTo>
                    <a:pt x="1401098" y="20"/>
                  </a:lnTo>
                  <a:lnTo>
                    <a:pt x="1406702" y="21"/>
                  </a:lnTo>
                  <a:lnTo>
                    <a:pt x="1412307" y="23"/>
                  </a:lnTo>
                  <a:lnTo>
                    <a:pt x="1417911" y="24"/>
                  </a:lnTo>
                  <a:lnTo>
                    <a:pt x="1423515" y="26"/>
                  </a:lnTo>
                  <a:lnTo>
                    <a:pt x="1429120" y="27"/>
                  </a:lnTo>
                  <a:lnTo>
                    <a:pt x="1434724" y="29"/>
                  </a:lnTo>
                  <a:lnTo>
                    <a:pt x="1440329" y="31"/>
                  </a:lnTo>
                  <a:lnTo>
                    <a:pt x="1445933" y="33"/>
                  </a:lnTo>
                  <a:lnTo>
                    <a:pt x="1451537" y="35"/>
                  </a:lnTo>
                  <a:lnTo>
                    <a:pt x="1457142" y="37"/>
                  </a:lnTo>
                  <a:lnTo>
                    <a:pt x="1462746" y="39"/>
                  </a:lnTo>
                  <a:lnTo>
                    <a:pt x="1468350" y="41"/>
                  </a:lnTo>
                  <a:lnTo>
                    <a:pt x="1473955" y="43"/>
                  </a:lnTo>
                  <a:lnTo>
                    <a:pt x="1479559" y="46"/>
                  </a:lnTo>
                  <a:lnTo>
                    <a:pt x="1485164" y="48"/>
                  </a:lnTo>
                  <a:lnTo>
                    <a:pt x="1490768" y="51"/>
                  </a:lnTo>
                  <a:lnTo>
                    <a:pt x="1496372" y="54"/>
                  </a:lnTo>
                  <a:lnTo>
                    <a:pt x="1501977" y="57"/>
                  </a:lnTo>
                  <a:lnTo>
                    <a:pt x="1507581" y="60"/>
                  </a:lnTo>
                  <a:lnTo>
                    <a:pt x="1513186" y="63"/>
                  </a:lnTo>
                  <a:lnTo>
                    <a:pt x="1518790" y="66"/>
                  </a:lnTo>
                  <a:lnTo>
                    <a:pt x="1524394" y="69"/>
                  </a:lnTo>
                  <a:lnTo>
                    <a:pt x="1529999" y="73"/>
                  </a:lnTo>
                  <a:lnTo>
                    <a:pt x="1535603" y="76"/>
                  </a:lnTo>
                  <a:lnTo>
                    <a:pt x="1541208" y="79"/>
                  </a:lnTo>
                  <a:lnTo>
                    <a:pt x="1546812" y="83"/>
                  </a:lnTo>
                  <a:lnTo>
                    <a:pt x="1552416" y="87"/>
                  </a:lnTo>
                  <a:lnTo>
                    <a:pt x="1558021" y="90"/>
                  </a:lnTo>
                  <a:lnTo>
                    <a:pt x="1563625" y="94"/>
                  </a:lnTo>
                  <a:lnTo>
                    <a:pt x="1569230" y="97"/>
                  </a:lnTo>
                  <a:lnTo>
                    <a:pt x="1574834" y="101"/>
                  </a:lnTo>
                  <a:lnTo>
                    <a:pt x="1580438" y="104"/>
                  </a:lnTo>
                  <a:lnTo>
                    <a:pt x="1586043" y="108"/>
                  </a:lnTo>
                  <a:lnTo>
                    <a:pt x="1591647" y="111"/>
                  </a:lnTo>
                  <a:lnTo>
                    <a:pt x="1597252" y="114"/>
                  </a:lnTo>
                  <a:lnTo>
                    <a:pt x="1602856" y="117"/>
                  </a:lnTo>
                  <a:lnTo>
                    <a:pt x="1608460" y="120"/>
                  </a:lnTo>
                  <a:lnTo>
                    <a:pt x="1614065" y="122"/>
                  </a:lnTo>
                  <a:lnTo>
                    <a:pt x="1619669" y="124"/>
                  </a:lnTo>
                  <a:lnTo>
                    <a:pt x="1625273" y="126"/>
                  </a:lnTo>
                  <a:lnTo>
                    <a:pt x="1630878" y="127"/>
                  </a:lnTo>
                  <a:lnTo>
                    <a:pt x="1636482" y="128"/>
                  </a:lnTo>
                  <a:lnTo>
                    <a:pt x="1642087" y="129"/>
                  </a:lnTo>
                  <a:lnTo>
                    <a:pt x="1647691" y="129"/>
                  </a:lnTo>
                  <a:lnTo>
                    <a:pt x="1653295" y="129"/>
                  </a:lnTo>
                  <a:lnTo>
                    <a:pt x="1658900" y="128"/>
                  </a:lnTo>
                  <a:lnTo>
                    <a:pt x="1664504" y="127"/>
                  </a:lnTo>
                  <a:lnTo>
                    <a:pt x="1670109" y="125"/>
                  </a:lnTo>
                  <a:lnTo>
                    <a:pt x="1675713" y="124"/>
                  </a:lnTo>
                  <a:lnTo>
                    <a:pt x="1681317" y="121"/>
                  </a:lnTo>
                  <a:lnTo>
                    <a:pt x="1686922" y="119"/>
                  </a:lnTo>
                  <a:lnTo>
                    <a:pt x="1692526" y="116"/>
                  </a:lnTo>
                  <a:lnTo>
                    <a:pt x="1698131" y="113"/>
                  </a:lnTo>
                  <a:lnTo>
                    <a:pt x="1703735" y="109"/>
                  </a:lnTo>
                  <a:lnTo>
                    <a:pt x="1709339" y="106"/>
                  </a:lnTo>
                  <a:lnTo>
                    <a:pt x="1714944" y="102"/>
                  </a:lnTo>
                  <a:lnTo>
                    <a:pt x="1720548" y="98"/>
                  </a:lnTo>
                  <a:lnTo>
                    <a:pt x="1726153" y="94"/>
                  </a:lnTo>
                  <a:lnTo>
                    <a:pt x="1731757" y="90"/>
                  </a:lnTo>
                  <a:lnTo>
                    <a:pt x="1737361" y="86"/>
                  </a:lnTo>
                  <a:lnTo>
                    <a:pt x="1742966" y="82"/>
                  </a:lnTo>
                  <a:lnTo>
                    <a:pt x="1748570" y="77"/>
                  </a:lnTo>
                  <a:lnTo>
                    <a:pt x="1754175" y="73"/>
                  </a:lnTo>
                  <a:lnTo>
                    <a:pt x="1759779" y="69"/>
                  </a:lnTo>
                  <a:lnTo>
                    <a:pt x="1765383" y="66"/>
                  </a:lnTo>
                  <a:lnTo>
                    <a:pt x="1770988" y="62"/>
                  </a:lnTo>
                  <a:lnTo>
                    <a:pt x="1776592" y="58"/>
                  </a:lnTo>
                  <a:lnTo>
                    <a:pt x="1782196" y="54"/>
                  </a:lnTo>
                  <a:lnTo>
                    <a:pt x="1787801" y="51"/>
                  </a:lnTo>
                  <a:lnTo>
                    <a:pt x="1793405" y="48"/>
                  </a:lnTo>
                  <a:lnTo>
                    <a:pt x="1799010" y="44"/>
                  </a:lnTo>
                  <a:lnTo>
                    <a:pt x="1804614" y="41"/>
                  </a:lnTo>
                  <a:lnTo>
                    <a:pt x="1810218" y="38"/>
                  </a:lnTo>
                  <a:lnTo>
                    <a:pt x="1815823" y="35"/>
                  </a:lnTo>
                  <a:lnTo>
                    <a:pt x="1821427" y="33"/>
                  </a:lnTo>
                  <a:lnTo>
                    <a:pt x="1827032" y="30"/>
                  </a:lnTo>
                  <a:lnTo>
                    <a:pt x="1832636" y="28"/>
                  </a:lnTo>
                  <a:lnTo>
                    <a:pt x="1838240" y="25"/>
                  </a:lnTo>
                  <a:lnTo>
                    <a:pt x="1843845" y="23"/>
                  </a:lnTo>
                  <a:lnTo>
                    <a:pt x="1849449" y="21"/>
                  </a:lnTo>
                  <a:lnTo>
                    <a:pt x="1855054" y="19"/>
                  </a:lnTo>
                  <a:lnTo>
                    <a:pt x="1860658" y="17"/>
                  </a:lnTo>
                  <a:lnTo>
                    <a:pt x="1866262" y="15"/>
                  </a:lnTo>
                  <a:lnTo>
                    <a:pt x="1871867" y="14"/>
                  </a:lnTo>
                  <a:lnTo>
                    <a:pt x="1877471" y="12"/>
                  </a:lnTo>
                  <a:lnTo>
                    <a:pt x="1883076" y="10"/>
                  </a:lnTo>
                  <a:lnTo>
                    <a:pt x="1877471" y="12"/>
                  </a:lnTo>
                  <a:lnTo>
                    <a:pt x="1871867" y="14"/>
                  </a:lnTo>
                  <a:lnTo>
                    <a:pt x="1866262" y="15"/>
                  </a:lnTo>
                  <a:lnTo>
                    <a:pt x="1860658" y="17"/>
                  </a:lnTo>
                  <a:lnTo>
                    <a:pt x="1855054" y="19"/>
                  </a:lnTo>
                  <a:lnTo>
                    <a:pt x="1849449" y="21"/>
                  </a:lnTo>
                  <a:lnTo>
                    <a:pt x="1843845" y="23"/>
                  </a:lnTo>
                  <a:lnTo>
                    <a:pt x="1838240" y="25"/>
                  </a:lnTo>
                  <a:lnTo>
                    <a:pt x="1832636" y="28"/>
                  </a:lnTo>
                  <a:lnTo>
                    <a:pt x="1827032" y="30"/>
                  </a:lnTo>
                  <a:lnTo>
                    <a:pt x="1821427" y="33"/>
                  </a:lnTo>
                  <a:lnTo>
                    <a:pt x="1815823" y="35"/>
                  </a:lnTo>
                  <a:lnTo>
                    <a:pt x="1810218" y="38"/>
                  </a:lnTo>
                  <a:lnTo>
                    <a:pt x="1804614" y="41"/>
                  </a:lnTo>
                  <a:lnTo>
                    <a:pt x="1799010" y="44"/>
                  </a:lnTo>
                  <a:lnTo>
                    <a:pt x="1793405" y="48"/>
                  </a:lnTo>
                  <a:lnTo>
                    <a:pt x="1787801" y="51"/>
                  </a:lnTo>
                  <a:lnTo>
                    <a:pt x="1782196" y="54"/>
                  </a:lnTo>
                  <a:lnTo>
                    <a:pt x="1776592" y="58"/>
                  </a:lnTo>
                  <a:lnTo>
                    <a:pt x="1770988" y="62"/>
                  </a:lnTo>
                  <a:lnTo>
                    <a:pt x="1765383" y="66"/>
                  </a:lnTo>
                  <a:lnTo>
                    <a:pt x="1759779" y="69"/>
                  </a:lnTo>
                  <a:lnTo>
                    <a:pt x="1754175" y="73"/>
                  </a:lnTo>
                  <a:lnTo>
                    <a:pt x="1748570" y="77"/>
                  </a:lnTo>
                  <a:lnTo>
                    <a:pt x="1742966" y="82"/>
                  </a:lnTo>
                  <a:lnTo>
                    <a:pt x="1737361" y="86"/>
                  </a:lnTo>
                  <a:lnTo>
                    <a:pt x="1731757" y="90"/>
                  </a:lnTo>
                  <a:lnTo>
                    <a:pt x="1726153" y="94"/>
                  </a:lnTo>
                  <a:lnTo>
                    <a:pt x="1720548" y="98"/>
                  </a:lnTo>
                  <a:lnTo>
                    <a:pt x="1714944" y="102"/>
                  </a:lnTo>
                  <a:lnTo>
                    <a:pt x="1709339" y="106"/>
                  </a:lnTo>
                  <a:lnTo>
                    <a:pt x="1703735" y="109"/>
                  </a:lnTo>
                  <a:lnTo>
                    <a:pt x="1698131" y="113"/>
                  </a:lnTo>
                  <a:lnTo>
                    <a:pt x="1692526" y="116"/>
                  </a:lnTo>
                  <a:lnTo>
                    <a:pt x="1686922" y="119"/>
                  </a:lnTo>
                  <a:lnTo>
                    <a:pt x="1681317" y="121"/>
                  </a:lnTo>
                  <a:lnTo>
                    <a:pt x="1675713" y="124"/>
                  </a:lnTo>
                  <a:lnTo>
                    <a:pt x="1670109" y="125"/>
                  </a:lnTo>
                  <a:lnTo>
                    <a:pt x="1664504" y="127"/>
                  </a:lnTo>
                  <a:lnTo>
                    <a:pt x="1658900" y="128"/>
                  </a:lnTo>
                  <a:lnTo>
                    <a:pt x="1653295" y="129"/>
                  </a:lnTo>
                  <a:lnTo>
                    <a:pt x="1647691" y="129"/>
                  </a:lnTo>
                  <a:lnTo>
                    <a:pt x="1642087" y="129"/>
                  </a:lnTo>
                  <a:lnTo>
                    <a:pt x="1636482" y="128"/>
                  </a:lnTo>
                  <a:lnTo>
                    <a:pt x="1630878" y="127"/>
                  </a:lnTo>
                  <a:lnTo>
                    <a:pt x="1625273" y="126"/>
                  </a:lnTo>
                  <a:lnTo>
                    <a:pt x="1619669" y="124"/>
                  </a:lnTo>
                  <a:lnTo>
                    <a:pt x="1614065" y="122"/>
                  </a:lnTo>
                  <a:lnTo>
                    <a:pt x="1608460" y="120"/>
                  </a:lnTo>
                  <a:lnTo>
                    <a:pt x="1602856" y="117"/>
                  </a:lnTo>
                  <a:lnTo>
                    <a:pt x="1597252" y="114"/>
                  </a:lnTo>
                  <a:lnTo>
                    <a:pt x="1591647" y="111"/>
                  </a:lnTo>
                  <a:lnTo>
                    <a:pt x="1586043" y="108"/>
                  </a:lnTo>
                  <a:lnTo>
                    <a:pt x="1580438" y="104"/>
                  </a:lnTo>
                  <a:lnTo>
                    <a:pt x="1574834" y="101"/>
                  </a:lnTo>
                  <a:lnTo>
                    <a:pt x="1569230" y="97"/>
                  </a:lnTo>
                  <a:lnTo>
                    <a:pt x="1563625" y="94"/>
                  </a:lnTo>
                  <a:lnTo>
                    <a:pt x="1558021" y="90"/>
                  </a:lnTo>
                  <a:lnTo>
                    <a:pt x="1552416" y="87"/>
                  </a:lnTo>
                  <a:lnTo>
                    <a:pt x="1546812" y="83"/>
                  </a:lnTo>
                  <a:lnTo>
                    <a:pt x="1541208" y="79"/>
                  </a:lnTo>
                  <a:lnTo>
                    <a:pt x="1535603" y="76"/>
                  </a:lnTo>
                  <a:lnTo>
                    <a:pt x="1529999" y="73"/>
                  </a:lnTo>
                  <a:lnTo>
                    <a:pt x="1524394" y="69"/>
                  </a:lnTo>
                  <a:lnTo>
                    <a:pt x="1518790" y="66"/>
                  </a:lnTo>
                  <a:lnTo>
                    <a:pt x="1513186" y="63"/>
                  </a:lnTo>
                  <a:lnTo>
                    <a:pt x="1507581" y="60"/>
                  </a:lnTo>
                  <a:lnTo>
                    <a:pt x="1501977" y="57"/>
                  </a:lnTo>
                  <a:lnTo>
                    <a:pt x="1496372" y="54"/>
                  </a:lnTo>
                  <a:lnTo>
                    <a:pt x="1490768" y="51"/>
                  </a:lnTo>
                  <a:lnTo>
                    <a:pt x="1485164" y="48"/>
                  </a:lnTo>
                  <a:lnTo>
                    <a:pt x="1479559" y="46"/>
                  </a:lnTo>
                  <a:lnTo>
                    <a:pt x="1473955" y="43"/>
                  </a:lnTo>
                  <a:lnTo>
                    <a:pt x="1468350" y="41"/>
                  </a:lnTo>
                  <a:lnTo>
                    <a:pt x="1462746" y="39"/>
                  </a:lnTo>
                  <a:lnTo>
                    <a:pt x="1457142" y="37"/>
                  </a:lnTo>
                  <a:lnTo>
                    <a:pt x="1451537" y="35"/>
                  </a:lnTo>
                  <a:lnTo>
                    <a:pt x="1445933" y="33"/>
                  </a:lnTo>
                  <a:lnTo>
                    <a:pt x="1440329" y="31"/>
                  </a:lnTo>
                  <a:lnTo>
                    <a:pt x="1434724" y="29"/>
                  </a:lnTo>
                  <a:lnTo>
                    <a:pt x="1429120" y="27"/>
                  </a:lnTo>
                  <a:lnTo>
                    <a:pt x="1423515" y="26"/>
                  </a:lnTo>
                  <a:lnTo>
                    <a:pt x="1417911" y="24"/>
                  </a:lnTo>
                  <a:lnTo>
                    <a:pt x="1412307" y="23"/>
                  </a:lnTo>
                  <a:lnTo>
                    <a:pt x="1406702" y="21"/>
                  </a:lnTo>
                  <a:lnTo>
                    <a:pt x="1401098" y="20"/>
                  </a:lnTo>
                  <a:lnTo>
                    <a:pt x="1395493" y="19"/>
                  </a:lnTo>
                  <a:lnTo>
                    <a:pt x="1389889" y="18"/>
                  </a:lnTo>
                  <a:lnTo>
                    <a:pt x="1384285" y="17"/>
                  </a:lnTo>
                  <a:lnTo>
                    <a:pt x="1378680" y="16"/>
                  </a:lnTo>
                  <a:lnTo>
                    <a:pt x="1373076" y="14"/>
                  </a:lnTo>
                  <a:lnTo>
                    <a:pt x="1367471" y="14"/>
                  </a:lnTo>
                  <a:lnTo>
                    <a:pt x="1361867" y="13"/>
                  </a:lnTo>
                  <a:lnTo>
                    <a:pt x="1356263" y="12"/>
                  </a:lnTo>
                  <a:lnTo>
                    <a:pt x="1350658" y="11"/>
                  </a:lnTo>
                  <a:lnTo>
                    <a:pt x="1345054" y="10"/>
                  </a:lnTo>
                  <a:lnTo>
                    <a:pt x="1339449" y="9"/>
                  </a:lnTo>
                  <a:lnTo>
                    <a:pt x="1333845" y="9"/>
                  </a:lnTo>
                  <a:lnTo>
                    <a:pt x="1328241" y="8"/>
                  </a:lnTo>
                  <a:lnTo>
                    <a:pt x="1322636" y="7"/>
                  </a:lnTo>
                  <a:lnTo>
                    <a:pt x="1317032" y="7"/>
                  </a:lnTo>
                  <a:lnTo>
                    <a:pt x="1311427" y="6"/>
                  </a:lnTo>
                  <a:lnTo>
                    <a:pt x="1305823" y="6"/>
                  </a:lnTo>
                  <a:lnTo>
                    <a:pt x="1300219" y="5"/>
                  </a:lnTo>
                  <a:lnTo>
                    <a:pt x="1294614" y="5"/>
                  </a:lnTo>
                  <a:lnTo>
                    <a:pt x="1289010" y="4"/>
                  </a:lnTo>
                  <a:lnTo>
                    <a:pt x="1283406" y="4"/>
                  </a:lnTo>
                  <a:lnTo>
                    <a:pt x="1277801" y="3"/>
                  </a:lnTo>
                  <a:lnTo>
                    <a:pt x="1272197" y="3"/>
                  </a:lnTo>
                  <a:lnTo>
                    <a:pt x="1266592" y="3"/>
                  </a:lnTo>
                  <a:lnTo>
                    <a:pt x="1260988" y="2"/>
                  </a:lnTo>
                  <a:lnTo>
                    <a:pt x="1255384" y="2"/>
                  </a:lnTo>
                  <a:lnTo>
                    <a:pt x="1249779" y="2"/>
                  </a:lnTo>
                  <a:lnTo>
                    <a:pt x="1244175" y="2"/>
                  </a:lnTo>
                  <a:lnTo>
                    <a:pt x="1238570" y="1"/>
                  </a:lnTo>
                  <a:lnTo>
                    <a:pt x="1232966" y="1"/>
                  </a:lnTo>
                  <a:lnTo>
                    <a:pt x="1227362" y="1"/>
                  </a:lnTo>
                  <a:lnTo>
                    <a:pt x="1221757" y="1"/>
                  </a:lnTo>
                  <a:lnTo>
                    <a:pt x="1216153" y="0"/>
                  </a:lnTo>
                  <a:lnTo>
                    <a:pt x="1210548" y="0"/>
                  </a:lnTo>
                  <a:lnTo>
                    <a:pt x="1204944" y="0"/>
                  </a:lnTo>
                  <a:lnTo>
                    <a:pt x="1199340" y="0"/>
                  </a:lnTo>
                  <a:lnTo>
                    <a:pt x="1193735" y="0"/>
                  </a:lnTo>
                  <a:lnTo>
                    <a:pt x="1188131" y="0"/>
                  </a:lnTo>
                  <a:lnTo>
                    <a:pt x="1182526" y="0"/>
                  </a:lnTo>
                  <a:lnTo>
                    <a:pt x="1176922" y="0"/>
                  </a:lnTo>
                  <a:lnTo>
                    <a:pt x="1171318" y="0"/>
                  </a:lnTo>
                  <a:lnTo>
                    <a:pt x="1165713" y="0"/>
                  </a:lnTo>
                  <a:lnTo>
                    <a:pt x="1160109" y="0"/>
                  </a:lnTo>
                  <a:lnTo>
                    <a:pt x="1154504" y="0"/>
                  </a:lnTo>
                  <a:lnTo>
                    <a:pt x="1148900" y="0"/>
                  </a:lnTo>
                  <a:lnTo>
                    <a:pt x="1143296" y="0"/>
                  </a:lnTo>
                  <a:lnTo>
                    <a:pt x="1137691" y="0"/>
                  </a:lnTo>
                  <a:lnTo>
                    <a:pt x="1132087" y="0"/>
                  </a:lnTo>
                  <a:lnTo>
                    <a:pt x="1126482" y="0"/>
                  </a:lnTo>
                  <a:lnTo>
                    <a:pt x="1120878" y="0"/>
                  </a:lnTo>
                  <a:lnTo>
                    <a:pt x="1115274" y="0"/>
                  </a:lnTo>
                  <a:lnTo>
                    <a:pt x="1109669" y="0"/>
                  </a:lnTo>
                  <a:lnTo>
                    <a:pt x="1104065" y="0"/>
                  </a:lnTo>
                  <a:lnTo>
                    <a:pt x="1098461" y="0"/>
                  </a:lnTo>
                  <a:lnTo>
                    <a:pt x="1092856" y="0"/>
                  </a:lnTo>
                  <a:lnTo>
                    <a:pt x="1087252" y="0"/>
                  </a:lnTo>
                  <a:lnTo>
                    <a:pt x="1081647" y="0"/>
                  </a:lnTo>
                  <a:lnTo>
                    <a:pt x="1076043" y="1"/>
                  </a:lnTo>
                  <a:lnTo>
                    <a:pt x="1070439" y="1"/>
                  </a:lnTo>
                  <a:lnTo>
                    <a:pt x="1064834" y="1"/>
                  </a:lnTo>
                  <a:lnTo>
                    <a:pt x="1059230" y="1"/>
                  </a:lnTo>
                  <a:lnTo>
                    <a:pt x="1053625" y="1"/>
                  </a:lnTo>
                  <a:lnTo>
                    <a:pt x="1048021" y="1"/>
                  </a:lnTo>
                  <a:lnTo>
                    <a:pt x="1042417" y="2"/>
                  </a:lnTo>
                  <a:lnTo>
                    <a:pt x="1036812" y="2"/>
                  </a:lnTo>
                  <a:lnTo>
                    <a:pt x="1031208" y="2"/>
                  </a:lnTo>
                  <a:lnTo>
                    <a:pt x="1025603" y="2"/>
                  </a:lnTo>
                  <a:lnTo>
                    <a:pt x="1019999" y="3"/>
                  </a:lnTo>
                  <a:lnTo>
                    <a:pt x="1014395" y="3"/>
                  </a:lnTo>
                  <a:lnTo>
                    <a:pt x="1008790" y="3"/>
                  </a:lnTo>
                  <a:lnTo>
                    <a:pt x="1003186" y="4"/>
                  </a:lnTo>
                  <a:lnTo>
                    <a:pt x="997581" y="4"/>
                  </a:lnTo>
                  <a:lnTo>
                    <a:pt x="991977" y="5"/>
                  </a:lnTo>
                  <a:lnTo>
                    <a:pt x="986373" y="5"/>
                  </a:lnTo>
                  <a:lnTo>
                    <a:pt x="980768" y="5"/>
                  </a:lnTo>
                  <a:lnTo>
                    <a:pt x="975164" y="6"/>
                  </a:lnTo>
                  <a:lnTo>
                    <a:pt x="969559" y="6"/>
                  </a:lnTo>
                  <a:lnTo>
                    <a:pt x="963955" y="7"/>
                  </a:lnTo>
                  <a:lnTo>
                    <a:pt x="958351" y="7"/>
                  </a:lnTo>
                  <a:lnTo>
                    <a:pt x="952746" y="8"/>
                  </a:lnTo>
                  <a:lnTo>
                    <a:pt x="947142" y="8"/>
                  </a:lnTo>
                  <a:lnTo>
                    <a:pt x="941538" y="9"/>
                  </a:lnTo>
                  <a:lnTo>
                    <a:pt x="935933" y="10"/>
                  </a:lnTo>
                  <a:lnTo>
                    <a:pt x="930329" y="11"/>
                  </a:lnTo>
                  <a:lnTo>
                    <a:pt x="924724" y="11"/>
                  </a:lnTo>
                  <a:lnTo>
                    <a:pt x="919120" y="12"/>
                  </a:lnTo>
                  <a:lnTo>
                    <a:pt x="913516" y="13"/>
                  </a:lnTo>
                  <a:lnTo>
                    <a:pt x="907911" y="14"/>
                  </a:lnTo>
                  <a:lnTo>
                    <a:pt x="902307" y="15"/>
                  </a:lnTo>
                  <a:lnTo>
                    <a:pt x="896702" y="16"/>
                  </a:lnTo>
                  <a:lnTo>
                    <a:pt x="891098" y="17"/>
                  </a:lnTo>
                  <a:lnTo>
                    <a:pt x="885494" y="18"/>
                  </a:lnTo>
                  <a:lnTo>
                    <a:pt x="879889" y="19"/>
                  </a:lnTo>
                  <a:lnTo>
                    <a:pt x="874285" y="20"/>
                  </a:lnTo>
                  <a:lnTo>
                    <a:pt x="868680" y="22"/>
                  </a:lnTo>
                  <a:lnTo>
                    <a:pt x="863076" y="23"/>
                  </a:lnTo>
                  <a:lnTo>
                    <a:pt x="857472" y="25"/>
                  </a:lnTo>
                  <a:lnTo>
                    <a:pt x="851867" y="26"/>
                  </a:lnTo>
                  <a:lnTo>
                    <a:pt x="846263" y="28"/>
                  </a:lnTo>
                  <a:lnTo>
                    <a:pt x="840658" y="30"/>
                  </a:lnTo>
                  <a:lnTo>
                    <a:pt x="835054" y="32"/>
                  </a:lnTo>
                  <a:lnTo>
                    <a:pt x="829450" y="34"/>
                  </a:lnTo>
                  <a:lnTo>
                    <a:pt x="823845" y="37"/>
                  </a:lnTo>
                  <a:lnTo>
                    <a:pt x="818241" y="39"/>
                  </a:lnTo>
                  <a:lnTo>
                    <a:pt x="812636" y="42"/>
                  </a:lnTo>
                  <a:lnTo>
                    <a:pt x="807032" y="44"/>
                  </a:lnTo>
                  <a:lnTo>
                    <a:pt x="801428" y="48"/>
                  </a:lnTo>
                  <a:lnTo>
                    <a:pt x="795823" y="51"/>
                  </a:lnTo>
                  <a:lnTo>
                    <a:pt x="790219" y="54"/>
                  </a:lnTo>
                  <a:lnTo>
                    <a:pt x="784615" y="58"/>
                  </a:lnTo>
                  <a:lnTo>
                    <a:pt x="779010" y="62"/>
                  </a:lnTo>
                  <a:lnTo>
                    <a:pt x="773406" y="66"/>
                  </a:lnTo>
                  <a:lnTo>
                    <a:pt x="767801" y="71"/>
                  </a:lnTo>
                  <a:lnTo>
                    <a:pt x="762197" y="76"/>
                  </a:lnTo>
                  <a:lnTo>
                    <a:pt x="756593" y="81"/>
                  </a:lnTo>
                  <a:lnTo>
                    <a:pt x="750988" y="87"/>
                  </a:lnTo>
                  <a:lnTo>
                    <a:pt x="745384" y="93"/>
                  </a:lnTo>
                  <a:lnTo>
                    <a:pt x="739779" y="100"/>
                  </a:lnTo>
                  <a:lnTo>
                    <a:pt x="734175" y="107"/>
                  </a:lnTo>
                  <a:lnTo>
                    <a:pt x="728571" y="114"/>
                  </a:lnTo>
                  <a:lnTo>
                    <a:pt x="722966" y="123"/>
                  </a:lnTo>
                  <a:lnTo>
                    <a:pt x="717362" y="132"/>
                  </a:lnTo>
                  <a:lnTo>
                    <a:pt x="711757" y="141"/>
                  </a:lnTo>
                  <a:lnTo>
                    <a:pt x="706153" y="152"/>
                  </a:lnTo>
                  <a:lnTo>
                    <a:pt x="700549" y="163"/>
                  </a:lnTo>
                  <a:lnTo>
                    <a:pt x="694944" y="175"/>
                  </a:lnTo>
                  <a:lnTo>
                    <a:pt x="689340" y="189"/>
                  </a:lnTo>
                  <a:lnTo>
                    <a:pt x="683735" y="203"/>
                  </a:lnTo>
                  <a:lnTo>
                    <a:pt x="678131" y="218"/>
                  </a:lnTo>
                  <a:lnTo>
                    <a:pt x="672527" y="235"/>
                  </a:lnTo>
                  <a:lnTo>
                    <a:pt x="666922" y="253"/>
                  </a:lnTo>
                  <a:lnTo>
                    <a:pt x="661318" y="272"/>
                  </a:lnTo>
                  <a:lnTo>
                    <a:pt x="655713" y="293"/>
                  </a:lnTo>
                  <a:lnTo>
                    <a:pt x="650109" y="316"/>
                  </a:lnTo>
                  <a:lnTo>
                    <a:pt x="644505" y="341"/>
                  </a:lnTo>
                  <a:lnTo>
                    <a:pt x="638900" y="367"/>
                  </a:lnTo>
                  <a:lnTo>
                    <a:pt x="633296" y="396"/>
                  </a:lnTo>
                  <a:lnTo>
                    <a:pt x="627692" y="428"/>
                  </a:lnTo>
                  <a:lnTo>
                    <a:pt x="622087" y="461"/>
                  </a:lnTo>
                  <a:lnTo>
                    <a:pt x="616483" y="498"/>
                  </a:lnTo>
                  <a:lnTo>
                    <a:pt x="610878" y="537"/>
                  </a:lnTo>
                  <a:lnTo>
                    <a:pt x="605274" y="580"/>
                  </a:lnTo>
                  <a:lnTo>
                    <a:pt x="599670" y="626"/>
                  </a:lnTo>
                  <a:lnTo>
                    <a:pt x="594065" y="676"/>
                  </a:lnTo>
                  <a:lnTo>
                    <a:pt x="588461" y="730"/>
                  </a:lnTo>
                  <a:lnTo>
                    <a:pt x="582856" y="789"/>
                  </a:lnTo>
                  <a:lnTo>
                    <a:pt x="577252" y="852"/>
                  </a:lnTo>
                  <a:lnTo>
                    <a:pt x="571648" y="920"/>
                  </a:lnTo>
                  <a:lnTo>
                    <a:pt x="566043" y="993"/>
                  </a:lnTo>
                  <a:lnTo>
                    <a:pt x="560439" y="1073"/>
                  </a:lnTo>
                  <a:lnTo>
                    <a:pt x="554834" y="1159"/>
                  </a:lnTo>
                  <a:lnTo>
                    <a:pt x="549230" y="1251"/>
                  </a:lnTo>
                  <a:lnTo>
                    <a:pt x="543626" y="1351"/>
                  </a:lnTo>
                  <a:lnTo>
                    <a:pt x="538021" y="1459"/>
                  </a:lnTo>
                  <a:lnTo>
                    <a:pt x="532417" y="1576"/>
                  </a:lnTo>
                  <a:lnTo>
                    <a:pt x="526812" y="1701"/>
                  </a:lnTo>
                  <a:lnTo>
                    <a:pt x="521208" y="1836"/>
                  </a:lnTo>
                  <a:lnTo>
                    <a:pt x="515604" y="1982"/>
                  </a:lnTo>
                  <a:lnTo>
                    <a:pt x="509999" y="2138"/>
                  </a:lnTo>
                  <a:lnTo>
                    <a:pt x="504395" y="2307"/>
                  </a:lnTo>
                  <a:lnTo>
                    <a:pt x="498790" y="2489"/>
                  </a:lnTo>
                  <a:lnTo>
                    <a:pt x="493186" y="2684"/>
                  </a:lnTo>
                  <a:lnTo>
                    <a:pt x="487582" y="2894"/>
                  </a:lnTo>
                  <a:lnTo>
                    <a:pt x="481977" y="3119"/>
                  </a:lnTo>
                  <a:lnTo>
                    <a:pt x="476373" y="3361"/>
                  </a:lnTo>
                  <a:lnTo>
                    <a:pt x="470769" y="3621"/>
                  </a:lnTo>
                  <a:lnTo>
                    <a:pt x="465164" y="3900"/>
                  </a:lnTo>
                  <a:lnTo>
                    <a:pt x="459560" y="4200"/>
                  </a:lnTo>
                  <a:lnTo>
                    <a:pt x="453955" y="4521"/>
                  </a:lnTo>
                  <a:lnTo>
                    <a:pt x="448351" y="4864"/>
                  </a:lnTo>
                  <a:lnTo>
                    <a:pt x="442747" y="5233"/>
                  </a:lnTo>
                  <a:lnTo>
                    <a:pt x="437142" y="5627"/>
                  </a:lnTo>
                  <a:lnTo>
                    <a:pt x="431538" y="6049"/>
                  </a:lnTo>
                  <a:lnTo>
                    <a:pt x="425933" y="6500"/>
                  </a:lnTo>
                  <a:lnTo>
                    <a:pt x="420329" y="6982"/>
                  </a:lnTo>
                  <a:lnTo>
                    <a:pt x="414725" y="7498"/>
                  </a:lnTo>
                  <a:lnTo>
                    <a:pt x="409120" y="8048"/>
                  </a:lnTo>
                  <a:lnTo>
                    <a:pt x="403516" y="8635"/>
                  </a:lnTo>
                  <a:lnTo>
                    <a:pt x="397911" y="9261"/>
                  </a:lnTo>
                  <a:lnTo>
                    <a:pt x="392307" y="9929"/>
                  </a:lnTo>
                  <a:lnTo>
                    <a:pt x="386703" y="10641"/>
                  </a:lnTo>
                  <a:lnTo>
                    <a:pt x="381098" y="11399"/>
                  </a:lnTo>
                  <a:lnTo>
                    <a:pt x="375494" y="12205"/>
                  </a:lnTo>
                  <a:lnTo>
                    <a:pt x="369889" y="13064"/>
                  </a:lnTo>
                  <a:lnTo>
                    <a:pt x="364285" y="13976"/>
                  </a:lnTo>
                  <a:lnTo>
                    <a:pt x="358681" y="14946"/>
                  </a:lnTo>
                  <a:lnTo>
                    <a:pt x="353076" y="15976"/>
                  </a:lnTo>
                  <a:lnTo>
                    <a:pt x="347472" y="17069"/>
                  </a:lnTo>
                  <a:lnTo>
                    <a:pt x="341867" y="18229"/>
                  </a:lnTo>
                  <a:lnTo>
                    <a:pt x="336263" y="19458"/>
                  </a:lnTo>
                  <a:lnTo>
                    <a:pt x="330659" y="20762"/>
                  </a:lnTo>
                  <a:lnTo>
                    <a:pt x="325054" y="22142"/>
                  </a:lnTo>
                  <a:lnTo>
                    <a:pt x="319450" y="23602"/>
                  </a:lnTo>
                  <a:lnTo>
                    <a:pt x="313846" y="25147"/>
                  </a:lnTo>
                  <a:lnTo>
                    <a:pt x="308241" y="26781"/>
                  </a:lnTo>
                  <a:lnTo>
                    <a:pt x="302637" y="28507"/>
                  </a:lnTo>
                  <a:lnTo>
                    <a:pt x="297032" y="30329"/>
                  </a:lnTo>
                  <a:lnTo>
                    <a:pt x="291428" y="32252"/>
                  </a:lnTo>
                  <a:lnTo>
                    <a:pt x="285824" y="34279"/>
                  </a:lnTo>
                  <a:lnTo>
                    <a:pt x="280219" y="36416"/>
                  </a:lnTo>
                  <a:lnTo>
                    <a:pt x="274615" y="38667"/>
                  </a:lnTo>
                  <a:lnTo>
                    <a:pt x="269010" y="41036"/>
                  </a:lnTo>
                  <a:lnTo>
                    <a:pt x="263406" y="43528"/>
                  </a:lnTo>
                  <a:lnTo>
                    <a:pt x="257802" y="46148"/>
                  </a:lnTo>
                  <a:lnTo>
                    <a:pt x="252197" y="48900"/>
                  </a:lnTo>
                  <a:lnTo>
                    <a:pt x="246593" y="51788"/>
                  </a:lnTo>
                  <a:lnTo>
                    <a:pt x="240988" y="54819"/>
                  </a:lnTo>
                  <a:lnTo>
                    <a:pt x="235384" y="57995"/>
                  </a:lnTo>
                  <a:lnTo>
                    <a:pt x="229780" y="61323"/>
                  </a:lnTo>
                  <a:lnTo>
                    <a:pt x="224175" y="64806"/>
                  </a:lnTo>
                  <a:lnTo>
                    <a:pt x="218571" y="68449"/>
                  </a:lnTo>
                  <a:lnTo>
                    <a:pt x="212966" y="72257"/>
                  </a:lnTo>
                  <a:lnTo>
                    <a:pt x="207362" y="76234"/>
                  </a:lnTo>
                  <a:lnTo>
                    <a:pt x="201758" y="80384"/>
                  </a:lnTo>
                  <a:lnTo>
                    <a:pt x="196153" y="84712"/>
                  </a:lnTo>
                  <a:lnTo>
                    <a:pt x="190549" y="89221"/>
                  </a:lnTo>
                  <a:lnTo>
                    <a:pt x="184944" y="93915"/>
                  </a:lnTo>
                  <a:lnTo>
                    <a:pt x="179340" y="98798"/>
                  </a:lnTo>
                  <a:lnTo>
                    <a:pt x="173736" y="103872"/>
                  </a:lnTo>
                  <a:lnTo>
                    <a:pt x="168131" y="109142"/>
                  </a:lnTo>
                  <a:lnTo>
                    <a:pt x="162527" y="114608"/>
                  </a:lnTo>
                  <a:lnTo>
                    <a:pt x="156923" y="120273"/>
                  </a:lnTo>
                  <a:lnTo>
                    <a:pt x="151318" y="126140"/>
                  </a:lnTo>
                  <a:lnTo>
                    <a:pt x="145714" y="132209"/>
                  </a:lnTo>
                  <a:lnTo>
                    <a:pt x="140109" y="138481"/>
                  </a:lnTo>
                  <a:lnTo>
                    <a:pt x="134505" y="144957"/>
                  </a:lnTo>
                  <a:lnTo>
                    <a:pt x="128901" y="151636"/>
                  </a:lnTo>
                  <a:lnTo>
                    <a:pt x="123296" y="158518"/>
                  </a:lnTo>
                  <a:lnTo>
                    <a:pt x="117692" y="165601"/>
                  </a:lnTo>
                  <a:lnTo>
                    <a:pt x="112087" y="172883"/>
                  </a:lnTo>
                  <a:lnTo>
                    <a:pt x="106483" y="180361"/>
                  </a:lnTo>
                  <a:lnTo>
                    <a:pt x="100879" y="188033"/>
                  </a:lnTo>
                  <a:lnTo>
                    <a:pt x="95274" y="195894"/>
                  </a:lnTo>
                  <a:lnTo>
                    <a:pt x="89670" y="203939"/>
                  </a:lnTo>
                  <a:lnTo>
                    <a:pt x="84065" y="212163"/>
                  </a:lnTo>
                  <a:lnTo>
                    <a:pt x="78461" y="220560"/>
                  </a:lnTo>
                  <a:lnTo>
                    <a:pt x="72857" y="229122"/>
                  </a:lnTo>
                  <a:lnTo>
                    <a:pt x="67252" y="237842"/>
                  </a:lnTo>
                  <a:lnTo>
                    <a:pt x="61648" y="246712"/>
                  </a:lnTo>
                  <a:lnTo>
                    <a:pt x="56043" y="255722"/>
                  </a:lnTo>
                  <a:lnTo>
                    <a:pt x="50439" y="264862"/>
                  </a:lnTo>
                  <a:lnTo>
                    <a:pt x="44835" y="274123"/>
                  </a:lnTo>
                  <a:lnTo>
                    <a:pt x="39230" y="283492"/>
                  </a:lnTo>
                  <a:lnTo>
                    <a:pt x="33626" y="292959"/>
                  </a:lnTo>
                  <a:lnTo>
                    <a:pt x="28021" y="302512"/>
                  </a:lnTo>
                  <a:lnTo>
                    <a:pt x="22417" y="312137"/>
                  </a:lnTo>
                  <a:lnTo>
                    <a:pt x="16813" y="321821"/>
                  </a:lnTo>
                  <a:lnTo>
                    <a:pt x="11208" y="331552"/>
                  </a:lnTo>
                  <a:lnTo>
                    <a:pt x="5604" y="341315"/>
                  </a:lnTo>
                  <a:lnTo>
                    <a:pt x="0" y="351097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691486" y="3175199"/>
              <a:ext cx="1883076" cy="238305"/>
            </a:xfrm>
            <a:custGeom>
              <a:avLst/>
              <a:pathLst>
                <a:path w="1883076" h="238305">
                  <a:moveTo>
                    <a:pt x="0" y="238305"/>
                  </a:moveTo>
                  <a:lnTo>
                    <a:pt x="5604" y="229923"/>
                  </a:lnTo>
                  <a:lnTo>
                    <a:pt x="11208" y="221657"/>
                  </a:lnTo>
                  <a:lnTo>
                    <a:pt x="16813" y="213516"/>
                  </a:lnTo>
                  <a:lnTo>
                    <a:pt x="22417" y="205509"/>
                  </a:lnTo>
                  <a:lnTo>
                    <a:pt x="28021" y="197646"/>
                  </a:lnTo>
                  <a:lnTo>
                    <a:pt x="33626" y="189935"/>
                  </a:lnTo>
                  <a:lnTo>
                    <a:pt x="39230" y="182382"/>
                  </a:lnTo>
                  <a:lnTo>
                    <a:pt x="44835" y="174994"/>
                  </a:lnTo>
                  <a:lnTo>
                    <a:pt x="50439" y="167778"/>
                  </a:lnTo>
                  <a:lnTo>
                    <a:pt x="56043" y="160739"/>
                  </a:lnTo>
                  <a:lnTo>
                    <a:pt x="61648" y="153881"/>
                  </a:lnTo>
                  <a:lnTo>
                    <a:pt x="67252" y="147208"/>
                  </a:lnTo>
                  <a:lnTo>
                    <a:pt x="72857" y="140723"/>
                  </a:lnTo>
                  <a:lnTo>
                    <a:pt x="78461" y="134429"/>
                  </a:lnTo>
                  <a:lnTo>
                    <a:pt x="84065" y="128327"/>
                  </a:lnTo>
                  <a:lnTo>
                    <a:pt x="89670" y="122419"/>
                  </a:lnTo>
                  <a:lnTo>
                    <a:pt x="95274" y="116705"/>
                  </a:lnTo>
                  <a:lnTo>
                    <a:pt x="100879" y="111185"/>
                  </a:lnTo>
                  <a:lnTo>
                    <a:pt x="106483" y="105858"/>
                  </a:lnTo>
                  <a:lnTo>
                    <a:pt x="112087" y="100724"/>
                  </a:lnTo>
                  <a:lnTo>
                    <a:pt x="117692" y="95780"/>
                  </a:lnTo>
                  <a:lnTo>
                    <a:pt x="123296" y="91024"/>
                  </a:lnTo>
                  <a:lnTo>
                    <a:pt x="128901" y="86455"/>
                  </a:lnTo>
                  <a:lnTo>
                    <a:pt x="134505" y="82068"/>
                  </a:lnTo>
                  <a:lnTo>
                    <a:pt x="140109" y="77861"/>
                  </a:lnTo>
                  <a:lnTo>
                    <a:pt x="145714" y="73830"/>
                  </a:lnTo>
                  <a:lnTo>
                    <a:pt x="151318" y="69971"/>
                  </a:lnTo>
                  <a:lnTo>
                    <a:pt x="156923" y="66280"/>
                  </a:lnTo>
                  <a:lnTo>
                    <a:pt x="162527" y="62753"/>
                  </a:lnTo>
                  <a:lnTo>
                    <a:pt x="168131" y="59385"/>
                  </a:lnTo>
                  <a:lnTo>
                    <a:pt x="173736" y="56172"/>
                  </a:lnTo>
                  <a:lnTo>
                    <a:pt x="179340" y="53109"/>
                  </a:lnTo>
                  <a:lnTo>
                    <a:pt x="184944" y="50192"/>
                  </a:lnTo>
                  <a:lnTo>
                    <a:pt x="190549" y="47414"/>
                  </a:lnTo>
                  <a:lnTo>
                    <a:pt x="196153" y="44772"/>
                  </a:lnTo>
                  <a:lnTo>
                    <a:pt x="201758" y="42260"/>
                  </a:lnTo>
                  <a:lnTo>
                    <a:pt x="207362" y="39874"/>
                  </a:lnTo>
                  <a:lnTo>
                    <a:pt x="212966" y="37609"/>
                  </a:lnTo>
                  <a:lnTo>
                    <a:pt x="218571" y="35460"/>
                  </a:lnTo>
                  <a:lnTo>
                    <a:pt x="224175" y="33423"/>
                  </a:lnTo>
                  <a:lnTo>
                    <a:pt x="229780" y="31492"/>
                  </a:lnTo>
                  <a:lnTo>
                    <a:pt x="235384" y="29663"/>
                  </a:lnTo>
                  <a:lnTo>
                    <a:pt x="240988" y="27932"/>
                  </a:lnTo>
                  <a:lnTo>
                    <a:pt x="246593" y="26294"/>
                  </a:lnTo>
                  <a:lnTo>
                    <a:pt x="252197" y="24745"/>
                  </a:lnTo>
                  <a:lnTo>
                    <a:pt x="257802" y="23280"/>
                  </a:lnTo>
                  <a:lnTo>
                    <a:pt x="263406" y="21897"/>
                  </a:lnTo>
                  <a:lnTo>
                    <a:pt x="269010" y="20591"/>
                  </a:lnTo>
                  <a:lnTo>
                    <a:pt x="274615" y="19358"/>
                  </a:lnTo>
                  <a:lnTo>
                    <a:pt x="280219" y="18194"/>
                  </a:lnTo>
                  <a:lnTo>
                    <a:pt x="285824" y="17097"/>
                  </a:lnTo>
                  <a:lnTo>
                    <a:pt x="291428" y="16062"/>
                  </a:lnTo>
                  <a:lnTo>
                    <a:pt x="297032" y="15087"/>
                  </a:lnTo>
                  <a:lnTo>
                    <a:pt x="302637" y="14168"/>
                  </a:lnTo>
                  <a:lnTo>
                    <a:pt x="308241" y="13303"/>
                  </a:lnTo>
                  <a:lnTo>
                    <a:pt x="313846" y="12488"/>
                  </a:lnTo>
                  <a:lnTo>
                    <a:pt x="319450" y="11721"/>
                  </a:lnTo>
                  <a:lnTo>
                    <a:pt x="325054" y="10999"/>
                  </a:lnTo>
                  <a:lnTo>
                    <a:pt x="330659" y="10320"/>
                  </a:lnTo>
                  <a:lnTo>
                    <a:pt x="336263" y="9682"/>
                  </a:lnTo>
                  <a:lnTo>
                    <a:pt x="341867" y="9082"/>
                  </a:lnTo>
                  <a:lnTo>
                    <a:pt x="347472" y="8518"/>
                  </a:lnTo>
                  <a:lnTo>
                    <a:pt x="353076" y="7988"/>
                  </a:lnTo>
                  <a:lnTo>
                    <a:pt x="358681" y="7490"/>
                  </a:lnTo>
                  <a:lnTo>
                    <a:pt x="364285" y="7022"/>
                  </a:lnTo>
                  <a:lnTo>
                    <a:pt x="369889" y="6582"/>
                  </a:lnTo>
                  <a:lnTo>
                    <a:pt x="375494" y="6170"/>
                  </a:lnTo>
                  <a:lnTo>
                    <a:pt x="381098" y="5783"/>
                  </a:lnTo>
                  <a:lnTo>
                    <a:pt x="386703" y="5419"/>
                  </a:lnTo>
                  <a:lnTo>
                    <a:pt x="392307" y="5078"/>
                  </a:lnTo>
                  <a:lnTo>
                    <a:pt x="397911" y="4758"/>
                  </a:lnTo>
                  <a:lnTo>
                    <a:pt x="403516" y="4458"/>
                  </a:lnTo>
                  <a:lnTo>
                    <a:pt x="409120" y="4177"/>
                  </a:lnTo>
                  <a:lnTo>
                    <a:pt x="414725" y="3913"/>
                  </a:lnTo>
                  <a:lnTo>
                    <a:pt x="420329" y="3665"/>
                  </a:lnTo>
                  <a:lnTo>
                    <a:pt x="425933" y="3433"/>
                  </a:lnTo>
                  <a:lnTo>
                    <a:pt x="431538" y="3216"/>
                  </a:lnTo>
                  <a:lnTo>
                    <a:pt x="437142" y="3012"/>
                  </a:lnTo>
                  <a:lnTo>
                    <a:pt x="442747" y="2821"/>
                  </a:lnTo>
                  <a:lnTo>
                    <a:pt x="448351" y="2642"/>
                  </a:lnTo>
                  <a:lnTo>
                    <a:pt x="453955" y="2474"/>
                  </a:lnTo>
                  <a:lnTo>
                    <a:pt x="459560" y="2317"/>
                  </a:lnTo>
                  <a:lnTo>
                    <a:pt x="465164" y="2170"/>
                  </a:lnTo>
                  <a:lnTo>
                    <a:pt x="470769" y="2032"/>
                  </a:lnTo>
                  <a:lnTo>
                    <a:pt x="476373" y="1903"/>
                  </a:lnTo>
                  <a:lnTo>
                    <a:pt x="481977" y="1782"/>
                  </a:lnTo>
                  <a:lnTo>
                    <a:pt x="487582" y="1668"/>
                  </a:lnTo>
                  <a:lnTo>
                    <a:pt x="493186" y="1562"/>
                  </a:lnTo>
                  <a:lnTo>
                    <a:pt x="498790" y="1463"/>
                  </a:lnTo>
                  <a:lnTo>
                    <a:pt x="504395" y="1370"/>
                  </a:lnTo>
                  <a:lnTo>
                    <a:pt x="509999" y="1283"/>
                  </a:lnTo>
                  <a:lnTo>
                    <a:pt x="515604" y="1201"/>
                  </a:lnTo>
                  <a:lnTo>
                    <a:pt x="521208" y="1125"/>
                  </a:lnTo>
                  <a:lnTo>
                    <a:pt x="526812" y="1053"/>
                  </a:lnTo>
                  <a:lnTo>
                    <a:pt x="532417" y="987"/>
                  </a:lnTo>
                  <a:lnTo>
                    <a:pt x="538021" y="924"/>
                  </a:lnTo>
                  <a:lnTo>
                    <a:pt x="543626" y="865"/>
                  </a:lnTo>
                  <a:lnTo>
                    <a:pt x="549230" y="810"/>
                  </a:lnTo>
                  <a:lnTo>
                    <a:pt x="554834" y="759"/>
                  </a:lnTo>
                  <a:lnTo>
                    <a:pt x="560439" y="711"/>
                  </a:lnTo>
                  <a:lnTo>
                    <a:pt x="566043" y="666"/>
                  </a:lnTo>
                  <a:lnTo>
                    <a:pt x="571648" y="624"/>
                  </a:lnTo>
                  <a:lnTo>
                    <a:pt x="577252" y="584"/>
                  </a:lnTo>
                  <a:lnTo>
                    <a:pt x="582856" y="547"/>
                  </a:lnTo>
                  <a:lnTo>
                    <a:pt x="588461" y="513"/>
                  </a:lnTo>
                  <a:lnTo>
                    <a:pt x="594065" y="480"/>
                  </a:lnTo>
                  <a:lnTo>
                    <a:pt x="599670" y="450"/>
                  </a:lnTo>
                  <a:lnTo>
                    <a:pt x="605274" y="422"/>
                  </a:lnTo>
                  <a:lnTo>
                    <a:pt x="610878" y="395"/>
                  </a:lnTo>
                  <a:lnTo>
                    <a:pt x="616483" y="370"/>
                  </a:lnTo>
                  <a:lnTo>
                    <a:pt x="622087" y="347"/>
                  </a:lnTo>
                  <a:lnTo>
                    <a:pt x="627692" y="325"/>
                  </a:lnTo>
                  <a:lnTo>
                    <a:pt x="633296" y="305"/>
                  </a:lnTo>
                  <a:lnTo>
                    <a:pt x="638900" y="286"/>
                  </a:lnTo>
                  <a:lnTo>
                    <a:pt x="644505" y="268"/>
                  </a:lnTo>
                  <a:lnTo>
                    <a:pt x="650109" y="251"/>
                  </a:lnTo>
                  <a:lnTo>
                    <a:pt x="655713" y="236"/>
                  </a:lnTo>
                  <a:lnTo>
                    <a:pt x="661318" y="221"/>
                  </a:lnTo>
                  <a:lnTo>
                    <a:pt x="666922" y="207"/>
                  </a:lnTo>
                  <a:lnTo>
                    <a:pt x="672527" y="194"/>
                  </a:lnTo>
                  <a:lnTo>
                    <a:pt x="678131" y="182"/>
                  </a:lnTo>
                  <a:lnTo>
                    <a:pt x="683735" y="171"/>
                  </a:lnTo>
                  <a:lnTo>
                    <a:pt x="689340" y="161"/>
                  </a:lnTo>
                  <a:lnTo>
                    <a:pt x="694944" y="151"/>
                  </a:lnTo>
                  <a:lnTo>
                    <a:pt x="700549" y="141"/>
                  </a:lnTo>
                  <a:lnTo>
                    <a:pt x="706153" y="133"/>
                  </a:lnTo>
                  <a:lnTo>
                    <a:pt x="711757" y="125"/>
                  </a:lnTo>
                  <a:lnTo>
                    <a:pt x="717362" y="117"/>
                  </a:lnTo>
                  <a:lnTo>
                    <a:pt x="722966" y="110"/>
                  </a:lnTo>
                  <a:lnTo>
                    <a:pt x="728571" y="103"/>
                  </a:lnTo>
                  <a:lnTo>
                    <a:pt x="734175" y="97"/>
                  </a:lnTo>
                  <a:lnTo>
                    <a:pt x="739779" y="91"/>
                  </a:lnTo>
                  <a:lnTo>
                    <a:pt x="745384" y="85"/>
                  </a:lnTo>
                  <a:lnTo>
                    <a:pt x="750988" y="80"/>
                  </a:lnTo>
                  <a:lnTo>
                    <a:pt x="756593" y="75"/>
                  </a:lnTo>
                  <a:lnTo>
                    <a:pt x="762197" y="71"/>
                  </a:lnTo>
                  <a:lnTo>
                    <a:pt x="767801" y="66"/>
                  </a:lnTo>
                  <a:lnTo>
                    <a:pt x="773406" y="62"/>
                  </a:lnTo>
                  <a:lnTo>
                    <a:pt x="779010" y="59"/>
                  </a:lnTo>
                  <a:lnTo>
                    <a:pt x="784615" y="55"/>
                  </a:lnTo>
                  <a:lnTo>
                    <a:pt x="790219" y="52"/>
                  </a:lnTo>
                  <a:lnTo>
                    <a:pt x="795823" y="49"/>
                  </a:lnTo>
                  <a:lnTo>
                    <a:pt x="801428" y="46"/>
                  </a:lnTo>
                  <a:lnTo>
                    <a:pt x="807032" y="43"/>
                  </a:lnTo>
                  <a:lnTo>
                    <a:pt x="812636" y="40"/>
                  </a:lnTo>
                  <a:lnTo>
                    <a:pt x="818241" y="38"/>
                  </a:lnTo>
                  <a:lnTo>
                    <a:pt x="823845" y="36"/>
                  </a:lnTo>
                  <a:lnTo>
                    <a:pt x="829450" y="33"/>
                  </a:lnTo>
                  <a:lnTo>
                    <a:pt x="835054" y="31"/>
                  </a:lnTo>
                  <a:lnTo>
                    <a:pt x="840658" y="30"/>
                  </a:lnTo>
                  <a:lnTo>
                    <a:pt x="846263" y="28"/>
                  </a:lnTo>
                  <a:lnTo>
                    <a:pt x="851867" y="26"/>
                  </a:lnTo>
                  <a:lnTo>
                    <a:pt x="857472" y="24"/>
                  </a:lnTo>
                  <a:lnTo>
                    <a:pt x="863076" y="23"/>
                  </a:lnTo>
                  <a:lnTo>
                    <a:pt x="868680" y="22"/>
                  </a:lnTo>
                  <a:lnTo>
                    <a:pt x="874285" y="20"/>
                  </a:lnTo>
                  <a:lnTo>
                    <a:pt x="879889" y="19"/>
                  </a:lnTo>
                  <a:lnTo>
                    <a:pt x="885494" y="18"/>
                  </a:lnTo>
                  <a:lnTo>
                    <a:pt x="891098" y="17"/>
                  </a:lnTo>
                  <a:lnTo>
                    <a:pt x="896702" y="16"/>
                  </a:lnTo>
                  <a:lnTo>
                    <a:pt x="902307" y="15"/>
                  </a:lnTo>
                  <a:lnTo>
                    <a:pt x="907911" y="14"/>
                  </a:lnTo>
                  <a:lnTo>
                    <a:pt x="913516" y="13"/>
                  </a:lnTo>
                  <a:lnTo>
                    <a:pt x="919120" y="12"/>
                  </a:lnTo>
                  <a:lnTo>
                    <a:pt x="924724" y="11"/>
                  </a:lnTo>
                  <a:lnTo>
                    <a:pt x="930329" y="10"/>
                  </a:lnTo>
                  <a:lnTo>
                    <a:pt x="935933" y="10"/>
                  </a:lnTo>
                  <a:lnTo>
                    <a:pt x="941538" y="9"/>
                  </a:lnTo>
                  <a:lnTo>
                    <a:pt x="947142" y="8"/>
                  </a:lnTo>
                  <a:lnTo>
                    <a:pt x="952746" y="8"/>
                  </a:lnTo>
                  <a:lnTo>
                    <a:pt x="958351" y="7"/>
                  </a:lnTo>
                  <a:lnTo>
                    <a:pt x="963955" y="7"/>
                  </a:lnTo>
                  <a:lnTo>
                    <a:pt x="969559" y="6"/>
                  </a:lnTo>
                  <a:lnTo>
                    <a:pt x="975164" y="6"/>
                  </a:lnTo>
                  <a:lnTo>
                    <a:pt x="980768" y="5"/>
                  </a:lnTo>
                  <a:lnTo>
                    <a:pt x="986373" y="5"/>
                  </a:lnTo>
                  <a:lnTo>
                    <a:pt x="991977" y="4"/>
                  </a:lnTo>
                  <a:lnTo>
                    <a:pt x="997581" y="4"/>
                  </a:lnTo>
                  <a:lnTo>
                    <a:pt x="1003186" y="4"/>
                  </a:lnTo>
                  <a:lnTo>
                    <a:pt x="1008790" y="3"/>
                  </a:lnTo>
                  <a:lnTo>
                    <a:pt x="1014395" y="3"/>
                  </a:lnTo>
                  <a:lnTo>
                    <a:pt x="1019999" y="3"/>
                  </a:lnTo>
                  <a:lnTo>
                    <a:pt x="1025603" y="2"/>
                  </a:lnTo>
                  <a:lnTo>
                    <a:pt x="1031208" y="2"/>
                  </a:lnTo>
                  <a:lnTo>
                    <a:pt x="1036812" y="2"/>
                  </a:lnTo>
                  <a:lnTo>
                    <a:pt x="1042417" y="2"/>
                  </a:lnTo>
                  <a:lnTo>
                    <a:pt x="1048021" y="1"/>
                  </a:lnTo>
                  <a:lnTo>
                    <a:pt x="1053625" y="1"/>
                  </a:lnTo>
                  <a:lnTo>
                    <a:pt x="1059230" y="1"/>
                  </a:lnTo>
                  <a:lnTo>
                    <a:pt x="1064834" y="1"/>
                  </a:lnTo>
                  <a:lnTo>
                    <a:pt x="1070439" y="1"/>
                  </a:lnTo>
                  <a:lnTo>
                    <a:pt x="1076043" y="1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1"/>
                  </a:lnTo>
                  <a:lnTo>
                    <a:pt x="1227362" y="1"/>
                  </a:lnTo>
                  <a:lnTo>
                    <a:pt x="1232966" y="1"/>
                  </a:lnTo>
                  <a:lnTo>
                    <a:pt x="1238570" y="1"/>
                  </a:lnTo>
                  <a:lnTo>
                    <a:pt x="1244175" y="2"/>
                  </a:lnTo>
                  <a:lnTo>
                    <a:pt x="1249779" y="2"/>
                  </a:lnTo>
                  <a:lnTo>
                    <a:pt x="1255384" y="2"/>
                  </a:lnTo>
                  <a:lnTo>
                    <a:pt x="1260988" y="2"/>
                  </a:lnTo>
                  <a:lnTo>
                    <a:pt x="1266592" y="3"/>
                  </a:lnTo>
                  <a:lnTo>
                    <a:pt x="1272197" y="3"/>
                  </a:lnTo>
                  <a:lnTo>
                    <a:pt x="1277801" y="3"/>
                  </a:lnTo>
                  <a:lnTo>
                    <a:pt x="1283406" y="4"/>
                  </a:lnTo>
                  <a:lnTo>
                    <a:pt x="1289010" y="4"/>
                  </a:lnTo>
                  <a:lnTo>
                    <a:pt x="1294614" y="5"/>
                  </a:lnTo>
                  <a:lnTo>
                    <a:pt x="1300219" y="5"/>
                  </a:lnTo>
                  <a:lnTo>
                    <a:pt x="1305823" y="6"/>
                  </a:lnTo>
                  <a:lnTo>
                    <a:pt x="1311427" y="6"/>
                  </a:lnTo>
                  <a:lnTo>
                    <a:pt x="1317032" y="7"/>
                  </a:lnTo>
                  <a:lnTo>
                    <a:pt x="1322636" y="7"/>
                  </a:lnTo>
                  <a:lnTo>
                    <a:pt x="1328241" y="8"/>
                  </a:lnTo>
                  <a:lnTo>
                    <a:pt x="1333845" y="9"/>
                  </a:lnTo>
                  <a:lnTo>
                    <a:pt x="1339449" y="9"/>
                  </a:lnTo>
                  <a:lnTo>
                    <a:pt x="1345054" y="10"/>
                  </a:lnTo>
                  <a:lnTo>
                    <a:pt x="1350658" y="11"/>
                  </a:lnTo>
                  <a:lnTo>
                    <a:pt x="1356263" y="12"/>
                  </a:lnTo>
                  <a:lnTo>
                    <a:pt x="1361867" y="13"/>
                  </a:lnTo>
                  <a:lnTo>
                    <a:pt x="1367471" y="14"/>
                  </a:lnTo>
                  <a:lnTo>
                    <a:pt x="1373076" y="14"/>
                  </a:lnTo>
                  <a:lnTo>
                    <a:pt x="1378680" y="16"/>
                  </a:lnTo>
                  <a:lnTo>
                    <a:pt x="1384285" y="17"/>
                  </a:lnTo>
                  <a:lnTo>
                    <a:pt x="1389889" y="18"/>
                  </a:lnTo>
                  <a:lnTo>
                    <a:pt x="1395493" y="19"/>
                  </a:lnTo>
                  <a:lnTo>
                    <a:pt x="1401098" y="20"/>
                  </a:lnTo>
                  <a:lnTo>
                    <a:pt x="1406702" y="21"/>
                  </a:lnTo>
                  <a:lnTo>
                    <a:pt x="1412307" y="23"/>
                  </a:lnTo>
                  <a:lnTo>
                    <a:pt x="1417911" y="24"/>
                  </a:lnTo>
                  <a:lnTo>
                    <a:pt x="1423515" y="26"/>
                  </a:lnTo>
                  <a:lnTo>
                    <a:pt x="1429120" y="27"/>
                  </a:lnTo>
                  <a:lnTo>
                    <a:pt x="1434724" y="29"/>
                  </a:lnTo>
                  <a:lnTo>
                    <a:pt x="1440329" y="31"/>
                  </a:lnTo>
                  <a:lnTo>
                    <a:pt x="1445933" y="33"/>
                  </a:lnTo>
                  <a:lnTo>
                    <a:pt x="1451537" y="35"/>
                  </a:lnTo>
                  <a:lnTo>
                    <a:pt x="1457142" y="37"/>
                  </a:lnTo>
                  <a:lnTo>
                    <a:pt x="1462746" y="39"/>
                  </a:lnTo>
                  <a:lnTo>
                    <a:pt x="1468350" y="41"/>
                  </a:lnTo>
                  <a:lnTo>
                    <a:pt x="1473955" y="43"/>
                  </a:lnTo>
                  <a:lnTo>
                    <a:pt x="1479559" y="46"/>
                  </a:lnTo>
                  <a:lnTo>
                    <a:pt x="1485164" y="48"/>
                  </a:lnTo>
                  <a:lnTo>
                    <a:pt x="1490768" y="51"/>
                  </a:lnTo>
                  <a:lnTo>
                    <a:pt x="1496372" y="54"/>
                  </a:lnTo>
                  <a:lnTo>
                    <a:pt x="1501977" y="57"/>
                  </a:lnTo>
                  <a:lnTo>
                    <a:pt x="1507581" y="60"/>
                  </a:lnTo>
                  <a:lnTo>
                    <a:pt x="1513186" y="63"/>
                  </a:lnTo>
                  <a:lnTo>
                    <a:pt x="1518790" y="66"/>
                  </a:lnTo>
                  <a:lnTo>
                    <a:pt x="1524394" y="69"/>
                  </a:lnTo>
                  <a:lnTo>
                    <a:pt x="1529999" y="73"/>
                  </a:lnTo>
                  <a:lnTo>
                    <a:pt x="1535603" y="76"/>
                  </a:lnTo>
                  <a:lnTo>
                    <a:pt x="1541208" y="79"/>
                  </a:lnTo>
                  <a:lnTo>
                    <a:pt x="1546812" y="83"/>
                  </a:lnTo>
                  <a:lnTo>
                    <a:pt x="1552416" y="87"/>
                  </a:lnTo>
                  <a:lnTo>
                    <a:pt x="1558021" y="90"/>
                  </a:lnTo>
                  <a:lnTo>
                    <a:pt x="1563625" y="94"/>
                  </a:lnTo>
                  <a:lnTo>
                    <a:pt x="1569230" y="97"/>
                  </a:lnTo>
                  <a:lnTo>
                    <a:pt x="1574834" y="101"/>
                  </a:lnTo>
                  <a:lnTo>
                    <a:pt x="1580438" y="104"/>
                  </a:lnTo>
                  <a:lnTo>
                    <a:pt x="1586043" y="108"/>
                  </a:lnTo>
                  <a:lnTo>
                    <a:pt x="1591647" y="111"/>
                  </a:lnTo>
                  <a:lnTo>
                    <a:pt x="1597252" y="114"/>
                  </a:lnTo>
                  <a:lnTo>
                    <a:pt x="1602856" y="117"/>
                  </a:lnTo>
                  <a:lnTo>
                    <a:pt x="1608460" y="120"/>
                  </a:lnTo>
                  <a:lnTo>
                    <a:pt x="1614065" y="122"/>
                  </a:lnTo>
                  <a:lnTo>
                    <a:pt x="1619669" y="124"/>
                  </a:lnTo>
                  <a:lnTo>
                    <a:pt x="1625273" y="126"/>
                  </a:lnTo>
                  <a:lnTo>
                    <a:pt x="1630878" y="127"/>
                  </a:lnTo>
                  <a:lnTo>
                    <a:pt x="1636482" y="128"/>
                  </a:lnTo>
                  <a:lnTo>
                    <a:pt x="1642087" y="129"/>
                  </a:lnTo>
                  <a:lnTo>
                    <a:pt x="1647691" y="129"/>
                  </a:lnTo>
                  <a:lnTo>
                    <a:pt x="1653295" y="129"/>
                  </a:lnTo>
                  <a:lnTo>
                    <a:pt x="1658900" y="128"/>
                  </a:lnTo>
                  <a:lnTo>
                    <a:pt x="1664504" y="127"/>
                  </a:lnTo>
                  <a:lnTo>
                    <a:pt x="1670109" y="125"/>
                  </a:lnTo>
                  <a:lnTo>
                    <a:pt x="1675713" y="124"/>
                  </a:lnTo>
                  <a:lnTo>
                    <a:pt x="1681317" y="121"/>
                  </a:lnTo>
                  <a:lnTo>
                    <a:pt x="1686922" y="119"/>
                  </a:lnTo>
                  <a:lnTo>
                    <a:pt x="1692526" y="116"/>
                  </a:lnTo>
                  <a:lnTo>
                    <a:pt x="1698131" y="113"/>
                  </a:lnTo>
                  <a:lnTo>
                    <a:pt x="1703735" y="109"/>
                  </a:lnTo>
                  <a:lnTo>
                    <a:pt x="1709339" y="106"/>
                  </a:lnTo>
                  <a:lnTo>
                    <a:pt x="1714944" y="102"/>
                  </a:lnTo>
                  <a:lnTo>
                    <a:pt x="1720548" y="98"/>
                  </a:lnTo>
                  <a:lnTo>
                    <a:pt x="1726153" y="94"/>
                  </a:lnTo>
                  <a:lnTo>
                    <a:pt x="1731757" y="90"/>
                  </a:lnTo>
                  <a:lnTo>
                    <a:pt x="1737361" y="86"/>
                  </a:lnTo>
                  <a:lnTo>
                    <a:pt x="1742966" y="82"/>
                  </a:lnTo>
                  <a:lnTo>
                    <a:pt x="1748570" y="77"/>
                  </a:lnTo>
                  <a:lnTo>
                    <a:pt x="1754175" y="73"/>
                  </a:lnTo>
                  <a:lnTo>
                    <a:pt x="1759779" y="69"/>
                  </a:lnTo>
                  <a:lnTo>
                    <a:pt x="1765383" y="66"/>
                  </a:lnTo>
                  <a:lnTo>
                    <a:pt x="1770988" y="62"/>
                  </a:lnTo>
                  <a:lnTo>
                    <a:pt x="1776592" y="58"/>
                  </a:lnTo>
                  <a:lnTo>
                    <a:pt x="1782196" y="54"/>
                  </a:lnTo>
                  <a:lnTo>
                    <a:pt x="1787801" y="51"/>
                  </a:lnTo>
                  <a:lnTo>
                    <a:pt x="1793405" y="48"/>
                  </a:lnTo>
                  <a:lnTo>
                    <a:pt x="1799010" y="44"/>
                  </a:lnTo>
                  <a:lnTo>
                    <a:pt x="1804614" y="41"/>
                  </a:lnTo>
                  <a:lnTo>
                    <a:pt x="1810218" y="38"/>
                  </a:lnTo>
                  <a:lnTo>
                    <a:pt x="1815823" y="35"/>
                  </a:lnTo>
                  <a:lnTo>
                    <a:pt x="1821427" y="33"/>
                  </a:lnTo>
                  <a:lnTo>
                    <a:pt x="1827032" y="30"/>
                  </a:lnTo>
                  <a:lnTo>
                    <a:pt x="1832636" y="28"/>
                  </a:lnTo>
                  <a:lnTo>
                    <a:pt x="1838240" y="25"/>
                  </a:lnTo>
                  <a:lnTo>
                    <a:pt x="1843845" y="23"/>
                  </a:lnTo>
                  <a:lnTo>
                    <a:pt x="1849449" y="21"/>
                  </a:lnTo>
                  <a:lnTo>
                    <a:pt x="1855054" y="19"/>
                  </a:lnTo>
                  <a:lnTo>
                    <a:pt x="1860658" y="17"/>
                  </a:lnTo>
                  <a:lnTo>
                    <a:pt x="1866262" y="15"/>
                  </a:lnTo>
                  <a:lnTo>
                    <a:pt x="1871867" y="14"/>
                  </a:lnTo>
                  <a:lnTo>
                    <a:pt x="1877471" y="12"/>
                  </a:lnTo>
                  <a:lnTo>
                    <a:pt x="1883076" y="10"/>
                  </a:lnTo>
                  <a:lnTo>
                    <a:pt x="1883076" y="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691486" y="3175199"/>
              <a:ext cx="1883076" cy="527295"/>
            </a:xfrm>
            <a:custGeom>
              <a:avLst/>
              <a:pathLst>
                <a:path w="1883076" h="527295">
                  <a:moveTo>
                    <a:pt x="0" y="351097"/>
                  </a:moveTo>
                  <a:lnTo>
                    <a:pt x="5604" y="341315"/>
                  </a:lnTo>
                  <a:lnTo>
                    <a:pt x="11208" y="331552"/>
                  </a:lnTo>
                  <a:lnTo>
                    <a:pt x="16813" y="321821"/>
                  </a:lnTo>
                  <a:lnTo>
                    <a:pt x="22417" y="312137"/>
                  </a:lnTo>
                  <a:lnTo>
                    <a:pt x="28021" y="302512"/>
                  </a:lnTo>
                  <a:lnTo>
                    <a:pt x="33626" y="292959"/>
                  </a:lnTo>
                  <a:lnTo>
                    <a:pt x="39230" y="283492"/>
                  </a:lnTo>
                  <a:lnTo>
                    <a:pt x="44835" y="274123"/>
                  </a:lnTo>
                  <a:lnTo>
                    <a:pt x="50439" y="264862"/>
                  </a:lnTo>
                  <a:lnTo>
                    <a:pt x="56043" y="255722"/>
                  </a:lnTo>
                  <a:lnTo>
                    <a:pt x="61648" y="246712"/>
                  </a:lnTo>
                  <a:lnTo>
                    <a:pt x="67252" y="237842"/>
                  </a:lnTo>
                  <a:lnTo>
                    <a:pt x="72857" y="229122"/>
                  </a:lnTo>
                  <a:lnTo>
                    <a:pt x="78461" y="220560"/>
                  </a:lnTo>
                  <a:lnTo>
                    <a:pt x="84065" y="212163"/>
                  </a:lnTo>
                  <a:lnTo>
                    <a:pt x="89670" y="203939"/>
                  </a:lnTo>
                  <a:lnTo>
                    <a:pt x="95274" y="195894"/>
                  </a:lnTo>
                  <a:lnTo>
                    <a:pt x="100879" y="188033"/>
                  </a:lnTo>
                  <a:lnTo>
                    <a:pt x="106483" y="180361"/>
                  </a:lnTo>
                  <a:lnTo>
                    <a:pt x="112087" y="172883"/>
                  </a:lnTo>
                  <a:lnTo>
                    <a:pt x="117692" y="165601"/>
                  </a:lnTo>
                  <a:lnTo>
                    <a:pt x="123296" y="158518"/>
                  </a:lnTo>
                  <a:lnTo>
                    <a:pt x="128901" y="151636"/>
                  </a:lnTo>
                  <a:lnTo>
                    <a:pt x="134505" y="144957"/>
                  </a:lnTo>
                  <a:lnTo>
                    <a:pt x="140109" y="138481"/>
                  </a:lnTo>
                  <a:lnTo>
                    <a:pt x="145714" y="132209"/>
                  </a:lnTo>
                  <a:lnTo>
                    <a:pt x="151318" y="126140"/>
                  </a:lnTo>
                  <a:lnTo>
                    <a:pt x="156923" y="120273"/>
                  </a:lnTo>
                  <a:lnTo>
                    <a:pt x="162527" y="114608"/>
                  </a:lnTo>
                  <a:lnTo>
                    <a:pt x="168131" y="109142"/>
                  </a:lnTo>
                  <a:lnTo>
                    <a:pt x="173736" y="103872"/>
                  </a:lnTo>
                  <a:lnTo>
                    <a:pt x="179340" y="98798"/>
                  </a:lnTo>
                  <a:lnTo>
                    <a:pt x="184944" y="93915"/>
                  </a:lnTo>
                  <a:lnTo>
                    <a:pt x="190549" y="89221"/>
                  </a:lnTo>
                  <a:lnTo>
                    <a:pt x="196153" y="84712"/>
                  </a:lnTo>
                  <a:lnTo>
                    <a:pt x="201758" y="80384"/>
                  </a:lnTo>
                  <a:lnTo>
                    <a:pt x="207362" y="76234"/>
                  </a:lnTo>
                  <a:lnTo>
                    <a:pt x="212966" y="72257"/>
                  </a:lnTo>
                  <a:lnTo>
                    <a:pt x="218571" y="68449"/>
                  </a:lnTo>
                  <a:lnTo>
                    <a:pt x="224175" y="64806"/>
                  </a:lnTo>
                  <a:lnTo>
                    <a:pt x="229780" y="61323"/>
                  </a:lnTo>
                  <a:lnTo>
                    <a:pt x="235384" y="57995"/>
                  </a:lnTo>
                  <a:lnTo>
                    <a:pt x="240988" y="54819"/>
                  </a:lnTo>
                  <a:lnTo>
                    <a:pt x="246593" y="51788"/>
                  </a:lnTo>
                  <a:lnTo>
                    <a:pt x="252197" y="48900"/>
                  </a:lnTo>
                  <a:lnTo>
                    <a:pt x="257802" y="46148"/>
                  </a:lnTo>
                  <a:lnTo>
                    <a:pt x="263406" y="43528"/>
                  </a:lnTo>
                  <a:lnTo>
                    <a:pt x="269010" y="41036"/>
                  </a:lnTo>
                  <a:lnTo>
                    <a:pt x="274615" y="38667"/>
                  </a:lnTo>
                  <a:lnTo>
                    <a:pt x="280219" y="36416"/>
                  </a:lnTo>
                  <a:lnTo>
                    <a:pt x="285824" y="34279"/>
                  </a:lnTo>
                  <a:lnTo>
                    <a:pt x="291428" y="32252"/>
                  </a:lnTo>
                  <a:lnTo>
                    <a:pt x="297032" y="30329"/>
                  </a:lnTo>
                  <a:lnTo>
                    <a:pt x="302637" y="28507"/>
                  </a:lnTo>
                  <a:lnTo>
                    <a:pt x="308241" y="26781"/>
                  </a:lnTo>
                  <a:lnTo>
                    <a:pt x="313846" y="25147"/>
                  </a:lnTo>
                  <a:lnTo>
                    <a:pt x="319450" y="23602"/>
                  </a:lnTo>
                  <a:lnTo>
                    <a:pt x="325054" y="22142"/>
                  </a:lnTo>
                  <a:lnTo>
                    <a:pt x="330659" y="20762"/>
                  </a:lnTo>
                  <a:lnTo>
                    <a:pt x="336263" y="19458"/>
                  </a:lnTo>
                  <a:lnTo>
                    <a:pt x="341867" y="18229"/>
                  </a:lnTo>
                  <a:lnTo>
                    <a:pt x="347472" y="17069"/>
                  </a:lnTo>
                  <a:lnTo>
                    <a:pt x="353076" y="15976"/>
                  </a:lnTo>
                  <a:lnTo>
                    <a:pt x="358681" y="14946"/>
                  </a:lnTo>
                  <a:lnTo>
                    <a:pt x="364285" y="13976"/>
                  </a:lnTo>
                  <a:lnTo>
                    <a:pt x="369889" y="13064"/>
                  </a:lnTo>
                  <a:lnTo>
                    <a:pt x="375494" y="12205"/>
                  </a:lnTo>
                  <a:lnTo>
                    <a:pt x="381098" y="11399"/>
                  </a:lnTo>
                  <a:lnTo>
                    <a:pt x="386703" y="10641"/>
                  </a:lnTo>
                  <a:lnTo>
                    <a:pt x="392307" y="9929"/>
                  </a:lnTo>
                  <a:lnTo>
                    <a:pt x="397911" y="9261"/>
                  </a:lnTo>
                  <a:lnTo>
                    <a:pt x="403516" y="8635"/>
                  </a:lnTo>
                  <a:lnTo>
                    <a:pt x="409120" y="8048"/>
                  </a:lnTo>
                  <a:lnTo>
                    <a:pt x="414725" y="7498"/>
                  </a:lnTo>
                  <a:lnTo>
                    <a:pt x="420329" y="6982"/>
                  </a:lnTo>
                  <a:lnTo>
                    <a:pt x="425933" y="6500"/>
                  </a:lnTo>
                  <a:lnTo>
                    <a:pt x="431538" y="6049"/>
                  </a:lnTo>
                  <a:lnTo>
                    <a:pt x="437142" y="5627"/>
                  </a:lnTo>
                  <a:lnTo>
                    <a:pt x="442747" y="5233"/>
                  </a:lnTo>
                  <a:lnTo>
                    <a:pt x="448351" y="4864"/>
                  </a:lnTo>
                  <a:lnTo>
                    <a:pt x="453955" y="4521"/>
                  </a:lnTo>
                  <a:lnTo>
                    <a:pt x="459560" y="4200"/>
                  </a:lnTo>
                  <a:lnTo>
                    <a:pt x="465164" y="3900"/>
                  </a:lnTo>
                  <a:lnTo>
                    <a:pt x="470769" y="3621"/>
                  </a:lnTo>
                  <a:lnTo>
                    <a:pt x="476373" y="3361"/>
                  </a:lnTo>
                  <a:lnTo>
                    <a:pt x="481977" y="3119"/>
                  </a:lnTo>
                  <a:lnTo>
                    <a:pt x="487582" y="2894"/>
                  </a:lnTo>
                  <a:lnTo>
                    <a:pt x="493186" y="2684"/>
                  </a:lnTo>
                  <a:lnTo>
                    <a:pt x="498790" y="2489"/>
                  </a:lnTo>
                  <a:lnTo>
                    <a:pt x="504395" y="2307"/>
                  </a:lnTo>
                  <a:lnTo>
                    <a:pt x="509999" y="2138"/>
                  </a:lnTo>
                  <a:lnTo>
                    <a:pt x="515604" y="1982"/>
                  </a:lnTo>
                  <a:lnTo>
                    <a:pt x="521208" y="1836"/>
                  </a:lnTo>
                  <a:lnTo>
                    <a:pt x="526812" y="1701"/>
                  </a:lnTo>
                  <a:lnTo>
                    <a:pt x="532417" y="1576"/>
                  </a:lnTo>
                  <a:lnTo>
                    <a:pt x="538021" y="1459"/>
                  </a:lnTo>
                  <a:lnTo>
                    <a:pt x="543626" y="1351"/>
                  </a:lnTo>
                  <a:lnTo>
                    <a:pt x="549230" y="1251"/>
                  </a:lnTo>
                  <a:lnTo>
                    <a:pt x="554834" y="1159"/>
                  </a:lnTo>
                  <a:lnTo>
                    <a:pt x="560439" y="1073"/>
                  </a:lnTo>
                  <a:lnTo>
                    <a:pt x="566043" y="993"/>
                  </a:lnTo>
                  <a:lnTo>
                    <a:pt x="571648" y="920"/>
                  </a:lnTo>
                  <a:lnTo>
                    <a:pt x="577252" y="852"/>
                  </a:lnTo>
                  <a:lnTo>
                    <a:pt x="582856" y="789"/>
                  </a:lnTo>
                  <a:lnTo>
                    <a:pt x="588461" y="730"/>
                  </a:lnTo>
                  <a:lnTo>
                    <a:pt x="594065" y="676"/>
                  </a:lnTo>
                  <a:lnTo>
                    <a:pt x="599670" y="626"/>
                  </a:lnTo>
                  <a:lnTo>
                    <a:pt x="605274" y="580"/>
                  </a:lnTo>
                  <a:lnTo>
                    <a:pt x="610878" y="537"/>
                  </a:lnTo>
                  <a:lnTo>
                    <a:pt x="616483" y="498"/>
                  </a:lnTo>
                  <a:lnTo>
                    <a:pt x="622087" y="461"/>
                  </a:lnTo>
                  <a:lnTo>
                    <a:pt x="627692" y="428"/>
                  </a:lnTo>
                  <a:lnTo>
                    <a:pt x="633296" y="396"/>
                  </a:lnTo>
                  <a:lnTo>
                    <a:pt x="638900" y="367"/>
                  </a:lnTo>
                  <a:lnTo>
                    <a:pt x="644505" y="341"/>
                  </a:lnTo>
                  <a:lnTo>
                    <a:pt x="650109" y="316"/>
                  </a:lnTo>
                  <a:lnTo>
                    <a:pt x="655713" y="293"/>
                  </a:lnTo>
                  <a:lnTo>
                    <a:pt x="661318" y="272"/>
                  </a:lnTo>
                  <a:lnTo>
                    <a:pt x="666922" y="253"/>
                  </a:lnTo>
                  <a:lnTo>
                    <a:pt x="672527" y="235"/>
                  </a:lnTo>
                  <a:lnTo>
                    <a:pt x="678131" y="218"/>
                  </a:lnTo>
                  <a:lnTo>
                    <a:pt x="683735" y="203"/>
                  </a:lnTo>
                  <a:lnTo>
                    <a:pt x="689340" y="189"/>
                  </a:lnTo>
                  <a:lnTo>
                    <a:pt x="694944" y="175"/>
                  </a:lnTo>
                  <a:lnTo>
                    <a:pt x="700549" y="163"/>
                  </a:lnTo>
                  <a:lnTo>
                    <a:pt x="706153" y="152"/>
                  </a:lnTo>
                  <a:lnTo>
                    <a:pt x="711757" y="141"/>
                  </a:lnTo>
                  <a:lnTo>
                    <a:pt x="717362" y="132"/>
                  </a:lnTo>
                  <a:lnTo>
                    <a:pt x="722966" y="123"/>
                  </a:lnTo>
                  <a:lnTo>
                    <a:pt x="728571" y="114"/>
                  </a:lnTo>
                  <a:lnTo>
                    <a:pt x="734175" y="107"/>
                  </a:lnTo>
                  <a:lnTo>
                    <a:pt x="739779" y="100"/>
                  </a:lnTo>
                  <a:lnTo>
                    <a:pt x="745384" y="93"/>
                  </a:lnTo>
                  <a:lnTo>
                    <a:pt x="750988" y="87"/>
                  </a:lnTo>
                  <a:lnTo>
                    <a:pt x="756593" y="81"/>
                  </a:lnTo>
                  <a:lnTo>
                    <a:pt x="762197" y="76"/>
                  </a:lnTo>
                  <a:lnTo>
                    <a:pt x="767801" y="71"/>
                  </a:lnTo>
                  <a:lnTo>
                    <a:pt x="773406" y="66"/>
                  </a:lnTo>
                  <a:lnTo>
                    <a:pt x="779010" y="62"/>
                  </a:lnTo>
                  <a:lnTo>
                    <a:pt x="784615" y="58"/>
                  </a:lnTo>
                  <a:lnTo>
                    <a:pt x="790219" y="54"/>
                  </a:lnTo>
                  <a:lnTo>
                    <a:pt x="795823" y="51"/>
                  </a:lnTo>
                  <a:lnTo>
                    <a:pt x="801428" y="48"/>
                  </a:lnTo>
                  <a:lnTo>
                    <a:pt x="807032" y="44"/>
                  </a:lnTo>
                  <a:lnTo>
                    <a:pt x="812636" y="42"/>
                  </a:lnTo>
                  <a:lnTo>
                    <a:pt x="818241" y="39"/>
                  </a:lnTo>
                  <a:lnTo>
                    <a:pt x="823845" y="37"/>
                  </a:lnTo>
                  <a:lnTo>
                    <a:pt x="829450" y="34"/>
                  </a:lnTo>
                  <a:lnTo>
                    <a:pt x="835054" y="32"/>
                  </a:lnTo>
                  <a:lnTo>
                    <a:pt x="840658" y="30"/>
                  </a:lnTo>
                  <a:lnTo>
                    <a:pt x="846263" y="28"/>
                  </a:lnTo>
                  <a:lnTo>
                    <a:pt x="851867" y="26"/>
                  </a:lnTo>
                  <a:lnTo>
                    <a:pt x="857472" y="25"/>
                  </a:lnTo>
                  <a:lnTo>
                    <a:pt x="863076" y="23"/>
                  </a:lnTo>
                  <a:lnTo>
                    <a:pt x="868680" y="22"/>
                  </a:lnTo>
                  <a:lnTo>
                    <a:pt x="874285" y="20"/>
                  </a:lnTo>
                  <a:lnTo>
                    <a:pt x="879889" y="19"/>
                  </a:lnTo>
                  <a:lnTo>
                    <a:pt x="885494" y="18"/>
                  </a:lnTo>
                  <a:lnTo>
                    <a:pt x="891098" y="17"/>
                  </a:lnTo>
                  <a:lnTo>
                    <a:pt x="896702" y="16"/>
                  </a:lnTo>
                  <a:lnTo>
                    <a:pt x="902307" y="15"/>
                  </a:lnTo>
                  <a:lnTo>
                    <a:pt x="907911" y="14"/>
                  </a:lnTo>
                  <a:lnTo>
                    <a:pt x="913516" y="13"/>
                  </a:lnTo>
                  <a:lnTo>
                    <a:pt x="919120" y="12"/>
                  </a:lnTo>
                  <a:lnTo>
                    <a:pt x="924724" y="11"/>
                  </a:lnTo>
                  <a:lnTo>
                    <a:pt x="930329" y="11"/>
                  </a:lnTo>
                  <a:lnTo>
                    <a:pt x="935933" y="10"/>
                  </a:lnTo>
                  <a:lnTo>
                    <a:pt x="941538" y="9"/>
                  </a:lnTo>
                  <a:lnTo>
                    <a:pt x="947142" y="8"/>
                  </a:lnTo>
                  <a:lnTo>
                    <a:pt x="952746" y="8"/>
                  </a:lnTo>
                  <a:lnTo>
                    <a:pt x="958351" y="7"/>
                  </a:lnTo>
                  <a:lnTo>
                    <a:pt x="963955" y="7"/>
                  </a:lnTo>
                  <a:lnTo>
                    <a:pt x="969559" y="6"/>
                  </a:lnTo>
                  <a:lnTo>
                    <a:pt x="975164" y="6"/>
                  </a:lnTo>
                  <a:lnTo>
                    <a:pt x="980768" y="5"/>
                  </a:lnTo>
                  <a:lnTo>
                    <a:pt x="986373" y="5"/>
                  </a:lnTo>
                  <a:lnTo>
                    <a:pt x="991977" y="5"/>
                  </a:lnTo>
                  <a:lnTo>
                    <a:pt x="997581" y="4"/>
                  </a:lnTo>
                  <a:lnTo>
                    <a:pt x="1003186" y="4"/>
                  </a:lnTo>
                  <a:lnTo>
                    <a:pt x="1008790" y="3"/>
                  </a:lnTo>
                  <a:lnTo>
                    <a:pt x="1014395" y="3"/>
                  </a:lnTo>
                  <a:lnTo>
                    <a:pt x="1019999" y="3"/>
                  </a:lnTo>
                  <a:lnTo>
                    <a:pt x="1025603" y="2"/>
                  </a:lnTo>
                  <a:lnTo>
                    <a:pt x="1031208" y="2"/>
                  </a:lnTo>
                  <a:lnTo>
                    <a:pt x="1036812" y="2"/>
                  </a:lnTo>
                  <a:lnTo>
                    <a:pt x="1042417" y="2"/>
                  </a:lnTo>
                  <a:lnTo>
                    <a:pt x="1048021" y="1"/>
                  </a:lnTo>
                  <a:lnTo>
                    <a:pt x="1053625" y="1"/>
                  </a:lnTo>
                  <a:lnTo>
                    <a:pt x="1059230" y="1"/>
                  </a:lnTo>
                  <a:lnTo>
                    <a:pt x="1064834" y="1"/>
                  </a:lnTo>
                  <a:lnTo>
                    <a:pt x="1070439" y="1"/>
                  </a:lnTo>
                  <a:lnTo>
                    <a:pt x="1076043" y="1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1"/>
                  </a:lnTo>
                  <a:lnTo>
                    <a:pt x="1227362" y="1"/>
                  </a:lnTo>
                  <a:lnTo>
                    <a:pt x="1232966" y="1"/>
                  </a:lnTo>
                  <a:lnTo>
                    <a:pt x="1238570" y="1"/>
                  </a:lnTo>
                  <a:lnTo>
                    <a:pt x="1244175" y="2"/>
                  </a:lnTo>
                  <a:lnTo>
                    <a:pt x="1249779" y="2"/>
                  </a:lnTo>
                  <a:lnTo>
                    <a:pt x="1255384" y="2"/>
                  </a:lnTo>
                  <a:lnTo>
                    <a:pt x="1260988" y="2"/>
                  </a:lnTo>
                  <a:lnTo>
                    <a:pt x="1266592" y="3"/>
                  </a:lnTo>
                  <a:lnTo>
                    <a:pt x="1272197" y="3"/>
                  </a:lnTo>
                  <a:lnTo>
                    <a:pt x="1277801" y="3"/>
                  </a:lnTo>
                  <a:lnTo>
                    <a:pt x="1283406" y="4"/>
                  </a:lnTo>
                  <a:lnTo>
                    <a:pt x="1289010" y="4"/>
                  </a:lnTo>
                  <a:lnTo>
                    <a:pt x="1294614" y="5"/>
                  </a:lnTo>
                  <a:lnTo>
                    <a:pt x="1300219" y="5"/>
                  </a:lnTo>
                  <a:lnTo>
                    <a:pt x="1305823" y="6"/>
                  </a:lnTo>
                  <a:lnTo>
                    <a:pt x="1311427" y="6"/>
                  </a:lnTo>
                  <a:lnTo>
                    <a:pt x="1317032" y="7"/>
                  </a:lnTo>
                  <a:lnTo>
                    <a:pt x="1322636" y="7"/>
                  </a:lnTo>
                  <a:lnTo>
                    <a:pt x="1328241" y="8"/>
                  </a:lnTo>
                  <a:lnTo>
                    <a:pt x="1333845" y="9"/>
                  </a:lnTo>
                  <a:lnTo>
                    <a:pt x="1339449" y="9"/>
                  </a:lnTo>
                  <a:lnTo>
                    <a:pt x="1345054" y="10"/>
                  </a:lnTo>
                  <a:lnTo>
                    <a:pt x="1350658" y="11"/>
                  </a:lnTo>
                  <a:lnTo>
                    <a:pt x="1356263" y="12"/>
                  </a:lnTo>
                  <a:lnTo>
                    <a:pt x="1361867" y="13"/>
                  </a:lnTo>
                  <a:lnTo>
                    <a:pt x="1367471" y="14"/>
                  </a:lnTo>
                  <a:lnTo>
                    <a:pt x="1373076" y="14"/>
                  </a:lnTo>
                  <a:lnTo>
                    <a:pt x="1378680" y="16"/>
                  </a:lnTo>
                  <a:lnTo>
                    <a:pt x="1384285" y="17"/>
                  </a:lnTo>
                  <a:lnTo>
                    <a:pt x="1389889" y="18"/>
                  </a:lnTo>
                  <a:lnTo>
                    <a:pt x="1395493" y="19"/>
                  </a:lnTo>
                  <a:lnTo>
                    <a:pt x="1401098" y="20"/>
                  </a:lnTo>
                  <a:lnTo>
                    <a:pt x="1406702" y="21"/>
                  </a:lnTo>
                  <a:lnTo>
                    <a:pt x="1412307" y="23"/>
                  </a:lnTo>
                  <a:lnTo>
                    <a:pt x="1417911" y="24"/>
                  </a:lnTo>
                  <a:lnTo>
                    <a:pt x="1423515" y="26"/>
                  </a:lnTo>
                  <a:lnTo>
                    <a:pt x="1429120" y="27"/>
                  </a:lnTo>
                  <a:lnTo>
                    <a:pt x="1434724" y="29"/>
                  </a:lnTo>
                  <a:lnTo>
                    <a:pt x="1440329" y="31"/>
                  </a:lnTo>
                  <a:lnTo>
                    <a:pt x="1445933" y="33"/>
                  </a:lnTo>
                  <a:lnTo>
                    <a:pt x="1451537" y="35"/>
                  </a:lnTo>
                  <a:lnTo>
                    <a:pt x="1457142" y="37"/>
                  </a:lnTo>
                  <a:lnTo>
                    <a:pt x="1462746" y="39"/>
                  </a:lnTo>
                  <a:lnTo>
                    <a:pt x="1468350" y="41"/>
                  </a:lnTo>
                  <a:lnTo>
                    <a:pt x="1473955" y="43"/>
                  </a:lnTo>
                  <a:lnTo>
                    <a:pt x="1479559" y="46"/>
                  </a:lnTo>
                  <a:lnTo>
                    <a:pt x="1485164" y="48"/>
                  </a:lnTo>
                  <a:lnTo>
                    <a:pt x="1490768" y="51"/>
                  </a:lnTo>
                  <a:lnTo>
                    <a:pt x="1496372" y="54"/>
                  </a:lnTo>
                  <a:lnTo>
                    <a:pt x="1501977" y="57"/>
                  </a:lnTo>
                  <a:lnTo>
                    <a:pt x="1507581" y="60"/>
                  </a:lnTo>
                  <a:lnTo>
                    <a:pt x="1513186" y="63"/>
                  </a:lnTo>
                  <a:lnTo>
                    <a:pt x="1518790" y="66"/>
                  </a:lnTo>
                  <a:lnTo>
                    <a:pt x="1524394" y="69"/>
                  </a:lnTo>
                  <a:lnTo>
                    <a:pt x="1529999" y="73"/>
                  </a:lnTo>
                  <a:lnTo>
                    <a:pt x="1535603" y="76"/>
                  </a:lnTo>
                  <a:lnTo>
                    <a:pt x="1541208" y="79"/>
                  </a:lnTo>
                  <a:lnTo>
                    <a:pt x="1546812" y="83"/>
                  </a:lnTo>
                  <a:lnTo>
                    <a:pt x="1552416" y="87"/>
                  </a:lnTo>
                  <a:lnTo>
                    <a:pt x="1558021" y="90"/>
                  </a:lnTo>
                  <a:lnTo>
                    <a:pt x="1563625" y="94"/>
                  </a:lnTo>
                  <a:lnTo>
                    <a:pt x="1569230" y="97"/>
                  </a:lnTo>
                  <a:lnTo>
                    <a:pt x="1574834" y="101"/>
                  </a:lnTo>
                  <a:lnTo>
                    <a:pt x="1580438" y="104"/>
                  </a:lnTo>
                  <a:lnTo>
                    <a:pt x="1586043" y="108"/>
                  </a:lnTo>
                  <a:lnTo>
                    <a:pt x="1591647" y="111"/>
                  </a:lnTo>
                  <a:lnTo>
                    <a:pt x="1597252" y="114"/>
                  </a:lnTo>
                  <a:lnTo>
                    <a:pt x="1602856" y="117"/>
                  </a:lnTo>
                  <a:lnTo>
                    <a:pt x="1608460" y="120"/>
                  </a:lnTo>
                  <a:lnTo>
                    <a:pt x="1614065" y="122"/>
                  </a:lnTo>
                  <a:lnTo>
                    <a:pt x="1619669" y="124"/>
                  </a:lnTo>
                  <a:lnTo>
                    <a:pt x="1625273" y="126"/>
                  </a:lnTo>
                  <a:lnTo>
                    <a:pt x="1630878" y="127"/>
                  </a:lnTo>
                  <a:lnTo>
                    <a:pt x="1636482" y="128"/>
                  </a:lnTo>
                  <a:lnTo>
                    <a:pt x="1642087" y="129"/>
                  </a:lnTo>
                  <a:lnTo>
                    <a:pt x="1647691" y="129"/>
                  </a:lnTo>
                  <a:lnTo>
                    <a:pt x="1653295" y="129"/>
                  </a:lnTo>
                  <a:lnTo>
                    <a:pt x="1658900" y="128"/>
                  </a:lnTo>
                  <a:lnTo>
                    <a:pt x="1664504" y="127"/>
                  </a:lnTo>
                  <a:lnTo>
                    <a:pt x="1670109" y="125"/>
                  </a:lnTo>
                  <a:lnTo>
                    <a:pt x="1675713" y="124"/>
                  </a:lnTo>
                  <a:lnTo>
                    <a:pt x="1681317" y="121"/>
                  </a:lnTo>
                  <a:lnTo>
                    <a:pt x="1686922" y="119"/>
                  </a:lnTo>
                  <a:lnTo>
                    <a:pt x="1692526" y="116"/>
                  </a:lnTo>
                  <a:lnTo>
                    <a:pt x="1698131" y="113"/>
                  </a:lnTo>
                  <a:lnTo>
                    <a:pt x="1703735" y="109"/>
                  </a:lnTo>
                  <a:lnTo>
                    <a:pt x="1709339" y="106"/>
                  </a:lnTo>
                  <a:lnTo>
                    <a:pt x="1714944" y="102"/>
                  </a:lnTo>
                  <a:lnTo>
                    <a:pt x="1720548" y="98"/>
                  </a:lnTo>
                  <a:lnTo>
                    <a:pt x="1726153" y="94"/>
                  </a:lnTo>
                  <a:lnTo>
                    <a:pt x="1731757" y="90"/>
                  </a:lnTo>
                  <a:lnTo>
                    <a:pt x="1737361" y="86"/>
                  </a:lnTo>
                  <a:lnTo>
                    <a:pt x="1742966" y="82"/>
                  </a:lnTo>
                  <a:lnTo>
                    <a:pt x="1748570" y="77"/>
                  </a:lnTo>
                  <a:lnTo>
                    <a:pt x="1754175" y="73"/>
                  </a:lnTo>
                  <a:lnTo>
                    <a:pt x="1759779" y="69"/>
                  </a:lnTo>
                  <a:lnTo>
                    <a:pt x="1765383" y="66"/>
                  </a:lnTo>
                  <a:lnTo>
                    <a:pt x="1770988" y="62"/>
                  </a:lnTo>
                  <a:lnTo>
                    <a:pt x="1776592" y="58"/>
                  </a:lnTo>
                  <a:lnTo>
                    <a:pt x="1782196" y="54"/>
                  </a:lnTo>
                  <a:lnTo>
                    <a:pt x="1787801" y="51"/>
                  </a:lnTo>
                  <a:lnTo>
                    <a:pt x="1793405" y="48"/>
                  </a:lnTo>
                  <a:lnTo>
                    <a:pt x="1799010" y="44"/>
                  </a:lnTo>
                  <a:lnTo>
                    <a:pt x="1804614" y="41"/>
                  </a:lnTo>
                  <a:lnTo>
                    <a:pt x="1810218" y="38"/>
                  </a:lnTo>
                  <a:lnTo>
                    <a:pt x="1815823" y="35"/>
                  </a:lnTo>
                  <a:lnTo>
                    <a:pt x="1821427" y="33"/>
                  </a:lnTo>
                  <a:lnTo>
                    <a:pt x="1827032" y="30"/>
                  </a:lnTo>
                  <a:lnTo>
                    <a:pt x="1832636" y="28"/>
                  </a:lnTo>
                  <a:lnTo>
                    <a:pt x="1838240" y="25"/>
                  </a:lnTo>
                  <a:lnTo>
                    <a:pt x="1843845" y="23"/>
                  </a:lnTo>
                  <a:lnTo>
                    <a:pt x="1849449" y="21"/>
                  </a:lnTo>
                  <a:lnTo>
                    <a:pt x="1855054" y="19"/>
                  </a:lnTo>
                  <a:lnTo>
                    <a:pt x="1860658" y="17"/>
                  </a:lnTo>
                  <a:lnTo>
                    <a:pt x="1866262" y="15"/>
                  </a:lnTo>
                  <a:lnTo>
                    <a:pt x="1871867" y="14"/>
                  </a:lnTo>
                  <a:lnTo>
                    <a:pt x="1877471" y="12"/>
                  </a:lnTo>
                  <a:lnTo>
                    <a:pt x="1883076" y="12"/>
                  </a:lnTo>
                  <a:lnTo>
                    <a:pt x="1877471" y="14"/>
                  </a:lnTo>
                  <a:lnTo>
                    <a:pt x="1871867" y="16"/>
                  </a:lnTo>
                  <a:lnTo>
                    <a:pt x="1866262" y="18"/>
                  </a:lnTo>
                  <a:lnTo>
                    <a:pt x="1860658" y="20"/>
                  </a:lnTo>
                  <a:lnTo>
                    <a:pt x="1855054" y="22"/>
                  </a:lnTo>
                  <a:lnTo>
                    <a:pt x="1849449" y="25"/>
                  </a:lnTo>
                  <a:lnTo>
                    <a:pt x="1843845" y="27"/>
                  </a:lnTo>
                  <a:lnTo>
                    <a:pt x="1838240" y="30"/>
                  </a:lnTo>
                  <a:lnTo>
                    <a:pt x="1832636" y="33"/>
                  </a:lnTo>
                  <a:lnTo>
                    <a:pt x="1827032" y="37"/>
                  </a:lnTo>
                  <a:lnTo>
                    <a:pt x="1821427" y="40"/>
                  </a:lnTo>
                  <a:lnTo>
                    <a:pt x="1815823" y="44"/>
                  </a:lnTo>
                  <a:lnTo>
                    <a:pt x="1810218" y="48"/>
                  </a:lnTo>
                  <a:lnTo>
                    <a:pt x="1804614" y="53"/>
                  </a:lnTo>
                  <a:lnTo>
                    <a:pt x="1799010" y="57"/>
                  </a:lnTo>
                  <a:lnTo>
                    <a:pt x="1793405" y="63"/>
                  </a:lnTo>
                  <a:lnTo>
                    <a:pt x="1787801" y="68"/>
                  </a:lnTo>
                  <a:lnTo>
                    <a:pt x="1782196" y="74"/>
                  </a:lnTo>
                  <a:lnTo>
                    <a:pt x="1776592" y="80"/>
                  </a:lnTo>
                  <a:lnTo>
                    <a:pt x="1770988" y="87"/>
                  </a:lnTo>
                  <a:lnTo>
                    <a:pt x="1765383" y="94"/>
                  </a:lnTo>
                  <a:lnTo>
                    <a:pt x="1759779" y="102"/>
                  </a:lnTo>
                  <a:lnTo>
                    <a:pt x="1754175" y="111"/>
                  </a:lnTo>
                  <a:lnTo>
                    <a:pt x="1748570" y="120"/>
                  </a:lnTo>
                  <a:lnTo>
                    <a:pt x="1742966" y="129"/>
                  </a:lnTo>
                  <a:lnTo>
                    <a:pt x="1737361" y="140"/>
                  </a:lnTo>
                  <a:lnTo>
                    <a:pt x="1731757" y="151"/>
                  </a:lnTo>
                  <a:lnTo>
                    <a:pt x="1726153" y="162"/>
                  </a:lnTo>
                  <a:lnTo>
                    <a:pt x="1720548" y="175"/>
                  </a:lnTo>
                  <a:lnTo>
                    <a:pt x="1714944" y="188"/>
                  </a:lnTo>
                  <a:lnTo>
                    <a:pt x="1709339" y="202"/>
                  </a:lnTo>
                  <a:lnTo>
                    <a:pt x="1703735" y="217"/>
                  </a:lnTo>
                  <a:lnTo>
                    <a:pt x="1698131" y="233"/>
                  </a:lnTo>
                  <a:lnTo>
                    <a:pt x="1692526" y="250"/>
                  </a:lnTo>
                  <a:lnTo>
                    <a:pt x="1686922" y="267"/>
                  </a:lnTo>
                  <a:lnTo>
                    <a:pt x="1681317" y="286"/>
                  </a:lnTo>
                  <a:lnTo>
                    <a:pt x="1675713" y="305"/>
                  </a:lnTo>
                  <a:lnTo>
                    <a:pt x="1670109" y="325"/>
                  </a:lnTo>
                  <a:lnTo>
                    <a:pt x="1664504" y="346"/>
                  </a:lnTo>
                  <a:lnTo>
                    <a:pt x="1658900" y="367"/>
                  </a:lnTo>
                  <a:lnTo>
                    <a:pt x="1653295" y="389"/>
                  </a:lnTo>
                  <a:lnTo>
                    <a:pt x="1647691" y="412"/>
                  </a:lnTo>
                  <a:lnTo>
                    <a:pt x="1642087" y="436"/>
                  </a:lnTo>
                  <a:lnTo>
                    <a:pt x="1636482" y="460"/>
                  </a:lnTo>
                  <a:lnTo>
                    <a:pt x="1630878" y="484"/>
                  </a:lnTo>
                  <a:lnTo>
                    <a:pt x="1625273" y="509"/>
                  </a:lnTo>
                  <a:lnTo>
                    <a:pt x="1619669" y="535"/>
                  </a:lnTo>
                  <a:lnTo>
                    <a:pt x="1614065" y="561"/>
                  </a:lnTo>
                  <a:lnTo>
                    <a:pt x="1608460" y="587"/>
                  </a:lnTo>
                  <a:lnTo>
                    <a:pt x="1602856" y="614"/>
                  </a:lnTo>
                  <a:lnTo>
                    <a:pt x="1597252" y="642"/>
                  </a:lnTo>
                  <a:lnTo>
                    <a:pt x="1591647" y="669"/>
                  </a:lnTo>
                  <a:lnTo>
                    <a:pt x="1586043" y="698"/>
                  </a:lnTo>
                  <a:lnTo>
                    <a:pt x="1580438" y="726"/>
                  </a:lnTo>
                  <a:lnTo>
                    <a:pt x="1574834" y="755"/>
                  </a:lnTo>
                  <a:lnTo>
                    <a:pt x="1569230" y="785"/>
                  </a:lnTo>
                  <a:lnTo>
                    <a:pt x="1563625" y="815"/>
                  </a:lnTo>
                  <a:lnTo>
                    <a:pt x="1558021" y="846"/>
                  </a:lnTo>
                  <a:lnTo>
                    <a:pt x="1552416" y="877"/>
                  </a:lnTo>
                  <a:lnTo>
                    <a:pt x="1546812" y="909"/>
                  </a:lnTo>
                  <a:lnTo>
                    <a:pt x="1541208" y="942"/>
                  </a:lnTo>
                  <a:lnTo>
                    <a:pt x="1535603" y="976"/>
                  </a:lnTo>
                  <a:lnTo>
                    <a:pt x="1529999" y="1010"/>
                  </a:lnTo>
                  <a:lnTo>
                    <a:pt x="1524394" y="1045"/>
                  </a:lnTo>
                  <a:lnTo>
                    <a:pt x="1518790" y="1081"/>
                  </a:lnTo>
                  <a:lnTo>
                    <a:pt x="1513186" y="1118"/>
                  </a:lnTo>
                  <a:lnTo>
                    <a:pt x="1507581" y="1156"/>
                  </a:lnTo>
                  <a:lnTo>
                    <a:pt x="1501977" y="1196"/>
                  </a:lnTo>
                  <a:lnTo>
                    <a:pt x="1496372" y="1236"/>
                  </a:lnTo>
                  <a:lnTo>
                    <a:pt x="1490768" y="1278"/>
                  </a:lnTo>
                  <a:lnTo>
                    <a:pt x="1485164" y="1321"/>
                  </a:lnTo>
                  <a:lnTo>
                    <a:pt x="1479559" y="1365"/>
                  </a:lnTo>
                  <a:lnTo>
                    <a:pt x="1473955" y="1411"/>
                  </a:lnTo>
                  <a:lnTo>
                    <a:pt x="1468350" y="1459"/>
                  </a:lnTo>
                  <a:lnTo>
                    <a:pt x="1462746" y="1508"/>
                  </a:lnTo>
                  <a:lnTo>
                    <a:pt x="1457142" y="1558"/>
                  </a:lnTo>
                  <a:lnTo>
                    <a:pt x="1451537" y="1611"/>
                  </a:lnTo>
                  <a:lnTo>
                    <a:pt x="1445933" y="1665"/>
                  </a:lnTo>
                  <a:lnTo>
                    <a:pt x="1440329" y="1722"/>
                  </a:lnTo>
                  <a:lnTo>
                    <a:pt x="1434724" y="1780"/>
                  </a:lnTo>
                  <a:lnTo>
                    <a:pt x="1429120" y="1840"/>
                  </a:lnTo>
                  <a:lnTo>
                    <a:pt x="1423515" y="1903"/>
                  </a:lnTo>
                  <a:lnTo>
                    <a:pt x="1417911" y="1968"/>
                  </a:lnTo>
                  <a:lnTo>
                    <a:pt x="1412307" y="2036"/>
                  </a:lnTo>
                  <a:lnTo>
                    <a:pt x="1406702" y="2105"/>
                  </a:lnTo>
                  <a:lnTo>
                    <a:pt x="1401098" y="2178"/>
                  </a:lnTo>
                  <a:lnTo>
                    <a:pt x="1395493" y="2253"/>
                  </a:lnTo>
                  <a:lnTo>
                    <a:pt x="1389889" y="2331"/>
                  </a:lnTo>
                  <a:lnTo>
                    <a:pt x="1384285" y="2413"/>
                  </a:lnTo>
                  <a:lnTo>
                    <a:pt x="1378680" y="2497"/>
                  </a:lnTo>
                  <a:lnTo>
                    <a:pt x="1373076" y="2584"/>
                  </a:lnTo>
                  <a:lnTo>
                    <a:pt x="1367471" y="2675"/>
                  </a:lnTo>
                  <a:lnTo>
                    <a:pt x="1361867" y="2770"/>
                  </a:lnTo>
                  <a:lnTo>
                    <a:pt x="1356263" y="2868"/>
                  </a:lnTo>
                  <a:lnTo>
                    <a:pt x="1350658" y="2970"/>
                  </a:lnTo>
                  <a:lnTo>
                    <a:pt x="1345054" y="3075"/>
                  </a:lnTo>
                  <a:lnTo>
                    <a:pt x="1339449" y="3185"/>
                  </a:lnTo>
                  <a:lnTo>
                    <a:pt x="1333845" y="3300"/>
                  </a:lnTo>
                  <a:lnTo>
                    <a:pt x="1328241" y="3418"/>
                  </a:lnTo>
                  <a:lnTo>
                    <a:pt x="1322636" y="3542"/>
                  </a:lnTo>
                  <a:lnTo>
                    <a:pt x="1317032" y="3670"/>
                  </a:lnTo>
                  <a:lnTo>
                    <a:pt x="1311427" y="3803"/>
                  </a:lnTo>
                  <a:lnTo>
                    <a:pt x="1305823" y="3942"/>
                  </a:lnTo>
                  <a:lnTo>
                    <a:pt x="1300219" y="4086"/>
                  </a:lnTo>
                  <a:lnTo>
                    <a:pt x="1294614" y="4235"/>
                  </a:lnTo>
                  <a:lnTo>
                    <a:pt x="1289010" y="4391"/>
                  </a:lnTo>
                  <a:lnTo>
                    <a:pt x="1283406" y="4552"/>
                  </a:lnTo>
                  <a:lnTo>
                    <a:pt x="1277801" y="4720"/>
                  </a:lnTo>
                  <a:lnTo>
                    <a:pt x="1272197" y="4895"/>
                  </a:lnTo>
                  <a:lnTo>
                    <a:pt x="1266592" y="5077"/>
                  </a:lnTo>
                  <a:lnTo>
                    <a:pt x="1260988" y="5265"/>
                  </a:lnTo>
                  <a:lnTo>
                    <a:pt x="1255384" y="5461"/>
                  </a:lnTo>
                  <a:lnTo>
                    <a:pt x="1249779" y="5665"/>
                  </a:lnTo>
                  <a:lnTo>
                    <a:pt x="1244175" y="5877"/>
                  </a:lnTo>
                  <a:lnTo>
                    <a:pt x="1238570" y="6097"/>
                  </a:lnTo>
                  <a:lnTo>
                    <a:pt x="1232966" y="6325"/>
                  </a:lnTo>
                  <a:lnTo>
                    <a:pt x="1227362" y="6563"/>
                  </a:lnTo>
                  <a:lnTo>
                    <a:pt x="1221757" y="6809"/>
                  </a:lnTo>
                  <a:lnTo>
                    <a:pt x="1216153" y="7066"/>
                  </a:lnTo>
                  <a:lnTo>
                    <a:pt x="1210548" y="7332"/>
                  </a:lnTo>
                  <a:lnTo>
                    <a:pt x="1204944" y="7608"/>
                  </a:lnTo>
                  <a:lnTo>
                    <a:pt x="1199340" y="7895"/>
                  </a:lnTo>
                  <a:lnTo>
                    <a:pt x="1193735" y="8193"/>
                  </a:lnTo>
                  <a:lnTo>
                    <a:pt x="1188131" y="8501"/>
                  </a:lnTo>
                  <a:lnTo>
                    <a:pt x="1182526" y="8822"/>
                  </a:lnTo>
                  <a:lnTo>
                    <a:pt x="1176922" y="9154"/>
                  </a:lnTo>
                  <a:lnTo>
                    <a:pt x="1171318" y="9498"/>
                  </a:lnTo>
                  <a:lnTo>
                    <a:pt x="1165713" y="9854"/>
                  </a:lnTo>
                  <a:lnTo>
                    <a:pt x="1160109" y="10223"/>
                  </a:lnTo>
                  <a:lnTo>
                    <a:pt x="1154504" y="10605"/>
                  </a:lnTo>
                  <a:lnTo>
                    <a:pt x="1148900" y="10999"/>
                  </a:lnTo>
                  <a:lnTo>
                    <a:pt x="1143296" y="11407"/>
                  </a:lnTo>
                  <a:lnTo>
                    <a:pt x="1137691" y="11829"/>
                  </a:lnTo>
                  <a:lnTo>
                    <a:pt x="1132087" y="12264"/>
                  </a:lnTo>
                  <a:lnTo>
                    <a:pt x="1126482" y="12714"/>
                  </a:lnTo>
                  <a:lnTo>
                    <a:pt x="1120878" y="13177"/>
                  </a:lnTo>
                  <a:lnTo>
                    <a:pt x="1115274" y="13655"/>
                  </a:lnTo>
                  <a:lnTo>
                    <a:pt x="1109669" y="14147"/>
                  </a:lnTo>
                  <a:lnTo>
                    <a:pt x="1104065" y="14653"/>
                  </a:lnTo>
                  <a:lnTo>
                    <a:pt x="1098461" y="15174"/>
                  </a:lnTo>
                  <a:lnTo>
                    <a:pt x="1092856" y="15710"/>
                  </a:lnTo>
                  <a:lnTo>
                    <a:pt x="1087252" y="16260"/>
                  </a:lnTo>
                  <a:lnTo>
                    <a:pt x="1081647" y="16825"/>
                  </a:lnTo>
                  <a:lnTo>
                    <a:pt x="1076043" y="17405"/>
                  </a:lnTo>
                  <a:lnTo>
                    <a:pt x="1070439" y="17999"/>
                  </a:lnTo>
                  <a:lnTo>
                    <a:pt x="1064834" y="18607"/>
                  </a:lnTo>
                  <a:lnTo>
                    <a:pt x="1059230" y="19230"/>
                  </a:lnTo>
                  <a:lnTo>
                    <a:pt x="1053625" y="19866"/>
                  </a:lnTo>
                  <a:lnTo>
                    <a:pt x="1048021" y="20517"/>
                  </a:lnTo>
                  <a:lnTo>
                    <a:pt x="1042417" y="21181"/>
                  </a:lnTo>
                  <a:lnTo>
                    <a:pt x="1036812" y="21859"/>
                  </a:lnTo>
                  <a:lnTo>
                    <a:pt x="1031208" y="22550"/>
                  </a:lnTo>
                  <a:lnTo>
                    <a:pt x="1025603" y="23253"/>
                  </a:lnTo>
                  <a:lnTo>
                    <a:pt x="1019999" y="23969"/>
                  </a:lnTo>
                  <a:lnTo>
                    <a:pt x="1014395" y="24697"/>
                  </a:lnTo>
                  <a:lnTo>
                    <a:pt x="1008790" y="25437"/>
                  </a:lnTo>
                  <a:lnTo>
                    <a:pt x="1003186" y="26188"/>
                  </a:lnTo>
                  <a:lnTo>
                    <a:pt x="997581" y="26950"/>
                  </a:lnTo>
                  <a:lnTo>
                    <a:pt x="991977" y="27722"/>
                  </a:lnTo>
                  <a:lnTo>
                    <a:pt x="986373" y="28505"/>
                  </a:lnTo>
                  <a:lnTo>
                    <a:pt x="980768" y="29296"/>
                  </a:lnTo>
                  <a:lnTo>
                    <a:pt x="975164" y="30097"/>
                  </a:lnTo>
                  <a:lnTo>
                    <a:pt x="969559" y="30906"/>
                  </a:lnTo>
                  <a:lnTo>
                    <a:pt x="963955" y="31723"/>
                  </a:lnTo>
                  <a:lnTo>
                    <a:pt x="958351" y="32548"/>
                  </a:lnTo>
                  <a:lnTo>
                    <a:pt x="952746" y="33380"/>
                  </a:lnTo>
                  <a:lnTo>
                    <a:pt x="947142" y="34219"/>
                  </a:lnTo>
                  <a:lnTo>
                    <a:pt x="941538" y="35064"/>
                  </a:lnTo>
                  <a:lnTo>
                    <a:pt x="935933" y="35914"/>
                  </a:lnTo>
                  <a:lnTo>
                    <a:pt x="930329" y="36770"/>
                  </a:lnTo>
                  <a:lnTo>
                    <a:pt x="924724" y="37632"/>
                  </a:lnTo>
                  <a:lnTo>
                    <a:pt x="919120" y="38497"/>
                  </a:lnTo>
                  <a:lnTo>
                    <a:pt x="913516" y="39367"/>
                  </a:lnTo>
                  <a:lnTo>
                    <a:pt x="907911" y="40242"/>
                  </a:lnTo>
                  <a:lnTo>
                    <a:pt x="902307" y="41120"/>
                  </a:lnTo>
                  <a:lnTo>
                    <a:pt x="896702" y="42001"/>
                  </a:lnTo>
                  <a:lnTo>
                    <a:pt x="891098" y="42886"/>
                  </a:lnTo>
                  <a:lnTo>
                    <a:pt x="885494" y="43774"/>
                  </a:lnTo>
                  <a:lnTo>
                    <a:pt x="879889" y="44665"/>
                  </a:lnTo>
                  <a:lnTo>
                    <a:pt x="874285" y="45559"/>
                  </a:lnTo>
                  <a:lnTo>
                    <a:pt x="868680" y="46456"/>
                  </a:lnTo>
                  <a:lnTo>
                    <a:pt x="863076" y="47356"/>
                  </a:lnTo>
                  <a:lnTo>
                    <a:pt x="857472" y="48259"/>
                  </a:lnTo>
                  <a:lnTo>
                    <a:pt x="851867" y="49164"/>
                  </a:lnTo>
                  <a:lnTo>
                    <a:pt x="846263" y="50072"/>
                  </a:lnTo>
                  <a:lnTo>
                    <a:pt x="840658" y="50983"/>
                  </a:lnTo>
                  <a:lnTo>
                    <a:pt x="835054" y="51898"/>
                  </a:lnTo>
                  <a:lnTo>
                    <a:pt x="829450" y="52815"/>
                  </a:lnTo>
                  <a:lnTo>
                    <a:pt x="823845" y="53736"/>
                  </a:lnTo>
                  <a:lnTo>
                    <a:pt x="818241" y="54661"/>
                  </a:lnTo>
                  <a:lnTo>
                    <a:pt x="812636" y="55589"/>
                  </a:lnTo>
                  <a:lnTo>
                    <a:pt x="807032" y="56522"/>
                  </a:lnTo>
                  <a:lnTo>
                    <a:pt x="801428" y="57458"/>
                  </a:lnTo>
                  <a:lnTo>
                    <a:pt x="795823" y="58400"/>
                  </a:lnTo>
                  <a:lnTo>
                    <a:pt x="790219" y="59346"/>
                  </a:lnTo>
                  <a:lnTo>
                    <a:pt x="784615" y="60297"/>
                  </a:lnTo>
                  <a:lnTo>
                    <a:pt x="779010" y="61254"/>
                  </a:lnTo>
                  <a:lnTo>
                    <a:pt x="773406" y="62217"/>
                  </a:lnTo>
                  <a:lnTo>
                    <a:pt x="767801" y="63186"/>
                  </a:lnTo>
                  <a:lnTo>
                    <a:pt x="762197" y="64161"/>
                  </a:lnTo>
                  <a:lnTo>
                    <a:pt x="756593" y="65144"/>
                  </a:lnTo>
                  <a:lnTo>
                    <a:pt x="750988" y="66134"/>
                  </a:lnTo>
                  <a:lnTo>
                    <a:pt x="745384" y="67131"/>
                  </a:lnTo>
                  <a:lnTo>
                    <a:pt x="739779" y="68137"/>
                  </a:lnTo>
                  <a:lnTo>
                    <a:pt x="734175" y="69151"/>
                  </a:lnTo>
                  <a:lnTo>
                    <a:pt x="728571" y="70174"/>
                  </a:lnTo>
                  <a:lnTo>
                    <a:pt x="722966" y="71207"/>
                  </a:lnTo>
                  <a:lnTo>
                    <a:pt x="717362" y="72249"/>
                  </a:lnTo>
                  <a:lnTo>
                    <a:pt x="711757" y="73302"/>
                  </a:lnTo>
                  <a:lnTo>
                    <a:pt x="706153" y="74365"/>
                  </a:lnTo>
                  <a:lnTo>
                    <a:pt x="700549" y="75439"/>
                  </a:lnTo>
                  <a:lnTo>
                    <a:pt x="694944" y="76525"/>
                  </a:lnTo>
                  <a:lnTo>
                    <a:pt x="689340" y="77623"/>
                  </a:lnTo>
                  <a:lnTo>
                    <a:pt x="683735" y="78733"/>
                  </a:lnTo>
                  <a:lnTo>
                    <a:pt x="678131" y="79856"/>
                  </a:lnTo>
                  <a:lnTo>
                    <a:pt x="672527" y="80992"/>
                  </a:lnTo>
                  <a:lnTo>
                    <a:pt x="666922" y="82143"/>
                  </a:lnTo>
                  <a:lnTo>
                    <a:pt x="661318" y="83307"/>
                  </a:lnTo>
                  <a:lnTo>
                    <a:pt x="655713" y="84486"/>
                  </a:lnTo>
                  <a:lnTo>
                    <a:pt x="650109" y="85680"/>
                  </a:lnTo>
                  <a:lnTo>
                    <a:pt x="644505" y="86890"/>
                  </a:lnTo>
                  <a:lnTo>
                    <a:pt x="638900" y="88116"/>
                  </a:lnTo>
                  <a:lnTo>
                    <a:pt x="633296" y="89358"/>
                  </a:lnTo>
                  <a:lnTo>
                    <a:pt x="627692" y="90618"/>
                  </a:lnTo>
                  <a:lnTo>
                    <a:pt x="622087" y="91895"/>
                  </a:lnTo>
                  <a:lnTo>
                    <a:pt x="616483" y="93190"/>
                  </a:lnTo>
                  <a:lnTo>
                    <a:pt x="610878" y="94503"/>
                  </a:lnTo>
                  <a:lnTo>
                    <a:pt x="605274" y="95836"/>
                  </a:lnTo>
                  <a:lnTo>
                    <a:pt x="599670" y="97188"/>
                  </a:lnTo>
                  <a:lnTo>
                    <a:pt x="594065" y="98560"/>
                  </a:lnTo>
                  <a:lnTo>
                    <a:pt x="588461" y="99952"/>
                  </a:lnTo>
                  <a:lnTo>
                    <a:pt x="582856" y="101366"/>
                  </a:lnTo>
                  <a:lnTo>
                    <a:pt x="577252" y="102802"/>
                  </a:lnTo>
                  <a:lnTo>
                    <a:pt x="571648" y="104259"/>
                  </a:lnTo>
                  <a:lnTo>
                    <a:pt x="566043" y="105740"/>
                  </a:lnTo>
                  <a:lnTo>
                    <a:pt x="560439" y="107244"/>
                  </a:lnTo>
                  <a:lnTo>
                    <a:pt x="554834" y="108772"/>
                  </a:lnTo>
                  <a:lnTo>
                    <a:pt x="549230" y="110324"/>
                  </a:lnTo>
                  <a:lnTo>
                    <a:pt x="543626" y="111902"/>
                  </a:lnTo>
                  <a:lnTo>
                    <a:pt x="538021" y="113506"/>
                  </a:lnTo>
                  <a:lnTo>
                    <a:pt x="532417" y="115136"/>
                  </a:lnTo>
                  <a:lnTo>
                    <a:pt x="526812" y="116793"/>
                  </a:lnTo>
                  <a:lnTo>
                    <a:pt x="521208" y="118479"/>
                  </a:lnTo>
                  <a:lnTo>
                    <a:pt x="515604" y="120193"/>
                  </a:lnTo>
                  <a:lnTo>
                    <a:pt x="509999" y="121936"/>
                  </a:lnTo>
                  <a:lnTo>
                    <a:pt x="504395" y="123709"/>
                  </a:lnTo>
                  <a:lnTo>
                    <a:pt x="498790" y="125514"/>
                  </a:lnTo>
                  <a:lnTo>
                    <a:pt x="493186" y="127350"/>
                  </a:lnTo>
                  <a:lnTo>
                    <a:pt x="487582" y="129219"/>
                  </a:lnTo>
                  <a:lnTo>
                    <a:pt x="481977" y="131121"/>
                  </a:lnTo>
                  <a:lnTo>
                    <a:pt x="476373" y="133058"/>
                  </a:lnTo>
                  <a:lnTo>
                    <a:pt x="470769" y="135029"/>
                  </a:lnTo>
                  <a:lnTo>
                    <a:pt x="465164" y="137037"/>
                  </a:lnTo>
                  <a:lnTo>
                    <a:pt x="459560" y="139082"/>
                  </a:lnTo>
                  <a:lnTo>
                    <a:pt x="453955" y="141165"/>
                  </a:lnTo>
                  <a:lnTo>
                    <a:pt x="448351" y="143288"/>
                  </a:lnTo>
                  <a:lnTo>
                    <a:pt x="442747" y="145450"/>
                  </a:lnTo>
                  <a:lnTo>
                    <a:pt x="437142" y="147654"/>
                  </a:lnTo>
                  <a:lnTo>
                    <a:pt x="431538" y="149900"/>
                  </a:lnTo>
                  <a:lnTo>
                    <a:pt x="425933" y="152190"/>
                  </a:lnTo>
                  <a:lnTo>
                    <a:pt x="420329" y="154525"/>
                  </a:lnTo>
                  <a:lnTo>
                    <a:pt x="414725" y="156905"/>
                  </a:lnTo>
                  <a:lnTo>
                    <a:pt x="409120" y="159333"/>
                  </a:lnTo>
                  <a:lnTo>
                    <a:pt x="403516" y="161810"/>
                  </a:lnTo>
                  <a:lnTo>
                    <a:pt x="397911" y="164336"/>
                  </a:lnTo>
                  <a:lnTo>
                    <a:pt x="392307" y="166913"/>
                  </a:lnTo>
                  <a:lnTo>
                    <a:pt x="386703" y="169543"/>
                  </a:lnTo>
                  <a:lnTo>
                    <a:pt x="381098" y="172227"/>
                  </a:lnTo>
                  <a:lnTo>
                    <a:pt x="375494" y="174966"/>
                  </a:lnTo>
                  <a:lnTo>
                    <a:pt x="369889" y="177763"/>
                  </a:lnTo>
                  <a:lnTo>
                    <a:pt x="364285" y="180617"/>
                  </a:lnTo>
                  <a:lnTo>
                    <a:pt x="358681" y="183532"/>
                  </a:lnTo>
                  <a:lnTo>
                    <a:pt x="353076" y="186508"/>
                  </a:lnTo>
                  <a:lnTo>
                    <a:pt x="347472" y="189547"/>
                  </a:lnTo>
                  <a:lnTo>
                    <a:pt x="341867" y="192651"/>
                  </a:lnTo>
                  <a:lnTo>
                    <a:pt x="336263" y="195821"/>
                  </a:lnTo>
                  <a:lnTo>
                    <a:pt x="330659" y="199059"/>
                  </a:lnTo>
                  <a:lnTo>
                    <a:pt x="325054" y="202366"/>
                  </a:lnTo>
                  <a:lnTo>
                    <a:pt x="319450" y="205745"/>
                  </a:lnTo>
                  <a:lnTo>
                    <a:pt x="313846" y="209196"/>
                  </a:lnTo>
                  <a:lnTo>
                    <a:pt x="308241" y="212722"/>
                  </a:lnTo>
                  <a:lnTo>
                    <a:pt x="302637" y="216324"/>
                  </a:lnTo>
                  <a:lnTo>
                    <a:pt x="297032" y="220004"/>
                  </a:lnTo>
                  <a:lnTo>
                    <a:pt x="291428" y="223764"/>
                  </a:lnTo>
                  <a:lnTo>
                    <a:pt x="285824" y="227604"/>
                  </a:lnTo>
                  <a:lnTo>
                    <a:pt x="280219" y="231527"/>
                  </a:lnTo>
                  <a:lnTo>
                    <a:pt x="274615" y="235535"/>
                  </a:lnTo>
                  <a:lnTo>
                    <a:pt x="269010" y="239628"/>
                  </a:lnTo>
                  <a:lnTo>
                    <a:pt x="263406" y="243808"/>
                  </a:lnTo>
                  <a:lnTo>
                    <a:pt x="257802" y="248076"/>
                  </a:lnTo>
                  <a:lnTo>
                    <a:pt x="252197" y="252434"/>
                  </a:lnTo>
                  <a:lnTo>
                    <a:pt x="246593" y="256884"/>
                  </a:lnTo>
                  <a:lnTo>
                    <a:pt x="240988" y="261425"/>
                  </a:lnTo>
                  <a:lnTo>
                    <a:pt x="235384" y="266060"/>
                  </a:lnTo>
                  <a:lnTo>
                    <a:pt x="229780" y="270789"/>
                  </a:lnTo>
                  <a:lnTo>
                    <a:pt x="224175" y="275613"/>
                  </a:lnTo>
                  <a:lnTo>
                    <a:pt x="218571" y="280532"/>
                  </a:lnTo>
                  <a:lnTo>
                    <a:pt x="212966" y="285548"/>
                  </a:lnTo>
                  <a:lnTo>
                    <a:pt x="207362" y="290660"/>
                  </a:lnTo>
                  <a:lnTo>
                    <a:pt x="201758" y="295869"/>
                  </a:lnTo>
                  <a:lnTo>
                    <a:pt x="196153" y="301174"/>
                  </a:lnTo>
                  <a:lnTo>
                    <a:pt x="190549" y="306576"/>
                  </a:lnTo>
                  <a:lnTo>
                    <a:pt x="184944" y="312074"/>
                  </a:lnTo>
                  <a:lnTo>
                    <a:pt x="179340" y="317667"/>
                  </a:lnTo>
                  <a:lnTo>
                    <a:pt x="173736" y="323354"/>
                  </a:lnTo>
                  <a:lnTo>
                    <a:pt x="168131" y="329135"/>
                  </a:lnTo>
                  <a:lnTo>
                    <a:pt x="162527" y="335007"/>
                  </a:lnTo>
                  <a:lnTo>
                    <a:pt x="156923" y="340970"/>
                  </a:lnTo>
                  <a:lnTo>
                    <a:pt x="151318" y="347020"/>
                  </a:lnTo>
                  <a:lnTo>
                    <a:pt x="145714" y="353156"/>
                  </a:lnTo>
                  <a:lnTo>
                    <a:pt x="140109" y="359375"/>
                  </a:lnTo>
                  <a:lnTo>
                    <a:pt x="134505" y="365674"/>
                  </a:lnTo>
                  <a:lnTo>
                    <a:pt x="128901" y="372049"/>
                  </a:lnTo>
                  <a:lnTo>
                    <a:pt x="123296" y="378497"/>
                  </a:lnTo>
                  <a:lnTo>
                    <a:pt x="117692" y="385014"/>
                  </a:lnTo>
                  <a:lnTo>
                    <a:pt x="112087" y="391595"/>
                  </a:lnTo>
                  <a:lnTo>
                    <a:pt x="106483" y="398236"/>
                  </a:lnTo>
                  <a:lnTo>
                    <a:pt x="100879" y="404932"/>
                  </a:lnTo>
                  <a:lnTo>
                    <a:pt x="95274" y="411677"/>
                  </a:lnTo>
                  <a:lnTo>
                    <a:pt x="89670" y="418465"/>
                  </a:lnTo>
                  <a:lnTo>
                    <a:pt x="84065" y="425291"/>
                  </a:lnTo>
                  <a:lnTo>
                    <a:pt x="78461" y="432148"/>
                  </a:lnTo>
                  <a:lnTo>
                    <a:pt x="72857" y="439029"/>
                  </a:lnTo>
                  <a:lnTo>
                    <a:pt x="67252" y="445927"/>
                  </a:lnTo>
                  <a:lnTo>
                    <a:pt x="61648" y="452835"/>
                  </a:lnTo>
                  <a:lnTo>
                    <a:pt x="56043" y="459747"/>
                  </a:lnTo>
                  <a:lnTo>
                    <a:pt x="50439" y="466653"/>
                  </a:lnTo>
                  <a:lnTo>
                    <a:pt x="44835" y="473547"/>
                  </a:lnTo>
                  <a:lnTo>
                    <a:pt x="39230" y="480421"/>
                  </a:lnTo>
                  <a:lnTo>
                    <a:pt x="33626" y="487266"/>
                  </a:lnTo>
                  <a:lnTo>
                    <a:pt x="28021" y="494075"/>
                  </a:lnTo>
                  <a:lnTo>
                    <a:pt x="22417" y="500839"/>
                  </a:lnTo>
                  <a:lnTo>
                    <a:pt x="16813" y="507552"/>
                  </a:lnTo>
                  <a:lnTo>
                    <a:pt x="11208" y="514203"/>
                  </a:lnTo>
                  <a:lnTo>
                    <a:pt x="5604" y="520787"/>
                  </a:lnTo>
                  <a:lnTo>
                    <a:pt x="0" y="527295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691486" y="3175199"/>
              <a:ext cx="1883076" cy="351097"/>
            </a:xfrm>
            <a:custGeom>
              <a:avLst/>
              <a:pathLst>
                <a:path w="1883076" h="351097">
                  <a:moveTo>
                    <a:pt x="0" y="351097"/>
                  </a:moveTo>
                  <a:lnTo>
                    <a:pt x="5604" y="341315"/>
                  </a:lnTo>
                  <a:lnTo>
                    <a:pt x="11208" y="331552"/>
                  </a:lnTo>
                  <a:lnTo>
                    <a:pt x="16813" y="321821"/>
                  </a:lnTo>
                  <a:lnTo>
                    <a:pt x="22417" y="312137"/>
                  </a:lnTo>
                  <a:lnTo>
                    <a:pt x="28021" y="302512"/>
                  </a:lnTo>
                  <a:lnTo>
                    <a:pt x="33626" y="292959"/>
                  </a:lnTo>
                  <a:lnTo>
                    <a:pt x="39230" y="283492"/>
                  </a:lnTo>
                  <a:lnTo>
                    <a:pt x="44835" y="274123"/>
                  </a:lnTo>
                  <a:lnTo>
                    <a:pt x="50439" y="264862"/>
                  </a:lnTo>
                  <a:lnTo>
                    <a:pt x="56043" y="255722"/>
                  </a:lnTo>
                  <a:lnTo>
                    <a:pt x="61648" y="246712"/>
                  </a:lnTo>
                  <a:lnTo>
                    <a:pt x="67252" y="237842"/>
                  </a:lnTo>
                  <a:lnTo>
                    <a:pt x="72857" y="229122"/>
                  </a:lnTo>
                  <a:lnTo>
                    <a:pt x="78461" y="220560"/>
                  </a:lnTo>
                  <a:lnTo>
                    <a:pt x="84065" y="212163"/>
                  </a:lnTo>
                  <a:lnTo>
                    <a:pt x="89670" y="203939"/>
                  </a:lnTo>
                  <a:lnTo>
                    <a:pt x="95274" y="195894"/>
                  </a:lnTo>
                  <a:lnTo>
                    <a:pt x="100879" y="188033"/>
                  </a:lnTo>
                  <a:lnTo>
                    <a:pt x="106483" y="180361"/>
                  </a:lnTo>
                  <a:lnTo>
                    <a:pt x="112087" y="172883"/>
                  </a:lnTo>
                  <a:lnTo>
                    <a:pt x="117692" y="165601"/>
                  </a:lnTo>
                  <a:lnTo>
                    <a:pt x="123296" y="158518"/>
                  </a:lnTo>
                  <a:lnTo>
                    <a:pt x="128901" y="151636"/>
                  </a:lnTo>
                  <a:lnTo>
                    <a:pt x="134505" y="144957"/>
                  </a:lnTo>
                  <a:lnTo>
                    <a:pt x="140109" y="138481"/>
                  </a:lnTo>
                  <a:lnTo>
                    <a:pt x="145714" y="132209"/>
                  </a:lnTo>
                  <a:lnTo>
                    <a:pt x="151318" y="126140"/>
                  </a:lnTo>
                  <a:lnTo>
                    <a:pt x="156923" y="120273"/>
                  </a:lnTo>
                  <a:lnTo>
                    <a:pt x="162527" y="114608"/>
                  </a:lnTo>
                  <a:lnTo>
                    <a:pt x="168131" y="109142"/>
                  </a:lnTo>
                  <a:lnTo>
                    <a:pt x="173736" y="103872"/>
                  </a:lnTo>
                  <a:lnTo>
                    <a:pt x="179340" y="98798"/>
                  </a:lnTo>
                  <a:lnTo>
                    <a:pt x="184944" y="93915"/>
                  </a:lnTo>
                  <a:lnTo>
                    <a:pt x="190549" y="89221"/>
                  </a:lnTo>
                  <a:lnTo>
                    <a:pt x="196153" y="84712"/>
                  </a:lnTo>
                  <a:lnTo>
                    <a:pt x="201758" y="80384"/>
                  </a:lnTo>
                  <a:lnTo>
                    <a:pt x="207362" y="76234"/>
                  </a:lnTo>
                  <a:lnTo>
                    <a:pt x="212966" y="72257"/>
                  </a:lnTo>
                  <a:lnTo>
                    <a:pt x="218571" y="68449"/>
                  </a:lnTo>
                  <a:lnTo>
                    <a:pt x="224175" y="64806"/>
                  </a:lnTo>
                  <a:lnTo>
                    <a:pt x="229780" y="61323"/>
                  </a:lnTo>
                  <a:lnTo>
                    <a:pt x="235384" y="57995"/>
                  </a:lnTo>
                  <a:lnTo>
                    <a:pt x="240988" y="54819"/>
                  </a:lnTo>
                  <a:lnTo>
                    <a:pt x="246593" y="51788"/>
                  </a:lnTo>
                  <a:lnTo>
                    <a:pt x="252197" y="48900"/>
                  </a:lnTo>
                  <a:lnTo>
                    <a:pt x="257802" y="46148"/>
                  </a:lnTo>
                  <a:lnTo>
                    <a:pt x="263406" y="43528"/>
                  </a:lnTo>
                  <a:lnTo>
                    <a:pt x="269010" y="41036"/>
                  </a:lnTo>
                  <a:lnTo>
                    <a:pt x="274615" y="38667"/>
                  </a:lnTo>
                  <a:lnTo>
                    <a:pt x="280219" y="36416"/>
                  </a:lnTo>
                  <a:lnTo>
                    <a:pt x="285824" y="34279"/>
                  </a:lnTo>
                  <a:lnTo>
                    <a:pt x="291428" y="32252"/>
                  </a:lnTo>
                  <a:lnTo>
                    <a:pt x="297032" y="30329"/>
                  </a:lnTo>
                  <a:lnTo>
                    <a:pt x="302637" y="28507"/>
                  </a:lnTo>
                  <a:lnTo>
                    <a:pt x="308241" y="26781"/>
                  </a:lnTo>
                  <a:lnTo>
                    <a:pt x="313846" y="25147"/>
                  </a:lnTo>
                  <a:lnTo>
                    <a:pt x="319450" y="23602"/>
                  </a:lnTo>
                  <a:lnTo>
                    <a:pt x="325054" y="22142"/>
                  </a:lnTo>
                  <a:lnTo>
                    <a:pt x="330659" y="20762"/>
                  </a:lnTo>
                  <a:lnTo>
                    <a:pt x="336263" y="19458"/>
                  </a:lnTo>
                  <a:lnTo>
                    <a:pt x="341867" y="18229"/>
                  </a:lnTo>
                  <a:lnTo>
                    <a:pt x="347472" y="17069"/>
                  </a:lnTo>
                  <a:lnTo>
                    <a:pt x="353076" y="15976"/>
                  </a:lnTo>
                  <a:lnTo>
                    <a:pt x="358681" y="14946"/>
                  </a:lnTo>
                  <a:lnTo>
                    <a:pt x="364285" y="13976"/>
                  </a:lnTo>
                  <a:lnTo>
                    <a:pt x="369889" y="13064"/>
                  </a:lnTo>
                  <a:lnTo>
                    <a:pt x="375494" y="12205"/>
                  </a:lnTo>
                  <a:lnTo>
                    <a:pt x="381098" y="11399"/>
                  </a:lnTo>
                  <a:lnTo>
                    <a:pt x="386703" y="10641"/>
                  </a:lnTo>
                  <a:lnTo>
                    <a:pt x="392307" y="9929"/>
                  </a:lnTo>
                  <a:lnTo>
                    <a:pt x="397911" y="9261"/>
                  </a:lnTo>
                  <a:lnTo>
                    <a:pt x="403516" y="8635"/>
                  </a:lnTo>
                  <a:lnTo>
                    <a:pt x="409120" y="8048"/>
                  </a:lnTo>
                  <a:lnTo>
                    <a:pt x="414725" y="7498"/>
                  </a:lnTo>
                  <a:lnTo>
                    <a:pt x="420329" y="6982"/>
                  </a:lnTo>
                  <a:lnTo>
                    <a:pt x="425933" y="6500"/>
                  </a:lnTo>
                  <a:lnTo>
                    <a:pt x="431538" y="6049"/>
                  </a:lnTo>
                  <a:lnTo>
                    <a:pt x="437142" y="5627"/>
                  </a:lnTo>
                  <a:lnTo>
                    <a:pt x="442747" y="5233"/>
                  </a:lnTo>
                  <a:lnTo>
                    <a:pt x="448351" y="4864"/>
                  </a:lnTo>
                  <a:lnTo>
                    <a:pt x="453955" y="4521"/>
                  </a:lnTo>
                  <a:lnTo>
                    <a:pt x="459560" y="4200"/>
                  </a:lnTo>
                  <a:lnTo>
                    <a:pt x="465164" y="3900"/>
                  </a:lnTo>
                  <a:lnTo>
                    <a:pt x="470769" y="3621"/>
                  </a:lnTo>
                  <a:lnTo>
                    <a:pt x="476373" y="3361"/>
                  </a:lnTo>
                  <a:lnTo>
                    <a:pt x="481977" y="3119"/>
                  </a:lnTo>
                  <a:lnTo>
                    <a:pt x="487582" y="2894"/>
                  </a:lnTo>
                  <a:lnTo>
                    <a:pt x="493186" y="2684"/>
                  </a:lnTo>
                  <a:lnTo>
                    <a:pt x="498790" y="2489"/>
                  </a:lnTo>
                  <a:lnTo>
                    <a:pt x="504395" y="2307"/>
                  </a:lnTo>
                  <a:lnTo>
                    <a:pt x="509999" y="2138"/>
                  </a:lnTo>
                  <a:lnTo>
                    <a:pt x="515604" y="1982"/>
                  </a:lnTo>
                  <a:lnTo>
                    <a:pt x="521208" y="1836"/>
                  </a:lnTo>
                  <a:lnTo>
                    <a:pt x="526812" y="1701"/>
                  </a:lnTo>
                  <a:lnTo>
                    <a:pt x="532417" y="1576"/>
                  </a:lnTo>
                  <a:lnTo>
                    <a:pt x="538021" y="1459"/>
                  </a:lnTo>
                  <a:lnTo>
                    <a:pt x="543626" y="1351"/>
                  </a:lnTo>
                  <a:lnTo>
                    <a:pt x="549230" y="1251"/>
                  </a:lnTo>
                  <a:lnTo>
                    <a:pt x="554834" y="1159"/>
                  </a:lnTo>
                  <a:lnTo>
                    <a:pt x="560439" y="1073"/>
                  </a:lnTo>
                  <a:lnTo>
                    <a:pt x="566043" y="993"/>
                  </a:lnTo>
                  <a:lnTo>
                    <a:pt x="571648" y="920"/>
                  </a:lnTo>
                  <a:lnTo>
                    <a:pt x="577252" y="852"/>
                  </a:lnTo>
                  <a:lnTo>
                    <a:pt x="582856" y="789"/>
                  </a:lnTo>
                  <a:lnTo>
                    <a:pt x="588461" y="730"/>
                  </a:lnTo>
                  <a:lnTo>
                    <a:pt x="594065" y="676"/>
                  </a:lnTo>
                  <a:lnTo>
                    <a:pt x="599670" y="626"/>
                  </a:lnTo>
                  <a:lnTo>
                    <a:pt x="605274" y="580"/>
                  </a:lnTo>
                  <a:lnTo>
                    <a:pt x="610878" y="537"/>
                  </a:lnTo>
                  <a:lnTo>
                    <a:pt x="616483" y="498"/>
                  </a:lnTo>
                  <a:lnTo>
                    <a:pt x="622087" y="461"/>
                  </a:lnTo>
                  <a:lnTo>
                    <a:pt x="627692" y="428"/>
                  </a:lnTo>
                  <a:lnTo>
                    <a:pt x="633296" y="396"/>
                  </a:lnTo>
                  <a:lnTo>
                    <a:pt x="638900" y="367"/>
                  </a:lnTo>
                  <a:lnTo>
                    <a:pt x="644505" y="341"/>
                  </a:lnTo>
                  <a:lnTo>
                    <a:pt x="650109" y="316"/>
                  </a:lnTo>
                  <a:lnTo>
                    <a:pt x="655713" y="293"/>
                  </a:lnTo>
                  <a:lnTo>
                    <a:pt x="661318" y="272"/>
                  </a:lnTo>
                  <a:lnTo>
                    <a:pt x="666922" y="253"/>
                  </a:lnTo>
                  <a:lnTo>
                    <a:pt x="672527" y="235"/>
                  </a:lnTo>
                  <a:lnTo>
                    <a:pt x="678131" y="218"/>
                  </a:lnTo>
                  <a:lnTo>
                    <a:pt x="683735" y="203"/>
                  </a:lnTo>
                  <a:lnTo>
                    <a:pt x="689340" y="189"/>
                  </a:lnTo>
                  <a:lnTo>
                    <a:pt x="694944" y="175"/>
                  </a:lnTo>
                  <a:lnTo>
                    <a:pt x="700549" y="163"/>
                  </a:lnTo>
                  <a:lnTo>
                    <a:pt x="706153" y="152"/>
                  </a:lnTo>
                  <a:lnTo>
                    <a:pt x="711757" y="141"/>
                  </a:lnTo>
                  <a:lnTo>
                    <a:pt x="717362" y="132"/>
                  </a:lnTo>
                  <a:lnTo>
                    <a:pt x="722966" y="123"/>
                  </a:lnTo>
                  <a:lnTo>
                    <a:pt x="728571" y="114"/>
                  </a:lnTo>
                  <a:lnTo>
                    <a:pt x="734175" y="107"/>
                  </a:lnTo>
                  <a:lnTo>
                    <a:pt x="739779" y="100"/>
                  </a:lnTo>
                  <a:lnTo>
                    <a:pt x="745384" y="93"/>
                  </a:lnTo>
                  <a:lnTo>
                    <a:pt x="750988" y="87"/>
                  </a:lnTo>
                  <a:lnTo>
                    <a:pt x="756593" y="81"/>
                  </a:lnTo>
                  <a:lnTo>
                    <a:pt x="762197" y="76"/>
                  </a:lnTo>
                  <a:lnTo>
                    <a:pt x="767801" y="71"/>
                  </a:lnTo>
                  <a:lnTo>
                    <a:pt x="773406" y="66"/>
                  </a:lnTo>
                  <a:lnTo>
                    <a:pt x="779010" y="62"/>
                  </a:lnTo>
                  <a:lnTo>
                    <a:pt x="784615" y="58"/>
                  </a:lnTo>
                  <a:lnTo>
                    <a:pt x="790219" y="54"/>
                  </a:lnTo>
                  <a:lnTo>
                    <a:pt x="795823" y="51"/>
                  </a:lnTo>
                  <a:lnTo>
                    <a:pt x="801428" y="48"/>
                  </a:lnTo>
                  <a:lnTo>
                    <a:pt x="807032" y="44"/>
                  </a:lnTo>
                  <a:lnTo>
                    <a:pt x="812636" y="42"/>
                  </a:lnTo>
                  <a:lnTo>
                    <a:pt x="818241" y="39"/>
                  </a:lnTo>
                  <a:lnTo>
                    <a:pt x="823845" y="37"/>
                  </a:lnTo>
                  <a:lnTo>
                    <a:pt x="829450" y="34"/>
                  </a:lnTo>
                  <a:lnTo>
                    <a:pt x="835054" y="32"/>
                  </a:lnTo>
                  <a:lnTo>
                    <a:pt x="840658" y="30"/>
                  </a:lnTo>
                  <a:lnTo>
                    <a:pt x="846263" y="28"/>
                  </a:lnTo>
                  <a:lnTo>
                    <a:pt x="851867" y="26"/>
                  </a:lnTo>
                  <a:lnTo>
                    <a:pt x="857472" y="25"/>
                  </a:lnTo>
                  <a:lnTo>
                    <a:pt x="863076" y="23"/>
                  </a:lnTo>
                  <a:lnTo>
                    <a:pt x="868680" y="22"/>
                  </a:lnTo>
                  <a:lnTo>
                    <a:pt x="874285" y="20"/>
                  </a:lnTo>
                  <a:lnTo>
                    <a:pt x="879889" y="19"/>
                  </a:lnTo>
                  <a:lnTo>
                    <a:pt x="885494" y="18"/>
                  </a:lnTo>
                  <a:lnTo>
                    <a:pt x="891098" y="17"/>
                  </a:lnTo>
                  <a:lnTo>
                    <a:pt x="896702" y="16"/>
                  </a:lnTo>
                  <a:lnTo>
                    <a:pt x="902307" y="15"/>
                  </a:lnTo>
                  <a:lnTo>
                    <a:pt x="907911" y="14"/>
                  </a:lnTo>
                  <a:lnTo>
                    <a:pt x="913516" y="13"/>
                  </a:lnTo>
                  <a:lnTo>
                    <a:pt x="919120" y="12"/>
                  </a:lnTo>
                  <a:lnTo>
                    <a:pt x="924724" y="11"/>
                  </a:lnTo>
                  <a:lnTo>
                    <a:pt x="930329" y="11"/>
                  </a:lnTo>
                  <a:lnTo>
                    <a:pt x="935933" y="10"/>
                  </a:lnTo>
                  <a:lnTo>
                    <a:pt x="941538" y="9"/>
                  </a:lnTo>
                  <a:lnTo>
                    <a:pt x="947142" y="8"/>
                  </a:lnTo>
                  <a:lnTo>
                    <a:pt x="952746" y="8"/>
                  </a:lnTo>
                  <a:lnTo>
                    <a:pt x="958351" y="7"/>
                  </a:lnTo>
                  <a:lnTo>
                    <a:pt x="963955" y="7"/>
                  </a:lnTo>
                  <a:lnTo>
                    <a:pt x="969559" y="6"/>
                  </a:lnTo>
                  <a:lnTo>
                    <a:pt x="975164" y="6"/>
                  </a:lnTo>
                  <a:lnTo>
                    <a:pt x="980768" y="5"/>
                  </a:lnTo>
                  <a:lnTo>
                    <a:pt x="986373" y="5"/>
                  </a:lnTo>
                  <a:lnTo>
                    <a:pt x="991977" y="5"/>
                  </a:lnTo>
                  <a:lnTo>
                    <a:pt x="997581" y="4"/>
                  </a:lnTo>
                  <a:lnTo>
                    <a:pt x="1003186" y="4"/>
                  </a:lnTo>
                  <a:lnTo>
                    <a:pt x="1008790" y="3"/>
                  </a:lnTo>
                  <a:lnTo>
                    <a:pt x="1014395" y="3"/>
                  </a:lnTo>
                  <a:lnTo>
                    <a:pt x="1019999" y="3"/>
                  </a:lnTo>
                  <a:lnTo>
                    <a:pt x="1025603" y="2"/>
                  </a:lnTo>
                  <a:lnTo>
                    <a:pt x="1031208" y="2"/>
                  </a:lnTo>
                  <a:lnTo>
                    <a:pt x="1036812" y="2"/>
                  </a:lnTo>
                  <a:lnTo>
                    <a:pt x="1042417" y="2"/>
                  </a:lnTo>
                  <a:lnTo>
                    <a:pt x="1048021" y="1"/>
                  </a:lnTo>
                  <a:lnTo>
                    <a:pt x="1053625" y="1"/>
                  </a:lnTo>
                  <a:lnTo>
                    <a:pt x="1059230" y="1"/>
                  </a:lnTo>
                  <a:lnTo>
                    <a:pt x="1064834" y="1"/>
                  </a:lnTo>
                  <a:lnTo>
                    <a:pt x="1070439" y="1"/>
                  </a:lnTo>
                  <a:lnTo>
                    <a:pt x="1076043" y="1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1"/>
                  </a:lnTo>
                  <a:lnTo>
                    <a:pt x="1227362" y="1"/>
                  </a:lnTo>
                  <a:lnTo>
                    <a:pt x="1232966" y="1"/>
                  </a:lnTo>
                  <a:lnTo>
                    <a:pt x="1238570" y="1"/>
                  </a:lnTo>
                  <a:lnTo>
                    <a:pt x="1244175" y="2"/>
                  </a:lnTo>
                  <a:lnTo>
                    <a:pt x="1249779" y="2"/>
                  </a:lnTo>
                  <a:lnTo>
                    <a:pt x="1255384" y="2"/>
                  </a:lnTo>
                  <a:lnTo>
                    <a:pt x="1260988" y="2"/>
                  </a:lnTo>
                  <a:lnTo>
                    <a:pt x="1266592" y="3"/>
                  </a:lnTo>
                  <a:lnTo>
                    <a:pt x="1272197" y="3"/>
                  </a:lnTo>
                  <a:lnTo>
                    <a:pt x="1277801" y="3"/>
                  </a:lnTo>
                  <a:lnTo>
                    <a:pt x="1283406" y="4"/>
                  </a:lnTo>
                  <a:lnTo>
                    <a:pt x="1289010" y="4"/>
                  </a:lnTo>
                  <a:lnTo>
                    <a:pt x="1294614" y="5"/>
                  </a:lnTo>
                  <a:lnTo>
                    <a:pt x="1300219" y="5"/>
                  </a:lnTo>
                  <a:lnTo>
                    <a:pt x="1305823" y="6"/>
                  </a:lnTo>
                  <a:lnTo>
                    <a:pt x="1311427" y="6"/>
                  </a:lnTo>
                  <a:lnTo>
                    <a:pt x="1317032" y="7"/>
                  </a:lnTo>
                  <a:lnTo>
                    <a:pt x="1322636" y="7"/>
                  </a:lnTo>
                  <a:lnTo>
                    <a:pt x="1328241" y="8"/>
                  </a:lnTo>
                  <a:lnTo>
                    <a:pt x="1333845" y="9"/>
                  </a:lnTo>
                  <a:lnTo>
                    <a:pt x="1339449" y="9"/>
                  </a:lnTo>
                  <a:lnTo>
                    <a:pt x="1345054" y="10"/>
                  </a:lnTo>
                  <a:lnTo>
                    <a:pt x="1350658" y="11"/>
                  </a:lnTo>
                  <a:lnTo>
                    <a:pt x="1356263" y="12"/>
                  </a:lnTo>
                  <a:lnTo>
                    <a:pt x="1361867" y="13"/>
                  </a:lnTo>
                  <a:lnTo>
                    <a:pt x="1367471" y="14"/>
                  </a:lnTo>
                  <a:lnTo>
                    <a:pt x="1373076" y="14"/>
                  </a:lnTo>
                  <a:lnTo>
                    <a:pt x="1378680" y="16"/>
                  </a:lnTo>
                  <a:lnTo>
                    <a:pt x="1384285" y="17"/>
                  </a:lnTo>
                  <a:lnTo>
                    <a:pt x="1389889" y="18"/>
                  </a:lnTo>
                  <a:lnTo>
                    <a:pt x="1395493" y="19"/>
                  </a:lnTo>
                  <a:lnTo>
                    <a:pt x="1401098" y="20"/>
                  </a:lnTo>
                  <a:lnTo>
                    <a:pt x="1406702" y="21"/>
                  </a:lnTo>
                  <a:lnTo>
                    <a:pt x="1412307" y="23"/>
                  </a:lnTo>
                  <a:lnTo>
                    <a:pt x="1417911" y="24"/>
                  </a:lnTo>
                  <a:lnTo>
                    <a:pt x="1423515" y="26"/>
                  </a:lnTo>
                  <a:lnTo>
                    <a:pt x="1429120" y="27"/>
                  </a:lnTo>
                  <a:lnTo>
                    <a:pt x="1434724" y="29"/>
                  </a:lnTo>
                  <a:lnTo>
                    <a:pt x="1440329" y="31"/>
                  </a:lnTo>
                  <a:lnTo>
                    <a:pt x="1445933" y="33"/>
                  </a:lnTo>
                  <a:lnTo>
                    <a:pt x="1451537" y="35"/>
                  </a:lnTo>
                  <a:lnTo>
                    <a:pt x="1457142" y="37"/>
                  </a:lnTo>
                  <a:lnTo>
                    <a:pt x="1462746" y="39"/>
                  </a:lnTo>
                  <a:lnTo>
                    <a:pt x="1468350" y="41"/>
                  </a:lnTo>
                  <a:lnTo>
                    <a:pt x="1473955" y="43"/>
                  </a:lnTo>
                  <a:lnTo>
                    <a:pt x="1479559" y="46"/>
                  </a:lnTo>
                  <a:lnTo>
                    <a:pt x="1485164" y="48"/>
                  </a:lnTo>
                  <a:lnTo>
                    <a:pt x="1490768" y="51"/>
                  </a:lnTo>
                  <a:lnTo>
                    <a:pt x="1496372" y="54"/>
                  </a:lnTo>
                  <a:lnTo>
                    <a:pt x="1501977" y="57"/>
                  </a:lnTo>
                  <a:lnTo>
                    <a:pt x="1507581" y="60"/>
                  </a:lnTo>
                  <a:lnTo>
                    <a:pt x="1513186" y="63"/>
                  </a:lnTo>
                  <a:lnTo>
                    <a:pt x="1518790" y="66"/>
                  </a:lnTo>
                  <a:lnTo>
                    <a:pt x="1524394" y="69"/>
                  </a:lnTo>
                  <a:lnTo>
                    <a:pt x="1529999" y="73"/>
                  </a:lnTo>
                  <a:lnTo>
                    <a:pt x="1535603" y="76"/>
                  </a:lnTo>
                  <a:lnTo>
                    <a:pt x="1541208" y="79"/>
                  </a:lnTo>
                  <a:lnTo>
                    <a:pt x="1546812" y="83"/>
                  </a:lnTo>
                  <a:lnTo>
                    <a:pt x="1552416" y="87"/>
                  </a:lnTo>
                  <a:lnTo>
                    <a:pt x="1558021" y="90"/>
                  </a:lnTo>
                  <a:lnTo>
                    <a:pt x="1563625" y="94"/>
                  </a:lnTo>
                  <a:lnTo>
                    <a:pt x="1569230" y="97"/>
                  </a:lnTo>
                  <a:lnTo>
                    <a:pt x="1574834" y="101"/>
                  </a:lnTo>
                  <a:lnTo>
                    <a:pt x="1580438" y="104"/>
                  </a:lnTo>
                  <a:lnTo>
                    <a:pt x="1586043" y="108"/>
                  </a:lnTo>
                  <a:lnTo>
                    <a:pt x="1591647" y="111"/>
                  </a:lnTo>
                  <a:lnTo>
                    <a:pt x="1597252" y="114"/>
                  </a:lnTo>
                  <a:lnTo>
                    <a:pt x="1602856" y="117"/>
                  </a:lnTo>
                  <a:lnTo>
                    <a:pt x="1608460" y="120"/>
                  </a:lnTo>
                  <a:lnTo>
                    <a:pt x="1614065" y="122"/>
                  </a:lnTo>
                  <a:lnTo>
                    <a:pt x="1619669" y="124"/>
                  </a:lnTo>
                  <a:lnTo>
                    <a:pt x="1625273" y="126"/>
                  </a:lnTo>
                  <a:lnTo>
                    <a:pt x="1630878" y="127"/>
                  </a:lnTo>
                  <a:lnTo>
                    <a:pt x="1636482" y="128"/>
                  </a:lnTo>
                  <a:lnTo>
                    <a:pt x="1642087" y="129"/>
                  </a:lnTo>
                  <a:lnTo>
                    <a:pt x="1647691" y="129"/>
                  </a:lnTo>
                  <a:lnTo>
                    <a:pt x="1653295" y="129"/>
                  </a:lnTo>
                  <a:lnTo>
                    <a:pt x="1658900" y="128"/>
                  </a:lnTo>
                  <a:lnTo>
                    <a:pt x="1664504" y="127"/>
                  </a:lnTo>
                  <a:lnTo>
                    <a:pt x="1670109" y="125"/>
                  </a:lnTo>
                  <a:lnTo>
                    <a:pt x="1675713" y="124"/>
                  </a:lnTo>
                  <a:lnTo>
                    <a:pt x="1681317" y="121"/>
                  </a:lnTo>
                  <a:lnTo>
                    <a:pt x="1686922" y="119"/>
                  </a:lnTo>
                  <a:lnTo>
                    <a:pt x="1692526" y="116"/>
                  </a:lnTo>
                  <a:lnTo>
                    <a:pt x="1698131" y="113"/>
                  </a:lnTo>
                  <a:lnTo>
                    <a:pt x="1703735" y="109"/>
                  </a:lnTo>
                  <a:lnTo>
                    <a:pt x="1709339" y="106"/>
                  </a:lnTo>
                  <a:lnTo>
                    <a:pt x="1714944" y="102"/>
                  </a:lnTo>
                  <a:lnTo>
                    <a:pt x="1720548" y="98"/>
                  </a:lnTo>
                  <a:lnTo>
                    <a:pt x="1726153" y="94"/>
                  </a:lnTo>
                  <a:lnTo>
                    <a:pt x="1731757" y="90"/>
                  </a:lnTo>
                  <a:lnTo>
                    <a:pt x="1737361" y="86"/>
                  </a:lnTo>
                  <a:lnTo>
                    <a:pt x="1742966" y="82"/>
                  </a:lnTo>
                  <a:lnTo>
                    <a:pt x="1748570" y="77"/>
                  </a:lnTo>
                  <a:lnTo>
                    <a:pt x="1754175" y="73"/>
                  </a:lnTo>
                  <a:lnTo>
                    <a:pt x="1759779" y="69"/>
                  </a:lnTo>
                  <a:lnTo>
                    <a:pt x="1765383" y="66"/>
                  </a:lnTo>
                  <a:lnTo>
                    <a:pt x="1770988" y="62"/>
                  </a:lnTo>
                  <a:lnTo>
                    <a:pt x="1776592" y="58"/>
                  </a:lnTo>
                  <a:lnTo>
                    <a:pt x="1782196" y="54"/>
                  </a:lnTo>
                  <a:lnTo>
                    <a:pt x="1787801" y="51"/>
                  </a:lnTo>
                  <a:lnTo>
                    <a:pt x="1793405" y="48"/>
                  </a:lnTo>
                  <a:lnTo>
                    <a:pt x="1799010" y="44"/>
                  </a:lnTo>
                  <a:lnTo>
                    <a:pt x="1804614" y="41"/>
                  </a:lnTo>
                  <a:lnTo>
                    <a:pt x="1810218" y="38"/>
                  </a:lnTo>
                  <a:lnTo>
                    <a:pt x="1815823" y="35"/>
                  </a:lnTo>
                  <a:lnTo>
                    <a:pt x="1821427" y="33"/>
                  </a:lnTo>
                  <a:lnTo>
                    <a:pt x="1827032" y="30"/>
                  </a:lnTo>
                  <a:lnTo>
                    <a:pt x="1832636" y="28"/>
                  </a:lnTo>
                  <a:lnTo>
                    <a:pt x="1838240" y="25"/>
                  </a:lnTo>
                  <a:lnTo>
                    <a:pt x="1843845" y="23"/>
                  </a:lnTo>
                  <a:lnTo>
                    <a:pt x="1849449" y="21"/>
                  </a:lnTo>
                  <a:lnTo>
                    <a:pt x="1855054" y="19"/>
                  </a:lnTo>
                  <a:lnTo>
                    <a:pt x="1860658" y="17"/>
                  </a:lnTo>
                  <a:lnTo>
                    <a:pt x="1866262" y="15"/>
                  </a:lnTo>
                  <a:lnTo>
                    <a:pt x="1871867" y="14"/>
                  </a:lnTo>
                  <a:lnTo>
                    <a:pt x="1877471" y="12"/>
                  </a:lnTo>
                  <a:lnTo>
                    <a:pt x="1883076" y="10"/>
                  </a:lnTo>
                  <a:lnTo>
                    <a:pt x="1883076" y="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691486" y="3175212"/>
              <a:ext cx="1883076" cy="527967"/>
            </a:xfrm>
            <a:custGeom>
              <a:avLst/>
              <a:pathLst>
                <a:path w="1883076" h="527967">
                  <a:moveTo>
                    <a:pt x="0" y="527283"/>
                  </a:moveTo>
                  <a:lnTo>
                    <a:pt x="5604" y="520775"/>
                  </a:lnTo>
                  <a:lnTo>
                    <a:pt x="11208" y="514191"/>
                  </a:lnTo>
                  <a:lnTo>
                    <a:pt x="16813" y="507539"/>
                  </a:lnTo>
                  <a:lnTo>
                    <a:pt x="22417" y="500827"/>
                  </a:lnTo>
                  <a:lnTo>
                    <a:pt x="28021" y="494062"/>
                  </a:lnTo>
                  <a:lnTo>
                    <a:pt x="33626" y="487254"/>
                  </a:lnTo>
                  <a:lnTo>
                    <a:pt x="39230" y="480408"/>
                  </a:lnTo>
                  <a:lnTo>
                    <a:pt x="44835" y="473535"/>
                  </a:lnTo>
                  <a:lnTo>
                    <a:pt x="50439" y="466641"/>
                  </a:lnTo>
                  <a:lnTo>
                    <a:pt x="56043" y="459734"/>
                  </a:lnTo>
                  <a:lnTo>
                    <a:pt x="61648" y="452823"/>
                  </a:lnTo>
                  <a:lnTo>
                    <a:pt x="67252" y="445914"/>
                  </a:lnTo>
                  <a:lnTo>
                    <a:pt x="72857" y="439016"/>
                  </a:lnTo>
                  <a:lnTo>
                    <a:pt x="78461" y="432135"/>
                  </a:lnTo>
                  <a:lnTo>
                    <a:pt x="84065" y="425278"/>
                  </a:lnTo>
                  <a:lnTo>
                    <a:pt x="89670" y="418453"/>
                  </a:lnTo>
                  <a:lnTo>
                    <a:pt x="95274" y="411664"/>
                  </a:lnTo>
                  <a:lnTo>
                    <a:pt x="100879" y="404920"/>
                  </a:lnTo>
                  <a:lnTo>
                    <a:pt x="106483" y="398224"/>
                  </a:lnTo>
                  <a:lnTo>
                    <a:pt x="112087" y="391583"/>
                  </a:lnTo>
                  <a:lnTo>
                    <a:pt x="117692" y="385001"/>
                  </a:lnTo>
                  <a:lnTo>
                    <a:pt x="123296" y="378484"/>
                  </a:lnTo>
                  <a:lnTo>
                    <a:pt x="128901" y="372036"/>
                  </a:lnTo>
                  <a:lnTo>
                    <a:pt x="134505" y="365661"/>
                  </a:lnTo>
                  <a:lnTo>
                    <a:pt x="140109" y="359362"/>
                  </a:lnTo>
                  <a:lnTo>
                    <a:pt x="145714" y="353143"/>
                  </a:lnTo>
                  <a:lnTo>
                    <a:pt x="151318" y="347007"/>
                  </a:lnTo>
                  <a:lnTo>
                    <a:pt x="156923" y="340957"/>
                  </a:lnTo>
                  <a:lnTo>
                    <a:pt x="162527" y="334995"/>
                  </a:lnTo>
                  <a:lnTo>
                    <a:pt x="168131" y="329122"/>
                  </a:lnTo>
                  <a:lnTo>
                    <a:pt x="173736" y="323342"/>
                  </a:lnTo>
                  <a:lnTo>
                    <a:pt x="179340" y="317654"/>
                  </a:lnTo>
                  <a:lnTo>
                    <a:pt x="184944" y="312061"/>
                  </a:lnTo>
                  <a:lnTo>
                    <a:pt x="190549" y="306563"/>
                  </a:lnTo>
                  <a:lnTo>
                    <a:pt x="196153" y="301161"/>
                  </a:lnTo>
                  <a:lnTo>
                    <a:pt x="201758" y="295856"/>
                  </a:lnTo>
                  <a:lnTo>
                    <a:pt x="207362" y="290647"/>
                  </a:lnTo>
                  <a:lnTo>
                    <a:pt x="212966" y="285535"/>
                  </a:lnTo>
                  <a:lnTo>
                    <a:pt x="218571" y="280520"/>
                  </a:lnTo>
                  <a:lnTo>
                    <a:pt x="224175" y="275600"/>
                  </a:lnTo>
                  <a:lnTo>
                    <a:pt x="229780" y="270776"/>
                  </a:lnTo>
                  <a:lnTo>
                    <a:pt x="235384" y="266047"/>
                  </a:lnTo>
                  <a:lnTo>
                    <a:pt x="240988" y="261413"/>
                  </a:lnTo>
                  <a:lnTo>
                    <a:pt x="246593" y="256871"/>
                  </a:lnTo>
                  <a:lnTo>
                    <a:pt x="252197" y="252422"/>
                  </a:lnTo>
                  <a:lnTo>
                    <a:pt x="257802" y="248064"/>
                  </a:lnTo>
                  <a:lnTo>
                    <a:pt x="263406" y="243795"/>
                  </a:lnTo>
                  <a:lnTo>
                    <a:pt x="269010" y="239615"/>
                  </a:lnTo>
                  <a:lnTo>
                    <a:pt x="274615" y="235522"/>
                  </a:lnTo>
                  <a:lnTo>
                    <a:pt x="280219" y="231515"/>
                  </a:lnTo>
                  <a:lnTo>
                    <a:pt x="285824" y="227592"/>
                  </a:lnTo>
                  <a:lnTo>
                    <a:pt x="291428" y="223751"/>
                  </a:lnTo>
                  <a:lnTo>
                    <a:pt x="297032" y="219992"/>
                  </a:lnTo>
                  <a:lnTo>
                    <a:pt x="302637" y="216312"/>
                  </a:lnTo>
                  <a:lnTo>
                    <a:pt x="308241" y="212710"/>
                  </a:lnTo>
                  <a:lnTo>
                    <a:pt x="313846" y="209184"/>
                  </a:lnTo>
                  <a:lnTo>
                    <a:pt x="319450" y="205732"/>
                  </a:lnTo>
                  <a:lnTo>
                    <a:pt x="325054" y="202353"/>
                  </a:lnTo>
                  <a:lnTo>
                    <a:pt x="330659" y="199046"/>
                  </a:lnTo>
                  <a:lnTo>
                    <a:pt x="336263" y="195808"/>
                  </a:lnTo>
                  <a:lnTo>
                    <a:pt x="341867" y="192638"/>
                  </a:lnTo>
                  <a:lnTo>
                    <a:pt x="347472" y="189534"/>
                  </a:lnTo>
                  <a:lnTo>
                    <a:pt x="353076" y="186495"/>
                  </a:lnTo>
                  <a:lnTo>
                    <a:pt x="358681" y="183519"/>
                  </a:lnTo>
                  <a:lnTo>
                    <a:pt x="364285" y="180605"/>
                  </a:lnTo>
                  <a:lnTo>
                    <a:pt x="369889" y="177750"/>
                  </a:lnTo>
                  <a:lnTo>
                    <a:pt x="375494" y="174954"/>
                  </a:lnTo>
                  <a:lnTo>
                    <a:pt x="381098" y="172214"/>
                  </a:lnTo>
                  <a:lnTo>
                    <a:pt x="386703" y="169531"/>
                  </a:lnTo>
                  <a:lnTo>
                    <a:pt x="392307" y="166901"/>
                  </a:lnTo>
                  <a:lnTo>
                    <a:pt x="397911" y="164323"/>
                  </a:lnTo>
                  <a:lnTo>
                    <a:pt x="403516" y="161797"/>
                  </a:lnTo>
                  <a:lnTo>
                    <a:pt x="409120" y="159321"/>
                  </a:lnTo>
                  <a:lnTo>
                    <a:pt x="414725" y="156893"/>
                  </a:lnTo>
                  <a:lnTo>
                    <a:pt x="420329" y="154512"/>
                  </a:lnTo>
                  <a:lnTo>
                    <a:pt x="425933" y="152178"/>
                  </a:lnTo>
                  <a:lnTo>
                    <a:pt x="431538" y="149888"/>
                  </a:lnTo>
                  <a:lnTo>
                    <a:pt x="437142" y="147642"/>
                  </a:lnTo>
                  <a:lnTo>
                    <a:pt x="442747" y="145438"/>
                  </a:lnTo>
                  <a:lnTo>
                    <a:pt x="448351" y="143275"/>
                  </a:lnTo>
                  <a:lnTo>
                    <a:pt x="453955" y="141153"/>
                  </a:lnTo>
                  <a:lnTo>
                    <a:pt x="459560" y="139070"/>
                  </a:lnTo>
                  <a:lnTo>
                    <a:pt x="465164" y="137025"/>
                  </a:lnTo>
                  <a:lnTo>
                    <a:pt x="470769" y="135017"/>
                  </a:lnTo>
                  <a:lnTo>
                    <a:pt x="476373" y="133045"/>
                  </a:lnTo>
                  <a:lnTo>
                    <a:pt x="481977" y="131109"/>
                  </a:lnTo>
                  <a:lnTo>
                    <a:pt x="487582" y="129206"/>
                  </a:lnTo>
                  <a:lnTo>
                    <a:pt x="493186" y="127338"/>
                  </a:lnTo>
                  <a:lnTo>
                    <a:pt x="498790" y="125501"/>
                  </a:lnTo>
                  <a:lnTo>
                    <a:pt x="504395" y="123697"/>
                  </a:lnTo>
                  <a:lnTo>
                    <a:pt x="509999" y="121923"/>
                  </a:lnTo>
                  <a:lnTo>
                    <a:pt x="515604" y="120180"/>
                  </a:lnTo>
                  <a:lnTo>
                    <a:pt x="521208" y="118466"/>
                  </a:lnTo>
                  <a:lnTo>
                    <a:pt x="526812" y="116781"/>
                  </a:lnTo>
                  <a:lnTo>
                    <a:pt x="532417" y="115123"/>
                  </a:lnTo>
                  <a:lnTo>
                    <a:pt x="538021" y="113493"/>
                  </a:lnTo>
                  <a:lnTo>
                    <a:pt x="543626" y="111889"/>
                  </a:lnTo>
                  <a:lnTo>
                    <a:pt x="549230" y="110312"/>
                  </a:lnTo>
                  <a:lnTo>
                    <a:pt x="554834" y="108759"/>
                  </a:lnTo>
                  <a:lnTo>
                    <a:pt x="560439" y="107231"/>
                  </a:lnTo>
                  <a:lnTo>
                    <a:pt x="566043" y="105727"/>
                  </a:lnTo>
                  <a:lnTo>
                    <a:pt x="571648" y="104247"/>
                  </a:lnTo>
                  <a:lnTo>
                    <a:pt x="577252" y="102789"/>
                  </a:lnTo>
                  <a:lnTo>
                    <a:pt x="582856" y="101354"/>
                  </a:lnTo>
                  <a:lnTo>
                    <a:pt x="588461" y="99940"/>
                  </a:lnTo>
                  <a:lnTo>
                    <a:pt x="594065" y="98547"/>
                  </a:lnTo>
                  <a:lnTo>
                    <a:pt x="599670" y="97175"/>
                  </a:lnTo>
                  <a:lnTo>
                    <a:pt x="605274" y="95823"/>
                  </a:lnTo>
                  <a:lnTo>
                    <a:pt x="610878" y="94490"/>
                  </a:lnTo>
                  <a:lnTo>
                    <a:pt x="616483" y="93177"/>
                  </a:lnTo>
                  <a:lnTo>
                    <a:pt x="622087" y="91882"/>
                  </a:lnTo>
                  <a:lnTo>
                    <a:pt x="627692" y="90605"/>
                  </a:lnTo>
                  <a:lnTo>
                    <a:pt x="633296" y="89346"/>
                  </a:lnTo>
                  <a:lnTo>
                    <a:pt x="638900" y="88103"/>
                  </a:lnTo>
                  <a:lnTo>
                    <a:pt x="644505" y="86877"/>
                  </a:lnTo>
                  <a:lnTo>
                    <a:pt x="650109" y="85668"/>
                  </a:lnTo>
                  <a:lnTo>
                    <a:pt x="655713" y="84473"/>
                  </a:lnTo>
                  <a:lnTo>
                    <a:pt x="661318" y="83294"/>
                  </a:lnTo>
                  <a:lnTo>
                    <a:pt x="666922" y="82130"/>
                  </a:lnTo>
                  <a:lnTo>
                    <a:pt x="672527" y="80980"/>
                  </a:lnTo>
                  <a:lnTo>
                    <a:pt x="678131" y="79844"/>
                  </a:lnTo>
                  <a:lnTo>
                    <a:pt x="683735" y="78720"/>
                  </a:lnTo>
                  <a:lnTo>
                    <a:pt x="689340" y="77610"/>
                  </a:lnTo>
                  <a:lnTo>
                    <a:pt x="694944" y="76512"/>
                  </a:lnTo>
                  <a:lnTo>
                    <a:pt x="700549" y="75427"/>
                  </a:lnTo>
                  <a:lnTo>
                    <a:pt x="706153" y="74352"/>
                  </a:lnTo>
                  <a:lnTo>
                    <a:pt x="711757" y="73289"/>
                  </a:lnTo>
                  <a:lnTo>
                    <a:pt x="717362" y="72237"/>
                  </a:lnTo>
                  <a:lnTo>
                    <a:pt x="722966" y="71194"/>
                  </a:lnTo>
                  <a:lnTo>
                    <a:pt x="728571" y="70162"/>
                  </a:lnTo>
                  <a:lnTo>
                    <a:pt x="734175" y="69138"/>
                  </a:lnTo>
                  <a:lnTo>
                    <a:pt x="739779" y="68124"/>
                  </a:lnTo>
                  <a:lnTo>
                    <a:pt x="745384" y="67119"/>
                  </a:lnTo>
                  <a:lnTo>
                    <a:pt x="750988" y="66121"/>
                  </a:lnTo>
                  <a:lnTo>
                    <a:pt x="756593" y="65131"/>
                  </a:lnTo>
                  <a:lnTo>
                    <a:pt x="762197" y="64149"/>
                  </a:lnTo>
                  <a:lnTo>
                    <a:pt x="767801" y="63173"/>
                  </a:lnTo>
                  <a:lnTo>
                    <a:pt x="773406" y="62204"/>
                  </a:lnTo>
                  <a:lnTo>
                    <a:pt x="779010" y="61241"/>
                  </a:lnTo>
                  <a:lnTo>
                    <a:pt x="784615" y="60285"/>
                  </a:lnTo>
                  <a:lnTo>
                    <a:pt x="790219" y="59333"/>
                  </a:lnTo>
                  <a:lnTo>
                    <a:pt x="795823" y="58387"/>
                  </a:lnTo>
                  <a:lnTo>
                    <a:pt x="801428" y="57446"/>
                  </a:lnTo>
                  <a:lnTo>
                    <a:pt x="807032" y="56509"/>
                  </a:lnTo>
                  <a:lnTo>
                    <a:pt x="812636" y="55577"/>
                  </a:lnTo>
                  <a:lnTo>
                    <a:pt x="818241" y="54648"/>
                  </a:lnTo>
                  <a:lnTo>
                    <a:pt x="823845" y="53724"/>
                  </a:lnTo>
                  <a:lnTo>
                    <a:pt x="829450" y="52803"/>
                  </a:lnTo>
                  <a:lnTo>
                    <a:pt x="835054" y="51885"/>
                  </a:lnTo>
                  <a:lnTo>
                    <a:pt x="840658" y="50971"/>
                  </a:lnTo>
                  <a:lnTo>
                    <a:pt x="846263" y="50060"/>
                  </a:lnTo>
                  <a:lnTo>
                    <a:pt x="851867" y="49151"/>
                  </a:lnTo>
                  <a:lnTo>
                    <a:pt x="857472" y="48246"/>
                  </a:lnTo>
                  <a:lnTo>
                    <a:pt x="863076" y="47343"/>
                  </a:lnTo>
                  <a:lnTo>
                    <a:pt x="868680" y="46444"/>
                  </a:lnTo>
                  <a:lnTo>
                    <a:pt x="874285" y="45547"/>
                  </a:lnTo>
                  <a:lnTo>
                    <a:pt x="879889" y="44653"/>
                  </a:lnTo>
                  <a:lnTo>
                    <a:pt x="885494" y="43762"/>
                  </a:lnTo>
                  <a:lnTo>
                    <a:pt x="891098" y="42874"/>
                  </a:lnTo>
                  <a:lnTo>
                    <a:pt x="896702" y="41989"/>
                  </a:lnTo>
                  <a:lnTo>
                    <a:pt x="902307" y="41107"/>
                  </a:lnTo>
                  <a:lnTo>
                    <a:pt x="907911" y="40229"/>
                  </a:lnTo>
                  <a:lnTo>
                    <a:pt x="913516" y="39355"/>
                  </a:lnTo>
                  <a:lnTo>
                    <a:pt x="919120" y="38485"/>
                  </a:lnTo>
                  <a:lnTo>
                    <a:pt x="924724" y="37619"/>
                  </a:lnTo>
                  <a:lnTo>
                    <a:pt x="930329" y="36758"/>
                  </a:lnTo>
                  <a:lnTo>
                    <a:pt x="935933" y="35902"/>
                  </a:lnTo>
                  <a:lnTo>
                    <a:pt x="941538" y="35051"/>
                  </a:lnTo>
                  <a:lnTo>
                    <a:pt x="947142" y="34206"/>
                  </a:lnTo>
                  <a:lnTo>
                    <a:pt x="952746" y="33368"/>
                  </a:lnTo>
                  <a:lnTo>
                    <a:pt x="958351" y="32536"/>
                  </a:lnTo>
                  <a:lnTo>
                    <a:pt x="963955" y="31711"/>
                  </a:lnTo>
                  <a:lnTo>
                    <a:pt x="969559" y="30894"/>
                  </a:lnTo>
                  <a:lnTo>
                    <a:pt x="975164" y="30084"/>
                  </a:lnTo>
                  <a:lnTo>
                    <a:pt x="980768" y="29284"/>
                  </a:lnTo>
                  <a:lnTo>
                    <a:pt x="986373" y="28492"/>
                  </a:lnTo>
                  <a:lnTo>
                    <a:pt x="991977" y="27710"/>
                  </a:lnTo>
                  <a:lnTo>
                    <a:pt x="997581" y="26938"/>
                  </a:lnTo>
                  <a:lnTo>
                    <a:pt x="1003186" y="26176"/>
                  </a:lnTo>
                  <a:lnTo>
                    <a:pt x="1008790" y="25425"/>
                  </a:lnTo>
                  <a:lnTo>
                    <a:pt x="1014395" y="24685"/>
                  </a:lnTo>
                  <a:lnTo>
                    <a:pt x="1019999" y="23957"/>
                  </a:lnTo>
                  <a:lnTo>
                    <a:pt x="1025603" y="23241"/>
                  </a:lnTo>
                  <a:lnTo>
                    <a:pt x="1031208" y="22537"/>
                  </a:lnTo>
                  <a:lnTo>
                    <a:pt x="1036812" y="21846"/>
                  </a:lnTo>
                  <a:lnTo>
                    <a:pt x="1042417" y="21169"/>
                  </a:lnTo>
                  <a:lnTo>
                    <a:pt x="1048021" y="20504"/>
                  </a:lnTo>
                  <a:lnTo>
                    <a:pt x="1053625" y="19854"/>
                  </a:lnTo>
                  <a:lnTo>
                    <a:pt x="1059230" y="19217"/>
                  </a:lnTo>
                  <a:lnTo>
                    <a:pt x="1064834" y="18594"/>
                  </a:lnTo>
                  <a:lnTo>
                    <a:pt x="1070439" y="17986"/>
                  </a:lnTo>
                  <a:lnTo>
                    <a:pt x="1076043" y="17392"/>
                  </a:lnTo>
                  <a:lnTo>
                    <a:pt x="1081647" y="16813"/>
                  </a:lnTo>
                  <a:lnTo>
                    <a:pt x="1087252" y="16248"/>
                  </a:lnTo>
                  <a:lnTo>
                    <a:pt x="1092856" y="15698"/>
                  </a:lnTo>
                  <a:lnTo>
                    <a:pt x="1098461" y="15162"/>
                  </a:lnTo>
                  <a:lnTo>
                    <a:pt x="1104065" y="14641"/>
                  </a:lnTo>
                  <a:lnTo>
                    <a:pt x="1109669" y="14134"/>
                  </a:lnTo>
                  <a:lnTo>
                    <a:pt x="1115274" y="13642"/>
                  </a:lnTo>
                  <a:lnTo>
                    <a:pt x="1120878" y="13165"/>
                  </a:lnTo>
                  <a:lnTo>
                    <a:pt x="1126482" y="12701"/>
                  </a:lnTo>
                  <a:lnTo>
                    <a:pt x="1132087" y="12252"/>
                  </a:lnTo>
                  <a:lnTo>
                    <a:pt x="1137691" y="11817"/>
                  </a:lnTo>
                  <a:lnTo>
                    <a:pt x="1143296" y="11395"/>
                  </a:lnTo>
                  <a:lnTo>
                    <a:pt x="1148900" y="10987"/>
                  </a:lnTo>
                  <a:lnTo>
                    <a:pt x="1154504" y="10592"/>
                  </a:lnTo>
                  <a:lnTo>
                    <a:pt x="1160109" y="10210"/>
                  </a:lnTo>
                  <a:lnTo>
                    <a:pt x="1165713" y="9841"/>
                  </a:lnTo>
                  <a:lnTo>
                    <a:pt x="1171318" y="9485"/>
                  </a:lnTo>
                  <a:lnTo>
                    <a:pt x="1176922" y="9141"/>
                  </a:lnTo>
                  <a:lnTo>
                    <a:pt x="1182526" y="8809"/>
                  </a:lnTo>
                  <a:lnTo>
                    <a:pt x="1188131" y="8489"/>
                  </a:lnTo>
                  <a:lnTo>
                    <a:pt x="1193735" y="8180"/>
                  </a:lnTo>
                  <a:lnTo>
                    <a:pt x="1199340" y="7882"/>
                  </a:lnTo>
                  <a:lnTo>
                    <a:pt x="1204944" y="7595"/>
                  </a:lnTo>
                  <a:lnTo>
                    <a:pt x="1210548" y="7319"/>
                  </a:lnTo>
                  <a:lnTo>
                    <a:pt x="1216153" y="7053"/>
                  </a:lnTo>
                  <a:lnTo>
                    <a:pt x="1221757" y="6797"/>
                  </a:lnTo>
                  <a:lnTo>
                    <a:pt x="1227362" y="6550"/>
                  </a:lnTo>
                  <a:lnTo>
                    <a:pt x="1232966" y="6313"/>
                  </a:lnTo>
                  <a:lnTo>
                    <a:pt x="1238570" y="6084"/>
                  </a:lnTo>
                  <a:lnTo>
                    <a:pt x="1244175" y="5864"/>
                  </a:lnTo>
                  <a:lnTo>
                    <a:pt x="1249779" y="5653"/>
                  </a:lnTo>
                  <a:lnTo>
                    <a:pt x="1255384" y="5449"/>
                  </a:lnTo>
                  <a:lnTo>
                    <a:pt x="1260988" y="5253"/>
                  </a:lnTo>
                  <a:lnTo>
                    <a:pt x="1266592" y="5064"/>
                  </a:lnTo>
                  <a:lnTo>
                    <a:pt x="1272197" y="4883"/>
                  </a:lnTo>
                  <a:lnTo>
                    <a:pt x="1277801" y="4708"/>
                  </a:lnTo>
                  <a:lnTo>
                    <a:pt x="1283406" y="4540"/>
                  </a:lnTo>
                  <a:lnTo>
                    <a:pt x="1289010" y="4378"/>
                  </a:lnTo>
                  <a:lnTo>
                    <a:pt x="1294614" y="4223"/>
                  </a:lnTo>
                  <a:lnTo>
                    <a:pt x="1300219" y="4073"/>
                  </a:lnTo>
                  <a:lnTo>
                    <a:pt x="1305823" y="3929"/>
                  </a:lnTo>
                  <a:lnTo>
                    <a:pt x="1311427" y="3791"/>
                  </a:lnTo>
                  <a:lnTo>
                    <a:pt x="1317032" y="3657"/>
                  </a:lnTo>
                  <a:lnTo>
                    <a:pt x="1322636" y="3529"/>
                  </a:lnTo>
                  <a:lnTo>
                    <a:pt x="1328241" y="3406"/>
                  </a:lnTo>
                  <a:lnTo>
                    <a:pt x="1333845" y="3287"/>
                  </a:lnTo>
                  <a:lnTo>
                    <a:pt x="1339449" y="3173"/>
                  </a:lnTo>
                  <a:lnTo>
                    <a:pt x="1345054" y="3063"/>
                  </a:lnTo>
                  <a:lnTo>
                    <a:pt x="1350658" y="2957"/>
                  </a:lnTo>
                  <a:lnTo>
                    <a:pt x="1356263" y="2855"/>
                  </a:lnTo>
                  <a:lnTo>
                    <a:pt x="1361867" y="2757"/>
                  </a:lnTo>
                  <a:lnTo>
                    <a:pt x="1367471" y="2663"/>
                  </a:lnTo>
                  <a:lnTo>
                    <a:pt x="1373076" y="2572"/>
                  </a:lnTo>
                  <a:lnTo>
                    <a:pt x="1378680" y="2484"/>
                  </a:lnTo>
                  <a:lnTo>
                    <a:pt x="1384285" y="2400"/>
                  </a:lnTo>
                  <a:lnTo>
                    <a:pt x="1389889" y="2319"/>
                  </a:lnTo>
                  <a:lnTo>
                    <a:pt x="1395493" y="2241"/>
                  </a:lnTo>
                  <a:lnTo>
                    <a:pt x="1401098" y="2165"/>
                  </a:lnTo>
                  <a:lnTo>
                    <a:pt x="1406702" y="2093"/>
                  </a:lnTo>
                  <a:lnTo>
                    <a:pt x="1412307" y="2023"/>
                  </a:lnTo>
                  <a:lnTo>
                    <a:pt x="1417911" y="1956"/>
                  </a:lnTo>
                  <a:lnTo>
                    <a:pt x="1423515" y="1891"/>
                  </a:lnTo>
                  <a:lnTo>
                    <a:pt x="1429120" y="1828"/>
                  </a:lnTo>
                  <a:lnTo>
                    <a:pt x="1434724" y="1767"/>
                  </a:lnTo>
                  <a:lnTo>
                    <a:pt x="1440329" y="1709"/>
                  </a:lnTo>
                  <a:lnTo>
                    <a:pt x="1445933" y="1653"/>
                  </a:lnTo>
                  <a:lnTo>
                    <a:pt x="1451537" y="1598"/>
                  </a:lnTo>
                  <a:lnTo>
                    <a:pt x="1457142" y="1546"/>
                  </a:lnTo>
                  <a:lnTo>
                    <a:pt x="1462746" y="1495"/>
                  </a:lnTo>
                  <a:lnTo>
                    <a:pt x="1468350" y="1446"/>
                  </a:lnTo>
                  <a:lnTo>
                    <a:pt x="1473955" y="1399"/>
                  </a:lnTo>
                  <a:lnTo>
                    <a:pt x="1479559" y="1353"/>
                  </a:lnTo>
                  <a:lnTo>
                    <a:pt x="1485164" y="1308"/>
                  </a:lnTo>
                  <a:lnTo>
                    <a:pt x="1490768" y="1265"/>
                  </a:lnTo>
                  <a:lnTo>
                    <a:pt x="1496372" y="1224"/>
                  </a:lnTo>
                  <a:lnTo>
                    <a:pt x="1501977" y="1183"/>
                  </a:lnTo>
                  <a:lnTo>
                    <a:pt x="1507581" y="1144"/>
                  </a:lnTo>
                  <a:lnTo>
                    <a:pt x="1513186" y="1106"/>
                  </a:lnTo>
                  <a:lnTo>
                    <a:pt x="1518790" y="1069"/>
                  </a:lnTo>
                  <a:lnTo>
                    <a:pt x="1524394" y="1033"/>
                  </a:lnTo>
                  <a:lnTo>
                    <a:pt x="1529999" y="997"/>
                  </a:lnTo>
                  <a:lnTo>
                    <a:pt x="1535603" y="963"/>
                  </a:lnTo>
                  <a:lnTo>
                    <a:pt x="1541208" y="930"/>
                  </a:lnTo>
                  <a:lnTo>
                    <a:pt x="1546812" y="897"/>
                  </a:lnTo>
                  <a:lnTo>
                    <a:pt x="1552416" y="865"/>
                  </a:lnTo>
                  <a:lnTo>
                    <a:pt x="1558021" y="833"/>
                  </a:lnTo>
                  <a:lnTo>
                    <a:pt x="1563625" y="803"/>
                  </a:lnTo>
                  <a:lnTo>
                    <a:pt x="1569230" y="772"/>
                  </a:lnTo>
                  <a:lnTo>
                    <a:pt x="1574834" y="743"/>
                  </a:lnTo>
                  <a:lnTo>
                    <a:pt x="1580438" y="714"/>
                  </a:lnTo>
                  <a:lnTo>
                    <a:pt x="1586043" y="685"/>
                  </a:lnTo>
                  <a:lnTo>
                    <a:pt x="1591647" y="657"/>
                  </a:lnTo>
                  <a:lnTo>
                    <a:pt x="1597252" y="629"/>
                  </a:lnTo>
                  <a:lnTo>
                    <a:pt x="1602856" y="602"/>
                  </a:lnTo>
                  <a:lnTo>
                    <a:pt x="1608460" y="575"/>
                  </a:lnTo>
                  <a:lnTo>
                    <a:pt x="1614065" y="548"/>
                  </a:lnTo>
                  <a:lnTo>
                    <a:pt x="1619669" y="522"/>
                  </a:lnTo>
                  <a:lnTo>
                    <a:pt x="1625273" y="497"/>
                  </a:lnTo>
                  <a:lnTo>
                    <a:pt x="1630878" y="472"/>
                  </a:lnTo>
                  <a:lnTo>
                    <a:pt x="1636482" y="447"/>
                  </a:lnTo>
                  <a:lnTo>
                    <a:pt x="1642087" y="423"/>
                  </a:lnTo>
                  <a:lnTo>
                    <a:pt x="1647691" y="400"/>
                  </a:lnTo>
                  <a:lnTo>
                    <a:pt x="1653295" y="377"/>
                  </a:lnTo>
                  <a:lnTo>
                    <a:pt x="1658900" y="355"/>
                  </a:lnTo>
                  <a:lnTo>
                    <a:pt x="1664504" y="333"/>
                  </a:lnTo>
                  <a:lnTo>
                    <a:pt x="1670109" y="312"/>
                  </a:lnTo>
                  <a:lnTo>
                    <a:pt x="1675713" y="292"/>
                  </a:lnTo>
                  <a:lnTo>
                    <a:pt x="1681317" y="273"/>
                  </a:lnTo>
                  <a:lnTo>
                    <a:pt x="1686922" y="255"/>
                  </a:lnTo>
                  <a:lnTo>
                    <a:pt x="1692526" y="237"/>
                  </a:lnTo>
                  <a:lnTo>
                    <a:pt x="1698131" y="221"/>
                  </a:lnTo>
                  <a:lnTo>
                    <a:pt x="1703735" y="205"/>
                  </a:lnTo>
                  <a:lnTo>
                    <a:pt x="1709339" y="190"/>
                  </a:lnTo>
                  <a:lnTo>
                    <a:pt x="1714944" y="176"/>
                  </a:lnTo>
                  <a:lnTo>
                    <a:pt x="1720548" y="162"/>
                  </a:lnTo>
                  <a:lnTo>
                    <a:pt x="1726153" y="150"/>
                  </a:lnTo>
                  <a:lnTo>
                    <a:pt x="1731757" y="138"/>
                  </a:lnTo>
                  <a:lnTo>
                    <a:pt x="1737361" y="127"/>
                  </a:lnTo>
                  <a:lnTo>
                    <a:pt x="1742966" y="117"/>
                  </a:lnTo>
                  <a:lnTo>
                    <a:pt x="1748570" y="107"/>
                  </a:lnTo>
                  <a:lnTo>
                    <a:pt x="1754175" y="98"/>
                  </a:lnTo>
                  <a:lnTo>
                    <a:pt x="1759779" y="90"/>
                  </a:lnTo>
                  <a:lnTo>
                    <a:pt x="1765383" y="82"/>
                  </a:lnTo>
                  <a:lnTo>
                    <a:pt x="1770988" y="74"/>
                  </a:lnTo>
                  <a:lnTo>
                    <a:pt x="1776592" y="68"/>
                  </a:lnTo>
                  <a:lnTo>
                    <a:pt x="1782196" y="61"/>
                  </a:lnTo>
                  <a:lnTo>
                    <a:pt x="1787801" y="55"/>
                  </a:lnTo>
                  <a:lnTo>
                    <a:pt x="1793405" y="50"/>
                  </a:lnTo>
                  <a:lnTo>
                    <a:pt x="1799010" y="45"/>
                  </a:lnTo>
                  <a:lnTo>
                    <a:pt x="1804614" y="40"/>
                  </a:lnTo>
                  <a:lnTo>
                    <a:pt x="1810218" y="36"/>
                  </a:lnTo>
                  <a:lnTo>
                    <a:pt x="1815823" y="32"/>
                  </a:lnTo>
                  <a:lnTo>
                    <a:pt x="1821427" y="28"/>
                  </a:lnTo>
                  <a:lnTo>
                    <a:pt x="1827032" y="24"/>
                  </a:lnTo>
                  <a:lnTo>
                    <a:pt x="1832636" y="21"/>
                  </a:lnTo>
                  <a:lnTo>
                    <a:pt x="1838240" y="18"/>
                  </a:lnTo>
                  <a:lnTo>
                    <a:pt x="1843845" y="15"/>
                  </a:lnTo>
                  <a:lnTo>
                    <a:pt x="1849449" y="12"/>
                  </a:lnTo>
                  <a:lnTo>
                    <a:pt x="1855054" y="10"/>
                  </a:lnTo>
                  <a:lnTo>
                    <a:pt x="1860658" y="7"/>
                  </a:lnTo>
                  <a:lnTo>
                    <a:pt x="1866262" y="5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77471" y="1"/>
                  </a:lnTo>
                  <a:lnTo>
                    <a:pt x="1871867" y="3"/>
                  </a:lnTo>
                  <a:lnTo>
                    <a:pt x="1866262" y="5"/>
                  </a:lnTo>
                  <a:lnTo>
                    <a:pt x="1860658" y="7"/>
                  </a:lnTo>
                  <a:lnTo>
                    <a:pt x="1855054" y="10"/>
                  </a:lnTo>
                  <a:lnTo>
                    <a:pt x="1849449" y="12"/>
                  </a:lnTo>
                  <a:lnTo>
                    <a:pt x="1843845" y="15"/>
                  </a:lnTo>
                  <a:lnTo>
                    <a:pt x="1838240" y="18"/>
                  </a:lnTo>
                  <a:lnTo>
                    <a:pt x="1832636" y="21"/>
                  </a:lnTo>
                  <a:lnTo>
                    <a:pt x="1827032" y="24"/>
                  </a:lnTo>
                  <a:lnTo>
                    <a:pt x="1821427" y="28"/>
                  </a:lnTo>
                  <a:lnTo>
                    <a:pt x="1815823" y="32"/>
                  </a:lnTo>
                  <a:lnTo>
                    <a:pt x="1810218" y="36"/>
                  </a:lnTo>
                  <a:lnTo>
                    <a:pt x="1804614" y="40"/>
                  </a:lnTo>
                  <a:lnTo>
                    <a:pt x="1799010" y="45"/>
                  </a:lnTo>
                  <a:lnTo>
                    <a:pt x="1793405" y="50"/>
                  </a:lnTo>
                  <a:lnTo>
                    <a:pt x="1787801" y="55"/>
                  </a:lnTo>
                  <a:lnTo>
                    <a:pt x="1782196" y="61"/>
                  </a:lnTo>
                  <a:lnTo>
                    <a:pt x="1776592" y="68"/>
                  </a:lnTo>
                  <a:lnTo>
                    <a:pt x="1770988" y="75"/>
                  </a:lnTo>
                  <a:lnTo>
                    <a:pt x="1765383" y="82"/>
                  </a:lnTo>
                  <a:lnTo>
                    <a:pt x="1759779" y="90"/>
                  </a:lnTo>
                  <a:lnTo>
                    <a:pt x="1754175" y="98"/>
                  </a:lnTo>
                  <a:lnTo>
                    <a:pt x="1748570" y="107"/>
                  </a:lnTo>
                  <a:lnTo>
                    <a:pt x="1742966" y="117"/>
                  </a:lnTo>
                  <a:lnTo>
                    <a:pt x="1737361" y="127"/>
                  </a:lnTo>
                  <a:lnTo>
                    <a:pt x="1731757" y="138"/>
                  </a:lnTo>
                  <a:lnTo>
                    <a:pt x="1726153" y="150"/>
                  </a:lnTo>
                  <a:lnTo>
                    <a:pt x="1720548" y="163"/>
                  </a:lnTo>
                  <a:lnTo>
                    <a:pt x="1714944" y="176"/>
                  </a:lnTo>
                  <a:lnTo>
                    <a:pt x="1709339" y="190"/>
                  </a:lnTo>
                  <a:lnTo>
                    <a:pt x="1703735" y="205"/>
                  </a:lnTo>
                  <a:lnTo>
                    <a:pt x="1698131" y="221"/>
                  </a:lnTo>
                  <a:lnTo>
                    <a:pt x="1692526" y="238"/>
                  </a:lnTo>
                  <a:lnTo>
                    <a:pt x="1686922" y="255"/>
                  </a:lnTo>
                  <a:lnTo>
                    <a:pt x="1681317" y="274"/>
                  </a:lnTo>
                  <a:lnTo>
                    <a:pt x="1675713" y="293"/>
                  </a:lnTo>
                  <a:lnTo>
                    <a:pt x="1670109" y="313"/>
                  </a:lnTo>
                  <a:lnTo>
                    <a:pt x="1664504" y="334"/>
                  </a:lnTo>
                  <a:lnTo>
                    <a:pt x="1658900" y="356"/>
                  </a:lnTo>
                  <a:lnTo>
                    <a:pt x="1653295" y="378"/>
                  </a:lnTo>
                  <a:lnTo>
                    <a:pt x="1647691" y="401"/>
                  </a:lnTo>
                  <a:lnTo>
                    <a:pt x="1642087" y="425"/>
                  </a:lnTo>
                  <a:lnTo>
                    <a:pt x="1636482" y="449"/>
                  </a:lnTo>
                  <a:lnTo>
                    <a:pt x="1630878" y="474"/>
                  </a:lnTo>
                  <a:lnTo>
                    <a:pt x="1625273" y="499"/>
                  </a:lnTo>
                  <a:lnTo>
                    <a:pt x="1619669" y="525"/>
                  </a:lnTo>
                  <a:lnTo>
                    <a:pt x="1614065" y="551"/>
                  </a:lnTo>
                  <a:lnTo>
                    <a:pt x="1608460" y="578"/>
                  </a:lnTo>
                  <a:lnTo>
                    <a:pt x="1602856" y="605"/>
                  </a:lnTo>
                  <a:lnTo>
                    <a:pt x="1597252" y="632"/>
                  </a:lnTo>
                  <a:lnTo>
                    <a:pt x="1591647" y="660"/>
                  </a:lnTo>
                  <a:lnTo>
                    <a:pt x="1586043" y="689"/>
                  </a:lnTo>
                  <a:lnTo>
                    <a:pt x="1580438" y="718"/>
                  </a:lnTo>
                  <a:lnTo>
                    <a:pt x="1574834" y="747"/>
                  </a:lnTo>
                  <a:lnTo>
                    <a:pt x="1569230" y="777"/>
                  </a:lnTo>
                  <a:lnTo>
                    <a:pt x="1563625" y="808"/>
                  </a:lnTo>
                  <a:lnTo>
                    <a:pt x="1558021" y="839"/>
                  </a:lnTo>
                  <a:lnTo>
                    <a:pt x="1552416" y="871"/>
                  </a:lnTo>
                  <a:lnTo>
                    <a:pt x="1546812" y="903"/>
                  </a:lnTo>
                  <a:lnTo>
                    <a:pt x="1541208" y="936"/>
                  </a:lnTo>
                  <a:lnTo>
                    <a:pt x="1535603" y="970"/>
                  </a:lnTo>
                  <a:lnTo>
                    <a:pt x="1529999" y="1005"/>
                  </a:lnTo>
                  <a:lnTo>
                    <a:pt x="1524394" y="1041"/>
                  </a:lnTo>
                  <a:lnTo>
                    <a:pt x="1518790" y="1077"/>
                  </a:lnTo>
                  <a:lnTo>
                    <a:pt x="1513186" y="1115"/>
                  </a:lnTo>
                  <a:lnTo>
                    <a:pt x="1507581" y="1154"/>
                  </a:lnTo>
                  <a:lnTo>
                    <a:pt x="1501977" y="1194"/>
                  </a:lnTo>
                  <a:lnTo>
                    <a:pt x="1496372" y="1235"/>
                  </a:lnTo>
                  <a:lnTo>
                    <a:pt x="1490768" y="1277"/>
                  </a:lnTo>
                  <a:lnTo>
                    <a:pt x="1485164" y="1321"/>
                  </a:lnTo>
                  <a:lnTo>
                    <a:pt x="1479559" y="1366"/>
                  </a:lnTo>
                  <a:lnTo>
                    <a:pt x="1473955" y="1413"/>
                  </a:lnTo>
                  <a:lnTo>
                    <a:pt x="1468350" y="1461"/>
                  </a:lnTo>
                  <a:lnTo>
                    <a:pt x="1462746" y="1511"/>
                  </a:lnTo>
                  <a:lnTo>
                    <a:pt x="1457142" y="1563"/>
                  </a:lnTo>
                  <a:lnTo>
                    <a:pt x="1451537" y="1616"/>
                  </a:lnTo>
                  <a:lnTo>
                    <a:pt x="1445933" y="1672"/>
                  </a:lnTo>
                  <a:lnTo>
                    <a:pt x="1440329" y="1729"/>
                  </a:lnTo>
                  <a:lnTo>
                    <a:pt x="1434724" y="1789"/>
                  </a:lnTo>
                  <a:lnTo>
                    <a:pt x="1429120" y="1851"/>
                  </a:lnTo>
                  <a:lnTo>
                    <a:pt x="1423515" y="1915"/>
                  </a:lnTo>
                  <a:lnTo>
                    <a:pt x="1417911" y="1981"/>
                  </a:lnTo>
                  <a:lnTo>
                    <a:pt x="1412307" y="2050"/>
                  </a:lnTo>
                  <a:lnTo>
                    <a:pt x="1406702" y="2121"/>
                  </a:lnTo>
                  <a:lnTo>
                    <a:pt x="1401098" y="2196"/>
                  </a:lnTo>
                  <a:lnTo>
                    <a:pt x="1395493" y="2273"/>
                  </a:lnTo>
                  <a:lnTo>
                    <a:pt x="1389889" y="2353"/>
                  </a:lnTo>
                  <a:lnTo>
                    <a:pt x="1384285" y="2436"/>
                  </a:lnTo>
                  <a:lnTo>
                    <a:pt x="1378680" y="2522"/>
                  </a:lnTo>
                  <a:lnTo>
                    <a:pt x="1373076" y="2612"/>
                  </a:lnTo>
                  <a:lnTo>
                    <a:pt x="1367471" y="2705"/>
                  </a:lnTo>
                  <a:lnTo>
                    <a:pt x="1361867" y="2802"/>
                  </a:lnTo>
                  <a:lnTo>
                    <a:pt x="1356263" y="2903"/>
                  </a:lnTo>
                  <a:lnTo>
                    <a:pt x="1350658" y="3007"/>
                  </a:lnTo>
                  <a:lnTo>
                    <a:pt x="1345054" y="3116"/>
                  </a:lnTo>
                  <a:lnTo>
                    <a:pt x="1339449" y="3229"/>
                  </a:lnTo>
                  <a:lnTo>
                    <a:pt x="1333845" y="3346"/>
                  </a:lnTo>
                  <a:lnTo>
                    <a:pt x="1328241" y="3468"/>
                  </a:lnTo>
                  <a:lnTo>
                    <a:pt x="1322636" y="3595"/>
                  </a:lnTo>
                  <a:lnTo>
                    <a:pt x="1317032" y="3727"/>
                  </a:lnTo>
                  <a:lnTo>
                    <a:pt x="1311427" y="3865"/>
                  </a:lnTo>
                  <a:lnTo>
                    <a:pt x="1305823" y="4007"/>
                  </a:lnTo>
                  <a:lnTo>
                    <a:pt x="1300219" y="4156"/>
                  </a:lnTo>
                  <a:lnTo>
                    <a:pt x="1294614" y="4310"/>
                  </a:lnTo>
                  <a:lnTo>
                    <a:pt x="1289010" y="4470"/>
                  </a:lnTo>
                  <a:lnTo>
                    <a:pt x="1283406" y="4637"/>
                  </a:lnTo>
                  <a:lnTo>
                    <a:pt x="1277801" y="4810"/>
                  </a:lnTo>
                  <a:lnTo>
                    <a:pt x="1272197" y="4991"/>
                  </a:lnTo>
                  <a:lnTo>
                    <a:pt x="1266592" y="5178"/>
                  </a:lnTo>
                  <a:lnTo>
                    <a:pt x="1260988" y="5373"/>
                  </a:lnTo>
                  <a:lnTo>
                    <a:pt x="1255384" y="5576"/>
                  </a:lnTo>
                  <a:lnTo>
                    <a:pt x="1249779" y="5786"/>
                  </a:lnTo>
                  <a:lnTo>
                    <a:pt x="1244175" y="6005"/>
                  </a:lnTo>
                  <a:lnTo>
                    <a:pt x="1238570" y="6233"/>
                  </a:lnTo>
                  <a:lnTo>
                    <a:pt x="1232966" y="6470"/>
                  </a:lnTo>
                  <a:lnTo>
                    <a:pt x="1227362" y="6715"/>
                  </a:lnTo>
                  <a:lnTo>
                    <a:pt x="1221757" y="6971"/>
                  </a:lnTo>
                  <a:lnTo>
                    <a:pt x="1216153" y="7236"/>
                  </a:lnTo>
                  <a:lnTo>
                    <a:pt x="1210548" y="7512"/>
                  </a:lnTo>
                  <a:lnTo>
                    <a:pt x="1204944" y="7798"/>
                  </a:lnTo>
                  <a:lnTo>
                    <a:pt x="1199340" y="8096"/>
                  </a:lnTo>
                  <a:lnTo>
                    <a:pt x="1193735" y="8405"/>
                  </a:lnTo>
                  <a:lnTo>
                    <a:pt x="1188131" y="8725"/>
                  </a:lnTo>
                  <a:lnTo>
                    <a:pt x="1182526" y="9057"/>
                  </a:lnTo>
                  <a:lnTo>
                    <a:pt x="1176922" y="9402"/>
                  </a:lnTo>
                  <a:lnTo>
                    <a:pt x="1171318" y="9759"/>
                  </a:lnTo>
                  <a:lnTo>
                    <a:pt x="1165713" y="10129"/>
                  </a:lnTo>
                  <a:lnTo>
                    <a:pt x="1160109" y="10512"/>
                  </a:lnTo>
                  <a:lnTo>
                    <a:pt x="1154504" y="10909"/>
                  </a:lnTo>
                  <a:lnTo>
                    <a:pt x="1148900" y="11319"/>
                  </a:lnTo>
                  <a:lnTo>
                    <a:pt x="1143296" y="11743"/>
                  </a:lnTo>
                  <a:lnTo>
                    <a:pt x="1137691" y="12182"/>
                  </a:lnTo>
                  <a:lnTo>
                    <a:pt x="1132087" y="12634"/>
                  </a:lnTo>
                  <a:lnTo>
                    <a:pt x="1126482" y="13102"/>
                  </a:lnTo>
                  <a:lnTo>
                    <a:pt x="1120878" y="13584"/>
                  </a:lnTo>
                  <a:lnTo>
                    <a:pt x="1115274" y="14081"/>
                  </a:lnTo>
                  <a:lnTo>
                    <a:pt x="1109669" y="14592"/>
                  </a:lnTo>
                  <a:lnTo>
                    <a:pt x="1104065" y="15120"/>
                  </a:lnTo>
                  <a:lnTo>
                    <a:pt x="1098461" y="15662"/>
                  </a:lnTo>
                  <a:lnTo>
                    <a:pt x="1092856" y="16219"/>
                  </a:lnTo>
                  <a:lnTo>
                    <a:pt x="1087252" y="16792"/>
                  </a:lnTo>
                  <a:lnTo>
                    <a:pt x="1081647" y="17381"/>
                  </a:lnTo>
                  <a:lnTo>
                    <a:pt x="1076043" y="17984"/>
                  </a:lnTo>
                  <a:lnTo>
                    <a:pt x="1070439" y="18602"/>
                  </a:lnTo>
                  <a:lnTo>
                    <a:pt x="1064834" y="19236"/>
                  </a:lnTo>
                  <a:lnTo>
                    <a:pt x="1059230" y="19884"/>
                  </a:lnTo>
                  <a:lnTo>
                    <a:pt x="1053625" y="20548"/>
                  </a:lnTo>
                  <a:lnTo>
                    <a:pt x="1048021" y="21225"/>
                  </a:lnTo>
                  <a:lnTo>
                    <a:pt x="1042417" y="21917"/>
                  </a:lnTo>
                  <a:lnTo>
                    <a:pt x="1036812" y="22623"/>
                  </a:lnTo>
                  <a:lnTo>
                    <a:pt x="1031208" y="23343"/>
                  </a:lnTo>
                  <a:lnTo>
                    <a:pt x="1025603" y="24076"/>
                  </a:lnTo>
                  <a:lnTo>
                    <a:pt x="1019999" y="24821"/>
                  </a:lnTo>
                  <a:lnTo>
                    <a:pt x="1014395" y="25580"/>
                  </a:lnTo>
                  <a:lnTo>
                    <a:pt x="1008790" y="26350"/>
                  </a:lnTo>
                  <a:lnTo>
                    <a:pt x="1003186" y="27132"/>
                  </a:lnTo>
                  <a:lnTo>
                    <a:pt x="997581" y="27926"/>
                  </a:lnTo>
                  <a:lnTo>
                    <a:pt x="991977" y="28730"/>
                  </a:lnTo>
                  <a:lnTo>
                    <a:pt x="986373" y="29544"/>
                  </a:lnTo>
                  <a:lnTo>
                    <a:pt x="980768" y="30368"/>
                  </a:lnTo>
                  <a:lnTo>
                    <a:pt x="975164" y="31201"/>
                  </a:lnTo>
                  <a:lnTo>
                    <a:pt x="969559" y="32043"/>
                  </a:lnTo>
                  <a:lnTo>
                    <a:pt x="963955" y="32894"/>
                  </a:lnTo>
                  <a:lnTo>
                    <a:pt x="958351" y="33751"/>
                  </a:lnTo>
                  <a:lnTo>
                    <a:pt x="952746" y="34617"/>
                  </a:lnTo>
                  <a:lnTo>
                    <a:pt x="947142" y="35488"/>
                  </a:lnTo>
                  <a:lnTo>
                    <a:pt x="941538" y="36366"/>
                  </a:lnTo>
                  <a:lnTo>
                    <a:pt x="935933" y="37250"/>
                  </a:lnTo>
                  <a:lnTo>
                    <a:pt x="930329" y="38139"/>
                  </a:lnTo>
                  <a:lnTo>
                    <a:pt x="924724" y="39033"/>
                  </a:lnTo>
                  <a:lnTo>
                    <a:pt x="919120" y="39932"/>
                  </a:lnTo>
                  <a:lnTo>
                    <a:pt x="913516" y="40835"/>
                  </a:lnTo>
                  <a:lnTo>
                    <a:pt x="907911" y="41741"/>
                  </a:lnTo>
                  <a:lnTo>
                    <a:pt x="902307" y="42652"/>
                  </a:lnTo>
                  <a:lnTo>
                    <a:pt x="896702" y="43565"/>
                  </a:lnTo>
                  <a:lnTo>
                    <a:pt x="891098" y="44482"/>
                  </a:lnTo>
                  <a:lnTo>
                    <a:pt x="885494" y="45401"/>
                  </a:lnTo>
                  <a:lnTo>
                    <a:pt x="879889" y="46323"/>
                  </a:lnTo>
                  <a:lnTo>
                    <a:pt x="874285" y="47248"/>
                  </a:lnTo>
                  <a:lnTo>
                    <a:pt x="868680" y="48175"/>
                  </a:lnTo>
                  <a:lnTo>
                    <a:pt x="863076" y="49104"/>
                  </a:lnTo>
                  <a:lnTo>
                    <a:pt x="857472" y="50036"/>
                  </a:lnTo>
                  <a:lnTo>
                    <a:pt x="851867" y="50970"/>
                  </a:lnTo>
                  <a:lnTo>
                    <a:pt x="846263" y="51907"/>
                  </a:lnTo>
                  <a:lnTo>
                    <a:pt x="840658" y="52846"/>
                  </a:lnTo>
                  <a:lnTo>
                    <a:pt x="835054" y="53788"/>
                  </a:lnTo>
                  <a:lnTo>
                    <a:pt x="829450" y="54732"/>
                  </a:lnTo>
                  <a:lnTo>
                    <a:pt x="823845" y="55679"/>
                  </a:lnTo>
                  <a:lnTo>
                    <a:pt x="818241" y="56630"/>
                  </a:lnTo>
                  <a:lnTo>
                    <a:pt x="812636" y="57583"/>
                  </a:lnTo>
                  <a:lnTo>
                    <a:pt x="807032" y="58541"/>
                  </a:lnTo>
                  <a:lnTo>
                    <a:pt x="801428" y="59502"/>
                  </a:lnTo>
                  <a:lnTo>
                    <a:pt x="795823" y="60467"/>
                  </a:lnTo>
                  <a:lnTo>
                    <a:pt x="790219" y="61436"/>
                  </a:lnTo>
                  <a:lnTo>
                    <a:pt x="784615" y="62410"/>
                  </a:lnTo>
                  <a:lnTo>
                    <a:pt x="779010" y="63389"/>
                  </a:lnTo>
                  <a:lnTo>
                    <a:pt x="773406" y="64373"/>
                  </a:lnTo>
                  <a:lnTo>
                    <a:pt x="767801" y="65363"/>
                  </a:lnTo>
                  <a:lnTo>
                    <a:pt x="762197" y="66359"/>
                  </a:lnTo>
                  <a:lnTo>
                    <a:pt x="756593" y="67361"/>
                  </a:lnTo>
                  <a:lnTo>
                    <a:pt x="750988" y="68370"/>
                  </a:lnTo>
                  <a:lnTo>
                    <a:pt x="745384" y="69386"/>
                  </a:lnTo>
                  <a:lnTo>
                    <a:pt x="739779" y="70410"/>
                  </a:lnTo>
                  <a:lnTo>
                    <a:pt x="734175" y="71442"/>
                  </a:lnTo>
                  <a:lnTo>
                    <a:pt x="728571" y="72482"/>
                  </a:lnTo>
                  <a:lnTo>
                    <a:pt x="722966" y="73531"/>
                  </a:lnTo>
                  <a:lnTo>
                    <a:pt x="717362" y="74590"/>
                  </a:lnTo>
                  <a:lnTo>
                    <a:pt x="711757" y="75658"/>
                  </a:lnTo>
                  <a:lnTo>
                    <a:pt x="706153" y="76736"/>
                  </a:lnTo>
                  <a:lnTo>
                    <a:pt x="700549" y="77825"/>
                  </a:lnTo>
                  <a:lnTo>
                    <a:pt x="694944" y="78924"/>
                  </a:lnTo>
                  <a:lnTo>
                    <a:pt x="689340" y="80036"/>
                  </a:lnTo>
                  <a:lnTo>
                    <a:pt x="683735" y="81159"/>
                  </a:lnTo>
                  <a:lnTo>
                    <a:pt x="678131" y="82294"/>
                  </a:lnTo>
                  <a:lnTo>
                    <a:pt x="672527" y="83443"/>
                  </a:lnTo>
                  <a:lnTo>
                    <a:pt x="666922" y="84604"/>
                  </a:lnTo>
                  <a:lnTo>
                    <a:pt x="661318" y="85779"/>
                  </a:lnTo>
                  <a:lnTo>
                    <a:pt x="655713" y="86969"/>
                  </a:lnTo>
                  <a:lnTo>
                    <a:pt x="650109" y="88173"/>
                  </a:lnTo>
                  <a:lnTo>
                    <a:pt x="644505" y="89392"/>
                  </a:lnTo>
                  <a:lnTo>
                    <a:pt x="638900" y="90627"/>
                  </a:lnTo>
                  <a:lnTo>
                    <a:pt x="633296" y="91878"/>
                  </a:lnTo>
                  <a:lnTo>
                    <a:pt x="627692" y="93145"/>
                  </a:lnTo>
                  <a:lnTo>
                    <a:pt x="622087" y="94430"/>
                  </a:lnTo>
                  <a:lnTo>
                    <a:pt x="616483" y="95732"/>
                  </a:lnTo>
                  <a:lnTo>
                    <a:pt x="610878" y="97052"/>
                  </a:lnTo>
                  <a:lnTo>
                    <a:pt x="605274" y="98391"/>
                  </a:lnTo>
                  <a:lnTo>
                    <a:pt x="599670" y="99749"/>
                  </a:lnTo>
                  <a:lnTo>
                    <a:pt x="594065" y="101126"/>
                  </a:lnTo>
                  <a:lnTo>
                    <a:pt x="588461" y="102523"/>
                  </a:lnTo>
                  <a:lnTo>
                    <a:pt x="582856" y="103942"/>
                  </a:lnTo>
                  <a:lnTo>
                    <a:pt x="577252" y="105381"/>
                  </a:lnTo>
                  <a:lnTo>
                    <a:pt x="571648" y="106842"/>
                  </a:lnTo>
                  <a:lnTo>
                    <a:pt x="566043" y="108326"/>
                  </a:lnTo>
                  <a:lnTo>
                    <a:pt x="560439" y="109832"/>
                  </a:lnTo>
                  <a:lnTo>
                    <a:pt x="554834" y="111362"/>
                  </a:lnTo>
                  <a:lnTo>
                    <a:pt x="549230" y="112916"/>
                  </a:lnTo>
                  <a:lnTo>
                    <a:pt x="543626" y="114495"/>
                  </a:lnTo>
                  <a:lnTo>
                    <a:pt x="538021" y="116099"/>
                  </a:lnTo>
                  <a:lnTo>
                    <a:pt x="532417" y="117730"/>
                  </a:lnTo>
                  <a:lnTo>
                    <a:pt x="526812" y="119387"/>
                  </a:lnTo>
                  <a:lnTo>
                    <a:pt x="521208" y="121072"/>
                  </a:lnTo>
                  <a:lnTo>
                    <a:pt x="515604" y="122785"/>
                  </a:lnTo>
                  <a:lnTo>
                    <a:pt x="509999" y="124527"/>
                  </a:lnTo>
                  <a:lnTo>
                    <a:pt x="504395" y="126298"/>
                  </a:lnTo>
                  <a:lnTo>
                    <a:pt x="498790" y="128100"/>
                  </a:lnTo>
                  <a:lnTo>
                    <a:pt x="493186" y="129933"/>
                  </a:lnTo>
                  <a:lnTo>
                    <a:pt x="487582" y="131799"/>
                  </a:lnTo>
                  <a:lnTo>
                    <a:pt x="481977" y="133697"/>
                  </a:lnTo>
                  <a:lnTo>
                    <a:pt x="476373" y="135630"/>
                  </a:lnTo>
                  <a:lnTo>
                    <a:pt x="470769" y="137597"/>
                  </a:lnTo>
                  <a:lnTo>
                    <a:pt x="465164" y="139600"/>
                  </a:lnTo>
                  <a:lnTo>
                    <a:pt x="459560" y="141639"/>
                  </a:lnTo>
                  <a:lnTo>
                    <a:pt x="453955" y="143716"/>
                  </a:lnTo>
                  <a:lnTo>
                    <a:pt x="448351" y="145832"/>
                  </a:lnTo>
                  <a:lnTo>
                    <a:pt x="442747" y="147988"/>
                  </a:lnTo>
                  <a:lnTo>
                    <a:pt x="437142" y="150184"/>
                  </a:lnTo>
                  <a:lnTo>
                    <a:pt x="431538" y="152422"/>
                  </a:lnTo>
                  <a:lnTo>
                    <a:pt x="425933" y="154704"/>
                  </a:lnTo>
                  <a:lnTo>
                    <a:pt x="420329" y="157030"/>
                  </a:lnTo>
                  <a:lnTo>
                    <a:pt x="414725" y="159401"/>
                  </a:lnTo>
                  <a:lnTo>
                    <a:pt x="409120" y="161819"/>
                  </a:lnTo>
                  <a:lnTo>
                    <a:pt x="403516" y="164286"/>
                  </a:lnTo>
                  <a:lnTo>
                    <a:pt x="397911" y="166801"/>
                  </a:lnTo>
                  <a:lnTo>
                    <a:pt x="392307" y="169367"/>
                  </a:lnTo>
                  <a:lnTo>
                    <a:pt x="386703" y="171986"/>
                  </a:lnTo>
                  <a:lnTo>
                    <a:pt x="381098" y="174657"/>
                  </a:lnTo>
                  <a:lnTo>
                    <a:pt x="375494" y="177384"/>
                  </a:lnTo>
                  <a:lnTo>
                    <a:pt x="369889" y="180168"/>
                  </a:lnTo>
                  <a:lnTo>
                    <a:pt x="364285" y="183009"/>
                  </a:lnTo>
                  <a:lnTo>
                    <a:pt x="358681" y="185909"/>
                  </a:lnTo>
                  <a:lnTo>
                    <a:pt x="353076" y="188871"/>
                  </a:lnTo>
                  <a:lnTo>
                    <a:pt x="347472" y="191895"/>
                  </a:lnTo>
                  <a:lnTo>
                    <a:pt x="341867" y="194983"/>
                  </a:lnTo>
                  <a:lnTo>
                    <a:pt x="336263" y="198137"/>
                  </a:lnTo>
                  <a:lnTo>
                    <a:pt x="330659" y="201359"/>
                  </a:lnTo>
                  <a:lnTo>
                    <a:pt x="325054" y="204649"/>
                  </a:lnTo>
                  <a:lnTo>
                    <a:pt x="319450" y="208011"/>
                  </a:lnTo>
                  <a:lnTo>
                    <a:pt x="313846" y="211444"/>
                  </a:lnTo>
                  <a:lnTo>
                    <a:pt x="308241" y="214952"/>
                  </a:lnTo>
                  <a:lnTo>
                    <a:pt x="302637" y="218535"/>
                  </a:lnTo>
                  <a:lnTo>
                    <a:pt x="297032" y="222196"/>
                  </a:lnTo>
                  <a:lnTo>
                    <a:pt x="291428" y="225935"/>
                  </a:lnTo>
                  <a:lnTo>
                    <a:pt x="285824" y="229756"/>
                  </a:lnTo>
                  <a:lnTo>
                    <a:pt x="280219" y="233658"/>
                  </a:lnTo>
                  <a:lnTo>
                    <a:pt x="274615" y="237644"/>
                  </a:lnTo>
                  <a:lnTo>
                    <a:pt x="269010" y="241715"/>
                  </a:lnTo>
                  <a:lnTo>
                    <a:pt x="263406" y="245872"/>
                  </a:lnTo>
                  <a:lnTo>
                    <a:pt x="257802" y="250118"/>
                  </a:lnTo>
                  <a:lnTo>
                    <a:pt x="252197" y="254453"/>
                  </a:lnTo>
                  <a:lnTo>
                    <a:pt x="246593" y="258878"/>
                  </a:lnTo>
                  <a:lnTo>
                    <a:pt x="240988" y="263396"/>
                  </a:lnTo>
                  <a:lnTo>
                    <a:pt x="235384" y="268006"/>
                  </a:lnTo>
                  <a:lnTo>
                    <a:pt x="229780" y="272709"/>
                  </a:lnTo>
                  <a:lnTo>
                    <a:pt x="224175" y="277507"/>
                  </a:lnTo>
                  <a:lnTo>
                    <a:pt x="218571" y="282400"/>
                  </a:lnTo>
                  <a:lnTo>
                    <a:pt x="212966" y="287389"/>
                  </a:lnTo>
                  <a:lnTo>
                    <a:pt x="207362" y="292474"/>
                  </a:lnTo>
                  <a:lnTo>
                    <a:pt x="201758" y="297656"/>
                  </a:lnTo>
                  <a:lnTo>
                    <a:pt x="196153" y="302933"/>
                  </a:lnTo>
                  <a:lnTo>
                    <a:pt x="190549" y="308306"/>
                  </a:lnTo>
                  <a:lnTo>
                    <a:pt x="184944" y="313775"/>
                  </a:lnTo>
                  <a:lnTo>
                    <a:pt x="179340" y="319339"/>
                  </a:lnTo>
                  <a:lnTo>
                    <a:pt x="173736" y="324997"/>
                  </a:lnTo>
                  <a:lnTo>
                    <a:pt x="168131" y="330748"/>
                  </a:lnTo>
                  <a:lnTo>
                    <a:pt x="162527" y="336590"/>
                  </a:lnTo>
                  <a:lnTo>
                    <a:pt x="156923" y="342522"/>
                  </a:lnTo>
                  <a:lnTo>
                    <a:pt x="151318" y="348542"/>
                  </a:lnTo>
                  <a:lnTo>
                    <a:pt x="145714" y="354646"/>
                  </a:lnTo>
                  <a:lnTo>
                    <a:pt x="140109" y="360834"/>
                  </a:lnTo>
                  <a:lnTo>
                    <a:pt x="134505" y="367101"/>
                  </a:lnTo>
                  <a:lnTo>
                    <a:pt x="128901" y="373444"/>
                  </a:lnTo>
                  <a:lnTo>
                    <a:pt x="123296" y="379860"/>
                  </a:lnTo>
                  <a:lnTo>
                    <a:pt x="117692" y="386345"/>
                  </a:lnTo>
                  <a:lnTo>
                    <a:pt x="112087" y="392894"/>
                  </a:lnTo>
                  <a:lnTo>
                    <a:pt x="106483" y="399503"/>
                  </a:lnTo>
                  <a:lnTo>
                    <a:pt x="100879" y="406166"/>
                  </a:lnTo>
                  <a:lnTo>
                    <a:pt x="95274" y="412878"/>
                  </a:lnTo>
                  <a:lnTo>
                    <a:pt x="89670" y="419634"/>
                  </a:lnTo>
                  <a:lnTo>
                    <a:pt x="84065" y="426427"/>
                  </a:lnTo>
                  <a:lnTo>
                    <a:pt x="78461" y="433251"/>
                  </a:lnTo>
                  <a:lnTo>
                    <a:pt x="72857" y="440099"/>
                  </a:lnTo>
                  <a:lnTo>
                    <a:pt x="67252" y="446965"/>
                  </a:lnTo>
                  <a:lnTo>
                    <a:pt x="61648" y="453842"/>
                  </a:lnTo>
                  <a:lnTo>
                    <a:pt x="56043" y="460721"/>
                  </a:lnTo>
                  <a:lnTo>
                    <a:pt x="50439" y="467596"/>
                  </a:lnTo>
                  <a:lnTo>
                    <a:pt x="44835" y="474458"/>
                  </a:lnTo>
                  <a:lnTo>
                    <a:pt x="39230" y="481301"/>
                  </a:lnTo>
                  <a:lnTo>
                    <a:pt x="33626" y="488115"/>
                  </a:lnTo>
                  <a:lnTo>
                    <a:pt x="28021" y="494893"/>
                  </a:lnTo>
                  <a:lnTo>
                    <a:pt x="22417" y="501628"/>
                  </a:lnTo>
                  <a:lnTo>
                    <a:pt x="16813" y="508310"/>
                  </a:lnTo>
                  <a:lnTo>
                    <a:pt x="11208" y="514932"/>
                  </a:lnTo>
                  <a:lnTo>
                    <a:pt x="5604" y="521487"/>
                  </a:lnTo>
                  <a:lnTo>
                    <a:pt x="0" y="527967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691486" y="3175212"/>
              <a:ext cx="1883076" cy="527283"/>
            </a:xfrm>
            <a:custGeom>
              <a:avLst/>
              <a:pathLst>
                <a:path w="1883076" h="527283">
                  <a:moveTo>
                    <a:pt x="0" y="527283"/>
                  </a:moveTo>
                  <a:lnTo>
                    <a:pt x="5604" y="520775"/>
                  </a:lnTo>
                  <a:lnTo>
                    <a:pt x="11208" y="514191"/>
                  </a:lnTo>
                  <a:lnTo>
                    <a:pt x="16813" y="507539"/>
                  </a:lnTo>
                  <a:lnTo>
                    <a:pt x="22417" y="500827"/>
                  </a:lnTo>
                  <a:lnTo>
                    <a:pt x="28021" y="494062"/>
                  </a:lnTo>
                  <a:lnTo>
                    <a:pt x="33626" y="487254"/>
                  </a:lnTo>
                  <a:lnTo>
                    <a:pt x="39230" y="480408"/>
                  </a:lnTo>
                  <a:lnTo>
                    <a:pt x="44835" y="473535"/>
                  </a:lnTo>
                  <a:lnTo>
                    <a:pt x="50439" y="466641"/>
                  </a:lnTo>
                  <a:lnTo>
                    <a:pt x="56043" y="459734"/>
                  </a:lnTo>
                  <a:lnTo>
                    <a:pt x="61648" y="452823"/>
                  </a:lnTo>
                  <a:lnTo>
                    <a:pt x="67252" y="445914"/>
                  </a:lnTo>
                  <a:lnTo>
                    <a:pt x="72857" y="439016"/>
                  </a:lnTo>
                  <a:lnTo>
                    <a:pt x="78461" y="432135"/>
                  </a:lnTo>
                  <a:lnTo>
                    <a:pt x="84065" y="425278"/>
                  </a:lnTo>
                  <a:lnTo>
                    <a:pt x="89670" y="418453"/>
                  </a:lnTo>
                  <a:lnTo>
                    <a:pt x="95274" y="411664"/>
                  </a:lnTo>
                  <a:lnTo>
                    <a:pt x="100879" y="404920"/>
                  </a:lnTo>
                  <a:lnTo>
                    <a:pt x="106483" y="398224"/>
                  </a:lnTo>
                  <a:lnTo>
                    <a:pt x="112087" y="391583"/>
                  </a:lnTo>
                  <a:lnTo>
                    <a:pt x="117692" y="385001"/>
                  </a:lnTo>
                  <a:lnTo>
                    <a:pt x="123296" y="378484"/>
                  </a:lnTo>
                  <a:lnTo>
                    <a:pt x="128901" y="372036"/>
                  </a:lnTo>
                  <a:lnTo>
                    <a:pt x="134505" y="365661"/>
                  </a:lnTo>
                  <a:lnTo>
                    <a:pt x="140109" y="359362"/>
                  </a:lnTo>
                  <a:lnTo>
                    <a:pt x="145714" y="353143"/>
                  </a:lnTo>
                  <a:lnTo>
                    <a:pt x="151318" y="347007"/>
                  </a:lnTo>
                  <a:lnTo>
                    <a:pt x="156923" y="340957"/>
                  </a:lnTo>
                  <a:lnTo>
                    <a:pt x="162527" y="334995"/>
                  </a:lnTo>
                  <a:lnTo>
                    <a:pt x="168131" y="329122"/>
                  </a:lnTo>
                  <a:lnTo>
                    <a:pt x="173736" y="323342"/>
                  </a:lnTo>
                  <a:lnTo>
                    <a:pt x="179340" y="317654"/>
                  </a:lnTo>
                  <a:lnTo>
                    <a:pt x="184944" y="312061"/>
                  </a:lnTo>
                  <a:lnTo>
                    <a:pt x="190549" y="306563"/>
                  </a:lnTo>
                  <a:lnTo>
                    <a:pt x="196153" y="301161"/>
                  </a:lnTo>
                  <a:lnTo>
                    <a:pt x="201758" y="295856"/>
                  </a:lnTo>
                  <a:lnTo>
                    <a:pt x="207362" y="290647"/>
                  </a:lnTo>
                  <a:lnTo>
                    <a:pt x="212966" y="285535"/>
                  </a:lnTo>
                  <a:lnTo>
                    <a:pt x="218571" y="280520"/>
                  </a:lnTo>
                  <a:lnTo>
                    <a:pt x="224175" y="275600"/>
                  </a:lnTo>
                  <a:lnTo>
                    <a:pt x="229780" y="270776"/>
                  </a:lnTo>
                  <a:lnTo>
                    <a:pt x="235384" y="266047"/>
                  </a:lnTo>
                  <a:lnTo>
                    <a:pt x="240988" y="261413"/>
                  </a:lnTo>
                  <a:lnTo>
                    <a:pt x="246593" y="256871"/>
                  </a:lnTo>
                  <a:lnTo>
                    <a:pt x="252197" y="252422"/>
                  </a:lnTo>
                  <a:lnTo>
                    <a:pt x="257802" y="248064"/>
                  </a:lnTo>
                  <a:lnTo>
                    <a:pt x="263406" y="243795"/>
                  </a:lnTo>
                  <a:lnTo>
                    <a:pt x="269010" y="239615"/>
                  </a:lnTo>
                  <a:lnTo>
                    <a:pt x="274615" y="235522"/>
                  </a:lnTo>
                  <a:lnTo>
                    <a:pt x="280219" y="231515"/>
                  </a:lnTo>
                  <a:lnTo>
                    <a:pt x="285824" y="227592"/>
                  </a:lnTo>
                  <a:lnTo>
                    <a:pt x="291428" y="223751"/>
                  </a:lnTo>
                  <a:lnTo>
                    <a:pt x="297032" y="219992"/>
                  </a:lnTo>
                  <a:lnTo>
                    <a:pt x="302637" y="216312"/>
                  </a:lnTo>
                  <a:lnTo>
                    <a:pt x="308241" y="212710"/>
                  </a:lnTo>
                  <a:lnTo>
                    <a:pt x="313846" y="209184"/>
                  </a:lnTo>
                  <a:lnTo>
                    <a:pt x="319450" y="205732"/>
                  </a:lnTo>
                  <a:lnTo>
                    <a:pt x="325054" y="202353"/>
                  </a:lnTo>
                  <a:lnTo>
                    <a:pt x="330659" y="199046"/>
                  </a:lnTo>
                  <a:lnTo>
                    <a:pt x="336263" y="195808"/>
                  </a:lnTo>
                  <a:lnTo>
                    <a:pt x="341867" y="192638"/>
                  </a:lnTo>
                  <a:lnTo>
                    <a:pt x="347472" y="189534"/>
                  </a:lnTo>
                  <a:lnTo>
                    <a:pt x="353076" y="186495"/>
                  </a:lnTo>
                  <a:lnTo>
                    <a:pt x="358681" y="183519"/>
                  </a:lnTo>
                  <a:lnTo>
                    <a:pt x="364285" y="180605"/>
                  </a:lnTo>
                  <a:lnTo>
                    <a:pt x="369889" y="177750"/>
                  </a:lnTo>
                  <a:lnTo>
                    <a:pt x="375494" y="174954"/>
                  </a:lnTo>
                  <a:lnTo>
                    <a:pt x="381098" y="172214"/>
                  </a:lnTo>
                  <a:lnTo>
                    <a:pt x="386703" y="169531"/>
                  </a:lnTo>
                  <a:lnTo>
                    <a:pt x="392307" y="166901"/>
                  </a:lnTo>
                  <a:lnTo>
                    <a:pt x="397911" y="164323"/>
                  </a:lnTo>
                  <a:lnTo>
                    <a:pt x="403516" y="161797"/>
                  </a:lnTo>
                  <a:lnTo>
                    <a:pt x="409120" y="159321"/>
                  </a:lnTo>
                  <a:lnTo>
                    <a:pt x="414725" y="156893"/>
                  </a:lnTo>
                  <a:lnTo>
                    <a:pt x="420329" y="154512"/>
                  </a:lnTo>
                  <a:lnTo>
                    <a:pt x="425933" y="152178"/>
                  </a:lnTo>
                  <a:lnTo>
                    <a:pt x="431538" y="149888"/>
                  </a:lnTo>
                  <a:lnTo>
                    <a:pt x="437142" y="147642"/>
                  </a:lnTo>
                  <a:lnTo>
                    <a:pt x="442747" y="145438"/>
                  </a:lnTo>
                  <a:lnTo>
                    <a:pt x="448351" y="143275"/>
                  </a:lnTo>
                  <a:lnTo>
                    <a:pt x="453955" y="141153"/>
                  </a:lnTo>
                  <a:lnTo>
                    <a:pt x="459560" y="139070"/>
                  </a:lnTo>
                  <a:lnTo>
                    <a:pt x="465164" y="137025"/>
                  </a:lnTo>
                  <a:lnTo>
                    <a:pt x="470769" y="135017"/>
                  </a:lnTo>
                  <a:lnTo>
                    <a:pt x="476373" y="133045"/>
                  </a:lnTo>
                  <a:lnTo>
                    <a:pt x="481977" y="131109"/>
                  </a:lnTo>
                  <a:lnTo>
                    <a:pt x="487582" y="129206"/>
                  </a:lnTo>
                  <a:lnTo>
                    <a:pt x="493186" y="127338"/>
                  </a:lnTo>
                  <a:lnTo>
                    <a:pt x="498790" y="125501"/>
                  </a:lnTo>
                  <a:lnTo>
                    <a:pt x="504395" y="123697"/>
                  </a:lnTo>
                  <a:lnTo>
                    <a:pt x="509999" y="121923"/>
                  </a:lnTo>
                  <a:lnTo>
                    <a:pt x="515604" y="120180"/>
                  </a:lnTo>
                  <a:lnTo>
                    <a:pt x="521208" y="118466"/>
                  </a:lnTo>
                  <a:lnTo>
                    <a:pt x="526812" y="116781"/>
                  </a:lnTo>
                  <a:lnTo>
                    <a:pt x="532417" y="115123"/>
                  </a:lnTo>
                  <a:lnTo>
                    <a:pt x="538021" y="113493"/>
                  </a:lnTo>
                  <a:lnTo>
                    <a:pt x="543626" y="111889"/>
                  </a:lnTo>
                  <a:lnTo>
                    <a:pt x="549230" y="110312"/>
                  </a:lnTo>
                  <a:lnTo>
                    <a:pt x="554834" y="108759"/>
                  </a:lnTo>
                  <a:lnTo>
                    <a:pt x="560439" y="107231"/>
                  </a:lnTo>
                  <a:lnTo>
                    <a:pt x="566043" y="105727"/>
                  </a:lnTo>
                  <a:lnTo>
                    <a:pt x="571648" y="104247"/>
                  </a:lnTo>
                  <a:lnTo>
                    <a:pt x="577252" y="102789"/>
                  </a:lnTo>
                  <a:lnTo>
                    <a:pt x="582856" y="101354"/>
                  </a:lnTo>
                  <a:lnTo>
                    <a:pt x="588461" y="99940"/>
                  </a:lnTo>
                  <a:lnTo>
                    <a:pt x="594065" y="98547"/>
                  </a:lnTo>
                  <a:lnTo>
                    <a:pt x="599670" y="97175"/>
                  </a:lnTo>
                  <a:lnTo>
                    <a:pt x="605274" y="95823"/>
                  </a:lnTo>
                  <a:lnTo>
                    <a:pt x="610878" y="94490"/>
                  </a:lnTo>
                  <a:lnTo>
                    <a:pt x="616483" y="93177"/>
                  </a:lnTo>
                  <a:lnTo>
                    <a:pt x="622087" y="91882"/>
                  </a:lnTo>
                  <a:lnTo>
                    <a:pt x="627692" y="90605"/>
                  </a:lnTo>
                  <a:lnTo>
                    <a:pt x="633296" y="89346"/>
                  </a:lnTo>
                  <a:lnTo>
                    <a:pt x="638900" y="88103"/>
                  </a:lnTo>
                  <a:lnTo>
                    <a:pt x="644505" y="86877"/>
                  </a:lnTo>
                  <a:lnTo>
                    <a:pt x="650109" y="85668"/>
                  </a:lnTo>
                  <a:lnTo>
                    <a:pt x="655713" y="84473"/>
                  </a:lnTo>
                  <a:lnTo>
                    <a:pt x="661318" y="83294"/>
                  </a:lnTo>
                  <a:lnTo>
                    <a:pt x="666922" y="82130"/>
                  </a:lnTo>
                  <a:lnTo>
                    <a:pt x="672527" y="80980"/>
                  </a:lnTo>
                  <a:lnTo>
                    <a:pt x="678131" y="79844"/>
                  </a:lnTo>
                  <a:lnTo>
                    <a:pt x="683735" y="78720"/>
                  </a:lnTo>
                  <a:lnTo>
                    <a:pt x="689340" y="77610"/>
                  </a:lnTo>
                  <a:lnTo>
                    <a:pt x="694944" y="76512"/>
                  </a:lnTo>
                  <a:lnTo>
                    <a:pt x="700549" y="75427"/>
                  </a:lnTo>
                  <a:lnTo>
                    <a:pt x="706153" y="74352"/>
                  </a:lnTo>
                  <a:lnTo>
                    <a:pt x="711757" y="73289"/>
                  </a:lnTo>
                  <a:lnTo>
                    <a:pt x="717362" y="72237"/>
                  </a:lnTo>
                  <a:lnTo>
                    <a:pt x="722966" y="71194"/>
                  </a:lnTo>
                  <a:lnTo>
                    <a:pt x="728571" y="70162"/>
                  </a:lnTo>
                  <a:lnTo>
                    <a:pt x="734175" y="69138"/>
                  </a:lnTo>
                  <a:lnTo>
                    <a:pt x="739779" y="68124"/>
                  </a:lnTo>
                  <a:lnTo>
                    <a:pt x="745384" y="67119"/>
                  </a:lnTo>
                  <a:lnTo>
                    <a:pt x="750988" y="66121"/>
                  </a:lnTo>
                  <a:lnTo>
                    <a:pt x="756593" y="65131"/>
                  </a:lnTo>
                  <a:lnTo>
                    <a:pt x="762197" y="64149"/>
                  </a:lnTo>
                  <a:lnTo>
                    <a:pt x="767801" y="63173"/>
                  </a:lnTo>
                  <a:lnTo>
                    <a:pt x="773406" y="62204"/>
                  </a:lnTo>
                  <a:lnTo>
                    <a:pt x="779010" y="61241"/>
                  </a:lnTo>
                  <a:lnTo>
                    <a:pt x="784615" y="60285"/>
                  </a:lnTo>
                  <a:lnTo>
                    <a:pt x="790219" y="59333"/>
                  </a:lnTo>
                  <a:lnTo>
                    <a:pt x="795823" y="58387"/>
                  </a:lnTo>
                  <a:lnTo>
                    <a:pt x="801428" y="57446"/>
                  </a:lnTo>
                  <a:lnTo>
                    <a:pt x="807032" y="56509"/>
                  </a:lnTo>
                  <a:lnTo>
                    <a:pt x="812636" y="55577"/>
                  </a:lnTo>
                  <a:lnTo>
                    <a:pt x="818241" y="54648"/>
                  </a:lnTo>
                  <a:lnTo>
                    <a:pt x="823845" y="53724"/>
                  </a:lnTo>
                  <a:lnTo>
                    <a:pt x="829450" y="52803"/>
                  </a:lnTo>
                  <a:lnTo>
                    <a:pt x="835054" y="51885"/>
                  </a:lnTo>
                  <a:lnTo>
                    <a:pt x="840658" y="50971"/>
                  </a:lnTo>
                  <a:lnTo>
                    <a:pt x="846263" y="50060"/>
                  </a:lnTo>
                  <a:lnTo>
                    <a:pt x="851867" y="49151"/>
                  </a:lnTo>
                  <a:lnTo>
                    <a:pt x="857472" y="48246"/>
                  </a:lnTo>
                  <a:lnTo>
                    <a:pt x="863076" y="47343"/>
                  </a:lnTo>
                  <a:lnTo>
                    <a:pt x="868680" y="46444"/>
                  </a:lnTo>
                  <a:lnTo>
                    <a:pt x="874285" y="45547"/>
                  </a:lnTo>
                  <a:lnTo>
                    <a:pt x="879889" y="44653"/>
                  </a:lnTo>
                  <a:lnTo>
                    <a:pt x="885494" y="43762"/>
                  </a:lnTo>
                  <a:lnTo>
                    <a:pt x="891098" y="42874"/>
                  </a:lnTo>
                  <a:lnTo>
                    <a:pt x="896702" y="41989"/>
                  </a:lnTo>
                  <a:lnTo>
                    <a:pt x="902307" y="41107"/>
                  </a:lnTo>
                  <a:lnTo>
                    <a:pt x="907911" y="40229"/>
                  </a:lnTo>
                  <a:lnTo>
                    <a:pt x="913516" y="39355"/>
                  </a:lnTo>
                  <a:lnTo>
                    <a:pt x="919120" y="38485"/>
                  </a:lnTo>
                  <a:lnTo>
                    <a:pt x="924724" y="37619"/>
                  </a:lnTo>
                  <a:lnTo>
                    <a:pt x="930329" y="36758"/>
                  </a:lnTo>
                  <a:lnTo>
                    <a:pt x="935933" y="35902"/>
                  </a:lnTo>
                  <a:lnTo>
                    <a:pt x="941538" y="35051"/>
                  </a:lnTo>
                  <a:lnTo>
                    <a:pt x="947142" y="34206"/>
                  </a:lnTo>
                  <a:lnTo>
                    <a:pt x="952746" y="33368"/>
                  </a:lnTo>
                  <a:lnTo>
                    <a:pt x="958351" y="32536"/>
                  </a:lnTo>
                  <a:lnTo>
                    <a:pt x="963955" y="31711"/>
                  </a:lnTo>
                  <a:lnTo>
                    <a:pt x="969559" y="30894"/>
                  </a:lnTo>
                  <a:lnTo>
                    <a:pt x="975164" y="30084"/>
                  </a:lnTo>
                  <a:lnTo>
                    <a:pt x="980768" y="29284"/>
                  </a:lnTo>
                  <a:lnTo>
                    <a:pt x="986373" y="28492"/>
                  </a:lnTo>
                  <a:lnTo>
                    <a:pt x="991977" y="27710"/>
                  </a:lnTo>
                  <a:lnTo>
                    <a:pt x="997581" y="26938"/>
                  </a:lnTo>
                  <a:lnTo>
                    <a:pt x="1003186" y="26176"/>
                  </a:lnTo>
                  <a:lnTo>
                    <a:pt x="1008790" y="25425"/>
                  </a:lnTo>
                  <a:lnTo>
                    <a:pt x="1014395" y="24685"/>
                  </a:lnTo>
                  <a:lnTo>
                    <a:pt x="1019999" y="23957"/>
                  </a:lnTo>
                  <a:lnTo>
                    <a:pt x="1025603" y="23241"/>
                  </a:lnTo>
                  <a:lnTo>
                    <a:pt x="1031208" y="22537"/>
                  </a:lnTo>
                  <a:lnTo>
                    <a:pt x="1036812" y="21846"/>
                  </a:lnTo>
                  <a:lnTo>
                    <a:pt x="1042417" y="21169"/>
                  </a:lnTo>
                  <a:lnTo>
                    <a:pt x="1048021" y="20504"/>
                  </a:lnTo>
                  <a:lnTo>
                    <a:pt x="1053625" y="19854"/>
                  </a:lnTo>
                  <a:lnTo>
                    <a:pt x="1059230" y="19217"/>
                  </a:lnTo>
                  <a:lnTo>
                    <a:pt x="1064834" y="18594"/>
                  </a:lnTo>
                  <a:lnTo>
                    <a:pt x="1070439" y="17986"/>
                  </a:lnTo>
                  <a:lnTo>
                    <a:pt x="1076043" y="17392"/>
                  </a:lnTo>
                  <a:lnTo>
                    <a:pt x="1081647" y="16813"/>
                  </a:lnTo>
                  <a:lnTo>
                    <a:pt x="1087252" y="16248"/>
                  </a:lnTo>
                  <a:lnTo>
                    <a:pt x="1092856" y="15698"/>
                  </a:lnTo>
                  <a:lnTo>
                    <a:pt x="1098461" y="15162"/>
                  </a:lnTo>
                  <a:lnTo>
                    <a:pt x="1104065" y="14641"/>
                  </a:lnTo>
                  <a:lnTo>
                    <a:pt x="1109669" y="14134"/>
                  </a:lnTo>
                  <a:lnTo>
                    <a:pt x="1115274" y="13642"/>
                  </a:lnTo>
                  <a:lnTo>
                    <a:pt x="1120878" y="13165"/>
                  </a:lnTo>
                  <a:lnTo>
                    <a:pt x="1126482" y="12701"/>
                  </a:lnTo>
                  <a:lnTo>
                    <a:pt x="1132087" y="12252"/>
                  </a:lnTo>
                  <a:lnTo>
                    <a:pt x="1137691" y="11817"/>
                  </a:lnTo>
                  <a:lnTo>
                    <a:pt x="1143296" y="11395"/>
                  </a:lnTo>
                  <a:lnTo>
                    <a:pt x="1148900" y="10987"/>
                  </a:lnTo>
                  <a:lnTo>
                    <a:pt x="1154504" y="10592"/>
                  </a:lnTo>
                  <a:lnTo>
                    <a:pt x="1160109" y="10210"/>
                  </a:lnTo>
                  <a:lnTo>
                    <a:pt x="1165713" y="9841"/>
                  </a:lnTo>
                  <a:lnTo>
                    <a:pt x="1171318" y="9485"/>
                  </a:lnTo>
                  <a:lnTo>
                    <a:pt x="1176922" y="9141"/>
                  </a:lnTo>
                  <a:lnTo>
                    <a:pt x="1182526" y="8809"/>
                  </a:lnTo>
                  <a:lnTo>
                    <a:pt x="1188131" y="8489"/>
                  </a:lnTo>
                  <a:lnTo>
                    <a:pt x="1193735" y="8180"/>
                  </a:lnTo>
                  <a:lnTo>
                    <a:pt x="1199340" y="7882"/>
                  </a:lnTo>
                  <a:lnTo>
                    <a:pt x="1204944" y="7595"/>
                  </a:lnTo>
                  <a:lnTo>
                    <a:pt x="1210548" y="7319"/>
                  </a:lnTo>
                  <a:lnTo>
                    <a:pt x="1216153" y="7053"/>
                  </a:lnTo>
                  <a:lnTo>
                    <a:pt x="1221757" y="6797"/>
                  </a:lnTo>
                  <a:lnTo>
                    <a:pt x="1227362" y="6550"/>
                  </a:lnTo>
                  <a:lnTo>
                    <a:pt x="1232966" y="6313"/>
                  </a:lnTo>
                  <a:lnTo>
                    <a:pt x="1238570" y="6084"/>
                  </a:lnTo>
                  <a:lnTo>
                    <a:pt x="1244175" y="5864"/>
                  </a:lnTo>
                  <a:lnTo>
                    <a:pt x="1249779" y="5653"/>
                  </a:lnTo>
                  <a:lnTo>
                    <a:pt x="1255384" y="5449"/>
                  </a:lnTo>
                  <a:lnTo>
                    <a:pt x="1260988" y="5253"/>
                  </a:lnTo>
                  <a:lnTo>
                    <a:pt x="1266592" y="5064"/>
                  </a:lnTo>
                  <a:lnTo>
                    <a:pt x="1272197" y="4883"/>
                  </a:lnTo>
                  <a:lnTo>
                    <a:pt x="1277801" y="4708"/>
                  </a:lnTo>
                  <a:lnTo>
                    <a:pt x="1283406" y="4540"/>
                  </a:lnTo>
                  <a:lnTo>
                    <a:pt x="1289010" y="4378"/>
                  </a:lnTo>
                  <a:lnTo>
                    <a:pt x="1294614" y="4223"/>
                  </a:lnTo>
                  <a:lnTo>
                    <a:pt x="1300219" y="4073"/>
                  </a:lnTo>
                  <a:lnTo>
                    <a:pt x="1305823" y="3929"/>
                  </a:lnTo>
                  <a:lnTo>
                    <a:pt x="1311427" y="3791"/>
                  </a:lnTo>
                  <a:lnTo>
                    <a:pt x="1317032" y="3657"/>
                  </a:lnTo>
                  <a:lnTo>
                    <a:pt x="1322636" y="3529"/>
                  </a:lnTo>
                  <a:lnTo>
                    <a:pt x="1328241" y="3406"/>
                  </a:lnTo>
                  <a:lnTo>
                    <a:pt x="1333845" y="3287"/>
                  </a:lnTo>
                  <a:lnTo>
                    <a:pt x="1339449" y="3173"/>
                  </a:lnTo>
                  <a:lnTo>
                    <a:pt x="1345054" y="3063"/>
                  </a:lnTo>
                  <a:lnTo>
                    <a:pt x="1350658" y="2957"/>
                  </a:lnTo>
                  <a:lnTo>
                    <a:pt x="1356263" y="2855"/>
                  </a:lnTo>
                  <a:lnTo>
                    <a:pt x="1361867" y="2757"/>
                  </a:lnTo>
                  <a:lnTo>
                    <a:pt x="1367471" y="2663"/>
                  </a:lnTo>
                  <a:lnTo>
                    <a:pt x="1373076" y="2572"/>
                  </a:lnTo>
                  <a:lnTo>
                    <a:pt x="1378680" y="2484"/>
                  </a:lnTo>
                  <a:lnTo>
                    <a:pt x="1384285" y="2400"/>
                  </a:lnTo>
                  <a:lnTo>
                    <a:pt x="1389889" y="2319"/>
                  </a:lnTo>
                  <a:lnTo>
                    <a:pt x="1395493" y="2241"/>
                  </a:lnTo>
                  <a:lnTo>
                    <a:pt x="1401098" y="2165"/>
                  </a:lnTo>
                  <a:lnTo>
                    <a:pt x="1406702" y="2093"/>
                  </a:lnTo>
                  <a:lnTo>
                    <a:pt x="1412307" y="2023"/>
                  </a:lnTo>
                  <a:lnTo>
                    <a:pt x="1417911" y="1956"/>
                  </a:lnTo>
                  <a:lnTo>
                    <a:pt x="1423515" y="1891"/>
                  </a:lnTo>
                  <a:lnTo>
                    <a:pt x="1429120" y="1828"/>
                  </a:lnTo>
                  <a:lnTo>
                    <a:pt x="1434724" y="1767"/>
                  </a:lnTo>
                  <a:lnTo>
                    <a:pt x="1440329" y="1709"/>
                  </a:lnTo>
                  <a:lnTo>
                    <a:pt x="1445933" y="1653"/>
                  </a:lnTo>
                  <a:lnTo>
                    <a:pt x="1451537" y="1598"/>
                  </a:lnTo>
                  <a:lnTo>
                    <a:pt x="1457142" y="1546"/>
                  </a:lnTo>
                  <a:lnTo>
                    <a:pt x="1462746" y="1495"/>
                  </a:lnTo>
                  <a:lnTo>
                    <a:pt x="1468350" y="1446"/>
                  </a:lnTo>
                  <a:lnTo>
                    <a:pt x="1473955" y="1399"/>
                  </a:lnTo>
                  <a:lnTo>
                    <a:pt x="1479559" y="1353"/>
                  </a:lnTo>
                  <a:lnTo>
                    <a:pt x="1485164" y="1308"/>
                  </a:lnTo>
                  <a:lnTo>
                    <a:pt x="1490768" y="1265"/>
                  </a:lnTo>
                  <a:lnTo>
                    <a:pt x="1496372" y="1224"/>
                  </a:lnTo>
                  <a:lnTo>
                    <a:pt x="1501977" y="1183"/>
                  </a:lnTo>
                  <a:lnTo>
                    <a:pt x="1507581" y="1144"/>
                  </a:lnTo>
                  <a:lnTo>
                    <a:pt x="1513186" y="1106"/>
                  </a:lnTo>
                  <a:lnTo>
                    <a:pt x="1518790" y="1069"/>
                  </a:lnTo>
                  <a:lnTo>
                    <a:pt x="1524394" y="1033"/>
                  </a:lnTo>
                  <a:lnTo>
                    <a:pt x="1529999" y="997"/>
                  </a:lnTo>
                  <a:lnTo>
                    <a:pt x="1535603" y="963"/>
                  </a:lnTo>
                  <a:lnTo>
                    <a:pt x="1541208" y="930"/>
                  </a:lnTo>
                  <a:lnTo>
                    <a:pt x="1546812" y="897"/>
                  </a:lnTo>
                  <a:lnTo>
                    <a:pt x="1552416" y="865"/>
                  </a:lnTo>
                  <a:lnTo>
                    <a:pt x="1558021" y="833"/>
                  </a:lnTo>
                  <a:lnTo>
                    <a:pt x="1563625" y="803"/>
                  </a:lnTo>
                  <a:lnTo>
                    <a:pt x="1569230" y="772"/>
                  </a:lnTo>
                  <a:lnTo>
                    <a:pt x="1574834" y="743"/>
                  </a:lnTo>
                  <a:lnTo>
                    <a:pt x="1580438" y="714"/>
                  </a:lnTo>
                  <a:lnTo>
                    <a:pt x="1586043" y="685"/>
                  </a:lnTo>
                  <a:lnTo>
                    <a:pt x="1591647" y="657"/>
                  </a:lnTo>
                  <a:lnTo>
                    <a:pt x="1597252" y="629"/>
                  </a:lnTo>
                  <a:lnTo>
                    <a:pt x="1602856" y="602"/>
                  </a:lnTo>
                  <a:lnTo>
                    <a:pt x="1608460" y="575"/>
                  </a:lnTo>
                  <a:lnTo>
                    <a:pt x="1614065" y="548"/>
                  </a:lnTo>
                  <a:lnTo>
                    <a:pt x="1619669" y="522"/>
                  </a:lnTo>
                  <a:lnTo>
                    <a:pt x="1625273" y="497"/>
                  </a:lnTo>
                  <a:lnTo>
                    <a:pt x="1630878" y="472"/>
                  </a:lnTo>
                  <a:lnTo>
                    <a:pt x="1636482" y="447"/>
                  </a:lnTo>
                  <a:lnTo>
                    <a:pt x="1642087" y="423"/>
                  </a:lnTo>
                  <a:lnTo>
                    <a:pt x="1647691" y="400"/>
                  </a:lnTo>
                  <a:lnTo>
                    <a:pt x="1653295" y="377"/>
                  </a:lnTo>
                  <a:lnTo>
                    <a:pt x="1658900" y="355"/>
                  </a:lnTo>
                  <a:lnTo>
                    <a:pt x="1664504" y="333"/>
                  </a:lnTo>
                  <a:lnTo>
                    <a:pt x="1670109" y="312"/>
                  </a:lnTo>
                  <a:lnTo>
                    <a:pt x="1675713" y="292"/>
                  </a:lnTo>
                  <a:lnTo>
                    <a:pt x="1681317" y="273"/>
                  </a:lnTo>
                  <a:lnTo>
                    <a:pt x="1686922" y="255"/>
                  </a:lnTo>
                  <a:lnTo>
                    <a:pt x="1692526" y="237"/>
                  </a:lnTo>
                  <a:lnTo>
                    <a:pt x="1698131" y="221"/>
                  </a:lnTo>
                  <a:lnTo>
                    <a:pt x="1703735" y="205"/>
                  </a:lnTo>
                  <a:lnTo>
                    <a:pt x="1709339" y="190"/>
                  </a:lnTo>
                  <a:lnTo>
                    <a:pt x="1714944" y="176"/>
                  </a:lnTo>
                  <a:lnTo>
                    <a:pt x="1720548" y="162"/>
                  </a:lnTo>
                  <a:lnTo>
                    <a:pt x="1726153" y="150"/>
                  </a:lnTo>
                  <a:lnTo>
                    <a:pt x="1731757" y="138"/>
                  </a:lnTo>
                  <a:lnTo>
                    <a:pt x="1737361" y="127"/>
                  </a:lnTo>
                  <a:lnTo>
                    <a:pt x="1742966" y="117"/>
                  </a:lnTo>
                  <a:lnTo>
                    <a:pt x="1748570" y="107"/>
                  </a:lnTo>
                  <a:lnTo>
                    <a:pt x="1754175" y="98"/>
                  </a:lnTo>
                  <a:lnTo>
                    <a:pt x="1759779" y="90"/>
                  </a:lnTo>
                  <a:lnTo>
                    <a:pt x="1765383" y="82"/>
                  </a:lnTo>
                  <a:lnTo>
                    <a:pt x="1770988" y="74"/>
                  </a:lnTo>
                  <a:lnTo>
                    <a:pt x="1776592" y="68"/>
                  </a:lnTo>
                  <a:lnTo>
                    <a:pt x="1782196" y="61"/>
                  </a:lnTo>
                  <a:lnTo>
                    <a:pt x="1787801" y="55"/>
                  </a:lnTo>
                  <a:lnTo>
                    <a:pt x="1793405" y="50"/>
                  </a:lnTo>
                  <a:lnTo>
                    <a:pt x="1799010" y="45"/>
                  </a:lnTo>
                  <a:lnTo>
                    <a:pt x="1804614" y="40"/>
                  </a:lnTo>
                  <a:lnTo>
                    <a:pt x="1810218" y="36"/>
                  </a:lnTo>
                  <a:lnTo>
                    <a:pt x="1815823" y="32"/>
                  </a:lnTo>
                  <a:lnTo>
                    <a:pt x="1821427" y="28"/>
                  </a:lnTo>
                  <a:lnTo>
                    <a:pt x="1827032" y="24"/>
                  </a:lnTo>
                  <a:lnTo>
                    <a:pt x="1832636" y="21"/>
                  </a:lnTo>
                  <a:lnTo>
                    <a:pt x="1838240" y="18"/>
                  </a:lnTo>
                  <a:lnTo>
                    <a:pt x="1843845" y="15"/>
                  </a:lnTo>
                  <a:lnTo>
                    <a:pt x="1849449" y="12"/>
                  </a:lnTo>
                  <a:lnTo>
                    <a:pt x="1855054" y="10"/>
                  </a:lnTo>
                  <a:lnTo>
                    <a:pt x="1860658" y="7"/>
                  </a:lnTo>
                  <a:lnTo>
                    <a:pt x="1866262" y="5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691486" y="3175212"/>
              <a:ext cx="1883076" cy="553379"/>
            </a:xfrm>
            <a:custGeom>
              <a:avLst/>
              <a:pathLst>
                <a:path w="1883076" h="553379">
                  <a:moveTo>
                    <a:pt x="0" y="527967"/>
                  </a:moveTo>
                  <a:lnTo>
                    <a:pt x="5604" y="521487"/>
                  </a:lnTo>
                  <a:lnTo>
                    <a:pt x="11208" y="514932"/>
                  </a:lnTo>
                  <a:lnTo>
                    <a:pt x="16813" y="508310"/>
                  </a:lnTo>
                  <a:lnTo>
                    <a:pt x="22417" y="501628"/>
                  </a:lnTo>
                  <a:lnTo>
                    <a:pt x="28021" y="494893"/>
                  </a:lnTo>
                  <a:lnTo>
                    <a:pt x="33626" y="488115"/>
                  </a:lnTo>
                  <a:lnTo>
                    <a:pt x="39230" y="481301"/>
                  </a:lnTo>
                  <a:lnTo>
                    <a:pt x="44835" y="474458"/>
                  </a:lnTo>
                  <a:lnTo>
                    <a:pt x="50439" y="467596"/>
                  </a:lnTo>
                  <a:lnTo>
                    <a:pt x="56043" y="460721"/>
                  </a:lnTo>
                  <a:lnTo>
                    <a:pt x="61648" y="453842"/>
                  </a:lnTo>
                  <a:lnTo>
                    <a:pt x="67252" y="446965"/>
                  </a:lnTo>
                  <a:lnTo>
                    <a:pt x="72857" y="440099"/>
                  </a:lnTo>
                  <a:lnTo>
                    <a:pt x="78461" y="433251"/>
                  </a:lnTo>
                  <a:lnTo>
                    <a:pt x="84065" y="426427"/>
                  </a:lnTo>
                  <a:lnTo>
                    <a:pt x="89670" y="419634"/>
                  </a:lnTo>
                  <a:lnTo>
                    <a:pt x="95274" y="412878"/>
                  </a:lnTo>
                  <a:lnTo>
                    <a:pt x="100879" y="406166"/>
                  </a:lnTo>
                  <a:lnTo>
                    <a:pt x="106483" y="399503"/>
                  </a:lnTo>
                  <a:lnTo>
                    <a:pt x="112087" y="392894"/>
                  </a:lnTo>
                  <a:lnTo>
                    <a:pt x="117692" y="386345"/>
                  </a:lnTo>
                  <a:lnTo>
                    <a:pt x="123296" y="379860"/>
                  </a:lnTo>
                  <a:lnTo>
                    <a:pt x="128901" y="373444"/>
                  </a:lnTo>
                  <a:lnTo>
                    <a:pt x="134505" y="367101"/>
                  </a:lnTo>
                  <a:lnTo>
                    <a:pt x="140109" y="360834"/>
                  </a:lnTo>
                  <a:lnTo>
                    <a:pt x="145714" y="354646"/>
                  </a:lnTo>
                  <a:lnTo>
                    <a:pt x="151318" y="348542"/>
                  </a:lnTo>
                  <a:lnTo>
                    <a:pt x="156923" y="342522"/>
                  </a:lnTo>
                  <a:lnTo>
                    <a:pt x="162527" y="336590"/>
                  </a:lnTo>
                  <a:lnTo>
                    <a:pt x="168131" y="330748"/>
                  </a:lnTo>
                  <a:lnTo>
                    <a:pt x="173736" y="324997"/>
                  </a:lnTo>
                  <a:lnTo>
                    <a:pt x="179340" y="319339"/>
                  </a:lnTo>
                  <a:lnTo>
                    <a:pt x="184944" y="313775"/>
                  </a:lnTo>
                  <a:lnTo>
                    <a:pt x="190549" y="308306"/>
                  </a:lnTo>
                  <a:lnTo>
                    <a:pt x="196153" y="302933"/>
                  </a:lnTo>
                  <a:lnTo>
                    <a:pt x="201758" y="297656"/>
                  </a:lnTo>
                  <a:lnTo>
                    <a:pt x="207362" y="292474"/>
                  </a:lnTo>
                  <a:lnTo>
                    <a:pt x="212966" y="287389"/>
                  </a:lnTo>
                  <a:lnTo>
                    <a:pt x="218571" y="282400"/>
                  </a:lnTo>
                  <a:lnTo>
                    <a:pt x="224175" y="277507"/>
                  </a:lnTo>
                  <a:lnTo>
                    <a:pt x="229780" y="272709"/>
                  </a:lnTo>
                  <a:lnTo>
                    <a:pt x="235384" y="268006"/>
                  </a:lnTo>
                  <a:lnTo>
                    <a:pt x="240988" y="263396"/>
                  </a:lnTo>
                  <a:lnTo>
                    <a:pt x="246593" y="258878"/>
                  </a:lnTo>
                  <a:lnTo>
                    <a:pt x="252197" y="254453"/>
                  </a:lnTo>
                  <a:lnTo>
                    <a:pt x="257802" y="250118"/>
                  </a:lnTo>
                  <a:lnTo>
                    <a:pt x="263406" y="245872"/>
                  </a:lnTo>
                  <a:lnTo>
                    <a:pt x="269010" y="241715"/>
                  </a:lnTo>
                  <a:lnTo>
                    <a:pt x="274615" y="237644"/>
                  </a:lnTo>
                  <a:lnTo>
                    <a:pt x="280219" y="233658"/>
                  </a:lnTo>
                  <a:lnTo>
                    <a:pt x="285824" y="229756"/>
                  </a:lnTo>
                  <a:lnTo>
                    <a:pt x="291428" y="225935"/>
                  </a:lnTo>
                  <a:lnTo>
                    <a:pt x="297032" y="222196"/>
                  </a:lnTo>
                  <a:lnTo>
                    <a:pt x="302637" y="218535"/>
                  </a:lnTo>
                  <a:lnTo>
                    <a:pt x="308241" y="214952"/>
                  </a:lnTo>
                  <a:lnTo>
                    <a:pt x="313846" y="211444"/>
                  </a:lnTo>
                  <a:lnTo>
                    <a:pt x="319450" y="208011"/>
                  </a:lnTo>
                  <a:lnTo>
                    <a:pt x="325054" y="204649"/>
                  </a:lnTo>
                  <a:lnTo>
                    <a:pt x="330659" y="201359"/>
                  </a:lnTo>
                  <a:lnTo>
                    <a:pt x="336263" y="198137"/>
                  </a:lnTo>
                  <a:lnTo>
                    <a:pt x="341867" y="194983"/>
                  </a:lnTo>
                  <a:lnTo>
                    <a:pt x="347472" y="191895"/>
                  </a:lnTo>
                  <a:lnTo>
                    <a:pt x="353076" y="188871"/>
                  </a:lnTo>
                  <a:lnTo>
                    <a:pt x="358681" y="185909"/>
                  </a:lnTo>
                  <a:lnTo>
                    <a:pt x="364285" y="183009"/>
                  </a:lnTo>
                  <a:lnTo>
                    <a:pt x="369889" y="180167"/>
                  </a:lnTo>
                  <a:lnTo>
                    <a:pt x="375494" y="177384"/>
                  </a:lnTo>
                  <a:lnTo>
                    <a:pt x="381098" y="174657"/>
                  </a:lnTo>
                  <a:lnTo>
                    <a:pt x="386703" y="171986"/>
                  </a:lnTo>
                  <a:lnTo>
                    <a:pt x="392307" y="169367"/>
                  </a:lnTo>
                  <a:lnTo>
                    <a:pt x="397911" y="166801"/>
                  </a:lnTo>
                  <a:lnTo>
                    <a:pt x="403516" y="164285"/>
                  </a:lnTo>
                  <a:lnTo>
                    <a:pt x="409120" y="161819"/>
                  </a:lnTo>
                  <a:lnTo>
                    <a:pt x="414725" y="159401"/>
                  </a:lnTo>
                  <a:lnTo>
                    <a:pt x="420329" y="157030"/>
                  </a:lnTo>
                  <a:lnTo>
                    <a:pt x="425933" y="154704"/>
                  </a:lnTo>
                  <a:lnTo>
                    <a:pt x="431538" y="152422"/>
                  </a:lnTo>
                  <a:lnTo>
                    <a:pt x="437142" y="150184"/>
                  </a:lnTo>
                  <a:lnTo>
                    <a:pt x="442747" y="147988"/>
                  </a:lnTo>
                  <a:lnTo>
                    <a:pt x="448351" y="145832"/>
                  </a:lnTo>
                  <a:lnTo>
                    <a:pt x="453955" y="143716"/>
                  </a:lnTo>
                  <a:lnTo>
                    <a:pt x="459560" y="141639"/>
                  </a:lnTo>
                  <a:lnTo>
                    <a:pt x="465164" y="139600"/>
                  </a:lnTo>
                  <a:lnTo>
                    <a:pt x="470769" y="137597"/>
                  </a:lnTo>
                  <a:lnTo>
                    <a:pt x="476373" y="135630"/>
                  </a:lnTo>
                  <a:lnTo>
                    <a:pt x="481977" y="133697"/>
                  </a:lnTo>
                  <a:lnTo>
                    <a:pt x="487582" y="131799"/>
                  </a:lnTo>
                  <a:lnTo>
                    <a:pt x="493186" y="129933"/>
                  </a:lnTo>
                  <a:lnTo>
                    <a:pt x="498790" y="128100"/>
                  </a:lnTo>
                  <a:lnTo>
                    <a:pt x="504395" y="126298"/>
                  </a:lnTo>
                  <a:lnTo>
                    <a:pt x="509999" y="124527"/>
                  </a:lnTo>
                  <a:lnTo>
                    <a:pt x="515604" y="122785"/>
                  </a:lnTo>
                  <a:lnTo>
                    <a:pt x="521208" y="121072"/>
                  </a:lnTo>
                  <a:lnTo>
                    <a:pt x="526812" y="119387"/>
                  </a:lnTo>
                  <a:lnTo>
                    <a:pt x="532417" y="117730"/>
                  </a:lnTo>
                  <a:lnTo>
                    <a:pt x="538021" y="116099"/>
                  </a:lnTo>
                  <a:lnTo>
                    <a:pt x="543626" y="114495"/>
                  </a:lnTo>
                  <a:lnTo>
                    <a:pt x="549230" y="112916"/>
                  </a:lnTo>
                  <a:lnTo>
                    <a:pt x="554834" y="111362"/>
                  </a:lnTo>
                  <a:lnTo>
                    <a:pt x="560439" y="109832"/>
                  </a:lnTo>
                  <a:lnTo>
                    <a:pt x="566043" y="108326"/>
                  </a:lnTo>
                  <a:lnTo>
                    <a:pt x="571648" y="106842"/>
                  </a:lnTo>
                  <a:lnTo>
                    <a:pt x="577252" y="105381"/>
                  </a:lnTo>
                  <a:lnTo>
                    <a:pt x="582856" y="103942"/>
                  </a:lnTo>
                  <a:lnTo>
                    <a:pt x="588461" y="102523"/>
                  </a:lnTo>
                  <a:lnTo>
                    <a:pt x="594065" y="101126"/>
                  </a:lnTo>
                  <a:lnTo>
                    <a:pt x="599670" y="99749"/>
                  </a:lnTo>
                  <a:lnTo>
                    <a:pt x="605274" y="98391"/>
                  </a:lnTo>
                  <a:lnTo>
                    <a:pt x="610878" y="97052"/>
                  </a:lnTo>
                  <a:lnTo>
                    <a:pt x="616483" y="95732"/>
                  </a:lnTo>
                  <a:lnTo>
                    <a:pt x="622087" y="94430"/>
                  </a:lnTo>
                  <a:lnTo>
                    <a:pt x="627692" y="93145"/>
                  </a:lnTo>
                  <a:lnTo>
                    <a:pt x="633296" y="91878"/>
                  </a:lnTo>
                  <a:lnTo>
                    <a:pt x="638900" y="90627"/>
                  </a:lnTo>
                  <a:lnTo>
                    <a:pt x="644505" y="89392"/>
                  </a:lnTo>
                  <a:lnTo>
                    <a:pt x="650109" y="88173"/>
                  </a:lnTo>
                  <a:lnTo>
                    <a:pt x="655713" y="86969"/>
                  </a:lnTo>
                  <a:lnTo>
                    <a:pt x="661318" y="85779"/>
                  </a:lnTo>
                  <a:lnTo>
                    <a:pt x="666922" y="84604"/>
                  </a:lnTo>
                  <a:lnTo>
                    <a:pt x="672527" y="83443"/>
                  </a:lnTo>
                  <a:lnTo>
                    <a:pt x="678131" y="82294"/>
                  </a:lnTo>
                  <a:lnTo>
                    <a:pt x="683735" y="81159"/>
                  </a:lnTo>
                  <a:lnTo>
                    <a:pt x="689340" y="80036"/>
                  </a:lnTo>
                  <a:lnTo>
                    <a:pt x="694944" y="78924"/>
                  </a:lnTo>
                  <a:lnTo>
                    <a:pt x="700549" y="77825"/>
                  </a:lnTo>
                  <a:lnTo>
                    <a:pt x="706153" y="76736"/>
                  </a:lnTo>
                  <a:lnTo>
                    <a:pt x="711757" y="75658"/>
                  </a:lnTo>
                  <a:lnTo>
                    <a:pt x="717362" y="74590"/>
                  </a:lnTo>
                  <a:lnTo>
                    <a:pt x="722966" y="73531"/>
                  </a:lnTo>
                  <a:lnTo>
                    <a:pt x="728571" y="72482"/>
                  </a:lnTo>
                  <a:lnTo>
                    <a:pt x="734175" y="71442"/>
                  </a:lnTo>
                  <a:lnTo>
                    <a:pt x="739779" y="70410"/>
                  </a:lnTo>
                  <a:lnTo>
                    <a:pt x="745384" y="69386"/>
                  </a:lnTo>
                  <a:lnTo>
                    <a:pt x="750988" y="68370"/>
                  </a:lnTo>
                  <a:lnTo>
                    <a:pt x="756593" y="67361"/>
                  </a:lnTo>
                  <a:lnTo>
                    <a:pt x="762197" y="66359"/>
                  </a:lnTo>
                  <a:lnTo>
                    <a:pt x="767801" y="65363"/>
                  </a:lnTo>
                  <a:lnTo>
                    <a:pt x="773406" y="64373"/>
                  </a:lnTo>
                  <a:lnTo>
                    <a:pt x="779010" y="63389"/>
                  </a:lnTo>
                  <a:lnTo>
                    <a:pt x="784615" y="62410"/>
                  </a:lnTo>
                  <a:lnTo>
                    <a:pt x="790219" y="61436"/>
                  </a:lnTo>
                  <a:lnTo>
                    <a:pt x="795823" y="60467"/>
                  </a:lnTo>
                  <a:lnTo>
                    <a:pt x="801428" y="59502"/>
                  </a:lnTo>
                  <a:lnTo>
                    <a:pt x="807032" y="58541"/>
                  </a:lnTo>
                  <a:lnTo>
                    <a:pt x="812636" y="57583"/>
                  </a:lnTo>
                  <a:lnTo>
                    <a:pt x="818241" y="56630"/>
                  </a:lnTo>
                  <a:lnTo>
                    <a:pt x="823845" y="55679"/>
                  </a:lnTo>
                  <a:lnTo>
                    <a:pt x="829450" y="54732"/>
                  </a:lnTo>
                  <a:lnTo>
                    <a:pt x="835054" y="53788"/>
                  </a:lnTo>
                  <a:lnTo>
                    <a:pt x="840658" y="52846"/>
                  </a:lnTo>
                  <a:lnTo>
                    <a:pt x="846263" y="51907"/>
                  </a:lnTo>
                  <a:lnTo>
                    <a:pt x="851867" y="50970"/>
                  </a:lnTo>
                  <a:lnTo>
                    <a:pt x="857472" y="50036"/>
                  </a:lnTo>
                  <a:lnTo>
                    <a:pt x="863076" y="49104"/>
                  </a:lnTo>
                  <a:lnTo>
                    <a:pt x="868680" y="48175"/>
                  </a:lnTo>
                  <a:lnTo>
                    <a:pt x="874285" y="47248"/>
                  </a:lnTo>
                  <a:lnTo>
                    <a:pt x="879889" y="46323"/>
                  </a:lnTo>
                  <a:lnTo>
                    <a:pt x="885494" y="45401"/>
                  </a:lnTo>
                  <a:lnTo>
                    <a:pt x="891098" y="44482"/>
                  </a:lnTo>
                  <a:lnTo>
                    <a:pt x="896702" y="43565"/>
                  </a:lnTo>
                  <a:lnTo>
                    <a:pt x="902307" y="42652"/>
                  </a:lnTo>
                  <a:lnTo>
                    <a:pt x="907911" y="41741"/>
                  </a:lnTo>
                  <a:lnTo>
                    <a:pt x="913516" y="40835"/>
                  </a:lnTo>
                  <a:lnTo>
                    <a:pt x="919120" y="39932"/>
                  </a:lnTo>
                  <a:lnTo>
                    <a:pt x="924724" y="39033"/>
                  </a:lnTo>
                  <a:lnTo>
                    <a:pt x="930329" y="38139"/>
                  </a:lnTo>
                  <a:lnTo>
                    <a:pt x="935933" y="37250"/>
                  </a:lnTo>
                  <a:lnTo>
                    <a:pt x="941538" y="36366"/>
                  </a:lnTo>
                  <a:lnTo>
                    <a:pt x="947142" y="35488"/>
                  </a:lnTo>
                  <a:lnTo>
                    <a:pt x="952746" y="34617"/>
                  </a:lnTo>
                  <a:lnTo>
                    <a:pt x="958351" y="33751"/>
                  </a:lnTo>
                  <a:lnTo>
                    <a:pt x="963955" y="32894"/>
                  </a:lnTo>
                  <a:lnTo>
                    <a:pt x="969559" y="32043"/>
                  </a:lnTo>
                  <a:lnTo>
                    <a:pt x="975164" y="31201"/>
                  </a:lnTo>
                  <a:lnTo>
                    <a:pt x="980768" y="30368"/>
                  </a:lnTo>
                  <a:lnTo>
                    <a:pt x="986373" y="29544"/>
                  </a:lnTo>
                  <a:lnTo>
                    <a:pt x="991977" y="28730"/>
                  </a:lnTo>
                  <a:lnTo>
                    <a:pt x="997581" y="27926"/>
                  </a:lnTo>
                  <a:lnTo>
                    <a:pt x="1003186" y="27132"/>
                  </a:lnTo>
                  <a:lnTo>
                    <a:pt x="1008790" y="26350"/>
                  </a:lnTo>
                  <a:lnTo>
                    <a:pt x="1014395" y="25580"/>
                  </a:lnTo>
                  <a:lnTo>
                    <a:pt x="1019999" y="24821"/>
                  </a:lnTo>
                  <a:lnTo>
                    <a:pt x="1025603" y="24076"/>
                  </a:lnTo>
                  <a:lnTo>
                    <a:pt x="1031208" y="23343"/>
                  </a:lnTo>
                  <a:lnTo>
                    <a:pt x="1036812" y="22623"/>
                  </a:lnTo>
                  <a:lnTo>
                    <a:pt x="1042417" y="21917"/>
                  </a:lnTo>
                  <a:lnTo>
                    <a:pt x="1048021" y="21225"/>
                  </a:lnTo>
                  <a:lnTo>
                    <a:pt x="1053625" y="20548"/>
                  </a:lnTo>
                  <a:lnTo>
                    <a:pt x="1059230" y="19884"/>
                  </a:lnTo>
                  <a:lnTo>
                    <a:pt x="1064834" y="19236"/>
                  </a:lnTo>
                  <a:lnTo>
                    <a:pt x="1070439" y="18602"/>
                  </a:lnTo>
                  <a:lnTo>
                    <a:pt x="1076043" y="17984"/>
                  </a:lnTo>
                  <a:lnTo>
                    <a:pt x="1081647" y="17380"/>
                  </a:lnTo>
                  <a:lnTo>
                    <a:pt x="1087252" y="16792"/>
                  </a:lnTo>
                  <a:lnTo>
                    <a:pt x="1092856" y="16219"/>
                  </a:lnTo>
                  <a:lnTo>
                    <a:pt x="1098461" y="15662"/>
                  </a:lnTo>
                  <a:lnTo>
                    <a:pt x="1104065" y="15120"/>
                  </a:lnTo>
                  <a:lnTo>
                    <a:pt x="1109669" y="14592"/>
                  </a:lnTo>
                  <a:lnTo>
                    <a:pt x="1115274" y="14081"/>
                  </a:lnTo>
                  <a:lnTo>
                    <a:pt x="1120878" y="13584"/>
                  </a:lnTo>
                  <a:lnTo>
                    <a:pt x="1126482" y="13102"/>
                  </a:lnTo>
                  <a:lnTo>
                    <a:pt x="1132087" y="12634"/>
                  </a:lnTo>
                  <a:lnTo>
                    <a:pt x="1137691" y="12182"/>
                  </a:lnTo>
                  <a:lnTo>
                    <a:pt x="1143296" y="11743"/>
                  </a:lnTo>
                  <a:lnTo>
                    <a:pt x="1148900" y="11319"/>
                  </a:lnTo>
                  <a:lnTo>
                    <a:pt x="1154504" y="10909"/>
                  </a:lnTo>
                  <a:lnTo>
                    <a:pt x="1160109" y="10512"/>
                  </a:lnTo>
                  <a:lnTo>
                    <a:pt x="1165713" y="10129"/>
                  </a:lnTo>
                  <a:lnTo>
                    <a:pt x="1171318" y="9759"/>
                  </a:lnTo>
                  <a:lnTo>
                    <a:pt x="1176922" y="9402"/>
                  </a:lnTo>
                  <a:lnTo>
                    <a:pt x="1182526" y="9057"/>
                  </a:lnTo>
                  <a:lnTo>
                    <a:pt x="1188131" y="8725"/>
                  </a:lnTo>
                  <a:lnTo>
                    <a:pt x="1193735" y="8405"/>
                  </a:lnTo>
                  <a:lnTo>
                    <a:pt x="1199340" y="8096"/>
                  </a:lnTo>
                  <a:lnTo>
                    <a:pt x="1204944" y="7798"/>
                  </a:lnTo>
                  <a:lnTo>
                    <a:pt x="1210548" y="7512"/>
                  </a:lnTo>
                  <a:lnTo>
                    <a:pt x="1216153" y="7236"/>
                  </a:lnTo>
                  <a:lnTo>
                    <a:pt x="1221757" y="6971"/>
                  </a:lnTo>
                  <a:lnTo>
                    <a:pt x="1227362" y="6715"/>
                  </a:lnTo>
                  <a:lnTo>
                    <a:pt x="1232966" y="6470"/>
                  </a:lnTo>
                  <a:lnTo>
                    <a:pt x="1238570" y="6233"/>
                  </a:lnTo>
                  <a:lnTo>
                    <a:pt x="1244175" y="6005"/>
                  </a:lnTo>
                  <a:lnTo>
                    <a:pt x="1249779" y="5786"/>
                  </a:lnTo>
                  <a:lnTo>
                    <a:pt x="1255384" y="5576"/>
                  </a:lnTo>
                  <a:lnTo>
                    <a:pt x="1260988" y="5373"/>
                  </a:lnTo>
                  <a:lnTo>
                    <a:pt x="1266592" y="5178"/>
                  </a:lnTo>
                  <a:lnTo>
                    <a:pt x="1272197" y="4991"/>
                  </a:lnTo>
                  <a:lnTo>
                    <a:pt x="1277801" y="4810"/>
                  </a:lnTo>
                  <a:lnTo>
                    <a:pt x="1283406" y="4637"/>
                  </a:lnTo>
                  <a:lnTo>
                    <a:pt x="1289010" y="4470"/>
                  </a:lnTo>
                  <a:lnTo>
                    <a:pt x="1294614" y="4310"/>
                  </a:lnTo>
                  <a:lnTo>
                    <a:pt x="1300219" y="4156"/>
                  </a:lnTo>
                  <a:lnTo>
                    <a:pt x="1305823" y="4007"/>
                  </a:lnTo>
                  <a:lnTo>
                    <a:pt x="1311427" y="3865"/>
                  </a:lnTo>
                  <a:lnTo>
                    <a:pt x="1317032" y="3727"/>
                  </a:lnTo>
                  <a:lnTo>
                    <a:pt x="1322636" y="3595"/>
                  </a:lnTo>
                  <a:lnTo>
                    <a:pt x="1328241" y="3468"/>
                  </a:lnTo>
                  <a:lnTo>
                    <a:pt x="1333845" y="3346"/>
                  </a:lnTo>
                  <a:lnTo>
                    <a:pt x="1339449" y="3229"/>
                  </a:lnTo>
                  <a:lnTo>
                    <a:pt x="1345054" y="3116"/>
                  </a:lnTo>
                  <a:lnTo>
                    <a:pt x="1350658" y="3007"/>
                  </a:lnTo>
                  <a:lnTo>
                    <a:pt x="1356263" y="2903"/>
                  </a:lnTo>
                  <a:lnTo>
                    <a:pt x="1361867" y="2802"/>
                  </a:lnTo>
                  <a:lnTo>
                    <a:pt x="1367471" y="2705"/>
                  </a:lnTo>
                  <a:lnTo>
                    <a:pt x="1373076" y="2612"/>
                  </a:lnTo>
                  <a:lnTo>
                    <a:pt x="1378680" y="2522"/>
                  </a:lnTo>
                  <a:lnTo>
                    <a:pt x="1384285" y="2436"/>
                  </a:lnTo>
                  <a:lnTo>
                    <a:pt x="1389889" y="2353"/>
                  </a:lnTo>
                  <a:lnTo>
                    <a:pt x="1395493" y="2273"/>
                  </a:lnTo>
                  <a:lnTo>
                    <a:pt x="1401098" y="2196"/>
                  </a:lnTo>
                  <a:lnTo>
                    <a:pt x="1406702" y="2121"/>
                  </a:lnTo>
                  <a:lnTo>
                    <a:pt x="1412307" y="2050"/>
                  </a:lnTo>
                  <a:lnTo>
                    <a:pt x="1417911" y="1981"/>
                  </a:lnTo>
                  <a:lnTo>
                    <a:pt x="1423515" y="1915"/>
                  </a:lnTo>
                  <a:lnTo>
                    <a:pt x="1429120" y="1851"/>
                  </a:lnTo>
                  <a:lnTo>
                    <a:pt x="1434724" y="1789"/>
                  </a:lnTo>
                  <a:lnTo>
                    <a:pt x="1440329" y="1729"/>
                  </a:lnTo>
                  <a:lnTo>
                    <a:pt x="1445933" y="1672"/>
                  </a:lnTo>
                  <a:lnTo>
                    <a:pt x="1451537" y="1616"/>
                  </a:lnTo>
                  <a:lnTo>
                    <a:pt x="1457142" y="1563"/>
                  </a:lnTo>
                  <a:lnTo>
                    <a:pt x="1462746" y="1511"/>
                  </a:lnTo>
                  <a:lnTo>
                    <a:pt x="1468350" y="1461"/>
                  </a:lnTo>
                  <a:lnTo>
                    <a:pt x="1473955" y="1413"/>
                  </a:lnTo>
                  <a:lnTo>
                    <a:pt x="1479559" y="1366"/>
                  </a:lnTo>
                  <a:lnTo>
                    <a:pt x="1485164" y="1321"/>
                  </a:lnTo>
                  <a:lnTo>
                    <a:pt x="1490768" y="1277"/>
                  </a:lnTo>
                  <a:lnTo>
                    <a:pt x="1496372" y="1235"/>
                  </a:lnTo>
                  <a:lnTo>
                    <a:pt x="1501977" y="1194"/>
                  </a:lnTo>
                  <a:lnTo>
                    <a:pt x="1507581" y="1154"/>
                  </a:lnTo>
                  <a:lnTo>
                    <a:pt x="1513186" y="1115"/>
                  </a:lnTo>
                  <a:lnTo>
                    <a:pt x="1518790" y="1077"/>
                  </a:lnTo>
                  <a:lnTo>
                    <a:pt x="1524394" y="1041"/>
                  </a:lnTo>
                  <a:lnTo>
                    <a:pt x="1529999" y="1005"/>
                  </a:lnTo>
                  <a:lnTo>
                    <a:pt x="1535603" y="970"/>
                  </a:lnTo>
                  <a:lnTo>
                    <a:pt x="1541208" y="936"/>
                  </a:lnTo>
                  <a:lnTo>
                    <a:pt x="1546812" y="903"/>
                  </a:lnTo>
                  <a:lnTo>
                    <a:pt x="1552416" y="871"/>
                  </a:lnTo>
                  <a:lnTo>
                    <a:pt x="1558021" y="839"/>
                  </a:lnTo>
                  <a:lnTo>
                    <a:pt x="1563625" y="808"/>
                  </a:lnTo>
                  <a:lnTo>
                    <a:pt x="1569230" y="777"/>
                  </a:lnTo>
                  <a:lnTo>
                    <a:pt x="1574834" y="747"/>
                  </a:lnTo>
                  <a:lnTo>
                    <a:pt x="1580438" y="718"/>
                  </a:lnTo>
                  <a:lnTo>
                    <a:pt x="1586043" y="689"/>
                  </a:lnTo>
                  <a:lnTo>
                    <a:pt x="1591647" y="660"/>
                  </a:lnTo>
                  <a:lnTo>
                    <a:pt x="1597252" y="632"/>
                  </a:lnTo>
                  <a:lnTo>
                    <a:pt x="1602856" y="605"/>
                  </a:lnTo>
                  <a:lnTo>
                    <a:pt x="1608460" y="577"/>
                  </a:lnTo>
                  <a:lnTo>
                    <a:pt x="1614065" y="551"/>
                  </a:lnTo>
                  <a:lnTo>
                    <a:pt x="1619669" y="525"/>
                  </a:lnTo>
                  <a:lnTo>
                    <a:pt x="1625273" y="499"/>
                  </a:lnTo>
                  <a:lnTo>
                    <a:pt x="1630878" y="473"/>
                  </a:lnTo>
                  <a:lnTo>
                    <a:pt x="1636482" y="449"/>
                  </a:lnTo>
                  <a:lnTo>
                    <a:pt x="1642087" y="425"/>
                  </a:lnTo>
                  <a:lnTo>
                    <a:pt x="1647691" y="401"/>
                  </a:lnTo>
                  <a:lnTo>
                    <a:pt x="1653295" y="378"/>
                  </a:lnTo>
                  <a:lnTo>
                    <a:pt x="1658900" y="356"/>
                  </a:lnTo>
                  <a:lnTo>
                    <a:pt x="1664504" y="334"/>
                  </a:lnTo>
                  <a:lnTo>
                    <a:pt x="1670109" y="313"/>
                  </a:lnTo>
                  <a:lnTo>
                    <a:pt x="1675713" y="293"/>
                  </a:lnTo>
                  <a:lnTo>
                    <a:pt x="1681317" y="274"/>
                  </a:lnTo>
                  <a:lnTo>
                    <a:pt x="1686922" y="255"/>
                  </a:lnTo>
                  <a:lnTo>
                    <a:pt x="1692526" y="238"/>
                  </a:lnTo>
                  <a:lnTo>
                    <a:pt x="1698131" y="221"/>
                  </a:lnTo>
                  <a:lnTo>
                    <a:pt x="1703735" y="205"/>
                  </a:lnTo>
                  <a:lnTo>
                    <a:pt x="1709339" y="190"/>
                  </a:lnTo>
                  <a:lnTo>
                    <a:pt x="1714944" y="176"/>
                  </a:lnTo>
                  <a:lnTo>
                    <a:pt x="1720548" y="163"/>
                  </a:lnTo>
                  <a:lnTo>
                    <a:pt x="1726153" y="150"/>
                  </a:lnTo>
                  <a:lnTo>
                    <a:pt x="1731757" y="138"/>
                  </a:lnTo>
                  <a:lnTo>
                    <a:pt x="1737361" y="127"/>
                  </a:lnTo>
                  <a:lnTo>
                    <a:pt x="1742966" y="117"/>
                  </a:lnTo>
                  <a:lnTo>
                    <a:pt x="1748570" y="107"/>
                  </a:lnTo>
                  <a:lnTo>
                    <a:pt x="1754175" y="98"/>
                  </a:lnTo>
                  <a:lnTo>
                    <a:pt x="1759779" y="90"/>
                  </a:lnTo>
                  <a:lnTo>
                    <a:pt x="1765383" y="82"/>
                  </a:lnTo>
                  <a:lnTo>
                    <a:pt x="1770988" y="74"/>
                  </a:lnTo>
                  <a:lnTo>
                    <a:pt x="1776592" y="68"/>
                  </a:lnTo>
                  <a:lnTo>
                    <a:pt x="1782196" y="61"/>
                  </a:lnTo>
                  <a:lnTo>
                    <a:pt x="1787801" y="55"/>
                  </a:lnTo>
                  <a:lnTo>
                    <a:pt x="1793405" y="50"/>
                  </a:lnTo>
                  <a:lnTo>
                    <a:pt x="1799010" y="45"/>
                  </a:lnTo>
                  <a:lnTo>
                    <a:pt x="1804614" y="40"/>
                  </a:lnTo>
                  <a:lnTo>
                    <a:pt x="1810218" y="36"/>
                  </a:lnTo>
                  <a:lnTo>
                    <a:pt x="1815823" y="32"/>
                  </a:lnTo>
                  <a:lnTo>
                    <a:pt x="1821427" y="28"/>
                  </a:lnTo>
                  <a:lnTo>
                    <a:pt x="1827032" y="24"/>
                  </a:lnTo>
                  <a:lnTo>
                    <a:pt x="1832636" y="21"/>
                  </a:lnTo>
                  <a:lnTo>
                    <a:pt x="1838240" y="18"/>
                  </a:lnTo>
                  <a:lnTo>
                    <a:pt x="1843845" y="15"/>
                  </a:lnTo>
                  <a:lnTo>
                    <a:pt x="1849449" y="12"/>
                  </a:lnTo>
                  <a:lnTo>
                    <a:pt x="1855054" y="10"/>
                  </a:lnTo>
                  <a:lnTo>
                    <a:pt x="1860658" y="7"/>
                  </a:lnTo>
                  <a:lnTo>
                    <a:pt x="1866262" y="5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77471" y="1"/>
                  </a:lnTo>
                  <a:lnTo>
                    <a:pt x="1871867" y="3"/>
                  </a:lnTo>
                  <a:lnTo>
                    <a:pt x="1866262" y="5"/>
                  </a:lnTo>
                  <a:lnTo>
                    <a:pt x="1860658" y="7"/>
                  </a:lnTo>
                  <a:lnTo>
                    <a:pt x="1855054" y="10"/>
                  </a:lnTo>
                  <a:lnTo>
                    <a:pt x="1849449" y="12"/>
                  </a:lnTo>
                  <a:lnTo>
                    <a:pt x="1843845" y="15"/>
                  </a:lnTo>
                  <a:lnTo>
                    <a:pt x="1838240" y="18"/>
                  </a:lnTo>
                  <a:lnTo>
                    <a:pt x="1832636" y="21"/>
                  </a:lnTo>
                  <a:lnTo>
                    <a:pt x="1827032" y="24"/>
                  </a:lnTo>
                  <a:lnTo>
                    <a:pt x="1821427" y="28"/>
                  </a:lnTo>
                  <a:lnTo>
                    <a:pt x="1815823" y="32"/>
                  </a:lnTo>
                  <a:lnTo>
                    <a:pt x="1810218" y="36"/>
                  </a:lnTo>
                  <a:lnTo>
                    <a:pt x="1804614" y="40"/>
                  </a:lnTo>
                  <a:lnTo>
                    <a:pt x="1799010" y="45"/>
                  </a:lnTo>
                  <a:lnTo>
                    <a:pt x="1793405" y="50"/>
                  </a:lnTo>
                  <a:lnTo>
                    <a:pt x="1787801" y="56"/>
                  </a:lnTo>
                  <a:lnTo>
                    <a:pt x="1782196" y="62"/>
                  </a:lnTo>
                  <a:lnTo>
                    <a:pt x="1776592" y="68"/>
                  </a:lnTo>
                  <a:lnTo>
                    <a:pt x="1770988" y="75"/>
                  </a:lnTo>
                  <a:lnTo>
                    <a:pt x="1765383" y="83"/>
                  </a:lnTo>
                  <a:lnTo>
                    <a:pt x="1759779" y="90"/>
                  </a:lnTo>
                  <a:lnTo>
                    <a:pt x="1754175" y="99"/>
                  </a:lnTo>
                  <a:lnTo>
                    <a:pt x="1748570" y="108"/>
                  </a:lnTo>
                  <a:lnTo>
                    <a:pt x="1742966" y="118"/>
                  </a:lnTo>
                  <a:lnTo>
                    <a:pt x="1737361" y="129"/>
                  </a:lnTo>
                  <a:lnTo>
                    <a:pt x="1731757" y="140"/>
                  </a:lnTo>
                  <a:lnTo>
                    <a:pt x="1726153" y="152"/>
                  </a:lnTo>
                  <a:lnTo>
                    <a:pt x="1720548" y="165"/>
                  </a:lnTo>
                  <a:lnTo>
                    <a:pt x="1714944" y="179"/>
                  </a:lnTo>
                  <a:lnTo>
                    <a:pt x="1709339" y="194"/>
                  </a:lnTo>
                  <a:lnTo>
                    <a:pt x="1703735" y="209"/>
                  </a:lnTo>
                  <a:lnTo>
                    <a:pt x="1698131" y="226"/>
                  </a:lnTo>
                  <a:lnTo>
                    <a:pt x="1692526" y="243"/>
                  </a:lnTo>
                  <a:lnTo>
                    <a:pt x="1686922" y="262"/>
                  </a:lnTo>
                  <a:lnTo>
                    <a:pt x="1681317" y="281"/>
                  </a:lnTo>
                  <a:lnTo>
                    <a:pt x="1675713" y="302"/>
                  </a:lnTo>
                  <a:lnTo>
                    <a:pt x="1670109" y="323"/>
                  </a:lnTo>
                  <a:lnTo>
                    <a:pt x="1664504" y="345"/>
                  </a:lnTo>
                  <a:lnTo>
                    <a:pt x="1658900" y="368"/>
                  </a:lnTo>
                  <a:lnTo>
                    <a:pt x="1653295" y="392"/>
                  </a:lnTo>
                  <a:lnTo>
                    <a:pt x="1647691" y="417"/>
                  </a:lnTo>
                  <a:lnTo>
                    <a:pt x="1642087" y="443"/>
                  </a:lnTo>
                  <a:lnTo>
                    <a:pt x="1636482" y="469"/>
                  </a:lnTo>
                  <a:lnTo>
                    <a:pt x="1630878" y="497"/>
                  </a:lnTo>
                  <a:lnTo>
                    <a:pt x="1625273" y="525"/>
                  </a:lnTo>
                  <a:lnTo>
                    <a:pt x="1619669" y="554"/>
                  </a:lnTo>
                  <a:lnTo>
                    <a:pt x="1614065" y="583"/>
                  </a:lnTo>
                  <a:lnTo>
                    <a:pt x="1608460" y="613"/>
                  </a:lnTo>
                  <a:lnTo>
                    <a:pt x="1602856" y="644"/>
                  </a:lnTo>
                  <a:lnTo>
                    <a:pt x="1597252" y="676"/>
                  </a:lnTo>
                  <a:lnTo>
                    <a:pt x="1591647" y="709"/>
                  </a:lnTo>
                  <a:lnTo>
                    <a:pt x="1586043" y="742"/>
                  </a:lnTo>
                  <a:lnTo>
                    <a:pt x="1580438" y="776"/>
                  </a:lnTo>
                  <a:lnTo>
                    <a:pt x="1574834" y="811"/>
                  </a:lnTo>
                  <a:lnTo>
                    <a:pt x="1569230" y="847"/>
                  </a:lnTo>
                  <a:lnTo>
                    <a:pt x="1563625" y="884"/>
                  </a:lnTo>
                  <a:lnTo>
                    <a:pt x="1558021" y="923"/>
                  </a:lnTo>
                  <a:lnTo>
                    <a:pt x="1552416" y="962"/>
                  </a:lnTo>
                  <a:lnTo>
                    <a:pt x="1546812" y="1002"/>
                  </a:lnTo>
                  <a:lnTo>
                    <a:pt x="1541208" y="1044"/>
                  </a:lnTo>
                  <a:lnTo>
                    <a:pt x="1535603" y="1087"/>
                  </a:lnTo>
                  <a:lnTo>
                    <a:pt x="1529999" y="1132"/>
                  </a:lnTo>
                  <a:lnTo>
                    <a:pt x="1524394" y="1178"/>
                  </a:lnTo>
                  <a:lnTo>
                    <a:pt x="1518790" y="1226"/>
                  </a:lnTo>
                  <a:lnTo>
                    <a:pt x="1513186" y="1276"/>
                  </a:lnTo>
                  <a:lnTo>
                    <a:pt x="1507581" y="1328"/>
                  </a:lnTo>
                  <a:lnTo>
                    <a:pt x="1501977" y="1382"/>
                  </a:lnTo>
                  <a:lnTo>
                    <a:pt x="1496372" y="1438"/>
                  </a:lnTo>
                  <a:lnTo>
                    <a:pt x="1490768" y="1497"/>
                  </a:lnTo>
                  <a:lnTo>
                    <a:pt x="1485164" y="1558"/>
                  </a:lnTo>
                  <a:lnTo>
                    <a:pt x="1479559" y="1621"/>
                  </a:lnTo>
                  <a:lnTo>
                    <a:pt x="1473955" y="1688"/>
                  </a:lnTo>
                  <a:lnTo>
                    <a:pt x="1468350" y="1757"/>
                  </a:lnTo>
                  <a:lnTo>
                    <a:pt x="1462746" y="1830"/>
                  </a:lnTo>
                  <a:lnTo>
                    <a:pt x="1457142" y="1906"/>
                  </a:lnTo>
                  <a:lnTo>
                    <a:pt x="1451537" y="1986"/>
                  </a:lnTo>
                  <a:lnTo>
                    <a:pt x="1445933" y="2069"/>
                  </a:lnTo>
                  <a:lnTo>
                    <a:pt x="1440329" y="2156"/>
                  </a:lnTo>
                  <a:lnTo>
                    <a:pt x="1434724" y="2248"/>
                  </a:lnTo>
                  <a:lnTo>
                    <a:pt x="1429120" y="2344"/>
                  </a:lnTo>
                  <a:lnTo>
                    <a:pt x="1423515" y="2445"/>
                  </a:lnTo>
                  <a:lnTo>
                    <a:pt x="1417911" y="2551"/>
                  </a:lnTo>
                  <a:lnTo>
                    <a:pt x="1412307" y="2662"/>
                  </a:lnTo>
                  <a:lnTo>
                    <a:pt x="1406702" y="2779"/>
                  </a:lnTo>
                  <a:lnTo>
                    <a:pt x="1401098" y="2901"/>
                  </a:lnTo>
                  <a:lnTo>
                    <a:pt x="1395493" y="3030"/>
                  </a:lnTo>
                  <a:lnTo>
                    <a:pt x="1389889" y="3166"/>
                  </a:lnTo>
                  <a:lnTo>
                    <a:pt x="1384285" y="3308"/>
                  </a:lnTo>
                  <a:lnTo>
                    <a:pt x="1378680" y="3458"/>
                  </a:lnTo>
                  <a:lnTo>
                    <a:pt x="1373076" y="3615"/>
                  </a:lnTo>
                  <a:lnTo>
                    <a:pt x="1367471" y="3781"/>
                  </a:lnTo>
                  <a:lnTo>
                    <a:pt x="1361867" y="3955"/>
                  </a:lnTo>
                  <a:lnTo>
                    <a:pt x="1356263" y="4139"/>
                  </a:lnTo>
                  <a:lnTo>
                    <a:pt x="1350658" y="4332"/>
                  </a:lnTo>
                  <a:lnTo>
                    <a:pt x="1345054" y="4535"/>
                  </a:lnTo>
                  <a:lnTo>
                    <a:pt x="1339449" y="4749"/>
                  </a:lnTo>
                  <a:lnTo>
                    <a:pt x="1333845" y="4975"/>
                  </a:lnTo>
                  <a:lnTo>
                    <a:pt x="1328241" y="5212"/>
                  </a:lnTo>
                  <a:lnTo>
                    <a:pt x="1322636" y="5462"/>
                  </a:lnTo>
                  <a:lnTo>
                    <a:pt x="1317032" y="5725"/>
                  </a:lnTo>
                  <a:lnTo>
                    <a:pt x="1311427" y="6002"/>
                  </a:lnTo>
                  <a:lnTo>
                    <a:pt x="1305823" y="6293"/>
                  </a:lnTo>
                  <a:lnTo>
                    <a:pt x="1300219" y="6600"/>
                  </a:lnTo>
                  <a:lnTo>
                    <a:pt x="1294614" y="6923"/>
                  </a:lnTo>
                  <a:lnTo>
                    <a:pt x="1289010" y="7264"/>
                  </a:lnTo>
                  <a:lnTo>
                    <a:pt x="1283406" y="7622"/>
                  </a:lnTo>
                  <a:lnTo>
                    <a:pt x="1277801" y="7999"/>
                  </a:lnTo>
                  <a:lnTo>
                    <a:pt x="1272197" y="8396"/>
                  </a:lnTo>
                  <a:lnTo>
                    <a:pt x="1266592" y="8814"/>
                  </a:lnTo>
                  <a:lnTo>
                    <a:pt x="1260988" y="9253"/>
                  </a:lnTo>
                  <a:lnTo>
                    <a:pt x="1255384" y="9715"/>
                  </a:lnTo>
                  <a:lnTo>
                    <a:pt x="1249779" y="10202"/>
                  </a:lnTo>
                  <a:lnTo>
                    <a:pt x="1244175" y="10713"/>
                  </a:lnTo>
                  <a:lnTo>
                    <a:pt x="1238570" y="11251"/>
                  </a:lnTo>
                  <a:lnTo>
                    <a:pt x="1232966" y="11816"/>
                  </a:lnTo>
                  <a:lnTo>
                    <a:pt x="1227362" y="12410"/>
                  </a:lnTo>
                  <a:lnTo>
                    <a:pt x="1221757" y="13034"/>
                  </a:lnTo>
                  <a:lnTo>
                    <a:pt x="1216153" y="13689"/>
                  </a:lnTo>
                  <a:lnTo>
                    <a:pt x="1210548" y="14377"/>
                  </a:lnTo>
                  <a:lnTo>
                    <a:pt x="1204944" y="15098"/>
                  </a:lnTo>
                  <a:lnTo>
                    <a:pt x="1199340" y="15855"/>
                  </a:lnTo>
                  <a:lnTo>
                    <a:pt x="1193735" y="16649"/>
                  </a:lnTo>
                  <a:lnTo>
                    <a:pt x="1188131" y="17481"/>
                  </a:lnTo>
                  <a:lnTo>
                    <a:pt x="1182526" y="18352"/>
                  </a:lnTo>
                  <a:lnTo>
                    <a:pt x="1176922" y="19264"/>
                  </a:lnTo>
                  <a:lnTo>
                    <a:pt x="1171318" y="20218"/>
                  </a:lnTo>
                  <a:lnTo>
                    <a:pt x="1165713" y="21216"/>
                  </a:lnTo>
                  <a:lnTo>
                    <a:pt x="1160109" y="22258"/>
                  </a:lnTo>
                  <a:lnTo>
                    <a:pt x="1154504" y="23347"/>
                  </a:lnTo>
                  <a:lnTo>
                    <a:pt x="1148900" y="24483"/>
                  </a:lnTo>
                  <a:lnTo>
                    <a:pt x="1143296" y="25668"/>
                  </a:lnTo>
                  <a:lnTo>
                    <a:pt x="1137691" y="26903"/>
                  </a:lnTo>
                  <a:lnTo>
                    <a:pt x="1132087" y="28189"/>
                  </a:lnTo>
                  <a:lnTo>
                    <a:pt x="1126482" y="29527"/>
                  </a:lnTo>
                  <a:lnTo>
                    <a:pt x="1120878" y="30918"/>
                  </a:lnTo>
                  <a:lnTo>
                    <a:pt x="1115274" y="32364"/>
                  </a:lnTo>
                  <a:lnTo>
                    <a:pt x="1109669" y="33864"/>
                  </a:lnTo>
                  <a:lnTo>
                    <a:pt x="1104065" y="35421"/>
                  </a:lnTo>
                  <a:lnTo>
                    <a:pt x="1098461" y="37034"/>
                  </a:lnTo>
                  <a:lnTo>
                    <a:pt x="1092856" y="38703"/>
                  </a:lnTo>
                  <a:lnTo>
                    <a:pt x="1087252" y="40431"/>
                  </a:lnTo>
                  <a:lnTo>
                    <a:pt x="1081647" y="42216"/>
                  </a:lnTo>
                  <a:lnTo>
                    <a:pt x="1076043" y="44058"/>
                  </a:lnTo>
                  <a:lnTo>
                    <a:pt x="1070439" y="45959"/>
                  </a:lnTo>
                  <a:lnTo>
                    <a:pt x="1064834" y="47918"/>
                  </a:lnTo>
                  <a:lnTo>
                    <a:pt x="1059230" y="49933"/>
                  </a:lnTo>
                  <a:lnTo>
                    <a:pt x="1053625" y="52006"/>
                  </a:lnTo>
                  <a:lnTo>
                    <a:pt x="1048021" y="54135"/>
                  </a:lnTo>
                  <a:lnTo>
                    <a:pt x="1042417" y="56319"/>
                  </a:lnTo>
                  <a:lnTo>
                    <a:pt x="1036812" y="58558"/>
                  </a:lnTo>
                  <a:lnTo>
                    <a:pt x="1031208" y="60851"/>
                  </a:lnTo>
                  <a:lnTo>
                    <a:pt x="1025603" y="63195"/>
                  </a:lnTo>
                  <a:lnTo>
                    <a:pt x="1019999" y="65589"/>
                  </a:lnTo>
                  <a:lnTo>
                    <a:pt x="1014395" y="68033"/>
                  </a:lnTo>
                  <a:lnTo>
                    <a:pt x="1008790" y="70523"/>
                  </a:lnTo>
                  <a:lnTo>
                    <a:pt x="1003186" y="73059"/>
                  </a:lnTo>
                  <a:lnTo>
                    <a:pt x="997581" y="75637"/>
                  </a:lnTo>
                  <a:lnTo>
                    <a:pt x="991977" y="78257"/>
                  </a:lnTo>
                  <a:lnTo>
                    <a:pt x="986373" y="80914"/>
                  </a:lnTo>
                  <a:lnTo>
                    <a:pt x="980768" y="83607"/>
                  </a:lnTo>
                  <a:lnTo>
                    <a:pt x="975164" y="86334"/>
                  </a:lnTo>
                  <a:lnTo>
                    <a:pt x="969559" y="89091"/>
                  </a:lnTo>
                  <a:lnTo>
                    <a:pt x="963955" y="91876"/>
                  </a:lnTo>
                  <a:lnTo>
                    <a:pt x="958351" y="94687"/>
                  </a:lnTo>
                  <a:lnTo>
                    <a:pt x="952746" y="97519"/>
                  </a:lnTo>
                  <a:lnTo>
                    <a:pt x="947142" y="100371"/>
                  </a:lnTo>
                  <a:lnTo>
                    <a:pt x="941538" y="103239"/>
                  </a:lnTo>
                  <a:lnTo>
                    <a:pt x="935933" y="106121"/>
                  </a:lnTo>
                  <a:lnTo>
                    <a:pt x="930329" y="109014"/>
                  </a:lnTo>
                  <a:lnTo>
                    <a:pt x="924724" y="111915"/>
                  </a:lnTo>
                  <a:lnTo>
                    <a:pt x="919120" y="114820"/>
                  </a:lnTo>
                  <a:lnTo>
                    <a:pt x="913516" y="117729"/>
                  </a:lnTo>
                  <a:lnTo>
                    <a:pt x="907911" y="120637"/>
                  </a:lnTo>
                  <a:lnTo>
                    <a:pt x="902307" y="123542"/>
                  </a:lnTo>
                  <a:lnTo>
                    <a:pt x="896702" y="126442"/>
                  </a:lnTo>
                  <a:lnTo>
                    <a:pt x="891098" y="129335"/>
                  </a:lnTo>
                  <a:lnTo>
                    <a:pt x="885494" y="132217"/>
                  </a:lnTo>
                  <a:lnTo>
                    <a:pt x="879889" y="135087"/>
                  </a:lnTo>
                  <a:lnTo>
                    <a:pt x="874285" y="137943"/>
                  </a:lnTo>
                  <a:lnTo>
                    <a:pt x="868680" y="140783"/>
                  </a:lnTo>
                  <a:lnTo>
                    <a:pt x="863076" y="143604"/>
                  </a:lnTo>
                  <a:lnTo>
                    <a:pt x="857472" y="146406"/>
                  </a:lnTo>
                  <a:lnTo>
                    <a:pt x="851867" y="149186"/>
                  </a:lnTo>
                  <a:lnTo>
                    <a:pt x="846263" y="151944"/>
                  </a:lnTo>
                  <a:lnTo>
                    <a:pt x="840658" y="154677"/>
                  </a:lnTo>
                  <a:lnTo>
                    <a:pt x="835054" y="157385"/>
                  </a:lnTo>
                  <a:lnTo>
                    <a:pt x="829450" y="160066"/>
                  </a:lnTo>
                  <a:lnTo>
                    <a:pt x="823845" y="162719"/>
                  </a:lnTo>
                  <a:lnTo>
                    <a:pt x="818241" y="165345"/>
                  </a:lnTo>
                  <a:lnTo>
                    <a:pt x="812636" y="167940"/>
                  </a:lnTo>
                  <a:lnTo>
                    <a:pt x="807032" y="170506"/>
                  </a:lnTo>
                  <a:lnTo>
                    <a:pt x="801428" y="173042"/>
                  </a:lnTo>
                  <a:lnTo>
                    <a:pt x="795823" y="175546"/>
                  </a:lnTo>
                  <a:lnTo>
                    <a:pt x="790219" y="178019"/>
                  </a:lnTo>
                  <a:lnTo>
                    <a:pt x="784615" y="180461"/>
                  </a:lnTo>
                  <a:lnTo>
                    <a:pt x="779010" y="182870"/>
                  </a:lnTo>
                  <a:lnTo>
                    <a:pt x="773406" y="185247"/>
                  </a:lnTo>
                  <a:lnTo>
                    <a:pt x="767801" y="187593"/>
                  </a:lnTo>
                  <a:lnTo>
                    <a:pt x="762197" y="189906"/>
                  </a:lnTo>
                  <a:lnTo>
                    <a:pt x="756593" y="192186"/>
                  </a:lnTo>
                  <a:lnTo>
                    <a:pt x="750988" y="194435"/>
                  </a:lnTo>
                  <a:lnTo>
                    <a:pt x="745384" y="196652"/>
                  </a:lnTo>
                  <a:lnTo>
                    <a:pt x="739779" y="198837"/>
                  </a:lnTo>
                  <a:lnTo>
                    <a:pt x="734175" y="200991"/>
                  </a:lnTo>
                  <a:lnTo>
                    <a:pt x="728571" y="203113"/>
                  </a:lnTo>
                  <a:lnTo>
                    <a:pt x="722966" y="205205"/>
                  </a:lnTo>
                  <a:lnTo>
                    <a:pt x="717362" y="207266"/>
                  </a:lnTo>
                  <a:lnTo>
                    <a:pt x="711757" y="209297"/>
                  </a:lnTo>
                  <a:lnTo>
                    <a:pt x="706153" y="211298"/>
                  </a:lnTo>
                  <a:lnTo>
                    <a:pt x="700549" y="213270"/>
                  </a:lnTo>
                  <a:lnTo>
                    <a:pt x="694944" y="215213"/>
                  </a:lnTo>
                  <a:lnTo>
                    <a:pt x="689340" y="217128"/>
                  </a:lnTo>
                  <a:lnTo>
                    <a:pt x="683735" y="219016"/>
                  </a:lnTo>
                  <a:lnTo>
                    <a:pt x="678131" y="220876"/>
                  </a:lnTo>
                  <a:lnTo>
                    <a:pt x="672527" y="222709"/>
                  </a:lnTo>
                  <a:lnTo>
                    <a:pt x="666922" y="224516"/>
                  </a:lnTo>
                  <a:lnTo>
                    <a:pt x="661318" y="226298"/>
                  </a:lnTo>
                  <a:lnTo>
                    <a:pt x="655713" y="228054"/>
                  </a:lnTo>
                  <a:lnTo>
                    <a:pt x="650109" y="229786"/>
                  </a:lnTo>
                  <a:lnTo>
                    <a:pt x="644505" y="231495"/>
                  </a:lnTo>
                  <a:lnTo>
                    <a:pt x="638900" y="233181"/>
                  </a:lnTo>
                  <a:lnTo>
                    <a:pt x="633296" y="234844"/>
                  </a:lnTo>
                  <a:lnTo>
                    <a:pt x="627692" y="236485"/>
                  </a:lnTo>
                  <a:lnTo>
                    <a:pt x="622087" y="238105"/>
                  </a:lnTo>
                  <a:lnTo>
                    <a:pt x="616483" y="239705"/>
                  </a:lnTo>
                  <a:lnTo>
                    <a:pt x="610878" y="241285"/>
                  </a:lnTo>
                  <a:lnTo>
                    <a:pt x="605274" y="242846"/>
                  </a:lnTo>
                  <a:lnTo>
                    <a:pt x="599670" y="244389"/>
                  </a:lnTo>
                  <a:lnTo>
                    <a:pt x="594065" y="245915"/>
                  </a:lnTo>
                  <a:lnTo>
                    <a:pt x="588461" y="247424"/>
                  </a:lnTo>
                  <a:lnTo>
                    <a:pt x="582856" y="248917"/>
                  </a:lnTo>
                  <a:lnTo>
                    <a:pt x="577252" y="250394"/>
                  </a:lnTo>
                  <a:lnTo>
                    <a:pt x="571648" y="251858"/>
                  </a:lnTo>
                  <a:lnTo>
                    <a:pt x="566043" y="253308"/>
                  </a:lnTo>
                  <a:lnTo>
                    <a:pt x="560439" y="254745"/>
                  </a:lnTo>
                  <a:lnTo>
                    <a:pt x="554834" y="256170"/>
                  </a:lnTo>
                  <a:lnTo>
                    <a:pt x="549230" y="257585"/>
                  </a:lnTo>
                  <a:lnTo>
                    <a:pt x="543626" y="258989"/>
                  </a:lnTo>
                  <a:lnTo>
                    <a:pt x="538021" y="260385"/>
                  </a:lnTo>
                  <a:lnTo>
                    <a:pt x="532417" y="261772"/>
                  </a:lnTo>
                  <a:lnTo>
                    <a:pt x="526812" y="263152"/>
                  </a:lnTo>
                  <a:lnTo>
                    <a:pt x="521208" y="264525"/>
                  </a:lnTo>
                  <a:lnTo>
                    <a:pt x="515604" y="265894"/>
                  </a:lnTo>
                  <a:lnTo>
                    <a:pt x="509999" y="267258"/>
                  </a:lnTo>
                  <a:lnTo>
                    <a:pt x="504395" y="268619"/>
                  </a:lnTo>
                  <a:lnTo>
                    <a:pt x="498790" y="269979"/>
                  </a:lnTo>
                  <a:lnTo>
                    <a:pt x="493186" y="271337"/>
                  </a:lnTo>
                  <a:lnTo>
                    <a:pt x="487582" y="272695"/>
                  </a:lnTo>
                  <a:lnTo>
                    <a:pt x="481977" y="274055"/>
                  </a:lnTo>
                  <a:lnTo>
                    <a:pt x="476373" y="275417"/>
                  </a:lnTo>
                  <a:lnTo>
                    <a:pt x="470769" y="276783"/>
                  </a:lnTo>
                  <a:lnTo>
                    <a:pt x="465164" y="278155"/>
                  </a:lnTo>
                  <a:lnTo>
                    <a:pt x="459560" y="279532"/>
                  </a:lnTo>
                  <a:lnTo>
                    <a:pt x="453955" y="280917"/>
                  </a:lnTo>
                  <a:lnTo>
                    <a:pt x="448351" y="282311"/>
                  </a:lnTo>
                  <a:lnTo>
                    <a:pt x="442747" y="283716"/>
                  </a:lnTo>
                  <a:lnTo>
                    <a:pt x="437142" y="285132"/>
                  </a:lnTo>
                  <a:lnTo>
                    <a:pt x="431538" y="286561"/>
                  </a:lnTo>
                  <a:lnTo>
                    <a:pt x="425933" y="288006"/>
                  </a:lnTo>
                  <a:lnTo>
                    <a:pt x="420329" y="289466"/>
                  </a:lnTo>
                  <a:lnTo>
                    <a:pt x="414725" y="290944"/>
                  </a:lnTo>
                  <a:lnTo>
                    <a:pt x="409120" y="292442"/>
                  </a:lnTo>
                  <a:lnTo>
                    <a:pt x="403516" y="293961"/>
                  </a:lnTo>
                  <a:lnTo>
                    <a:pt x="397911" y="295502"/>
                  </a:lnTo>
                  <a:lnTo>
                    <a:pt x="392307" y="297068"/>
                  </a:lnTo>
                  <a:lnTo>
                    <a:pt x="386703" y="298660"/>
                  </a:lnTo>
                  <a:lnTo>
                    <a:pt x="381098" y="300280"/>
                  </a:lnTo>
                  <a:lnTo>
                    <a:pt x="375494" y="301929"/>
                  </a:lnTo>
                  <a:lnTo>
                    <a:pt x="369889" y="303610"/>
                  </a:lnTo>
                  <a:lnTo>
                    <a:pt x="364285" y="305325"/>
                  </a:lnTo>
                  <a:lnTo>
                    <a:pt x="358681" y="307074"/>
                  </a:lnTo>
                  <a:lnTo>
                    <a:pt x="353076" y="308861"/>
                  </a:lnTo>
                  <a:lnTo>
                    <a:pt x="347472" y="310687"/>
                  </a:lnTo>
                  <a:lnTo>
                    <a:pt x="341867" y="312555"/>
                  </a:lnTo>
                  <a:lnTo>
                    <a:pt x="336263" y="314465"/>
                  </a:lnTo>
                  <a:lnTo>
                    <a:pt x="330659" y="316421"/>
                  </a:lnTo>
                  <a:lnTo>
                    <a:pt x="325054" y="318424"/>
                  </a:lnTo>
                  <a:lnTo>
                    <a:pt x="319450" y="320476"/>
                  </a:lnTo>
                  <a:lnTo>
                    <a:pt x="313846" y="322580"/>
                  </a:lnTo>
                  <a:lnTo>
                    <a:pt x="308241" y="324738"/>
                  </a:lnTo>
                  <a:lnTo>
                    <a:pt x="302637" y="326951"/>
                  </a:lnTo>
                  <a:lnTo>
                    <a:pt x="297032" y="329221"/>
                  </a:lnTo>
                  <a:lnTo>
                    <a:pt x="291428" y="331552"/>
                  </a:lnTo>
                  <a:lnTo>
                    <a:pt x="285824" y="333945"/>
                  </a:lnTo>
                  <a:lnTo>
                    <a:pt x="280219" y="336401"/>
                  </a:lnTo>
                  <a:lnTo>
                    <a:pt x="274615" y="338924"/>
                  </a:lnTo>
                  <a:lnTo>
                    <a:pt x="269010" y="341515"/>
                  </a:lnTo>
                  <a:lnTo>
                    <a:pt x="263406" y="344176"/>
                  </a:lnTo>
                  <a:lnTo>
                    <a:pt x="257802" y="346909"/>
                  </a:lnTo>
                  <a:lnTo>
                    <a:pt x="252197" y="349716"/>
                  </a:lnTo>
                  <a:lnTo>
                    <a:pt x="246593" y="352599"/>
                  </a:lnTo>
                  <a:lnTo>
                    <a:pt x="240988" y="355560"/>
                  </a:lnTo>
                  <a:lnTo>
                    <a:pt x="235384" y="358600"/>
                  </a:lnTo>
                  <a:lnTo>
                    <a:pt x="229780" y="361721"/>
                  </a:lnTo>
                  <a:lnTo>
                    <a:pt x="224175" y="364925"/>
                  </a:lnTo>
                  <a:lnTo>
                    <a:pt x="218571" y="368213"/>
                  </a:lnTo>
                  <a:lnTo>
                    <a:pt x="212966" y="371585"/>
                  </a:lnTo>
                  <a:lnTo>
                    <a:pt x="207362" y="375044"/>
                  </a:lnTo>
                  <a:lnTo>
                    <a:pt x="201758" y="378591"/>
                  </a:lnTo>
                  <a:lnTo>
                    <a:pt x="196153" y="382226"/>
                  </a:lnTo>
                  <a:lnTo>
                    <a:pt x="190549" y="385949"/>
                  </a:lnTo>
                  <a:lnTo>
                    <a:pt x="184944" y="389762"/>
                  </a:lnTo>
                  <a:lnTo>
                    <a:pt x="179340" y="393665"/>
                  </a:lnTo>
                  <a:lnTo>
                    <a:pt x="173736" y="397658"/>
                  </a:lnTo>
                  <a:lnTo>
                    <a:pt x="168131" y="401740"/>
                  </a:lnTo>
                  <a:lnTo>
                    <a:pt x="162527" y="405911"/>
                  </a:lnTo>
                  <a:lnTo>
                    <a:pt x="156923" y="410171"/>
                  </a:lnTo>
                  <a:lnTo>
                    <a:pt x="151318" y="414519"/>
                  </a:lnTo>
                  <a:lnTo>
                    <a:pt x="145714" y="418953"/>
                  </a:lnTo>
                  <a:lnTo>
                    <a:pt x="140109" y="423472"/>
                  </a:lnTo>
                  <a:lnTo>
                    <a:pt x="134505" y="428074"/>
                  </a:lnTo>
                  <a:lnTo>
                    <a:pt x="128901" y="432757"/>
                  </a:lnTo>
                  <a:lnTo>
                    <a:pt x="123296" y="437519"/>
                  </a:lnTo>
                  <a:lnTo>
                    <a:pt x="117692" y="442357"/>
                  </a:lnTo>
                  <a:lnTo>
                    <a:pt x="112087" y="447268"/>
                  </a:lnTo>
                  <a:lnTo>
                    <a:pt x="106483" y="452248"/>
                  </a:lnTo>
                  <a:lnTo>
                    <a:pt x="100879" y="457294"/>
                  </a:lnTo>
                  <a:lnTo>
                    <a:pt x="95274" y="462402"/>
                  </a:lnTo>
                  <a:lnTo>
                    <a:pt x="89670" y="467567"/>
                  </a:lnTo>
                  <a:lnTo>
                    <a:pt x="84065" y="472785"/>
                  </a:lnTo>
                  <a:lnTo>
                    <a:pt x="78461" y="478050"/>
                  </a:lnTo>
                  <a:lnTo>
                    <a:pt x="72857" y="483358"/>
                  </a:lnTo>
                  <a:lnTo>
                    <a:pt x="67252" y="488702"/>
                  </a:lnTo>
                  <a:lnTo>
                    <a:pt x="61648" y="494078"/>
                  </a:lnTo>
                  <a:lnTo>
                    <a:pt x="56043" y="499478"/>
                  </a:lnTo>
                  <a:lnTo>
                    <a:pt x="50439" y="504896"/>
                  </a:lnTo>
                  <a:lnTo>
                    <a:pt x="44835" y="510327"/>
                  </a:lnTo>
                  <a:lnTo>
                    <a:pt x="39230" y="515762"/>
                  </a:lnTo>
                  <a:lnTo>
                    <a:pt x="33626" y="521196"/>
                  </a:lnTo>
                  <a:lnTo>
                    <a:pt x="28021" y="526622"/>
                  </a:lnTo>
                  <a:lnTo>
                    <a:pt x="22417" y="532032"/>
                  </a:lnTo>
                  <a:lnTo>
                    <a:pt x="16813" y="537420"/>
                  </a:lnTo>
                  <a:lnTo>
                    <a:pt x="11208" y="542778"/>
                  </a:lnTo>
                  <a:lnTo>
                    <a:pt x="5604" y="548100"/>
                  </a:lnTo>
                  <a:lnTo>
                    <a:pt x="0" y="553379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91486" y="3175212"/>
              <a:ext cx="1883076" cy="527967"/>
            </a:xfrm>
            <a:custGeom>
              <a:avLst/>
              <a:pathLst>
                <a:path w="1883076" h="527967">
                  <a:moveTo>
                    <a:pt x="0" y="527967"/>
                  </a:moveTo>
                  <a:lnTo>
                    <a:pt x="5604" y="521487"/>
                  </a:lnTo>
                  <a:lnTo>
                    <a:pt x="11208" y="514932"/>
                  </a:lnTo>
                  <a:lnTo>
                    <a:pt x="16813" y="508310"/>
                  </a:lnTo>
                  <a:lnTo>
                    <a:pt x="22417" y="501628"/>
                  </a:lnTo>
                  <a:lnTo>
                    <a:pt x="28021" y="494893"/>
                  </a:lnTo>
                  <a:lnTo>
                    <a:pt x="33626" y="488115"/>
                  </a:lnTo>
                  <a:lnTo>
                    <a:pt x="39230" y="481301"/>
                  </a:lnTo>
                  <a:lnTo>
                    <a:pt x="44835" y="474458"/>
                  </a:lnTo>
                  <a:lnTo>
                    <a:pt x="50439" y="467596"/>
                  </a:lnTo>
                  <a:lnTo>
                    <a:pt x="56043" y="460721"/>
                  </a:lnTo>
                  <a:lnTo>
                    <a:pt x="61648" y="453842"/>
                  </a:lnTo>
                  <a:lnTo>
                    <a:pt x="67252" y="446965"/>
                  </a:lnTo>
                  <a:lnTo>
                    <a:pt x="72857" y="440099"/>
                  </a:lnTo>
                  <a:lnTo>
                    <a:pt x="78461" y="433251"/>
                  </a:lnTo>
                  <a:lnTo>
                    <a:pt x="84065" y="426427"/>
                  </a:lnTo>
                  <a:lnTo>
                    <a:pt x="89670" y="419634"/>
                  </a:lnTo>
                  <a:lnTo>
                    <a:pt x="95274" y="412878"/>
                  </a:lnTo>
                  <a:lnTo>
                    <a:pt x="100879" y="406166"/>
                  </a:lnTo>
                  <a:lnTo>
                    <a:pt x="106483" y="399503"/>
                  </a:lnTo>
                  <a:lnTo>
                    <a:pt x="112087" y="392894"/>
                  </a:lnTo>
                  <a:lnTo>
                    <a:pt x="117692" y="386345"/>
                  </a:lnTo>
                  <a:lnTo>
                    <a:pt x="123296" y="379860"/>
                  </a:lnTo>
                  <a:lnTo>
                    <a:pt x="128901" y="373444"/>
                  </a:lnTo>
                  <a:lnTo>
                    <a:pt x="134505" y="367101"/>
                  </a:lnTo>
                  <a:lnTo>
                    <a:pt x="140109" y="360834"/>
                  </a:lnTo>
                  <a:lnTo>
                    <a:pt x="145714" y="354646"/>
                  </a:lnTo>
                  <a:lnTo>
                    <a:pt x="151318" y="348542"/>
                  </a:lnTo>
                  <a:lnTo>
                    <a:pt x="156923" y="342522"/>
                  </a:lnTo>
                  <a:lnTo>
                    <a:pt x="162527" y="336590"/>
                  </a:lnTo>
                  <a:lnTo>
                    <a:pt x="168131" y="330748"/>
                  </a:lnTo>
                  <a:lnTo>
                    <a:pt x="173736" y="324997"/>
                  </a:lnTo>
                  <a:lnTo>
                    <a:pt x="179340" y="319339"/>
                  </a:lnTo>
                  <a:lnTo>
                    <a:pt x="184944" y="313775"/>
                  </a:lnTo>
                  <a:lnTo>
                    <a:pt x="190549" y="308306"/>
                  </a:lnTo>
                  <a:lnTo>
                    <a:pt x="196153" y="302933"/>
                  </a:lnTo>
                  <a:lnTo>
                    <a:pt x="201758" y="297656"/>
                  </a:lnTo>
                  <a:lnTo>
                    <a:pt x="207362" y="292474"/>
                  </a:lnTo>
                  <a:lnTo>
                    <a:pt x="212966" y="287389"/>
                  </a:lnTo>
                  <a:lnTo>
                    <a:pt x="218571" y="282400"/>
                  </a:lnTo>
                  <a:lnTo>
                    <a:pt x="224175" y="277507"/>
                  </a:lnTo>
                  <a:lnTo>
                    <a:pt x="229780" y="272709"/>
                  </a:lnTo>
                  <a:lnTo>
                    <a:pt x="235384" y="268006"/>
                  </a:lnTo>
                  <a:lnTo>
                    <a:pt x="240988" y="263396"/>
                  </a:lnTo>
                  <a:lnTo>
                    <a:pt x="246593" y="258878"/>
                  </a:lnTo>
                  <a:lnTo>
                    <a:pt x="252197" y="254453"/>
                  </a:lnTo>
                  <a:lnTo>
                    <a:pt x="257802" y="250118"/>
                  </a:lnTo>
                  <a:lnTo>
                    <a:pt x="263406" y="245872"/>
                  </a:lnTo>
                  <a:lnTo>
                    <a:pt x="269010" y="241715"/>
                  </a:lnTo>
                  <a:lnTo>
                    <a:pt x="274615" y="237644"/>
                  </a:lnTo>
                  <a:lnTo>
                    <a:pt x="280219" y="233658"/>
                  </a:lnTo>
                  <a:lnTo>
                    <a:pt x="285824" y="229756"/>
                  </a:lnTo>
                  <a:lnTo>
                    <a:pt x="291428" y="225935"/>
                  </a:lnTo>
                  <a:lnTo>
                    <a:pt x="297032" y="222196"/>
                  </a:lnTo>
                  <a:lnTo>
                    <a:pt x="302637" y="218535"/>
                  </a:lnTo>
                  <a:lnTo>
                    <a:pt x="308241" y="214952"/>
                  </a:lnTo>
                  <a:lnTo>
                    <a:pt x="313846" y="211444"/>
                  </a:lnTo>
                  <a:lnTo>
                    <a:pt x="319450" y="208011"/>
                  </a:lnTo>
                  <a:lnTo>
                    <a:pt x="325054" y="204649"/>
                  </a:lnTo>
                  <a:lnTo>
                    <a:pt x="330659" y="201359"/>
                  </a:lnTo>
                  <a:lnTo>
                    <a:pt x="336263" y="198137"/>
                  </a:lnTo>
                  <a:lnTo>
                    <a:pt x="341867" y="194983"/>
                  </a:lnTo>
                  <a:lnTo>
                    <a:pt x="347472" y="191895"/>
                  </a:lnTo>
                  <a:lnTo>
                    <a:pt x="353076" y="188871"/>
                  </a:lnTo>
                  <a:lnTo>
                    <a:pt x="358681" y="185909"/>
                  </a:lnTo>
                  <a:lnTo>
                    <a:pt x="364285" y="183009"/>
                  </a:lnTo>
                  <a:lnTo>
                    <a:pt x="369889" y="180168"/>
                  </a:lnTo>
                  <a:lnTo>
                    <a:pt x="375494" y="177384"/>
                  </a:lnTo>
                  <a:lnTo>
                    <a:pt x="381098" y="174657"/>
                  </a:lnTo>
                  <a:lnTo>
                    <a:pt x="386703" y="171986"/>
                  </a:lnTo>
                  <a:lnTo>
                    <a:pt x="392307" y="169367"/>
                  </a:lnTo>
                  <a:lnTo>
                    <a:pt x="397911" y="166801"/>
                  </a:lnTo>
                  <a:lnTo>
                    <a:pt x="403516" y="164286"/>
                  </a:lnTo>
                  <a:lnTo>
                    <a:pt x="409120" y="161819"/>
                  </a:lnTo>
                  <a:lnTo>
                    <a:pt x="414725" y="159401"/>
                  </a:lnTo>
                  <a:lnTo>
                    <a:pt x="420329" y="157030"/>
                  </a:lnTo>
                  <a:lnTo>
                    <a:pt x="425933" y="154704"/>
                  </a:lnTo>
                  <a:lnTo>
                    <a:pt x="431538" y="152422"/>
                  </a:lnTo>
                  <a:lnTo>
                    <a:pt x="437142" y="150184"/>
                  </a:lnTo>
                  <a:lnTo>
                    <a:pt x="442747" y="147988"/>
                  </a:lnTo>
                  <a:lnTo>
                    <a:pt x="448351" y="145832"/>
                  </a:lnTo>
                  <a:lnTo>
                    <a:pt x="453955" y="143716"/>
                  </a:lnTo>
                  <a:lnTo>
                    <a:pt x="459560" y="141639"/>
                  </a:lnTo>
                  <a:lnTo>
                    <a:pt x="465164" y="139600"/>
                  </a:lnTo>
                  <a:lnTo>
                    <a:pt x="470769" y="137597"/>
                  </a:lnTo>
                  <a:lnTo>
                    <a:pt x="476373" y="135630"/>
                  </a:lnTo>
                  <a:lnTo>
                    <a:pt x="481977" y="133697"/>
                  </a:lnTo>
                  <a:lnTo>
                    <a:pt x="487582" y="131799"/>
                  </a:lnTo>
                  <a:lnTo>
                    <a:pt x="493186" y="129933"/>
                  </a:lnTo>
                  <a:lnTo>
                    <a:pt x="498790" y="128100"/>
                  </a:lnTo>
                  <a:lnTo>
                    <a:pt x="504395" y="126298"/>
                  </a:lnTo>
                  <a:lnTo>
                    <a:pt x="509999" y="124527"/>
                  </a:lnTo>
                  <a:lnTo>
                    <a:pt x="515604" y="122785"/>
                  </a:lnTo>
                  <a:lnTo>
                    <a:pt x="521208" y="121072"/>
                  </a:lnTo>
                  <a:lnTo>
                    <a:pt x="526812" y="119387"/>
                  </a:lnTo>
                  <a:lnTo>
                    <a:pt x="532417" y="117730"/>
                  </a:lnTo>
                  <a:lnTo>
                    <a:pt x="538021" y="116099"/>
                  </a:lnTo>
                  <a:lnTo>
                    <a:pt x="543626" y="114495"/>
                  </a:lnTo>
                  <a:lnTo>
                    <a:pt x="549230" y="112916"/>
                  </a:lnTo>
                  <a:lnTo>
                    <a:pt x="554834" y="111362"/>
                  </a:lnTo>
                  <a:lnTo>
                    <a:pt x="560439" y="109832"/>
                  </a:lnTo>
                  <a:lnTo>
                    <a:pt x="566043" y="108326"/>
                  </a:lnTo>
                  <a:lnTo>
                    <a:pt x="571648" y="106842"/>
                  </a:lnTo>
                  <a:lnTo>
                    <a:pt x="577252" y="105381"/>
                  </a:lnTo>
                  <a:lnTo>
                    <a:pt x="582856" y="103942"/>
                  </a:lnTo>
                  <a:lnTo>
                    <a:pt x="588461" y="102523"/>
                  </a:lnTo>
                  <a:lnTo>
                    <a:pt x="594065" y="101126"/>
                  </a:lnTo>
                  <a:lnTo>
                    <a:pt x="599670" y="99749"/>
                  </a:lnTo>
                  <a:lnTo>
                    <a:pt x="605274" y="98391"/>
                  </a:lnTo>
                  <a:lnTo>
                    <a:pt x="610878" y="97052"/>
                  </a:lnTo>
                  <a:lnTo>
                    <a:pt x="616483" y="95732"/>
                  </a:lnTo>
                  <a:lnTo>
                    <a:pt x="622087" y="94430"/>
                  </a:lnTo>
                  <a:lnTo>
                    <a:pt x="627692" y="93145"/>
                  </a:lnTo>
                  <a:lnTo>
                    <a:pt x="633296" y="91878"/>
                  </a:lnTo>
                  <a:lnTo>
                    <a:pt x="638900" y="90627"/>
                  </a:lnTo>
                  <a:lnTo>
                    <a:pt x="644505" y="89392"/>
                  </a:lnTo>
                  <a:lnTo>
                    <a:pt x="650109" y="88173"/>
                  </a:lnTo>
                  <a:lnTo>
                    <a:pt x="655713" y="86969"/>
                  </a:lnTo>
                  <a:lnTo>
                    <a:pt x="661318" y="85779"/>
                  </a:lnTo>
                  <a:lnTo>
                    <a:pt x="666922" y="84604"/>
                  </a:lnTo>
                  <a:lnTo>
                    <a:pt x="672527" y="83443"/>
                  </a:lnTo>
                  <a:lnTo>
                    <a:pt x="678131" y="82294"/>
                  </a:lnTo>
                  <a:lnTo>
                    <a:pt x="683735" y="81159"/>
                  </a:lnTo>
                  <a:lnTo>
                    <a:pt x="689340" y="80036"/>
                  </a:lnTo>
                  <a:lnTo>
                    <a:pt x="694944" y="78924"/>
                  </a:lnTo>
                  <a:lnTo>
                    <a:pt x="700549" y="77825"/>
                  </a:lnTo>
                  <a:lnTo>
                    <a:pt x="706153" y="76736"/>
                  </a:lnTo>
                  <a:lnTo>
                    <a:pt x="711757" y="75658"/>
                  </a:lnTo>
                  <a:lnTo>
                    <a:pt x="717362" y="74590"/>
                  </a:lnTo>
                  <a:lnTo>
                    <a:pt x="722966" y="73531"/>
                  </a:lnTo>
                  <a:lnTo>
                    <a:pt x="728571" y="72482"/>
                  </a:lnTo>
                  <a:lnTo>
                    <a:pt x="734175" y="71442"/>
                  </a:lnTo>
                  <a:lnTo>
                    <a:pt x="739779" y="70410"/>
                  </a:lnTo>
                  <a:lnTo>
                    <a:pt x="745384" y="69386"/>
                  </a:lnTo>
                  <a:lnTo>
                    <a:pt x="750988" y="68370"/>
                  </a:lnTo>
                  <a:lnTo>
                    <a:pt x="756593" y="67361"/>
                  </a:lnTo>
                  <a:lnTo>
                    <a:pt x="762197" y="66359"/>
                  </a:lnTo>
                  <a:lnTo>
                    <a:pt x="767801" y="65363"/>
                  </a:lnTo>
                  <a:lnTo>
                    <a:pt x="773406" y="64373"/>
                  </a:lnTo>
                  <a:lnTo>
                    <a:pt x="779010" y="63389"/>
                  </a:lnTo>
                  <a:lnTo>
                    <a:pt x="784615" y="62410"/>
                  </a:lnTo>
                  <a:lnTo>
                    <a:pt x="790219" y="61436"/>
                  </a:lnTo>
                  <a:lnTo>
                    <a:pt x="795823" y="60467"/>
                  </a:lnTo>
                  <a:lnTo>
                    <a:pt x="801428" y="59502"/>
                  </a:lnTo>
                  <a:lnTo>
                    <a:pt x="807032" y="58541"/>
                  </a:lnTo>
                  <a:lnTo>
                    <a:pt x="812636" y="57583"/>
                  </a:lnTo>
                  <a:lnTo>
                    <a:pt x="818241" y="56630"/>
                  </a:lnTo>
                  <a:lnTo>
                    <a:pt x="823845" y="55679"/>
                  </a:lnTo>
                  <a:lnTo>
                    <a:pt x="829450" y="54732"/>
                  </a:lnTo>
                  <a:lnTo>
                    <a:pt x="835054" y="53788"/>
                  </a:lnTo>
                  <a:lnTo>
                    <a:pt x="840658" y="52846"/>
                  </a:lnTo>
                  <a:lnTo>
                    <a:pt x="846263" y="51907"/>
                  </a:lnTo>
                  <a:lnTo>
                    <a:pt x="851867" y="50970"/>
                  </a:lnTo>
                  <a:lnTo>
                    <a:pt x="857472" y="50036"/>
                  </a:lnTo>
                  <a:lnTo>
                    <a:pt x="863076" y="49104"/>
                  </a:lnTo>
                  <a:lnTo>
                    <a:pt x="868680" y="48175"/>
                  </a:lnTo>
                  <a:lnTo>
                    <a:pt x="874285" y="47248"/>
                  </a:lnTo>
                  <a:lnTo>
                    <a:pt x="879889" y="46323"/>
                  </a:lnTo>
                  <a:lnTo>
                    <a:pt x="885494" y="45401"/>
                  </a:lnTo>
                  <a:lnTo>
                    <a:pt x="891098" y="44482"/>
                  </a:lnTo>
                  <a:lnTo>
                    <a:pt x="896702" y="43565"/>
                  </a:lnTo>
                  <a:lnTo>
                    <a:pt x="902307" y="42652"/>
                  </a:lnTo>
                  <a:lnTo>
                    <a:pt x="907911" y="41741"/>
                  </a:lnTo>
                  <a:lnTo>
                    <a:pt x="913516" y="40835"/>
                  </a:lnTo>
                  <a:lnTo>
                    <a:pt x="919120" y="39932"/>
                  </a:lnTo>
                  <a:lnTo>
                    <a:pt x="924724" y="39033"/>
                  </a:lnTo>
                  <a:lnTo>
                    <a:pt x="930329" y="38139"/>
                  </a:lnTo>
                  <a:lnTo>
                    <a:pt x="935933" y="37250"/>
                  </a:lnTo>
                  <a:lnTo>
                    <a:pt x="941538" y="36366"/>
                  </a:lnTo>
                  <a:lnTo>
                    <a:pt x="947142" y="35488"/>
                  </a:lnTo>
                  <a:lnTo>
                    <a:pt x="952746" y="34617"/>
                  </a:lnTo>
                  <a:lnTo>
                    <a:pt x="958351" y="33751"/>
                  </a:lnTo>
                  <a:lnTo>
                    <a:pt x="963955" y="32894"/>
                  </a:lnTo>
                  <a:lnTo>
                    <a:pt x="969559" y="32043"/>
                  </a:lnTo>
                  <a:lnTo>
                    <a:pt x="975164" y="31201"/>
                  </a:lnTo>
                  <a:lnTo>
                    <a:pt x="980768" y="30368"/>
                  </a:lnTo>
                  <a:lnTo>
                    <a:pt x="986373" y="29544"/>
                  </a:lnTo>
                  <a:lnTo>
                    <a:pt x="991977" y="28730"/>
                  </a:lnTo>
                  <a:lnTo>
                    <a:pt x="997581" y="27926"/>
                  </a:lnTo>
                  <a:lnTo>
                    <a:pt x="1003186" y="27132"/>
                  </a:lnTo>
                  <a:lnTo>
                    <a:pt x="1008790" y="26350"/>
                  </a:lnTo>
                  <a:lnTo>
                    <a:pt x="1014395" y="25580"/>
                  </a:lnTo>
                  <a:lnTo>
                    <a:pt x="1019999" y="24821"/>
                  </a:lnTo>
                  <a:lnTo>
                    <a:pt x="1025603" y="24076"/>
                  </a:lnTo>
                  <a:lnTo>
                    <a:pt x="1031208" y="23343"/>
                  </a:lnTo>
                  <a:lnTo>
                    <a:pt x="1036812" y="22623"/>
                  </a:lnTo>
                  <a:lnTo>
                    <a:pt x="1042417" y="21917"/>
                  </a:lnTo>
                  <a:lnTo>
                    <a:pt x="1048021" y="21225"/>
                  </a:lnTo>
                  <a:lnTo>
                    <a:pt x="1053625" y="20548"/>
                  </a:lnTo>
                  <a:lnTo>
                    <a:pt x="1059230" y="19884"/>
                  </a:lnTo>
                  <a:lnTo>
                    <a:pt x="1064834" y="19236"/>
                  </a:lnTo>
                  <a:lnTo>
                    <a:pt x="1070439" y="18602"/>
                  </a:lnTo>
                  <a:lnTo>
                    <a:pt x="1076043" y="17984"/>
                  </a:lnTo>
                  <a:lnTo>
                    <a:pt x="1081647" y="17381"/>
                  </a:lnTo>
                  <a:lnTo>
                    <a:pt x="1087252" y="16792"/>
                  </a:lnTo>
                  <a:lnTo>
                    <a:pt x="1092856" y="16219"/>
                  </a:lnTo>
                  <a:lnTo>
                    <a:pt x="1098461" y="15662"/>
                  </a:lnTo>
                  <a:lnTo>
                    <a:pt x="1104065" y="15120"/>
                  </a:lnTo>
                  <a:lnTo>
                    <a:pt x="1109669" y="14592"/>
                  </a:lnTo>
                  <a:lnTo>
                    <a:pt x="1115274" y="14081"/>
                  </a:lnTo>
                  <a:lnTo>
                    <a:pt x="1120878" y="13584"/>
                  </a:lnTo>
                  <a:lnTo>
                    <a:pt x="1126482" y="13102"/>
                  </a:lnTo>
                  <a:lnTo>
                    <a:pt x="1132087" y="12634"/>
                  </a:lnTo>
                  <a:lnTo>
                    <a:pt x="1137691" y="12182"/>
                  </a:lnTo>
                  <a:lnTo>
                    <a:pt x="1143296" y="11743"/>
                  </a:lnTo>
                  <a:lnTo>
                    <a:pt x="1148900" y="11319"/>
                  </a:lnTo>
                  <a:lnTo>
                    <a:pt x="1154504" y="10909"/>
                  </a:lnTo>
                  <a:lnTo>
                    <a:pt x="1160109" y="10512"/>
                  </a:lnTo>
                  <a:lnTo>
                    <a:pt x="1165713" y="10129"/>
                  </a:lnTo>
                  <a:lnTo>
                    <a:pt x="1171318" y="9759"/>
                  </a:lnTo>
                  <a:lnTo>
                    <a:pt x="1176922" y="9402"/>
                  </a:lnTo>
                  <a:lnTo>
                    <a:pt x="1182526" y="9057"/>
                  </a:lnTo>
                  <a:lnTo>
                    <a:pt x="1188131" y="8725"/>
                  </a:lnTo>
                  <a:lnTo>
                    <a:pt x="1193735" y="8405"/>
                  </a:lnTo>
                  <a:lnTo>
                    <a:pt x="1199340" y="8096"/>
                  </a:lnTo>
                  <a:lnTo>
                    <a:pt x="1204944" y="7798"/>
                  </a:lnTo>
                  <a:lnTo>
                    <a:pt x="1210548" y="7512"/>
                  </a:lnTo>
                  <a:lnTo>
                    <a:pt x="1216153" y="7236"/>
                  </a:lnTo>
                  <a:lnTo>
                    <a:pt x="1221757" y="6971"/>
                  </a:lnTo>
                  <a:lnTo>
                    <a:pt x="1227362" y="6715"/>
                  </a:lnTo>
                  <a:lnTo>
                    <a:pt x="1232966" y="6470"/>
                  </a:lnTo>
                  <a:lnTo>
                    <a:pt x="1238570" y="6233"/>
                  </a:lnTo>
                  <a:lnTo>
                    <a:pt x="1244175" y="6005"/>
                  </a:lnTo>
                  <a:lnTo>
                    <a:pt x="1249779" y="5786"/>
                  </a:lnTo>
                  <a:lnTo>
                    <a:pt x="1255384" y="5576"/>
                  </a:lnTo>
                  <a:lnTo>
                    <a:pt x="1260988" y="5373"/>
                  </a:lnTo>
                  <a:lnTo>
                    <a:pt x="1266592" y="5178"/>
                  </a:lnTo>
                  <a:lnTo>
                    <a:pt x="1272197" y="4991"/>
                  </a:lnTo>
                  <a:lnTo>
                    <a:pt x="1277801" y="4810"/>
                  </a:lnTo>
                  <a:lnTo>
                    <a:pt x="1283406" y="4637"/>
                  </a:lnTo>
                  <a:lnTo>
                    <a:pt x="1289010" y="4470"/>
                  </a:lnTo>
                  <a:lnTo>
                    <a:pt x="1294614" y="4310"/>
                  </a:lnTo>
                  <a:lnTo>
                    <a:pt x="1300219" y="4156"/>
                  </a:lnTo>
                  <a:lnTo>
                    <a:pt x="1305823" y="4007"/>
                  </a:lnTo>
                  <a:lnTo>
                    <a:pt x="1311427" y="3865"/>
                  </a:lnTo>
                  <a:lnTo>
                    <a:pt x="1317032" y="3727"/>
                  </a:lnTo>
                  <a:lnTo>
                    <a:pt x="1322636" y="3595"/>
                  </a:lnTo>
                  <a:lnTo>
                    <a:pt x="1328241" y="3468"/>
                  </a:lnTo>
                  <a:lnTo>
                    <a:pt x="1333845" y="3346"/>
                  </a:lnTo>
                  <a:lnTo>
                    <a:pt x="1339449" y="3229"/>
                  </a:lnTo>
                  <a:lnTo>
                    <a:pt x="1345054" y="3116"/>
                  </a:lnTo>
                  <a:lnTo>
                    <a:pt x="1350658" y="3007"/>
                  </a:lnTo>
                  <a:lnTo>
                    <a:pt x="1356263" y="2903"/>
                  </a:lnTo>
                  <a:lnTo>
                    <a:pt x="1361867" y="2802"/>
                  </a:lnTo>
                  <a:lnTo>
                    <a:pt x="1367471" y="2705"/>
                  </a:lnTo>
                  <a:lnTo>
                    <a:pt x="1373076" y="2612"/>
                  </a:lnTo>
                  <a:lnTo>
                    <a:pt x="1378680" y="2522"/>
                  </a:lnTo>
                  <a:lnTo>
                    <a:pt x="1384285" y="2436"/>
                  </a:lnTo>
                  <a:lnTo>
                    <a:pt x="1389889" y="2353"/>
                  </a:lnTo>
                  <a:lnTo>
                    <a:pt x="1395493" y="2273"/>
                  </a:lnTo>
                  <a:lnTo>
                    <a:pt x="1401098" y="2196"/>
                  </a:lnTo>
                  <a:lnTo>
                    <a:pt x="1406702" y="2121"/>
                  </a:lnTo>
                  <a:lnTo>
                    <a:pt x="1412307" y="2050"/>
                  </a:lnTo>
                  <a:lnTo>
                    <a:pt x="1417911" y="1981"/>
                  </a:lnTo>
                  <a:lnTo>
                    <a:pt x="1423515" y="1915"/>
                  </a:lnTo>
                  <a:lnTo>
                    <a:pt x="1429120" y="1851"/>
                  </a:lnTo>
                  <a:lnTo>
                    <a:pt x="1434724" y="1789"/>
                  </a:lnTo>
                  <a:lnTo>
                    <a:pt x="1440329" y="1729"/>
                  </a:lnTo>
                  <a:lnTo>
                    <a:pt x="1445933" y="1672"/>
                  </a:lnTo>
                  <a:lnTo>
                    <a:pt x="1451537" y="1616"/>
                  </a:lnTo>
                  <a:lnTo>
                    <a:pt x="1457142" y="1563"/>
                  </a:lnTo>
                  <a:lnTo>
                    <a:pt x="1462746" y="1511"/>
                  </a:lnTo>
                  <a:lnTo>
                    <a:pt x="1468350" y="1461"/>
                  </a:lnTo>
                  <a:lnTo>
                    <a:pt x="1473955" y="1413"/>
                  </a:lnTo>
                  <a:lnTo>
                    <a:pt x="1479559" y="1366"/>
                  </a:lnTo>
                  <a:lnTo>
                    <a:pt x="1485164" y="1321"/>
                  </a:lnTo>
                  <a:lnTo>
                    <a:pt x="1490768" y="1277"/>
                  </a:lnTo>
                  <a:lnTo>
                    <a:pt x="1496372" y="1235"/>
                  </a:lnTo>
                  <a:lnTo>
                    <a:pt x="1501977" y="1194"/>
                  </a:lnTo>
                  <a:lnTo>
                    <a:pt x="1507581" y="1154"/>
                  </a:lnTo>
                  <a:lnTo>
                    <a:pt x="1513186" y="1115"/>
                  </a:lnTo>
                  <a:lnTo>
                    <a:pt x="1518790" y="1077"/>
                  </a:lnTo>
                  <a:lnTo>
                    <a:pt x="1524394" y="1041"/>
                  </a:lnTo>
                  <a:lnTo>
                    <a:pt x="1529999" y="1005"/>
                  </a:lnTo>
                  <a:lnTo>
                    <a:pt x="1535603" y="970"/>
                  </a:lnTo>
                  <a:lnTo>
                    <a:pt x="1541208" y="936"/>
                  </a:lnTo>
                  <a:lnTo>
                    <a:pt x="1546812" y="903"/>
                  </a:lnTo>
                  <a:lnTo>
                    <a:pt x="1552416" y="871"/>
                  </a:lnTo>
                  <a:lnTo>
                    <a:pt x="1558021" y="839"/>
                  </a:lnTo>
                  <a:lnTo>
                    <a:pt x="1563625" y="808"/>
                  </a:lnTo>
                  <a:lnTo>
                    <a:pt x="1569230" y="777"/>
                  </a:lnTo>
                  <a:lnTo>
                    <a:pt x="1574834" y="747"/>
                  </a:lnTo>
                  <a:lnTo>
                    <a:pt x="1580438" y="718"/>
                  </a:lnTo>
                  <a:lnTo>
                    <a:pt x="1586043" y="689"/>
                  </a:lnTo>
                  <a:lnTo>
                    <a:pt x="1591647" y="660"/>
                  </a:lnTo>
                  <a:lnTo>
                    <a:pt x="1597252" y="632"/>
                  </a:lnTo>
                  <a:lnTo>
                    <a:pt x="1602856" y="605"/>
                  </a:lnTo>
                  <a:lnTo>
                    <a:pt x="1608460" y="578"/>
                  </a:lnTo>
                  <a:lnTo>
                    <a:pt x="1614065" y="551"/>
                  </a:lnTo>
                  <a:lnTo>
                    <a:pt x="1619669" y="525"/>
                  </a:lnTo>
                  <a:lnTo>
                    <a:pt x="1625273" y="499"/>
                  </a:lnTo>
                  <a:lnTo>
                    <a:pt x="1630878" y="474"/>
                  </a:lnTo>
                  <a:lnTo>
                    <a:pt x="1636482" y="449"/>
                  </a:lnTo>
                  <a:lnTo>
                    <a:pt x="1642087" y="425"/>
                  </a:lnTo>
                  <a:lnTo>
                    <a:pt x="1647691" y="401"/>
                  </a:lnTo>
                  <a:lnTo>
                    <a:pt x="1653295" y="378"/>
                  </a:lnTo>
                  <a:lnTo>
                    <a:pt x="1658900" y="356"/>
                  </a:lnTo>
                  <a:lnTo>
                    <a:pt x="1664504" y="334"/>
                  </a:lnTo>
                  <a:lnTo>
                    <a:pt x="1670109" y="313"/>
                  </a:lnTo>
                  <a:lnTo>
                    <a:pt x="1675713" y="293"/>
                  </a:lnTo>
                  <a:lnTo>
                    <a:pt x="1681317" y="274"/>
                  </a:lnTo>
                  <a:lnTo>
                    <a:pt x="1686922" y="255"/>
                  </a:lnTo>
                  <a:lnTo>
                    <a:pt x="1692526" y="238"/>
                  </a:lnTo>
                  <a:lnTo>
                    <a:pt x="1698131" y="221"/>
                  </a:lnTo>
                  <a:lnTo>
                    <a:pt x="1703735" y="205"/>
                  </a:lnTo>
                  <a:lnTo>
                    <a:pt x="1709339" y="190"/>
                  </a:lnTo>
                  <a:lnTo>
                    <a:pt x="1714944" y="176"/>
                  </a:lnTo>
                  <a:lnTo>
                    <a:pt x="1720548" y="163"/>
                  </a:lnTo>
                  <a:lnTo>
                    <a:pt x="1726153" y="150"/>
                  </a:lnTo>
                  <a:lnTo>
                    <a:pt x="1731757" y="138"/>
                  </a:lnTo>
                  <a:lnTo>
                    <a:pt x="1737361" y="127"/>
                  </a:lnTo>
                  <a:lnTo>
                    <a:pt x="1742966" y="117"/>
                  </a:lnTo>
                  <a:lnTo>
                    <a:pt x="1748570" y="107"/>
                  </a:lnTo>
                  <a:lnTo>
                    <a:pt x="1754175" y="98"/>
                  </a:lnTo>
                  <a:lnTo>
                    <a:pt x="1759779" y="90"/>
                  </a:lnTo>
                  <a:lnTo>
                    <a:pt x="1765383" y="82"/>
                  </a:lnTo>
                  <a:lnTo>
                    <a:pt x="1770988" y="75"/>
                  </a:lnTo>
                  <a:lnTo>
                    <a:pt x="1776592" y="68"/>
                  </a:lnTo>
                  <a:lnTo>
                    <a:pt x="1782196" y="61"/>
                  </a:lnTo>
                  <a:lnTo>
                    <a:pt x="1787801" y="55"/>
                  </a:lnTo>
                  <a:lnTo>
                    <a:pt x="1793405" y="50"/>
                  </a:lnTo>
                  <a:lnTo>
                    <a:pt x="1799010" y="45"/>
                  </a:lnTo>
                  <a:lnTo>
                    <a:pt x="1804614" y="40"/>
                  </a:lnTo>
                  <a:lnTo>
                    <a:pt x="1810218" y="36"/>
                  </a:lnTo>
                  <a:lnTo>
                    <a:pt x="1815823" y="32"/>
                  </a:lnTo>
                  <a:lnTo>
                    <a:pt x="1821427" y="28"/>
                  </a:lnTo>
                  <a:lnTo>
                    <a:pt x="1827032" y="24"/>
                  </a:lnTo>
                  <a:lnTo>
                    <a:pt x="1832636" y="21"/>
                  </a:lnTo>
                  <a:lnTo>
                    <a:pt x="1838240" y="18"/>
                  </a:lnTo>
                  <a:lnTo>
                    <a:pt x="1843845" y="15"/>
                  </a:lnTo>
                  <a:lnTo>
                    <a:pt x="1849449" y="12"/>
                  </a:lnTo>
                  <a:lnTo>
                    <a:pt x="1855054" y="10"/>
                  </a:lnTo>
                  <a:lnTo>
                    <a:pt x="1860658" y="7"/>
                  </a:lnTo>
                  <a:lnTo>
                    <a:pt x="1866262" y="5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91486" y="3175213"/>
              <a:ext cx="1883076" cy="553377"/>
            </a:xfrm>
            <a:custGeom>
              <a:avLst/>
              <a:pathLst>
                <a:path w="1883076" h="553377">
                  <a:moveTo>
                    <a:pt x="0" y="553377"/>
                  </a:moveTo>
                  <a:lnTo>
                    <a:pt x="5604" y="548099"/>
                  </a:lnTo>
                  <a:lnTo>
                    <a:pt x="11208" y="542777"/>
                  </a:lnTo>
                  <a:lnTo>
                    <a:pt x="16813" y="537419"/>
                  </a:lnTo>
                  <a:lnTo>
                    <a:pt x="22417" y="532031"/>
                  </a:lnTo>
                  <a:lnTo>
                    <a:pt x="28021" y="526621"/>
                  </a:lnTo>
                  <a:lnTo>
                    <a:pt x="33626" y="521195"/>
                  </a:lnTo>
                  <a:lnTo>
                    <a:pt x="39230" y="515761"/>
                  </a:lnTo>
                  <a:lnTo>
                    <a:pt x="44835" y="510325"/>
                  </a:lnTo>
                  <a:lnTo>
                    <a:pt x="50439" y="504895"/>
                  </a:lnTo>
                  <a:lnTo>
                    <a:pt x="56043" y="499476"/>
                  </a:lnTo>
                  <a:lnTo>
                    <a:pt x="61648" y="494076"/>
                  </a:lnTo>
                  <a:lnTo>
                    <a:pt x="67252" y="488701"/>
                  </a:lnTo>
                  <a:lnTo>
                    <a:pt x="72857" y="483357"/>
                  </a:lnTo>
                  <a:lnTo>
                    <a:pt x="78461" y="478049"/>
                  </a:lnTo>
                  <a:lnTo>
                    <a:pt x="84065" y="472784"/>
                  </a:lnTo>
                  <a:lnTo>
                    <a:pt x="89670" y="467566"/>
                  </a:lnTo>
                  <a:lnTo>
                    <a:pt x="95274" y="462401"/>
                  </a:lnTo>
                  <a:lnTo>
                    <a:pt x="100879" y="457293"/>
                  </a:lnTo>
                  <a:lnTo>
                    <a:pt x="106483" y="452247"/>
                  </a:lnTo>
                  <a:lnTo>
                    <a:pt x="112087" y="447266"/>
                  </a:lnTo>
                  <a:lnTo>
                    <a:pt x="117692" y="442356"/>
                  </a:lnTo>
                  <a:lnTo>
                    <a:pt x="123296" y="437518"/>
                  </a:lnTo>
                  <a:lnTo>
                    <a:pt x="128901" y="432756"/>
                  </a:lnTo>
                  <a:lnTo>
                    <a:pt x="134505" y="428072"/>
                  </a:lnTo>
                  <a:lnTo>
                    <a:pt x="140109" y="423470"/>
                  </a:lnTo>
                  <a:lnTo>
                    <a:pt x="145714" y="418951"/>
                  </a:lnTo>
                  <a:lnTo>
                    <a:pt x="151318" y="414517"/>
                  </a:lnTo>
                  <a:lnTo>
                    <a:pt x="156923" y="410170"/>
                  </a:lnTo>
                  <a:lnTo>
                    <a:pt x="162527" y="405910"/>
                  </a:lnTo>
                  <a:lnTo>
                    <a:pt x="168131" y="401738"/>
                  </a:lnTo>
                  <a:lnTo>
                    <a:pt x="173736" y="397656"/>
                  </a:lnTo>
                  <a:lnTo>
                    <a:pt x="179340" y="393664"/>
                  </a:lnTo>
                  <a:lnTo>
                    <a:pt x="184944" y="389761"/>
                  </a:lnTo>
                  <a:lnTo>
                    <a:pt x="190549" y="385948"/>
                  </a:lnTo>
                  <a:lnTo>
                    <a:pt x="196153" y="382224"/>
                  </a:lnTo>
                  <a:lnTo>
                    <a:pt x="201758" y="378589"/>
                  </a:lnTo>
                  <a:lnTo>
                    <a:pt x="207362" y="375043"/>
                  </a:lnTo>
                  <a:lnTo>
                    <a:pt x="212966" y="371584"/>
                  </a:lnTo>
                  <a:lnTo>
                    <a:pt x="218571" y="368211"/>
                  </a:lnTo>
                  <a:lnTo>
                    <a:pt x="224175" y="364924"/>
                  </a:lnTo>
                  <a:lnTo>
                    <a:pt x="229780" y="361720"/>
                  </a:lnTo>
                  <a:lnTo>
                    <a:pt x="235384" y="358599"/>
                  </a:lnTo>
                  <a:lnTo>
                    <a:pt x="240988" y="355559"/>
                  </a:lnTo>
                  <a:lnTo>
                    <a:pt x="246593" y="352598"/>
                  </a:lnTo>
                  <a:lnTo>
                    <a:pt x="252197" y="349715"/>
                  </a:lnTo>
                  <a:lnTo>
                    <a:pt x="257802" y="346908"/>
                  </a:lnTo>
                  <a:lnTo>
                    <a:pt x="263406" y="344175"/>
                  </a:lnTo>
                  <a:lnTo>
                    <a:pt x="269010" y="341514"/>
                  </a:lnTo>
                  <a:lnTo>
                    <a:pt x="274615" y="338923"/>
                  </a:lnTo>
                  <a:lnTo>
                    <a:pt x="280219" y="336400"/>
                  </a:lnTo>
                  <a:lnTo>
                    <a:pt x="285824" y="333943"/>
                  </a:lnTo>
                  <a:lnTo>
                    <a:pt x="291428" y="331551"/>
                  </a:lnTo>
                  <a:lnTo>
                    <a:pt x="297032" y="329220"/>
                  </a:lnTo>
                  <a:lnTo>
                    <a:pt x="302637" y="326949"/>
                  </a:lnTo>
                  <a:lnTo>
                    <a:pt x="308241" y="324736"/>
                  </a:lnTo>
                  <a:lnTo>
                    <a:pt x="313846" y="322579"/>
                  </a:lnTo>
                  <a:lnTo>
                    <a:pt x="319450" y="320475"/>
                  </a:lnTo>
                  <a:lnTo>
                    <a:pt x="325054" y="318423"/>
                  </a:lnTo>
                  <a:lnTo>
                    <a:pt x="330659" y="316420"/>
                  </a:lnTo>
                  <a:lnTo>
                    <a:pt x="336263" y="314464"/>
                  </a:lnTo>
                  <a:lnTo>
                    <a:pt x="341867" y="312553"/>
                  </a:lnTo>
                  <a:lnTo>
                    <a:pt x="347472" y="310686"/>
                  </a:lnTo>
                  <a:lnTo>
                    <a:pt x="353076" y="308860"/>
                  </a:lnTo>
                  <a:lnTo>
                    <a:pt x="358681" y="307073"/>
                  </a:lnTo>
                  <a:lnTo>
                    <a:pt x="364285" y="305323"/>
                  </a:lnTo>
                  <a:lnTo>
                    <a:pt x="369889" y="303609"/>
                  </a:lnTo>
                  <a:lnTo>
                    <a:pt x="375494" y="301928"/>
                  </a:lnTo>
                  <a:lnTo>
                    <a:pt x="381098" y="300278"/>
                  </a:lnTo>
                  <a:lnTo>
                    <a:pt x="386703" y="298658"/>
                  </a:lnTo>
                  <a:lnTo>
                    <a:pt x="392307" y="297067"/>
                  </a:lnTo>
                  <a:lnTo>
                    <a:pt x="397911" y="295501"/>
                  </a:lnTo>
                  <a:lnTo>
                    <a:pt x="403516" y="293959"/>
                  </a:lnTo>
                  <a:lnTo>
                    <a:pt x="409120" y="292441"/>
                  </a:lnTo>
                  <a:lnTo>
                    <a:pt x="414725" y="290943"/>
                  </a:lnTo>
                  <a:lnTo>
                    <a:pt x="420329" y="289465"/>
                  </a:lnTo>
                  <a:lnTo>
                    <a:pt x="425933" y="288004"/>
                  </a:lnTo>
                  <a:lnTo>
                    <a:pt x="431538" y="286560"/>
                  </a:lnTo>
                  <a:lnTo>
                    <a:pt x="437142" y="285131"/>
                  </a:lnTo>
                  <a:lnTo>
                    <a:pt x="442747" y="283714"/>
                  </a:lnTo>
                  <a:lnTo>
                    <a:pt x="448351" y="282310"/>
                  </a:lnTo>
                  <a:lnTo>
                    <a:pt x="453955" y="280916"/>
                  </a:lnTo>
                  <a:lnTo>
                    <a:pt x="459560" y="279531"/>
                  </a:lnTo>
                  <a:lnTo>
                    <a:pt x="465164" y="278153"/>
                  </a:lnTo>
                  <a:lnTo>
                    <a:pt x="470769" y="276782"/>
                  </a:lnTo>
                  <a:lnTo>
                    <a:pt x="476373" y="275416"/>
                  </a:lnTo>
                  <a:lnTo>
                    <a:pt x="481977" y="274054"/>
                  </a:lnTo>
                  <a:lnTo>
                    <a:pt x="487582" y="272694"/>
                  </a:lnTo>
                  <a:lnTo>
                    <a:pt x="493186" y="271335"/>
                  </a:lnTo>
                  <a:lnTo>
                    <a:pt x="498790" y="269977"/>
                  </a:lnTo>
                  <a:lnTo>
                    <a:pt x="504395" y="268618"/>
                  </a:lnTo>
                  <a:lnTo>
                    <a:pt x="509999" y="267257"/>
                  </a:lnTo>
                  <a:lnTo>
                    <a:pt x="515604" y="265893"/>
                  </a:lnTo>
                  <a:lnTo>
                    <a:pt x="521208" y="264524"/>
                  </a:lnTo>
                  <a:lnTo>
                    <a:pt x="526812" y="263150"/>
                  </a:lnTo>
                  <a:lnTo>
                    <a:pt x="532417" y="261770"/>
                  </a:lnTo>
                  <a:lnTo>
                    <a:pt x="538021" y="260383"/>
                  </a:lnTo>
                  <a:lnTo>
                    <a:pt x="543626" y="258988"/>
                  </a:lnTo>
                  <a:lnTo>
                    <a:pt x="549230" y="257583"/>
                  </a:lnTo>
                  <a:lnTo>
                    <a:pt x="554834" y="256169"/>
                  </a:lnTo>
                  <a:lnTo>
                    <a:pt x="560439" y="254744"/>
                  </a:lnTo>
                  <a:lnTo>
                    <a:pt x="566043" y="253306"/>
                  </a:lnTo>
                  <a:lnTo>
                    <a:pt x="571648" y="251856"/>
                  </a:lnTo>
                  <a:lnTo>
                    <a:pt x="577252" y="250393"/>
                  </a:lnTo>
                  <a:lnTo>
                    <a:pt x="582856" y="248915"/>
                  </a:lnTo>
                  <a:lnTo>
                    <a:pt x="588461" y="247422"/>
                  </a:lnTo>
                  <a:lnTo>
                    <a:pt x="594065" y="245914"/>
                  </a:lnTo>
                  <a:lnTo>
                    <a:pt x="599670" y="244388"/>
                  </a:lnTo>
                  <a:lnTo>
                    <a:pt x="605274" y="242845"/>
                  </a:lnTo>
                  <a:lnTo>
                    <a:pt x="610878" y="241284"/>
                  </a:lnTo>
                  <a:lnTo>
                    <a:pt x="616483" y="239704"/>
                  </a:lnTo>
                  <a:lnTo>
                    <a:pt x="622087" y="238104"/>
                  </a:lnTo>
                  <a:lnTo>
                    <a:pt x="627692" y="236484"/>
                  </a:lnTo>
                  <a:lnTo>
                    <a:pt x="633296" y="234842"/>
                  </a:lnTo>
                  <a:lnTo>
                    <a:pt x="638900" y="233179"/>
                  </a:lnTo>
                  <a:lnTo>
                    <a:pt x="644505" y="231494"/>
                  </a:lnTo>
                  <a:lnTo>
                    <a:pt x="650109" y="229785"/>
                  </a:lnTo>
                  <a:lnTo>
                    <a:pt x="655713" y="228053"/>
                  </a:lnTo>
                  <a:lnTo>
                    <a:pt x="661318" y="226296"/>
                  </a:lnTo>
                  <a:lnTo>
                    <a:pt x="666922" y="224515"/>
                  </a:lnTo>
                  <a:lnTo>
                    <a:pt x="672527" y="222707"/>
                  </a:lnTo>
                  <a:lnTo>
                    <a:pt x="678131" y="220874"/>
                  </a:lnTo>
                  <a:lnTo>
                    <a:pt x="683735" y="219014"/>
                  </a:lnTo>
                  <a:lnTo>
                    <a:pt x="689340" y="217127"/>
                  </a:lnTo>
                  <a:lnTo>
                    <a:pt x="694944" y="215212"/>
                  </a:lnTo>
                  <a:lnTo>
                    <a:pt x="700549" y="213269"/>
                  </a:lnTo>
                  <a:lnTo>
                    <a:pt x="706153" y="211297"/>
                  </a:lnTo>
                  <a:lnTo>
                    <a:pt x="711757" y="209295"/>
                  </a:lnTo>
                  <a:lnTo>
                    <a:pt x="717362" y="207264"/>
                  </a:lnTo>
                  <a:lnTo>
                    <a:pt x="722966" y="205203"/>
                  </a:lnTo>
                  <a:lnTo>
                    <a:pt x="728571" y="203112"/>
                  </a:lnTo>
                  <a:lnTo>
                    <a:pt x="734175" y="200989"/>
                  </a:lnTo>
                  <a:lnTo>
                    <a:pt x="739779" y="198836"/>
                  </a:lnTo>
                  <a:lnTo>
                    <a:pt x="745384" y="196650"/>
                  </a:lnTo>
                  <a:lnTo>
                    <a:pt x="750988" y="194434"/>
                  </a:lnTo>
                  <a:lnTo>
                    <a:pt x="756593" y="192185"/>
                  </a:lnTo>
                  <a:lnTo>
                    <a:pt x="762197" y="189904"/>
                  </a:lnTo>
                  <a:lnTo>
                    <a:pt x="767801" y="187591"/>
                  </a:lnTo>
                  <a:lnTo>
                    <a:pt x="773406" y="185246"/>
                  </a:lnTo>
                  <a:lnTo>
                    <a:pt x="779010" y="182869"/>
                  </a:lnTo>
                  <a:lnTo>
                    <a:pt x="784615" y="180459"/>
                  </a:lnTo>
                  <a:lnTo>
                    <a:pt x="790219" y="178018"/>
                  </a:lnTo>
                  <a:lnTo>
                    <a:pt x="795823" y="175545"/>
                  </a:lnTo>
                  <a:lnTo>
                    <a:pt x="801428" y="173040"/>
                  </a:lnTo>
                  <a:lnTo>
                    <a:pt x="807032" y="170505"/>
                  </a:lnTo>
                  <a:lnTo>
                    <a:pt x="812636" y="167939"/>
                  </a:lnTo>
                  <a:lnTo>
                    <a:pt x="818241" y="165343"/>
                  </a:lnTo>
                  <a:lnTo>
                    <a:pt x="823845" y="162718"/>
                  </a:lnTo>
                  <a:lnTo>
                    <a:pt x="829450" y="160064"/>
                  </a:lnTo>
                  <a:lnTo>
                    <a:pt x="835054" y="157383"/>
                  </a:lnTo>
                  <a:lnTo>
                    <a:pt x="840658" y="154675"/>
                  </a:lnTo>
                  <a:lnTo>
                    <a:pt x="846263" y="151942"/>
                  </a:lnTo>
                  <a:lnTo>
                    <a:pt x="851867" y="149185"/>
                  </a:lnTo>
                  <a:lnTo>
                    <a:pt x="857472" y="146404"/>
                  </a:lnTo>
                  <a:lnTo>
                    <a:pt x="863076" y="143603"/>
                  </a:lnTo>
                  <a:lnTo>
                    <a:pt x="868680" y="140781"/>
                  </a:lnTo>
                  <a:lnTo>
                    <a:pt x="874285" y="137942"/>
                  </a:lnTo>
                  <a:lnTo>
                    <a:pt x="879889" y="135086"/>
                  </a:lnTo>
                  <a:lnTo>
                    <a:pt x="885494" y="132216"/>
                  </a:lnTo>
                  <a:lnTo>
                    <a:pt x="891098" y="129333"/>
                  </a:lnTo>
                  <a:lnTo>
                    <a:pt x="896702" y="126441"/>
                  </a:lnTo>
                  <a:lnTo>
                    <a:pt x="902307" y="123541"/>
                  </a:lnTo>
                  <a:lnTo>
                    <a:pt x="907911" y="120636"/>
                  </a:lnTo>
                  <a:lnTo>
                    <a:pt x="913516" y="117727"/>
                  </a:lnTo>
                  <a:lnTo>
                    <a:pt x="919120" y="114819"/>
                  </a:lnTo>
                  <a:lnTo>
                    <a:pt x="924724" y="111913"/>
                  </a:lnTo>
                  <a:lnTo>
                    <a:pt x="930329" y="109012"/>
                  </a:lnTo>
                  <a:lnTo>
                    <a:pt x="935933" y="106120"/>
                  </a:lnTo>
                  <a:lnTo>
                    <a:pt x="941538" y="103238"/>
                  </a:lnTo>
                  <a:lnTo>
                    <a:pt x="947142" y="100369"/>
                  </a:lnTo>
                  <a:lnTo>
                    <a:pt x="952746" y="97518"/>
                  </a:lnTo>
                  <a:lnTo>
                    <a:pt x="958351" y="94685"/>
                  </a:lnTo>
                  <a:lnTo>
                    <a:pt x="963955" y="91875"/>
                  </a:lnTo>
                  <a:lnTo>
                    <a:pt x="969559" y="89090"/>
                  </a:lnTo>
                  <a:lnTo>
                    <a:pt x="975164" y="86333"/>
                  </a:lnTo>
                  <a:lnTo>
                    <a:pt x="980768" y="83606"/>
                  </a:lnTo>
                  <a:lnTo>
                    <a:pt x="986373" y="80913"/>
                  </a:lnTo>
                  <a:lnTo>
                    <a:pt x="991977" y="78255"/>
                  </a:lnTo>
                  <a:lnTo>
                    <a:pt x="997581" y="75636"/>
                  </a:lnTo>
                  <a:lnTo>
                    <a:pt x="1003186" y="73058"/>
                  </a:lnTo>
                  <a:lnTo>
                    <a:pt x="1008790" y="70522"/>
                  </a:lnTo>
                  <a:lnTo>
                    <a:pt x="1014395" y="68031"/>
                  </a:lnTo>
                  <a:lnTo>
                    <a:pt x="1019999" y="65588"/>
                  </a:lnTo>
                  <a:lnTo>
                    <a:pt x="1025603" y="63193"/>
                  </a:lnTo>
                  <a:lnTo>
                    <a:pt x="1031208" y="60849"/>
                  </a:lnTo>
                  <a:lnTo>
                    <a:pt x="1036812" y="58557"/>
                  </a:lnTo>
                  <a:lnTo>
                    <a:pt x="1042417" y="56318"/>
                  </a:lnTo>
                  <a:lnTo>
                    <a:pt x="1048021" y="54134"/>
                  </a:lnTo>
                  <a:lnTo>
                    <a:pt x="1053625" y="52005"/>
                  </a:lnTo>
                  <a:lnTo>
                    <a:pt x="1059230" y="49932"/>
                  </a:lnTo>
                  <a:lnTo>
                    <a:pt x="1064834" y="47916"/>
                  </a:lnTo>
                  <a:lnTo>
                    <a:pt x="1070439" y="45958"/>
                  </a:lnTo>
                  <a:lnTo>
                    <a:pt x="1076043" y="44057"/>
                  </a:lnTo>
                  <a:lnTo>
                    <a:pt x="1081647" y="42214"/>
                  </a:lnTo>
                  <a:lnTo>
                    <a:pt x="1087252" y="40429"/>
                  </a:lnTo>
                  <a:lnTo>
                    <a:pt x="1092856" y="38702"/>
                  </a:lnTo>
                  <a:lnTo>
                    <a:pt x="1098461" y="37032"/>
                  </a:lnTo>
                  <a:lnTo>
                    <a:pt x="1104065" y="35419"/>
                  </a:lnTo>
                  <a:lnTo>
                    <a:pt x="1109669" y="33863"/>
                  </a:lnTo>
                  <a:lnTo>
                    <a:pt x="1115274" y="32362"/>
                  </a:lnTo>
                  <a:lnTo>
                    <a:pt x="1120878" y="30917"/>
                  </a:lnTo>
                  <a:lnTo>
                    <a:pt x="1126482" y="29525"/>
                  </a:lnTo>
                  <a:lnTo>
                    <a:pt x="1132087" y="28187"/>
                  </a:lnTo>
                  <a:lnTo>
                    <a:pt x="1137691" y="26901"/>
                  </a:lnTo>
                  <a:lnTo>
                    <a:pt x="1143296" y="25667"/>
                  </a:lnTo>
                  <a:lnTo>
                    <a:pt x="1148900" y="24482"/>
                  </a:lnTo>
                  <a:lnTo>
                    <a:pt x="1154504" y="23346"/>
                  </a:lnTo>
                  <a:lnTo>
                    <a:pt x="1160109" y="22257"/>
                  </a:lnTo>
                  <a:lnTo>
                    <a:pt x="1165713" y="21214"/>
                  </a:lnTo>
                  <a:lnTo>
                    <a:pt x="1171318" y="20217"/>
                  </a:lnTo>
                  <a:lnTo>
                    <a:pt x="1176922" y="19263"/>
                  </a:lnTo>
                  <a:lnTo>
                    <a:pt x="1182526" y="18351"/>
                  </a:lnTo>
                  <a:lnTo>
                    <a:pt x="1188131" y="17479"/>
                  </a:lnTo>
                  <a:lnTo>
                    <a:pt x="1193735" y="16648"/>
                  </a:lnTo>
                  <a:lnTo>
                    <a:pt x="1199340" y="15854"/>
                  </a:lnTo>
                  <a:lnTo>
                    <a:pt x="1204944" y="15097"/>
                  </a:lnTo>
                  <a:lnTo>
                    <a:pt x="1210548" y="14375"/>
                  </a:lnTo>
                  <a:lnTo>
                    <a:pt x="1216153" y="13688"/>
                  </a:lnTo>
                  <a:lnTo>
                    <a:pt x="1221757" y="13032"/>
                  </a:lnTo>
                  <a:lnTo>
                    <a:pt x="1227362" y="12409"/>
                  </a:lnTo>
                  <a:lnTo>
                    <a:pt x="1232966" y="11815"/>
                  </a:lnTo>
                  <a:lnTo>
                    <a:pt x="1238570" y="11250"/>
                  </a:lnTo>
                  <a:lnTo>
                    <a:pt x="1244175" y="10712"/>
                  </a:lnTo>
                  <a:lnTo>
                    <a:pt x="1249779" y="10200"/>
                  </a:lnTo>
                  <a:lnTo>
                    <a:pt x="1255384" y="9714"/>
                  </a:lnTo>
                  <a:lnTo>
                    <a:pt x="1260988" y="9252"/>
                  </a:lnTo>
                  <a:lnTo>
                    <a:pt x="1266592" y="8812"/>
                  </a:lnTo>
                  <a:lnTo>
                    <a:pt x="1272197" y="8395"/>
                  </a:lnTo>
                  <a:lnTo>
                    <a:pt x="1277801" y="7998"/>
                  </a:lnTo>
                  <a:lnTo>
                    <a:pt x="1283406" y="7621"/>
                  </a:lnTo>
                  <a:lnTo>
                    <a:pt x="1289010" y="7262"/>
                  </a:lnTo>
                  <a:lnTo>
                    <a:pt x="1294614" y="6922"/>
                  </a:lnTo>
                  <a:lnTo>
                    <a:pt x="1300219" y="6599"/>
                  </a:lnTo>
                  <a:lnTo>
                    <a:pt x="1305823" y="6292"/>
                  </a:lnTo>
                  <a:lnTo>
                    <a:pt x="1311427" y="6000"/>
                  </a:lnTo>
                  <a:lnTo>
                    <a:pt x="1317032" y="5723"/>
                  </a:lnTo>
                  <a:lnTo>
                    <a:pt x="1322636" y="5460"/>
                  </a:lnTo>
                  <a:lnTo>
                    <a:pt x="1328241" y="5211"/>
                  </a:lnTo>
                  <a:lnTo>
                    <a:pt x="1333845" y="4973"/>
                  </a:lnTo>
                  <a:lnTo>
                    <a:pt x="1339449" y="4748"/>
                  </a:lnTo>
                  <a:lnTo>
                    <a:pt x="1345054" y="4534"/>
                  </a:lnTo>
                  <a:lnTo>
                    <a:pt x="1350658" y="4331"/>
                  </a:lnTo>
                  <a:lnTo>
                    <a:pt x="1356263" y="4138"/>
                  </a:lnTo>
                  <a:lnTo>
                    <a:pt x="1361867" y="3954"/>
                  </a:lnTo>
                  <a:lnTo>
                    <a:pt x="1367471" y="3780"/>
                  </a:lnTo>
                  <a:lnTo>
                    <a:pt x="1373076" y="3614"/>
                  </a:lnTo>
                  <a:lnTo>
                    <a:pt x="1378680" y="3456"/>
                  </a:lnTo>
                  <a:lnTo>
                    <a:pt x="1384285" y="3307"/>
                  </a:lnTo>
                  <a:lnTo>
                    <a:pt x="1389889" y="3164"/>
                  </a:lnTo>
                  <a:lnTo>
                    <a:pt x="1395493" y="3029"/>
                  </a:lnTo>
                  <a:lnTo>
                    <a:pt x="1401098" y="2900"/>
                  </a:lnTo>
                  <a:lnTo>
                    <a:pt x="1406702" y="2777"/>
                  </a:lnTo>
                  <a:lnTo>
                    <a:pt x="1412307" y="2661"/>
                  </a:lnTo>
                  <a:lnTo>
                    <a:pt x="1417911" y="2549"/>
                  </a:lnTo>
                  <a:lnTo>
                    <a:pt x="1423515" y="2444"/>
                  </a:lnTo>
                  <a:lnTo>
                    <a:pt x="1429120" y="2343"/>
                  </a:lnTo>
                  <a:lnTo>
                    <a:pt x="1434724" y="2247"/>
                  </a:lnTo>
                  <a:lnTo>
                    <a:pt x="1440329" y="2155"/>
                  </a:lnTo>
                  <a:lnTo>
                    <a:pt x="1445933" y="2068"/>
                  </a:lnTo>
                  <a:lnTo>
                    <a:pt x="1451537" y="1984"/>
                  </a:lnTo>
                  <a:lnTo>
                    <a:pt x="1457142" y="1905"/>
                  </a:lnTo>
                  <a:lnTo>
                    <a:pt x="1462746" y="1829"/>
                  </a:lnTo>
                  <a:lnTo>
                    <a:pt x="1468350" y="1756"/>
                  </a:lnTo>
                  <a:lnTo>
                    <a:pt x="1473955" y="1686"/>
                  </a:lnTo>
                  <a:lnTo>
                    <a:pt x="1479559" y="1620"/>
                  </a:lnTo>
                  <a:lnTo>
                    <a:pt x="1485164" y="1556"/>
                  </a:lnTo>
                  <a:lnTo>
                    <a:pt x="1490768" y="1495"/>
                  </a:lnTo>
                  <a:lnTo>
                    <a:pt x="1496372" y="1437"/>
                  </a:lnTo>
                  <a:lnTo>
                    <a:pt x="1501977" y="1381"/>
                  </a:lnTo>
                  <a:lnTo>
                    <a:pt x="1507581" y="1327"/>
                  </a:lnTo>
                  <a:lnTo>
                    <a:pt x="1513186" y="1275"/>
                  </a:lnTo>
                  <a:lnTo>
                    <a:pt x="1518790" y="1225"/>
                  </a:lnTo>
                  <a:lnTo>
                    <a:pt x="1524394" y="1177"/>
                  </a:lnTo>
                  <a:lnTo>
                    <a:pt x="1529999" y="1131"/>
                  </a:lnTo>
                  <a:lnTo>
                    <a:pt x="1535603" y="1086"/>
                  </a:lnTo>
                  <a:lnTo>
                    <a:pt x="1541208" y="1043"/>
                  </a:lnTo>
                  <a:lnTo>
                    <a:pt x="1546812" y="1001"/>
                  </a:lnTo>
                  <a:lnTo>
                    <a:pt x="1552416" y="960"/>
                  </a:lnTo>
                  <a:lnTo>
                    <a:pt x="1558021" y="921"/>
                  </a:lnTo>
                  <a:lnTo>
                    <a:pt x="1563625" y="883"/>
                  </a:lnTo>
                  <a:lnTo>
                    <a:pt x="1569230" y="846"/>
                  </a:lnTo>
                  <a:lnTo>
                    <a:pt x="1574834" y="810"/>
                  </a:lnTo>
                  <a:lnTo>
                    <a:pt x="1580438" y="775"/>
                  </a:lnTo>
                  <a:lnTo>
                    <a:pt x="1586043" y="741"/>
                  </a:lnTo>
                  <a:lnTo>
                    <a:pt x="1591647" y="707"/>
                  </a:lnTo>
                  <a:lnTo>
                    <a:pt x="1597252" y="675"/>
                  </a:lnTo>
                  <a:lnTo>
                    <a:pt x="1602856" y="643"/>
                  </a:lnTo>
                  <a:lnTo>
                    <a:pt x="1608460" y="612"/>
                  </a:lnTo>
                  <a:lnTo>
                    <a:pt x="1614065" y="582"/>
                  </a:lnTo>
                  <a:lnTo>
                    <a:pt x="1619669" y="552"/>
                  </a:lnTo>
                  <a:lnTo>
                    <a:pt x="1625273" y="523"/>
                  </a:lnTo>
                  <a:lnTo>
                    <a:pt x="1630878" y="495"/>
                  </a:lnTo>
                  <a:lnTo>
                    <a:pt x="1636482" y="468"/>
                  </a:lnTo>
                  <a:lnTo>
                    <a:pt x="1642087" y="442"/>
                  </a:lnTo>
                  <a:lnTo>
                    <a:pt x="1647691" y="416"/>
                  </a:lnTo>
                  <a:lnTo>
                    <a:pt x="1653295" y="391"/>
                  </a:lnTo>
                  <a:lnTo>
                    <a:pt x="1658900" y="367"/>
                  </a:lnTo>
                  <a:lnTo>
                    <a:pt x="1664504" y="344"/>
                  </a:lnTo>
                  <a:lnTo>
                    <a:pt x="1670109" y="322"/>
                  </a:lnTo>
                  <a:lnTo>
                    <a:pt x="1675713" y="300"/>
                  </a:lnTo>
                  <a:lnTo>
                    <a:pt x="1681317" y="280"/>
                  </a:lnTo>
                  <a:lnTo>
                    <a:pt x="1686922" y="261"/>
                  </a:lnTo>
                  <a:lnTo>
                    <a:pt x="1692526" y="242"/>
                  </a:lnTo>
                  <a:lnTo>
                    <a:pt x="1698131" y="225"/>
                  </a:lnTo>
                  <a:lnTo>
                    <a:pt x="1703735" y="208"/>
                  </a:lnTo>
                  <a:lnTo>
                    <a:pt x="1709339" y="192"/>
                  </a:lnTo>
                  <a:lnTo>
                    <a:pt x="1714944" y="178"/>
                  </a:lnTo>
                  <a:lnTo>
                    <a:pt x="1720548" y="164"/>
                  </a:lnTo>
                  <a:lnTo>
                    <a:pt x="1726153" y="151"/>
                  </a:lnTo>
                  <a:lnTo>
                    <a:pt x="1731757" y="139"/>
                  </a:lnTo>
                  <a:lnTo>
                    <a:pt x="1737361" y="127"/>
                  </a:lnTo>
                  <a:lnTo>
                    <a:pt x="1742966" y="117"/>
                  </a:lnTo>
                  <a:lnTo>
                    <a:pt x="1748570" y="107"/>
                  </a:lnTo>
                  <a:lnTo>
                    <a:pt x="1754175" y="98"/>
                  </a:lnTo>
                  <a:lnTo>
                    <a:pt x="1759779" y="89"/>
                  </a:lnTo>
                  <a:lnTo>
                    <a:pt x="1765383" y="81"/>
                  </a:lnTo>
                  <a:lnTo>
                    <a:pt x="1770988" y="74"/>
                  </a:lnTo>
                  <a:lnTo>
                    <a:pt x="1776592" y="67"/>
                  </a:lnTo>
                  <a:lnTo>
                    <a:pt x="1782196" y="60"/>
                  </a:lnTo>
                  <a:lnTo>
                    <a:pt x="1787801" y="54"/>
                  </a:lnTo>
                  <a:lnTo>
                    <a:pt x="1793405" y="49"/>
                  </a:lnTo>
                  <a:lnTo>
                    <a:pt x="1799010" y="44"/>
                  </a:lnTo>
                  <a:lnTo>
                    <a:pt x="1804614" y="39"/>
                  </a:lnTo>
                  <a:lnTo>
                    <a:pt x="1810218" y="34"/>
                  </a:lnTo>
                  <a:lnTo>
                    <a:pt x="1815823" y="30"/>
                  </a:lnTo>
                  <a:lnTo>
                    <a:pt x="1821427" y="27"/>
                  </a:lnTo>
                  <a:lnTo>
                    <a:pt x="1827032" y="23"/>
                  </a:lnTo>
                  <a:lnTo>
                    <a:pt x="1832636" y="20"/>
                  </a:lnTo>
                  <a:lnTo>
                    <a:pt x="1838240" y="16"/>
                  </a:lnTo>
                  <a:lnTo>
                    <a:pt x="1843845" y="14"/>
                  </a:lnTo>
                  <a:lnTo>
                    <a:pt x="1849449" y="11"/>
                  </a:lnTo>
                  <a:lnTo>
                    <a:pt x="1855054" y="8"/>
                  </a:lnTo>
                  <a:lnTo>
                    <a:pt x="1860658" y="6"/>
                  </a:lnTo>
                  <a:lnTo>
                    <a:pt x="1866262" y="4"/>
                  </a:lnTo>
                  <a:lnTo>
                    <a:pt x="1871867" y="2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2"/>
                  </a:lnTo>
                  <a:lnTo>
                    <a:pt x="1871867" y="4"/>
                  </a:lnTo>
                  <a:lnTo>
                    <a:pt x="1866262" y="6"/>
                  </a:lnTo>
                  <a:lnTo>
                    <a:pt x="1860658" y="9"/>
                  </a:lnTo>
                  <a:lnTo>
                    <a:pt x="1855054" y="12"/>
                  </a:lnTo>
                  <a:lnTo>
                    <a:pt x="1849449" y="15"/>
                  </a:lnTo>
                  <a:lnTo>
                    <a:pt x="1843845" y="18"/>
                  </a:lnTo>
                  <a:lnTo>
                    <a:pt x="1838240" y="22"/>
                  </a:lnTo>
                  <a:lnTo>
                    <a:pt x="1832636" y="26"/>
                  </a:lnTo>
                  <a:lnTo>
                    <a:pt x="1827032" y="30"/>
                  </a:lnTo>
                  <a:lnTo>
                    <a:pt x="1821427" y="35"/>
                  </a:lnTo>
                  <a:lnTo>
                    <a:pt x="1815823" y="40"/>
                  </a:lnTo>
                  <a:lnTo>
                    <a:pt x="1810218" y="46"/>
                  </a:lnTo>
                  <a:lnTo>
                    <a:pt x="1804614" y="53"/>
                  </a:lnTo>
                  <a:lnTo>
                    <a:pt x="1799010" y="60"/>
                  </a:lnTo>
                  <a:lnTo>
                    <a:pt x="1793405" y="68"/>
                  </a:lnTo>
                  <a:lnTo>
                    <a:pt x="1787801" y="77"/>
                  </a:lnTo>
                  <a:lnTo>
                    <a:pt x="1782196" y="87"/>
                  </a:lnTo>
                  <a:lnTo>
                    <a:pt x="1776592" y="98"/>
                  </a:lnTo>
                  <a:lnTo>
                    <a:pt x="1770988" y="110"/>
                  </a:lnTo>
                  <a:lnTo>
                    <a:pt x="1765383" y="123"/>
                  </a:lnTo>
                  <a:lnTo>
                    <a:pt x="1759779" y="138"/>
                  </a:lnTo>
                  <a:lnTo>
                    <a:pt x="1754175" y="155"/>
                  </a:lnTo>
                  <a:lnTo>
                    <a:pt x="1748570" y="173"/>
                  </a:lnTo>
                  <a:lnTo>
                    <a:pt x="1742966" y="194"/>
                  </a:lnTo>
                  <a:lnTo>
                    <a:pt x="1737361" y="217"/>
                  </a:lnTo>
                  <a:lnTo>
                    <a:pt x="1731757" y="243"/>
                  </a:lnTo>
                  <a:lnTo>
                    <a:pt x="1726153" y="271"/>
                  </a:lnTo>
                  <a:lnTo>
                    <a:pt x="1720548" y="303"/>
                  </a:lnTo>
                  <a:lnTo>
                    <a:pt x="1714944" y="338"/>
                  </a:lnTo>
                  <a:lnTo>
                    <a:pt x="1709339" y="376"/>
                  </a:lnTo>
                  <a:lnTo>
                    <a:pt x="1703735" y="419"/>
                  </a:lnTo>
                  <a:lnTo>
                    <a:pt x="1698131" y="466"/>
                  </a:lnTo>
                  <a:lnTo>
                    <a:pt x="1692526" y="518"/>
                  </a:lnTo>
                  <a:lnTo>
                    <a:pt x="1686922" y="574"/>
                  </a:lnTo>
                  <a:lnTo>
                    <a:pt x="1681317" y="636"/>
                  </a:lnTo>
                  <a:lnTo>
                    <a:pt x="1675713" y="703"/>
                  </a:lnTo>
                  <a:lnTo>
                    <a:pt x="1670109" y="777"/>
                  </a:lnTo>
                  <a:lnTo>
                    <a:pt x="1664504" y="856"/>
                  </a:lnTo>
                  <a:lnTo>
                    <a:pt x="1658900" y="942"/>
                  </a:lnTo>
                  <a:lnTo>
                    <a:pt x="1653295" y="1034"/>
                  </a:lnTo>
                  <a:lnTo>
                    <a:pt x="1647691" y="1133"/>
                  </a:lnTo>
                  <a:lnTo>
                    <a:pt x="1642087" y="1240"/>
                  </a:lnTo>
                  <a:lnTo>
                    <a:pt x="1636482" y="1353"/>
                  </a:lnTo>
                  <a:lnTo>
                    <a:pt x="1630878" y="1474"/>
                  </a:lnTo>
                  <a:lnTo>
                    <a:pt x="1625273" y="1603"/>
                  </a:lnTo>
                  <a:lnTo>
                    <a:pt x="1619669" y="1739"/>
                  </a:lnTo>
                  <a:lnTo>
                    <a:pt x="1614065" y="1884"/>
                  </a:lnTo>
                  <a:lnTo>
                    <a:pt x="1608460" y="2037"/>
                  </a:lnTo>
                  <a:lnTo>
                    <a:pt x="1602856" y="2198"/>
                  </a:lnTo>
                  <a:lnTo>
                    <a:pt x="1597252" y="2368"/>
                  </a:lnTo>
                  <a:lnTo>
                    <a:pt x="1591647" y="2546"/>
                  </a:lnTo>
                  <a:lnTo>
                    <a:pt x="1586043" y="2734"/>
                  </a:lnTo>
                  <a:lnTo>
                    <a:pt x="1580438" y="2932"/>
                  </a:lnTo>
                  <a:lnTo>
                    <a:pt x="1574834" y="3139"/>
                  </a:lnTo>
                  <a:lnTo>
                    <a:pt x="1569230" y="3356"/>
                  </a:lnTo>
                  <a:lnTo>
                    <a:pt x="1563625" y="3584"/>
                  </a:lnTo>
                  <a:lnTo>
                    <a:pt x="1558021" y="3823"/>
                  </a:lnTo>
                  <a:lnTo>
                    <a:pt x="1552416" y="4073"/>
                  </a:lnTo>
                  <a:lnTo>
                    <a:pt x="1546812" y="4336"/>
                  </a:lnTo>
                  <a:lnTo>
                    <a:pt x="1541208" y="4611"/>
                  </a:lnTo>
                  <a:lnTo>
                    <a:pt x="1535603" y="4898"/>
                  </a:lnTo>
                  <a:lnTo>
                    <a:pt x="1529999" y="5200"/>
                  </a:lnTo>
                  <a:lnTo>
                    <a:pt x="1524394" y="5516"/>
                  </a:lnTo>
                  <a:lnTo>
                    <a:pt x="1518790" y="5846"/>
                  </a:lnTo>
                  <a:lnTo>
                    <a:pt x="1513186" y="6193"/>
                  </a:lnTo>
                  <a:lnTo>
                    <a:pt x="1507581" y="6555"/>
                  </a:lnTo>
                  <a:lnTo>
                    <a:pt x="1501977" y="6935"/>
                  </a:lnTo>
                  <a:lnTo>
                    <a:pt x="1496372" y="7333"/>
                  </a:lnTo>
                  <a:lnTo>
                    <a:pt x="1490768" y="7749"/>
                  </a:lnTo>
                  <a:lnTo>
                    <a:pt x="1485164" y="8185"/>
                  </a:lnTo>
                  <a:lnTo>
                    <a:pt x="1479559" y="8641"/>
                  </a:lnTo>
                  <a:lnTo>
                    <a:pt x="1473955" y="9118"/>
                  </a:lnTo>
                  <a:lnTo>
                    <a:pt x="1468350" y="9617"/>
                  </a:lnTo>
                  <a:lnTo>
                    <a:pt x="1462746" y="10138"/>
                  </a:lnTo>
                  <a:lnTo>
                    <a:pt x="1457142" y="10684"/>
                  </a:lnTo>
                  <a:lnTo>
                    <a:pt x="1451537" y="11254"/>
                  </a:lnTo>
                  <a:lnTo>
                    <a:pt x="1445933" y="11850"/>
                  </a:lnTo>
                  <a:lnTo>
                    <a:pt x="1440329" y="12472"/>
                  </a:lnTo>
                  <a:lnTo>
                    <a:pt x="1434724" y="13122"/>
                  </a:lnTo>
                  <a:lnTo>
                    <a:pt x="1429120" y="13800"/>
                  </a:lnTo>
                  <a:lnTo>
                    <a:pt x="1423515" y="14507"/>
                  </a:lnTo>
                  <a:lnTo>
                    <a:pt x="1417911" y="15244"/>
                  </a:lnTo>
                  <a:lnTo>
                    <a:pt x="1412307" y="16012"/>
                  </a:lnTo>
                  <a:lnTo>
                    <a:pt x="1406702" y="16812"/>
                  </a:lnTo>
                  <a:lnTo>
                    <a:pt x="1401098" y="17644"/>
                  </a:lnTo>
                  <a:lnTo>
                    <a:pt x="1395493" y="18510"/>
                  </a:lnTo>
                  <a:lnTo>
                    <a:pt x="1389889" y="19410"/>
                  </a:lnTo>
                  <a:lnTo>
                    <a:pt x="1384285" y="20345"/>
                  </a:lnTo>
                  <a:lnTo>
                    <a:pt x="1378680" y="21316"/>
                  </a:lnTo>
                  <a:lnTo>
                    <a:pt x="1373076" y="22323"/>
                  </a:lnTo>
                  <a:lnTo>
                    <a:pt x="1367471" y="23367"/>
                  </a:lnTo>
                  <a:lnTo>
                    <a:pt x="1361867" y="24448"/>
                  </a:lnTo>
                  <a:lnTo>
                    <a:pt x="1356263" y="25567"/>
                  </a:lnTo>
                  <a:lnTo>
                    <a:pt x="1350658" y="26724"/>
                  </a:lnTo>
                  <a:lnTo>
                    <a:pt x="1345054" y="27920"/>
                  </a:lnTo>
                  <a:lnTo>
                    <a:pt x="1339449" y="29154"/>
                  </a:lnTo>
                  <a:lnTo>
                    <a:pt x="1333845" y="30427"/>
                  </a:lnTo>
                  <a:lnTo>
                    <a:pt x="1328241" y="31740"/>
                  </a:lnTo>
                  <a:lnTo>
                    <a:pt x="1322636" y="33090"/>
                  </a:lnTo>
                  <a:lnTo>
                    <a:pt x="1317032" y="34480"/>
                  </a:lnTo>
                  <a:lnTo>
                    <a:pt x="1311427" y="35908"/>
                  </a:lnTo>
                  <a:lnTo>
                    <a:pt x="1305823" y="37373"/>
                  </a:lnTo>
                  <a:lnTo>
                    <a:pt x="1300219" y="38876"/>
                  </a:lnTo>
                  <a:lnTo>
                    <a:pt x="1294614" y="40415"/>
                  </a:lnTo>
                  <a:lnTo>
                    <a:pt x="1289010" y="41990"/>
                  </a:lnTo>
                  <a:lnTo>
                    <a:pt x="1283406" y="43599"/>
                  </a:lnTo>
                  <a:lnTo>
                    <a:pt x="1277801" y="45242"/>
                  </a:lnTo>
                  <a:lnTo>
                    <a:pt x="1272197" y="46918"/>
                  </a:lnTo>
                  <a:lnTo>
                    <a:pt x="1266592" y="48624"/>
                  </a:lnTo>
                  <a:lnTo>
                    <a:pt x="1260988" y="50359"/>
                  </a:lnTo>
                  <a:lnTo>
                    <a:pt x="1255384" y="52122"/>
                  </a:lnTo>
                  <a:lnTo>
                    <a:pt x="1249779" y="53911"/>
                  </a:lnTo>
                  <a:lnTo>
                    <a:pt x="1244175" y="55723"/>
                  </a:lnTo>
                  <a:lnTo>
                    <a:pt x="1238570" y="57557"/>
                  </a:lnTo>
                  <a:lnTo>
                    <a:pt x="1232966" y="59409"/>
                  </a:lnTo>
                  <a:lnTo>
                    <a:pt x="1227362" y="61279"/>
                  </a:lnTo>
                  <a:lnTo>
                    <a:pt x="1221757" y="63163"/>
                  </a:lnTo>
                  <a:lnTo>
                    <a:pt x="1216153" y="65058"/>
                  </a:lnTo>
                  <a:lnTo>
                    <a:pt x="1210548" y="66962"/>
                  </a:lnTo>
                  <a:lnTo>
                    <a:pt x="1204944" y="68872"/>
                  </a:lnTo>
                  <a:lnTo>
                    <a:pt x="1199340" y="70785"/>
                  </a:lnTo>
                  <a:lnTo>
                    <a:pt x="1193735" y="72699"/>
                  </a:lnTo>
                  <a:lnTo>
                    <a:pt x="1188131" y="74611"/>
                  </a:lnTo>
                  <a:lnTo>
                    <a:pt x="1182526" y="76518"/>
                  </a:lnTo>
                  <a:lnTo>
                    <a:pt x="1176922" y="78420"/>
                  </a:lnTo>
                  <a:lnTo>
                    <a:pt x="1171318" y="80313"/>
                  </a:lnTo>
                  <a:lnTo>
                    <a:pt x="1165713" y="82196"/>
                  </a:lnTo>
                  <a:lnTo>
                    <a:pt x="1160109" y="84066"/>
                  </a:lnTo>
                  <a:lnTo>
                    <a:pt x="1154504" y="85922"/>
                  </a:lnTo>
                  <a:lnTo>
                    <a:pt x="1148900" y="87761"/>
                  </a:lnTo>
                  <a:lnTo>
                    <a:pt x="1143296" y="89582"/>
                  </a:lnTo>
                  <a:lnTo>
                    <a:pt x="1137691" y="91383"/>
                  </a:lnTo>
                  <a:lnTo>
                    <a:pt x="1132087" y="93163"/>
                  </a:lnTo>
                  <a:lnTo>
                    <a:pt x="1126482" y="94921"/>
                  </a:lnTo>
                  <a:lnTo>
                    <a:pt x="1120878" y="96655"/>
                  </a:lnTo>
                  <a:lnTo>
                    <a:pt x="1115274" y="98365"/>
                  </a:lnTo>
                  <a:lnTo>
                    <a:pt x="1109669" y="100049"/>
                  </a:lnTo>
                  <a:lnTo>
                    <a:pt x="1104065" y="101708"/>
                  </a:lnTo>
                  <a:lnTo>
                    <a:pt x="1098461" y="103340"/>
                  </a:lnTo>
                  <a:lnTo>
                    <a:pt x="1092856" y="104947"/>
                  </a:lnTo>
                  <a:lnTo>
                    <a:pt x="1087252" y="106527"/>
                  </a:lnTo>
                  <a:lnTo>
                    <a:pt x="1081647" y="108081"/>
                  </a:lnTo>
                  <a:lnTo>
                    <a:pt x="1076043" y="109610"/>
                  </a:lnTo>
                  <a:lnTo>
                    <a:pt x="1070439" y="111114"/>
                  </a:lnTo>
                  <a:lnTo>
                    <a:pt x="1064834" y="112594"/>
                  </a:lnTo>
                  <a:lnTo>
                    <a:pt x="1059230" y="114052"/>
                  </a:lnTo>
                  <a:lnTo>
                    <a:pt x="1053625" y="115487"/>
                  </a:lnTo>
                  <a:lnTo>
                    <a:pt x="1048021" y="116902"/>
                  </a:lnTo>
                  <a:lnTo>
                    <a:pt x="1042417" y="118299"/>
                  </a:lnTo>
                  <a:lnTo>
                    <a:pt x="1036812" y="119678"/>
                  </a:lnTo>
                  <a:lnTo>
                    <a:pt x="1031208" y="121043"/>
                  </a:lnTo>
                  <a:lnTo>
                    <a:pt x="1025603" y="122394"/>
                  </a:lnTo>
                  <a:lnTo>
                    <a:pt x="1019999" y="123733"/>
                  </a:lnTo>
                  <a:lnTo>
                    <a:pt x="1014395" y="125064"/>
                  </a:lnTo>
                  <a:lnTo>
                    <a:pt x="1008790" y="126387"/>
                  </a:lnTo>
                  <a:lnTo>
                    <a:pt x="1003186" y="127706"/>
                  </a:lnTo>
                  <a:lnTo>
                    <a:pt x="997581" y="129022"/>
                  </a:lnTo>
                  <a:lnTo>
                    <a:pt x="991977" y="130338"/>
                  </a:lnTo>
                  <a:lnTo>
                    <a:pt x="986373" y="131655"/>
                  </a:lnTo>
                  <a:lnTo>
                    <a:pt x="980768" y="132976"/>
                  </a:lnTo>
                  <a:lnTo>
                    <a:pt x="975164" y="134303"/>
                  </a:lnTo>
                  <a:lnTo>
                    <a:pt x="969559" y="135638"/>
                  </a:lnTo>
                  <a:lnTo>
                    <a:pt x="963955" y="136983"/>
                  </a:lnTo>
                  <a:lnTo>
                    <a:pt x="958351" y="138340"/>
                  </a:lnTo>
                  <a:lnTo>
                    <a:pt x="952746" y="139710"/>
                  </a:lnTo>
                  <a:lnTo>
                    <a:pt x="947142" y="141095"/>
                  </a:lnTo>
                  <a:lnTo>
                    <a:pt x="941538" y="142496"/>
                  </a:lnTo>
                  <a:lnTo>
                    <a:pt x="935933" y="143914"/>
                  </a:lnTo>
                  <a:lnTo>
                    <a:pt x="930329" y="145351"/>
                  </a:lnTo>
                  <a:lnTo>
                    <a:pt x="924724" y="146807"/>
                  </a:lnTo>
                  <a:lnTo>
                    <a:pt x="919120" y="148284"/>
                  </a:lnTo>
                  <a:lnTo>
                    <a:pt x="913516" y="149781"/>
                  </a:lnTo>
                  <a:lnTo>
                    <a:pt x="907911" y="151299"/>
                  </a:lnTo>
                  <a:lnTo>
                    <a:pt x="902307" y="152839"/>
                  </a:lnTo>
                  <a:lnTo>
                    <a:pt x="896702" y="154400"/>
                  </a:lnTo>
                  <a:lnTo>
                    <a:pt x="891098" y="155983"/>
                  </a:lnTo>
                  <a:lnTo>
                    <a:pt x="885494" y="157586"/>
                  </a:lnTo>
                  <a:lnTo>
                    <a:pt x="879889" y="159210"/>
                  </a:lnTo>
                  <a:lnTo>
                    <a:pt x="874285" y="160855"/>
                  </a:lnTo>
                  <a:lnTo>
                    <a:pt x="868680" y="162519"/>
                  </a:lnTo>
                  <a:lnTo>
                    <a:pt x="863076" y="164202"/>
                  </a:lnTo>
                  <a:lnTo>
                    <a:pt x="857472" y="165903"/>
                  </a:lnTo>
                  <a:lnTo>
                    <a:pt x="851867" y="167621"/>
                  </a:lnTo>
                  <a:lnTo>
                    <a:pt x="846263" y="169356"/>
                  </a:lnTo>
                  <a:lnTo>
                    <a:pt x="840658" y="171105"/>
                  </a:lnTo>
                  <a:lnTo>
                    <a:pt x="835054" y="172868"/>
                  </a:lnTo>
                  <a:lnTo>
                    <a:pt x="829450" y="174643"/>
                  </a:lnTo>
                  <a:lnTo>
                    <a:pt x="823845" y="176430"/>
                  </a:lnTo>
                  <a:lnTo>
                    <a:pt x="818241" y="178226"/>
                  </a:lnTo>
                  <a:lnTo>
                    <a:pt x="812636" y="180032"/>
                  </a:lnTo>
                  <a:lnTo>
                    <a:pt x="807032" y="181845"/>
                  </a:lnTo>
                  <a:lnTo>
                    <a:pt x="801428" y="183664"/>
                  </a:lnTo>
                  <a:lnTo>
                    <a:pt x="795823" y="185487"/>
                  </a:lnTo>
                  <a:lnTo>
                    <a:pt x="790219" y="187315"/>
                  </a:lnTo>
                  <a:lnTo>
                    <a:pt x="784615" y="189144"/>
                  </a:lnTo>
                  <a:lnTo>
                    <a:pt x="779010" y="190974"/>
                  </a:lnTo>
                  <a:lnTo>
                    <a:pt x="773406" y="192805"/>
                  </a:lnTo>
                  <a:lnTo>
                    <a:pt x="767801" y="194633"/>
                  </a:lnTo>
                  <a:lnTo>
                    <a:pt x="762197" y="196459"/>
                  </a:lnTo>
                  <a:lnTo>
                    <a:pt x="756593" y="198281"/>
                  </a:lnTo>
                  <a:lnTo>
                    <a:pt x="750988" y="200099"/>
                  </a:lnTo>
                  <a:lnTo>
                    <a:pt x="745384" y="201910"/>
                  </a:lnTo>
                  <a:lnTo>
                    <a:pt x="739779" y="203715"/>
                  </a:lnTo>
                  <a:lnTo>
                    <a:pt x="734175" y="205513"/>
                  </a:lnTo>
                  <a:lnTo>
                    <a:pt x="728571" y="207301"/>
                  </a:lnTo>
                  <a:lnTo>
                    <a:pt x="722966" y="209081"/>
                  </a:lnTo>
                  <a:lnTo>
                    <a:pt x="717362" y="210850"/>
                  </a:lnTo>
                  <a:lnTo>
                    <a:pt x="711757" y="212609"/>
                  </a:lnTo>
                  <a:lnTo>
                    <a:pt x="706153" y="214356"/>
                  </a:lnTo>
                  <a:lnTo>
                    <a:pt x="700549" y="216092"/>
                  </a:lnTo>
                  <a:lnTo>
                    <a:pt x="694944" y="217815"/>
                  </a:lnTo>
                  <a:lnTo>
                    <a:pt x="689340" y="219525"/>
                  </a:lnTo>
                  <a:lnTo>
                    <a:pt x="683735" y="221222"/>
                  </a:lnTo>
                  <a:lnTo>
                    <a:pt x="678131" y="222905"/>
                  </a:lnTo>
                  <a:lnTo>
                    <a:pt x="672527" y="224574"/>
                  </a:lnTo>
                  <a:lnTo>
                    <a:pt x="666922" y="226229"/>
                  </a:lnTo>
                  <a:lnTo>
                    <a:pt x="661318" y="227870"/>
                  </a:lnTo>
                  <a:lnTo>
                    <a:pt x="655713" y="229497"/>
                  </a:lnTo>
                  <a:lnTo>
                    <a:pt x="650109" y="231109"/>
                  </a:lnTo>
                  <a:lnTo>
                    <a:pt x="644505" y="232707"/>
                  </a:lnTo>
                  <a:lnTo>
                    <a:pt x="638900" y="234290"/>
                  </a:lnTo>
                  <a:lnTo>
                    <a:pt x="633296" y="235858"/>
                  </a:lnTo>
                  <a:lnTo>
                    <a:pt x="627692" y="237413"/>
                  </a:lnTo>
                  <a:lnTo>
                    <a:pt x="622087" y="238953"/>
                  </a:lnTo>
                  <a:lnTo>
                    <a:pt x="616483" y="240479"/>
                  </a:lnTo>
                  <a:lnTo>
                    <a:pt x="610878" y="241991"/>
                  </a:lnTo>
                  <a:lnTo>
                    <a:pt x="605274" y="243490"/>
                  </a:lnTo>
                  <a:lnTo>
                    <a:pt x="599670" y="244976"/>
                  </a:lnTo>
                  <a:lnTo>
                    <a:pt x="594065" y="246449"/>
                  </a:lnTo>
                  <a:lnTo>
                    <a:pt x="588461" y="247910"/>
                  </a:lnTo>
                  <a:lnTo>
                    <a:pt x="582856" y="249359"/>
                  </a:lnTo>
                  <a:lnTo>
                    <a:pt x="577252" y="250797"/>
                  </a:lnTo>
                  <a:lnTo>
                    <a:pt x="571648" y="252223"/>
                  </a:lnTo>
                  <a:lnTo>
                    <a:pt x="566043" y="253639"/>
                  </a:lnTo>
                  <a:lnTo>
                    <a:pt x="560439" y="255046"/>
                  </a:lnTo>
                  <a:lnTo>
                    <a:pt x="554834" y="256443"/>
                  </a:lnTo>
                  <a:lnTo>
                    <a:pt x="549230" y="257832"/>
                  </a:lnTo>
                  <a:lnTo>
                    <a:pt x="543626" y="259213"/>
                  </a:lnTo>
                  <a:lnTo>
                    <a:pt x="538021" y="260587"/>
                  </a:lnTo>
                  <a:lnTo>
                    <a:pt x="532417" y="261955"/>
                  </a:lnTo>
                  <a:lnTo>
                    <a:pt x="526812" y="263317"/>
                  </a:lnTo>
                  <a:lnTo>
                    <a:pt x="521208" y="264675"/>
                  </a:lnTo>
                  <a:lnTo>
                    <a:pt x="515604" y="266029"/>
                  </a:lnTo>
                  <a:lnTo>
                    <a:pt x="509999" y="267380"/>
                  </a:lnTo>
                  <a:lnTo>
                    <a:pt x="504395" y="268729"/>
                  </a:lnTo>
                  <a:lnTo>
                    <a:pt x="498790" y="270077"/>
                  </a:lnTo>
                  <a:lnTo>
                    <a:pt x="493186" y="271426"/>
                  </a:lnTo>
                  <a:lnTo>
                    <a:pt x="487582" y="272775"/>
                  </a:lnTo>
                  <a:lnTo>
                    <a:pt x="481977" y="274127"/>
                  </a:lnTo>
                  <a:lnTo>
                    <a:pt x="476373" y="275482"/>
                  </a:lnTo>
                  <a:lnTo>
                    <a:pt x="470769" y="276841"/>
                  </a:lnTo>
                  <a:lnTo>
                    <a:pt x="465164" y="278207"/>
                  </a:lnTo>
                  <a:lnTo>
                    <a:pt x="459560" y="279579"/>
                  </a:lnTo>
                  <a:lnTo>
                    <a:pt x="453955" y="280959"/>
                  </a:lnTo>
                  <a:lnTo>
                    <a:pt x="448351" y="282348"/>
                  </a:lnTo>
                  <a:lnTo>
                    <a:pt x="442747" y="283749"/>
                  </a:lnTo>
                  <a:lnTo>
                    <a:pt x="437142" y="285162"/>
                  </a:lnTo>
                  <a:lnTo>
                    <a:pt x="431538" y="286588"/>
                  </a:lnTo>
                  <a:lnTo>
                    <a:pt x="425933" y="288029"/>
                  </a:lnTo>
                  <a:lnTo>
                    <a:pt x="420329" y="289487"/>
                  </a:lnTo>
                  <a:lnTo>
                    <a:pt x="414725" y="290963"/>
                  </a:lnTo>
                  <a:lnTo>
                    <a:pt x="409120" y="292459"/>
                  </a:lnTo>
                  <a:lnTo>
                    <a:pt x="403516" y="293975"/>
                  </a:lnTo>
                  <a:lnTo>
                    <a:pt x="397911" y="295515"/>
                  </a:lnTo>
                  <a:lnTo>
                    <a:pt x="392307" y="297079"/>
                  </a:lnTo>
                  <a:lnTo>
                    <a:pt x="386703" y="298670"/>
                  </a:lnTo>
                  <a:lnTo>
                    <a:pt x="381098" y="300288"/>
                  </a:lnTo>
                  <a:lnTo>
                    <a:pt x="375494" y="301937"/>
                  </a:lnTo>
                  <a:lnTo>
                    <a:pt x="369889" y="303617"/>
                  </a:lnTo>
                  <a:lnTo>
                    <a:pt x="364285" y="305330"/>
                  </a:lnTo>
                  <a:lnTo>
                    <a:pt x="358681" y="307079"/>
                  </a:lnTo>
                  <a:lnTo>
                    <a:pt x="353076" y="308866"/>
                  </a:lnTo>
                  <a:lnTo>
                    <a:pt x="347472" y="310691"/>
                  </a:lnTo>
                  <a:lnTo>
                    <a:pt x="341867" y="312558"/>
                  </a:lnTo>
                  <a:lnTo>
                    <a:pt x="336263" y="314468"/>
                  </a:lnTo>
                  <a:lnTo>
                    <a:pt x="330659" y="316423"/>
                  </a:lnTo>
                  <a:lnTo>
                    <a:pt x="325054" y="318426"/>
                  </a:lnTo>
                  <a:lnTo>
                    <a:pt x="319450" y="320478"/>
                  </a:lnTo>
                  <a:lnTo>
                    <a:pt x="313846" y="322581"/>
                  </a:lnTo>
                  <a:lnTo>
                    <a:pt x="308241" y="324738"/>
                  </a:lnTo>
                  <a:lnTo>
                    <a:pt x="302637" y="326951"/>
                  </a:lnTo>
                  <a:lnTo>
                    <a:pt x="297032" y="329222"/>
                  </a:lnTo>
                  <a:lnTo>
                    <a:pt x="291428" y="331552"/>
                  </a:lnTo>
                  <a:lnTo>
                    <a:pt x="285824" y="333945"/>
                  </a:lnTo>
                  <a:lnTo>
                    <a:pt x="280219" y="336401"/>
                  </a:lnTo>
                  <a:lnTo>
                    <a:pt x="274615" y="338924"/>
                  </a:lnTo>
                  <a:lnTo>
                    <a:pt x="269010" y="341515"/>
                  </a:lnTo>
                  <a:lnTo>
                    <a:pt x="263406" y="344175"/>
                  </a:lnTo>
                  <a:lnTo>
                    <a:pt x="257802" y="346909"/>
                  </a:lnTo>
                  <a:lnTo>
                    <a:pt x="252197" y="349716"/>
                  </a:lnTo>
                  <a:lnTo>
                    <a:pt x="246593" y="352599"/>
                  </a:lnTo>
                  <a:lnTo>
                    <a:pt x="240988" y="355559"/>
                  </a:lnTo>
                  <a:lnTo>
                    <a:pt x="235384" y="358599"/>
                  </a:lnTo>
                  <a:lnTo>
                    <a:pt x="229780" y="361720"/>
                  </a:lnTo>
                  <a:lnTo>
                    <a:pt x="224175" y="364924"/>
                  </a:lnTo>
                  <a:lnTo>
                    <a:pt x="218571" y="368211"/>
                  </a:lnTo>
                  <a:lnTo>
                    <a:pt x="212966" y="371584"/>
                  </a:lnTo>
                  <a:lnTo>
                    <a:pt x="207362" y="375043"/>
                  </a:lnTo>
                  <a:lnTo>
                    <a:pt x="201758" y="378590"/>
                  </a:lnTo>
                  <a:lnTo>
                    <a:pt x="196153" y="382224"/>
                  </a:lnTo>
                  <a:lnTo>
                    <a:pt x="190549" y="385948"/>
                  </a:lnTo>
                  <a:lnTo>
                    <a:pt x="184944" y="389761"/>
                  </a:lnTo>
                  <a:lnTo>
                    <a:pt x="179340" y="393664"/>
                  </a:lnTo>
                  <a:lnTo>
                    <a:pt x="173736" y="397656"/>
                  </a:lnTo>
                  <a:lnTo>
                    <a:pt x="168131" y="401738"/>
                  </a:lnTo>
                  <a:lnTo>
                    <a:pt x="162527" y="405910"/>
                  </a:lnTo>
                  <a:lnTo>
                    <a:pt x="156923" y="410170"/>
                  </a:lnTo>
                  <a:lnTo>
                    <a:pt x="151318" y="414517"/>
                  </a:lnTo>
                  <a:lnTo>
                    <a:pt x="145714" y="418951"/>
                  </a:lnTo>
                  <a:lnTo>
                    <a:pt x="140109" y="423470"/>
                  </a:lnTo>
                  <a:lnTo>
                    <a:pt x="134505" y="428072"/>
                  </a:lnTo>
                  <a:lnTo>
                    <a:pt x="128901" y="432756"/>
                  </a:lnTo>
                  <a:lnTo>
                    <a:pt x="123296" y="437518"/>
                  </a:lnTo>
                  <a:lnTo>
                    <a:pt x="117692" y="442356"/>
                  </a:lnTo>
                  <a:lnTo>
                    <a:pt x="112087" y="447267"/>
                  </a:lnTo>
                  <a:lnTo>
                    <a:pt x="106483" y="452247"/>
                  </a:lnTo>
                  <a:lnTo>
                    <a:pt x="100879" y="457293"/>
                  </a:lnTo>
                  <a:lnTo>
                    <a:pt x="95274" y="462401"/>
                  </a:lnTo>
                  <a:lnTo>
                    <a:pt x="89670" y="467566"/>
                  </a:lnTo>
                  <a:lnTo>
                    <a:pt x="84065" y="472784"/>
                  </a:lnTo>
                  <a:lnTo>
                    <a:pt x="78461" y="478049"/>
                  </a:lnTo>
                  <a:lnTo>
                    <a:pt x="72857" y="483357"/>
                  </a:lnTo>
                  <a:lnTo>
                    <a:pt x="67252" y="488701"/>
                  </a:lnTo>
                  <a:lnTo>
                    <a:pt x="61648" y="494076"/>
                  </a:lnTo>
                  <a:lnTo>
                    <a:pt x="56043" y="499476"/>
                  </a:lnTo>
                  <a:lnTo>
                    <a:pt x="50439" y="504895"/>
                  </a:lnTo>
                  <a:lnTo>
                    <a:pt x="44835" y="510325"/>
                  </a:lnTo>
                  <a:lnTo>
                    <a:pt x="39230" y="515761"/>
                  </a:lnTo>
                  <a:lnTo>
                    <a:pt x="33626" y="521195"/>
                  </a:lnTo>
                  <a:lnTo>
                    <a:pt x="28021" y="526621"/>
                  </a:lnTo>
                  <a:lnTo>
                    <a:pt x="22417" y="532031"/>
                  </a:lnTo>
                  <a:lnTo>
                    <a:pt x="16813" y="537419"/>
                  </a:lnTo>
                  <a:lnTo>
                    <a:pt x="11208" y="542777"/>
                  </a:lnTo>
                  <a:lnTo>
                    <a:pt x="5604" y="548099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91486" y="3175212"/>
              <a:ext cx="1883076" cy="553379"/>
            </a:xfrm>
            <a:custGeom>
              <a:avLst/>
              <a:pathLst>
                <a:path w="1883076" h="553379">
                  <a:moveTo>
                    <a:pt x="0" y="553379"/>
                  </a:moveTo>
                  <a:lnTo>
                    <a:pt x="5604" y="548100"/>
                  </a:lnTo>
                  <a:lnTo>
                    <a:pt x="11208" y="542778"/>
                  </a:lnTo>
                  <a:lnTo>
                    <a:pt x="16813" y="537420"/>
                  </a:lnTo>
                  <a:lnTo>
                    <a:pt x="22417" y="532032"/>
                  </a:lnTo>
                  <a:lnTo>
                    <a:pt x="28021" y="526622"/>
                  </a:lnTo>
                  <a:lnTo>
                    <a:pt x="33626" y="521196"/>
                  </a:lnTo>
                  <a:lnTo>
                    <a:pt x="39230" y="515762"/>
                  </a:lnTo>
                  <a:lnTo>
                    <a:pt x="44835" y="510327"/>
                  </a:lnTo>
                  <a:lnTo>
                    <a:pt x="50439" y="504896"/>
                  </a:lnTo>
                  <a:lnTo>
                    <a:pt x="56043" y="499478"/>
                  </a:lnTo>
                  <a:lnTo>
                    <a:pt x="61648" y="494078"/>
                  </a:lnTo>
                  <a:lnTo>
                    <a:pt x="67252" y="488702"/>
                  </a:lnTo>
                  <a:lnTo>
                    <a:pt x="72857" y="483358"/>
                  </a:lnTo>
                  <a:lnTo>
                    <a:pt x="78461" y="478050"/>
                  </a:lnTo>
                  <a:lnTo>
                    <a:pt x="84065" y="472785"/>
                  </a:lnTo>
                  <a:lnTo>
                    <a:pt x="89670" y="467567"/>
                  </a:lnTo>
                  <a:lnTo>
                    <a:pt x="95274" y="462402"/>
                  </a:lnTo>
                  <a:lnTo>
                    <a:pt x="100879" y="457294"/>
                  </a:lnTo>
                  <a:lnTo>
                    <a:pt x="106483" y="452248"/>
                  </a:lnTo>
                  <a:lnTo>
                    <a:pt x="112087" y="447268"/>
                  </a:lnTo>
                  <a:lnTo>
                    <a:pt x="117692" y="442357"/>
                  </a:lnTo>
                  <a:lnTo>
                    <a:pt x="123296" y="437519"/>
                  </a:lnTo>
                  <a:lnTo>
                    <a:pt x="128901" y="432757"/>
                  </a:lnTo>
                  <a:lnTo>
                    <a:pt x="134505" y="428074"/>
                  </a:lnTo>
                  <a:lnTo>
                    <a:pt x="140109" y="423472"/>
                  </a:lnTo>
                  <a:lnTo>
                    <a:pt x="145714" y="418953"/>
                  </a:lnTo>
                  <a:lnTo>
                    <a:pt x="151318" y="414519"/>
                  </a:lnTo>
                  <a:lnTo>
                    <a:pt x="156923" y="410171"/>
                  </a:lnTo>
                  <a:lnTo>
                    <a:pt x="162527" y="405911"/>
                  </a:lnTo>
                  <a:lnTo>
                    <a:pt x="168131" y="401740"/>
                  </a:lnTo>
                  <a:lnTo>
                    <a:pt x="173736" y="397658"/>
                  </a:lnTo>
                  <a:lnTo>
                    <a:pt x="179340" y="393665"/>
                  </a:lnTo>
                  <a:lnTo>
                    <a:pt x="184944" y="389762"/>
                  </a:lnTo>
                  <a:lnTo>
                    <a:pt x="190549" y="385949"/>
                  </a:lnTo>
                  <a:lnTo>
                    <a:pt x="196153" y="382226"/>
                  </a:lnTo>
                  <a:lnTo>
                    <a:pt x="201758" y="378591"/>
                  </a:lnTo>
                  <a:lnTo>
                    <a:pt x="207362" y="375044"/>
                  </a:lnTo>
                  <a:lnTo>
                    <a:pt x="212966" y="371585"/>
                  </a:lnTo>
                  <a:lnTo>
                    <a:pt x="218571" y="368213"/>
                  </a:lnTo>
                  <a:lnTo>
                    <a:pt x="224175" y="364925"/>
                  </a:lnTo>
                  <a:lnTo>
                    <a:pt x="229780" y="361721"/>
                  </a:lnTo>
                  <a:lnTo>
                    <a:pt x="235384" y="358600"/>
                  </a:lnTo>
                  <a:lnTo>
                    <a:pt x="240988" y="355560"/>
                  </a:lnTo>
                  <a:lnTo>
                    <a:pt x="246593" y="352599"/>
                  </a:lnTo>
                  <a:lnTo>
                    <a:pt x="252197" y="349716"/>
                  </a:lnTo>
                  <a:lnTo>
                    <a:pt x="257802" y="346909"/>
                  </a:lnTo>
                  <a:lnTo>
                    <a:pt x="263406" y="344176"/>
                  </a:lnTo>
                  <a:lnTo>
                    <a:pt x="269010" y="341515"/>
                  </a:lnTo>
                  <a:lnTo>
                    <a:pt x="274615" y="338924"/>
                  </a:lnTo>
                  <a:lnTo>
                    <a:pt x="280219" y="336401"/>
                  </a:lnTo>
                  <a:lnTo>
                    <a:pt x="285824" y="333945"/>
                  </a:lnTo>
                  <a:lnTo>
                    <a:pt x="291428" y="331552"/>
                  </a:lnTo>
                  <a:lnTo>
                    <a:pt x="297032" y="329221"/>
                  </a:lnTo>
                  <a:lnTo>
                    <a:pt x="302637" y="326951"/>
                  </a:lnTo>
                  <a:lnTo>
                    <a:pt x="308241" y="324738"/>
                  </a:lnTo>
                  <a:lnTo>
                    <a:pt x="313846" y="322580"/>
                  </a:lnTo>
                  <a:lnTo>
                    <a:pt x="319450" y="320476"/>
                  </a:lnTo>
                  <a:lnTo>
                    <a:pt x="325054" y="318424"/>
                  </a:lnTo>
                  <a:lnTo>
                    <a:pt x="330659" y="316421"/>
                  </a:lnTo>
                  <a:lnTo>
                    <a:pt x="336263" y="314465"/>
                  </a:lnTo>
                  <a:lnTo>
                    <a:pt x="341867" y="312555"/>
                  </a:lnTo>
                  <a:lnTo>
                    <a:pt x="347472" y="310687"/>
                  </a:lnTo>
                  <a:lnTo>
                    <a:pt x="353076" y="308861"/>
                  </a:lnTo>
                  <a:lnTo>
                    <a:pt x="358681" y="307074"/>
                  </a:lnTo>
                  <a:lnTo>
                    <a:pt x="364285" y="305325"/>
                  </a:lnTo>
                  <a:lnTo>
                    <a:pt x="369889" y="303610"/>
                  </a:lnTo>
                  <a:lnTo>
                    <a:pt x="375494" y="301929"/>
                  </a:lnTo>
                  <a:lnTo>
                    <a:pt x="381098" y="300280"/>
                  </a:lnTo>
                  <a:lnTo>
                    <a:pt x="386703" y="298660"/>
                  </a:lnTo>
                  <a:lnTo>
                    <a:pt x="392307" y="297068"/>
                  </a:lnTo>
                  <a:lnTo>
                    <a:pt x="397911" y="295502"/>
                  </a:lnTo>
                  <a:lnTo>
                    <a:pt x="403516" y="293961"/>
                  </a:lnTo>
                  <a:lnTo>
                    <a:pt x="409120" y="292442"/>
                  </a:lnTo>
                  <a:lnTo>
                    <a:pt x="414725" y="290944"/>
                  </a:lnTo>
                  <a:lnTo>
                    <a:pt x="420329" y="289466"/>
                  </a:lnTo>
                  <a:lnTo>
                    <a:pt x="425933" y="288006"/>
                  </a:lnTo>
                  <a:lnTo>
                    <a:pt x="431538" y="286561"/>
                  </a:lnTo>
                  <a:lnTo>
                    <a:pt x="437142" y="285132"/>
                  </a:lnTo>
                  <a:lnTo>
                    <a:pt x="442747" y="283716"/>
                  </a:lnTo>
                  <a:lnTo>
                    <a:pt x="448351" y="282311"/>
                  </a:lnTo>
                  <a:lnTo>
                    <a:pt x="453955" y="280917"/>
                  </a:lnTo>
                  <a:lnTo>
                    <a:pt x="459560" y="279532"/>
                  </a:lnTo>
                  <a:lnTo>
                    <a:pt x="465164" y="278155"/>
                  </a:lnTo>
                  <a:lnTo>
                    <a:pt x="470769" y="276783"/>
                  </a:lnTo>
                  <a:lnTo>
                    <a:pt x="476373" y="275417"/>
                  </a:lnTo>
                  <a:lnTo>
                    <a:pt x="481977" y="274055"/>
                  </a:lnTo>
                  <a:lnTo>
                    <a:pt x="487582" y="272695"/>
                  </a:lnTo>
                  <a:lnTo>
                    <a:pt x="493186" y="271337"/>
                  </a:lnTo>
                  <a:lnTo>
                    <a:pt x="498790" y="269979"/>
                  </a:lnTo>
                  <a:lnTo>
                    <a:pt x="504395" y="268619"/>
                  </a:lnTo>
                  <a:lnTo>
                    <a:pt x="509999" y="267258"/>
                  </a:lnTo>
                  <a:lnTo>
                    <a:pt x="515604" y="265894"/>
                  </a:lnTo>
                  <a:lnTo>
                    <a:pt x="521208" y="264525"/>
                  </a:lnTo>
                  <a:lnTo>
                    <a:pt x="526812" y="263152"/>
                  </a:lnTo>
                  <a:lnTo>
                    <a:pt x="532417" y="261772"/>
                  </a:lnTo>
                  <a:lnTo>
                    <a:pt x="538021" y="260385"/>
                  </a:lnTo>
                  <a:lnTo>
                    <a:pt x="543626" y="258989"/>
                  </a:lnTo>
                  <a:lnTo>
                    <a:pt x="549230" y="257585"/>
                  </a:lnTo>
                  <a:lnTo>
                    <a:pt x="554834" y="256170"/>
                  </a:lnTo>
                  <a:lnTo>
                    <a:pt x="560439" y="254745"/>
                  </a:lnTo>
                  <a:lnTo>
                    <a:pt x="566043" y="253308"/>
                  </a:lnTo>
                  <a:lnTo>
                    <a:pt x="571648" y="251858"/>
                  </a:lnTo>
                  <a:lnTo>
                    <a:pt x="577252" y="250394"/>
                  </a:lnTo>
                  <a:lnTo>
                    <a:pt x="582856" y="248917"/>
                  </a:lnTo>
                  <a:lnTo>
                    <a:pt x="588461" y="247424"/>
                  </a:lnTo>
                  <a:lnTo>
                    <a:pt x="594065" y="245915"/>
                  </a:lnTo>
                  <a:lnTo>
                    <a:pt x="599670" y="244389"/>
                  </a:lnTo>
                  <a:lnTo>
                    <a:pt x="605274" y="242846"/>
                  </a:lnTo>
                  <a:lnTo>
                    <a:pt x="610878" y="241285"/>
                  </a:lnTo>
                  <a:lnTo>
                    <a:pt x="616483" y="239705"/>
                  </a:lnTo>
                  <a:lnTo>
                    <a:pt x="622087" y="238105"/>
                  </a:lnTo>
                  <a:lnTo>
                    <a:pt x="627692" y="236485"/>
                  </a:lnTo>
                  <a:lnTo>
                    <a:pt x="633296" y="234844"/>
                  </a:lnTo>
                  <a:lnTo>
                    <a:pt x="638900" y="233181"/>
                  </a:lnTo>
                  <a:lnTo>
                    <a:pt x="644505" y="231495"/>
                  </a:lnTo>
                  <a:lnTo>
                    <a:pt x="650109" y="229786"/>
                  </a:lnTo>
                  <a:lnTo>
                    <a:pt x="655713" y="228054"/>
                  </a:lnTo>
                  <a:lnTo>
                    <a:pt x="661318" y="226298"/>
                  </a:lnTo>
                  <a:lnTo>
                    <a:pt x="666922" y="224516"/>
                  </a:lnTo>
                  <a:lnTo>
                    <a:pt x="672527" y="222709"/>
                  </a:lnTo>
                  <a:lnTo>
                    <a:pt x="678131" y="220876"/>
                  </a:lnTo>
                  <a:lnTo>
                    <a:pt x="683735" y="219016"/>
                  </a:lnTo>
                  <a:lnTo>
                    <a:pt x="689340" y="217128"/>
                  </a:lnTo>
                  <a:lnTo>
                    <a:pt x="694944" y="215213"/>
                  </a:lnTo>
                  <a:lnTo>
                    <a:pt x="700549" y="213270"/>
                  </a:lnTo>
                  <a:lnTo>
                    <a:pt x="706153" y="211298"/>
                  </a:lnTo>
                  <a:lnTo>
                    <a:pt x="711757" y="209297"/>
                  </a:lnTo>
                  <a:lnTo>
                    <a:pt x="717362" y="207266"/>
                  </a:lnTo>
                  <a:lnTo>
                    <a:pt x="722966" y="205205"/>
                  </a:lnTo>
                  <a:lnTo>
                    <a:pt x="728571" y="203113"/>
                  </a:lnTo>
                  <a:lnTo>
                    <a:pt x="734175" y="200991"/>
                  </a:lnTo>
                  <a:lnTo>
                    <a:pt x="739779" y="198837"/>
                  </a:lnTo>
                  <a:lnTo>
                    <a:pt x="745384" y="196652"/>
                  </a:lnTo>
                  <a:lnTo>
                    <a:pt x="750988" y="194435"/>
                  </a:lnTo>
                  <a:lnTo>
                    <a:pt x="756593" y="192186"/>
                  </a:lnTo>
                  <a:lnTo>
                    <a:pt x="762197" y="189906"/>
                  </a:lnTo>
                  <a:lnTo>
                    <a:pt x="767801" y="187593"/>
                  </a:lnTo>
                  <a:lnTo>
                    <a:pt x="773406" y="185247"/>
                  </a:lnTo>
                  <a:lnTo>
                    <a:pt x="779010" y="182870"/>
                  </a:lnTo>
                  <a:lnTo>
                    <a:pt x="784615" y="180461"/>
                  </a:lnTo>
                  <a:lnTo>
                    <a:pt x="790219" y="178019"/>
                  </a:lnTo>
                  <a:lnTo>
                    <a:pt x="795823" y="175546"/>
                  </a:lnTo>
                  <a:lnTo>
                    <a:pt x="801428" y="173042"/>
                  </a:lnTo>
                  <a:lnTo>
                    <a:pt x="807032" y="170506"/>
                  </a:lnTo>
                  <a:lnTo>
                    <a:pt x="812636" y="167940"/>
                  </a:lnTo>
                  <a:lnTo>
                    <a:pt x="818241" y="165345"/>
                  </a:lnTo>
                  <a:lnTo>
                    <a:pt x="823845" y="162719"/>
                  </a:lnTo>
                  <a:lnTo>
                    <a:pt x="829450" y="160066"/>
                  </a:lnTo>
                  <a:lnTo>
                    <a:pt x="835054" y="157385"/>
                  </a:lnTo>
                  <a:lnTo>
                    <a:pt x="840658" y="154677"/>
                  </a:lnTo>
                  <a:lnTo>
                    <a:pt x="846263" y="151944"/>
                  </a:lnTo>
                  <a:lnTo>
                    <a:pt x="851867" y="149186"/>
                  </a:lnTo>
                  <a:lnTo>
                    <a:pt x="857472" y="146406"/>
                  </a:lnTo>
                  <a:lnTo>
                    <a:pt x="863076" y="143604"/>
                  </a:lnTo>
                  <a:lnTo>
                    <a:pt x="868680" y="140783"/>
                  </a:lnTo>
                  <a:lnTo>
                    <a:pt x="874285" y="137943"/>
                  </a:lnTo>
                  <a:lnTo>
                    <a:pt x="879889" y="135087"/>
                  </a:lnTo>
                  <a:lnTo>
                    <a:pt x="885494" y="132217"/>
                  </a:lnTo>
                  <a:lnTo>
                    <a:pt x="891098" y="129335"/>
                  </a:lnTo>
                  <a:lnTo>
                    <a:pt x="896702" y="126442"/>
                  </a:lnTo>
                  <a:lnTo>
                    <a:pt x="902307" y="123542"/>
                  </a:lnTo>
                  <a:lnTo>
                    <a:pt x="907911" y="120637"/>
                  </a:lnTo>
                  <a:lnTo>
                    <a:pt x="913516" y="117729"/>
                  </a:lnTo>
                  <a:lnTo>
                    <a:pt x="919120" y="114820"/>
                  </a:lnTo>
                  <a:lnTo>
                    <a:pt x="924724" y="111915"/>
                  </a:lnTo>
                  <a:lnTo>
                    <a:pt x="930329" y="109014"/>
                  </a:lnTo>
                  <a:lnTo>
                    <a:pt x="935933" y="106121"/>
                  </a:lnTo>
                  <a:lnTo>
                    <a:pt x="941538" y="103239"/>
                  </a:lnTo>
                  <a:lnTo>
                    <a:pt x="947142" y="100371"/>
                  </a:lnTo>
                  <a:lnTo>
                    <a:pt x="952746" y="97519"/>
                  </a:lnTo>
                  <a:lnTo>
                    <a:pt x="958351" y="94687"/>
                  </a:lnTo>
                  <a:lnTo>
                    <a:pt x="963955" y="91876"/>
                  </a:lnTo>
                  <a:lnTo>
                    <a:pt x="969559" y="89091"/>
                  </a:lnTo>
                  <a:lnTo>
                    <a:pt x="975164" y="86334"/>
                  </a:lnTo>
                  <a:lnTo>
                    <a:pt x="980768" y="83607"/>
                  </a:lnTo>
                  <a:lnTo>
                    <a:pt x="986373" y="80914"/>
                  </a:lnTo>
                  <a:lnTo>
                    <a:pt x="991977" y="78257"/>
                  </a:lnTo>
                  <a:lnTo>
                    <a:pt x="997581" y="75637"/>
                  </a:lnTo>
                  <a:lnTo>
                    <a:pt x="1003186" y="73059"/>
                  </a:lnTo>
                  <a:lnTo>
                    <a:pt x="1008790" y="70523"/>
                  </a:lnTo>
                  <a:lnTo>
                    <a:pt x="1014395" y="68033"/>
                  </a:lnTo>
                  <a:lnTo>
                    <a:pt x="1019999" y="65589"/>
                  </a:lnTo>
                  <a:lnTo>
                    <a:pt x="1025603" y="63195"/>
                  </a:lnTo>
                  <a:lnTo>
                    <a:pt x="1031208" y="60851"/>
                  </a:lnTo>
                  <a:lnTo>
                    <a:pt x="1036812" y="58558"/>
                  </a:lnTo>
                  <a:lnTo>
                    <a:pt x="1042417" y="56319"/>
                  </a:lnTo>
                  <a:lnTo>
                    <a:pt x="1048021" y="54135"/>
                  </a:lnTo>
                  <a:lnTo>
                    <a:pt x="1053625" y="52006"/>
                  </a:lnTo>
                  <a:lnTo>
                    <a:pt x="1059230" y="49933"/>
                  </a:lnTo>
                  <a:lnTo>
                    <a:pt x="1064834" y="47918"/>
                  </a:lnTo>
                  <a:lnTo>
                    <a:pt x="1070439" y="45959"/>
                  </a:lnTo>
                  <a:lnTo>
                    <a:pt x="1076043" y="44058"/>
                  </a:lnTo>
                  <a:lnTo>
                    <a:pt x="1081647" y="42216"/>
                  </a:lnTo>
                  <a:lnTo>
                    <a:pt x="1087252" y="40431"/>
                  </a:lnTo>
                  <a:lnTo>
                    <a:pt x="1092856" y="38703"/>
                  </a:lnTo>
                  <a:lnTo>
                    <a:pt x="1098461" y="37034"/>
                  </a:lnTo>
                  <a:lnTo>
                    <a:pt x="1104065" y="35421"/>
                  </a:lnTo>
                  <a:lnTo>
                    <a:pt x="1109669" y="33864"/>
                  </a:lnTo>
                  <a:lnTo>
                    <a:pt x="1115274" y="32364"/>
                  </a:lnTo>
                  <a:lnTo>
                    <a:pt x="1120878" y="30918"/>
                  </a:lnTo>
                  <a:lnTo>
                    <a:pt x="1126482" y="29527"/>
                  </a:lnTo>
                  <a:lnTo>
                    <a:pt x="1132087" y="28189"/>
                  </a:lnTo>
                  <a:lnTo>
                    <a:pt x="1137691" y="26903"/>
                  </a:lnTo>
                  <a:lnTo>
                    <a:pt x="1143296" y="25668"/>
                  </a:lnTo>
                  <a:lnTo>
                    <a:pt x="1148900" y="24483"/>
                  </a:lnTo>
                  <a:lnTo>
                    <a:pt x="1154504" y="23347"/>
                  </a:lnTo>
                  <a:lnTo>
                    <a:pt x="1160109" y="22258"/>
                  </a:lnTo>
                  <a:lnTo>
                    <a:pt x="1165713" y="21216"/>
                  </a:lnTo>
                  <a:lnTo>
                    <a:pt x="1171318" y="20218"/>
                  </a:lnTo>
                  <a:lnTo>
                    <a:pt x="1176922" y="19264"/>
                  </a:lnTo>
                  <a:lnTo>
                    <a:pt x="1182526" y="18352"/>
                  </a:lnTo>
                  <a:lnTo>
                    <a:pt x="1188131" y="17481"/>
                  </a:lnTo>
                  <a:lnTo>
                    <a:pt x="1193735" y="16649"/>
                  </a:lnTo>
                  <a:lnTo>
                    <a:pt x="1199340" y="15855"/>
                  </a:lnTo>
                  <a:lnTo>
                    <a:pt x="1204944" y="15098"/>
                  </a:lnTo>
                  <a:lnTo>
                    <a:pt x="1210548" y="14377"/>
                  </a:lnTo>
                  <a:lnTo>
                    <a:pt x="1216153" y="13689"/>
                  </a:lnTo>
                  <a:lnTo>
                    <a:pt x="1221757" y="13034"/>
                  </a:lnTo>
                  <a:lnTo>
                    <a:pt x="1227362" y="12410"/>
                  </a:lnTo>
                  <a:lnTo>
                    <a:pt x="1232966" y="11816"/>
                  </a:lnTo>
                  <a:lnTo>
                    <a:pt x="1238570" y="11251"/>
                  </a:lnTo>
                  <a:lnTo>
                    <a:pt x="1244175" y="10713"/>
                  </a:lnTo>
                  <a:lnTo>
                    <a:pt x="1249779" y="10202"/>
                  </a:lnTo>
                  <a:lnTo>
                    <a:pt x="1255384" y="9715"/>
                  </a:lnTo>
                  <a:lnTo>
                    <a:pt x="1260988" y="9253"/>
                  </a:lnTo>
                  <a:lnTo>
                    <a:pt x="1266592" y="8814"/>
                  </a:lnTo>
                  <a:lnTo>
                    <a:pt x="1272197" y="8396"/>
                  </a:lnTo>
                  <a:lnTo>
                    <a:pt x="1277801" y="7999"/>
                  </a:lnTo>
                  <a:lnTo>
                    <a:pt x="1283406" y="7622"/>
                  </a:lnTo>
                  <a:lnTo>
                    <a:pt x="1289010" y="7264"/>
                  </a:lnTo>
                  <a:lnTo>
                    <a:pt x="1294614" y="6923"/>
                  </a:lnTo>
                  <a:lnTo>
                    <a:pt x="1300219" y="6600"/>
                  </a:lnTo>
                  <a:lnTo>
                    <a:pt x="1305823" y="6293"/>
                  </a:lnTo>
                  <a:lnTo>
                    <a:pt x="1311427" y="6002"/>
                  </a:lnTo>
                  <a:lnTo>
                    <a:pt x="1317032" y="5725"/>
                  </a:lnTo>
                  <a:lnTo>
                    <a:pt x="1322636" y="5462"/>
                  </a:lnTo>
                  <a:lnTo>
                    <a:pt x="1328241" y="5212"/>
                  </a:lnTo>
                  <a:lnTo>
                    <a:pt x="1333845" y="4975"/>
                  </a:lnTo>
                  <a:lnTo>
                    <a:pt x="1339449" y="4749"/>
                  </a:lnTo>
                  <a:lnTo>
                    <a:pt x="1345054" y="4535"/>
                  </a:lnTo>
                  <a:lnTo>
                    <a:pt x="1350658" y="4332"/>
                  </a:lnTo>
                  <a:lnTo>
                    <a:pt x="1356263" y="4139"/>
                  </a:lnTo>
                  <a:lnTo>
                    <a:pt x="1361867" y="3955"/>
                  </a:lnTo>
                  <a:lnTo>
                    <a:pt x="1367471" y="3781"/>
                  </a:lnTo>
                  <a:lnTo>
                    <a:pt x="1373076" y="3615"/>
                  </a:lnTo>
                  <a:lnTo>
                    <a:pt x="1378680" y="3458"/>
                  </a:lnTo>
                  <a:lnTo>
                    <a:pt x="1384285" y="3308"/>
                  </a:lnTo>
                  <a:lnTo>
                    <a:pt x="1389889" y="3166"/>
                  </a:lnTo>
                  <a:lnTo>
                    <a:pt x="1395493" y="3030"/>
                  </a:lnTo>
                  <a:lnTo>
                    <a:pt x="1401098" y="2901"/>
                  </a:lnTo>
                  <a:lnTo>
                    <a:pt x="1406702" y="2779"/>
                  </a:lnTo>
                  <a:lnTo>
                    <a:pt x="1412307" y="2662"/>
                  </a:lnTo>
                  <a:lnTo>
                    <a:pt x="1417911" y="2551"/>
                  </a:lnTo>
                  <a:lnTo>
                    <a:pt x="1423515" y="2445"/>
                  </a:lnTo>
                  <a:lnTo>
                    <a:pt x="1429120" y="2344"/>
                  </a:lnTo>
                  <a:lnTo>
                    <a:pt x="1434724" y="2248"/>
                  </a:lnTo>
                  <a:lnTo>
                    <a:pt x="1440329" y="2156"/>
                  </a:lnTo>
                  <a:lnTo>
                    <a:pt x="1445933" y="2069"/>
                  </a:lnTo>
                  <a:lnTo>
                    <a:pt x="1451537" y="1986"/>
                  </a:lnTo>
                  <a:lnTo>
                    <a:pt x="1457142" y="1906"/>
                  </a:lnTo>
                  <a:lnTo>
                    <a:pt x="1462746" y="1830"/>
                  </a:lnTo>
                  <a:lnTo>
                    <a:pt x="1468350" y="1757"/>
                  </a:lnTo>
                  <a:lnTo>
                    <a:pt x="1473955" y="1688"/>
                  </a:lnTo>
                  <a:lnTo>
                    <a:pt x="1479559" y="1621"/>
                  </a:lnTo>
                  <a:lnTo>
                    <a:pt x="1485164" y="1558"/>
                  </a:lnTo>
                  <a:lnTo>
                    <a:pt x="1490768" y="1497"/>
                  </a:lnTo>
                  <a:lnTo>
                    <a:pt x="1496372" y="1438"/>
                  </a:lnTo>
                  <a:lnTo>
                    <a:pt x="1501977" y="1382"/>
                  </a:lnTo>
                  <a:lnTo>
                    <a:pt x="1507581" y="1328"/>
                  </a:lnTo>
                  <a:lnTo>
                    <a:pt x="1513186" y="1276"/>
                  </a:lnTo>
                  <a:lnTo>
                    <a:pt x="1518790" y="1226"/>
                  </a:lnTo>
                  <a:lnTo>
                    <a:pt x="1524394" y="1178"/>
                  </a:lnTo>
                  <a:lnTo>
                    <a:pt x="1529999" y="1132"/>
                  </a:lnTo>
                  <a:lnTo>
                    <a:pt x="1535603" y="1087"/>
                  </a:lnTo>
                  <a:lnTo>
                    <a:pt x="1541208" y="1044"/>
                  </a:lnTo>
                  <a:lnTo>
                    <a:pt x="1546812" y="1002"/>
                  </a:lnTo>
                  <a:lnTo>
                    <a:pt x="1552416" y="962"/>
                  </a:lnTo>
                  <a:lnTo>
                    <a:pt x="1558021" y="923"/>
                  </a:lnTo>
                  <a:lnTo>
                    <a:pt x="1563625" y="884"/>
                  </a:lnTo>
                  <a:lnTo>
                    <a:pt x="1569230" y="847"/>
                  </a:lnTo>
                  <a:lnTo>
                    <a:pt x="1574834" y="811"/>
                  </a:lnTo>
                  <a:lnTo>
                    <a:pt x="1580438" y="776"/>
                  </a:lnTo>
                  <a:lnTo>
                    <a:pt x="1586043" y="742"/>
                  </a:lnTo>
                  <a:lnTo>
                    <a:pt x="1591647" y="709"/>
                  </a:lnTo>
                  <a:lnTo>
                    <a:pt x="1597252" y="676"/>
                  </a:lnTo>
                  <a:lnTo>
                    <a:pt x="1602856" y="644"/>
                  </a:lnTo>
                  <a:lnTo>
                    <a:pt x="1608460" y="613"/>
                  </a:lnTo>
                  <a:lnTo>
                    <a:pt x="1614065" y="583"/>
                  </a:lnTo>
                  <a:lnTo>
                    <a:pt x="1619669" y="554"/>
                  </a:lnTo>
                  <a:lnTo>
                    <a:pt x="1625273" y="525"/>
                  </a:lnTo>
                  <a:lnTo>
                    <a:pt x="1630878" y="497"/>
                  </a:lnTo>
                  <a:lnTo>
                    <a:pt x="1636482" y="469"/>
                  </a:lnTo>
                  <a:lnTo>
                    <a:pt x="1642087" y="443"/>
                  </a:lnTo>
                  <a:lnTo>
                    <a:pt x="1647691" y="417"/>
                  </a:lnTo>
                  <a:lnTo>
                    <a:pt x="1653295" y="392"/>
                  </a:lnTo>
                  <a:lnTo>
                    <a:pt x="1658900" y="368"/>
                  </a:lnTo>
                  <a:lnTo>
                    <a:pt x="1664504" y="345"/>
                  </a:lnTo>
                  <a:lnTo>
                    <a:pt x="1670109" y="323"/>
                  </a:lnTo>
                  <a:lnTo>
                    <a:pt x="1675713" y="302"/>
                  </a:lnTo>
                  <a:lnTo>
                    <a:pt x="1681317" y="281"/>
                  </a:lnTo>
                  <a:lnTo>
                    <a:pt x="1686922" y="262"/>
                  </a:lnTo>
                  <a:lnTo>
                    <a:pt x="1692526" y="243"/>
                  </a:lnTo>
                  <a:lnTo>
                    <a:pt x="1698131" y="226"/>
                  </a:lnTo>
                  <a:lnTo>
                    <a:pt x="1703735" y="209"/>
                  </a:lnTo>
                  <a:lnTo>
                    <a:pt x="1709339" y="194"/>
                  </a:lnTo>
                  <a:lnTo>
                    <a:pt x="1714944" y="179"/>
                  </a:lnTo>
                  <a:lnTo>
                    <a:pt x="1720548" y="165"/>
                  </a:lnTo>
                  <a:lnTo>
                    <a:pt x="1726153" y="152"/>
                  </a:lnTo>
                  <a:lnTo>
                    <a:pt x="1731757" y="140"/>
                  </a:lnTo>
                  <a:lnTo>
                    <a:pt x="1737361" y="129"/>
                  </a:lnTo>
                  <a:lnTo>
                    <a:pt x="1742966" y="118"/>
                  </a:lnTo>
                  <a:lnTo>
                    <a:pt x="1748570" y="108"/>
                  </a:lnTo>
                  <a:lnTo>
                    <a:pt x="1754175" y="99"/>
                  </a:lnTo>
                  <a:lnTo>
                    <a:pt x="1759779" y="90"/>
                  </a:lnTo>
                  <a:lnTo>
                    <a:pt x="1765383" y="83"/>
                  </a:lnTo>
                  <a:lnTo>
                    <a:pt x="1770988" y="75"/>
                  </a:lnTo>
                  <a:lnTo>
                    <a:pt x="1776592" y="68"/>
                  </a:lnTo>
                  <a:lnTo>
                    <a:pt x="1782196" y="62"/>
                  </a:lnTo>
                  <a:lnTo>
                    <a:pt x="1787801" y="56"/>
                  </a:lnTo>
                  <a:lnTo>
                    <a:pt x="1793405" y="50"/>
                  </a:lnTo>
                  <a:lnTo>
                    <a:pt x="1799010" y="45"/>
                  </a:lnTo>
                  <a:lnTo>
                    <a:pt x="1804614" y="40"/>
                  </a:lnTo>
                  <a:lnTo>
                    <a:pt x="1810218" y="36"/>
                  </a:lnTo>
                  <a:lnTo>
                    <a:pt x="1815823" y="32"/>
                  </a:lnTo>
                  <a:lnTo>
                    <a:pt x="1821427" y="28"/>
                  </a:lnTo>
                  <a:lnTo>
                    <a:pt x="1827032" y="24"/>
                  </a:lnTo>
                  <a:lnTo>
                    <a:pt x="1832636" y="21"/>
                  </a:lnTo>
                  <a:lnTo>
                    <a:pt x="1838240" y="18"/>
                  </a:lnTo>
                  <a:lnTo>
                    <a:pt x="1843845" y="15"/>
                  </a:lnTo>
                  <a:lnTo>
                    <a:pt x="1849449" y="12"/>
                  </a:lnTo>
                  <a:lnTo>
                    <a:pt x="1855054" y="10"/>
                  </a:lnTo>
                  <a:lnTo>
                    <a:pt x="1860658" y="7"/>
                  </a:lnTo>
                  <a:lnTo>
                    <a:pt x="1866262" y="5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91486" y="3175213"/>
              <a:ext cx="1883076" cy="570708"/>
            </a:xfrm>
            <a:custGeom>
              <a:avLst/>
              <a:pathLst>
                <a:path w="1883076" h="570708">
                  <a:moveTo>
                    <a:pt x="0" y="553377"/>
                  </a:moveTo>
                  <a:lnTo>
                    <a:pt x="5604" y="548099"/>
                  </a:lnTo>
                  <a:lnTo>
                    <a:pt x="11208" y="542777"/>
                  </a:lnTo>
                  <a:lnTo>
                    <a:pt x="16813" y="537419"/>
                  </a:lnTo>
                  <a:lnTo>
                    <a:pt x="22417" y="532031"/>
                  </a:lnTo>
                  <a:lnTo>
                    <a:pt x="28021" y="526621"/>
                  </a:lnTo>
                  <a:lnTo>
                    <a:pt x="33626" y="521195"/>
                  </a:lnTo>
                  <a:lnTo>
                    <a:pt x="39230" y="515761"/>
                  </a:lnTo>
                  <a:lnTo>
                    <a:pt x="44835" y="510325"/>
                  </a:lnTo>
                  <a:lnTo>
                    <a:pt x="50439" y="504895"/>
                  </a:lnTo>
                  <a:lnTo>
                    <a:pt x="56043" y="499476"/>
                  </a:lnTo>
                  <a:lnTo>
                    <a:pt x="61648" y="494076"/>
                  </a:lnTo>
                  <a:lnTo>
                    <a:pt x="67252" y="488701"/>
                  </a:lnTo>
                  <a:lnTo>
                    <a:pt x="72857" y="483357"/>
                  </a:lnTo>
                  <a:lnTo>
                    <a:pt x="78461" y="478049"/>
                  </a:lnTo>
                  <a:lnTo>
                    <a:pt x="84065" y="472784"/>
                  </a:lnTo>
                  <a:lnTo>
                    <a:pt x="89670" y="467566"/>
                  </a:lnTo>
                  <a:lnTo>
                    <a:pt x="95274" y="462401"/>
                  </a:lnTo>
                  <a:lnTo>
                    <a:pt x="100879" y="457293"/>
                  </a:lnTo>
                  <a:lnTo>
                    <a:pt x="106483" y="452247"/>
                  </a:lnTo>
                  <a:lnTo>
                    <a:pt x="112087" y="447267"/>
                  </a:lnTo>
                  <a:lnTo>
                    <a:pt x="117692" y="442356"/>
                  </a:lnTo>
                  <a:lnTo>
                    <a:pt x="123296" y="437518"/>
                  </a:lnTo>
                  <a:lnTo>
                    <a:pt x="128901" y="432756"/>
                  </a:lnTo>
                  <a:lnTo>
                    <a:pt x="134505" y="428072"/>
                  </a:lnTo>
                  <a:lnTo>
                    <a:pt x="140109" y="423470"/>
                  </a:lnTo>
                  <a:lnTo>
                    <a:pt x="145714" y="418951"/>
                  </a:lnTo>
                  <a:lnTo>
                    <a:pt x="151318" y="414517"/>
                  </a:lnTo>
                  <a:lnTo>
                    <a:pt x="156923" y="410170"/>
                  </a:lnTo>
                  <a:lnTo>
                    <a:pt x="162527" y="405910"/>
                  </a:lnTo>
                  <a:lnTo>
                    <a:pt x="168131" y="401738"/>
                  </a:lnTo>
                  <a:lnTo>
                    <a:pt x="173736" y="397656"/>
                  </a:lnTo>
                  <a:lnTo>
                    <a:pt x="179340" y="393664"/>
                  </a:lnTo>
                  <a:lnTo>
                    <a:pt x="184944" y="389761"/>
                  </a:lnTo>
                  <a:lnTo>
                    <a:pt x="190549" y="385948"/>
                  </a:lnTo>
                  <a:lnTo>
                    <a:pt x="196153" y="382224"/>
                  </a:lnTo>
                  <a:lnTo>
                    <a:pt x="201758" y="378590"/>
                  </a:lnTo>
                  <a:lnTo>
                    <a:pt x="207362" y="375043"/>
                  </a:lnTo>
                  <a:lnTo>
                    <a:pt x="212966" y="371584"/>
                  </a:lnTo>
                  <a:lnTo>
                    <a:pt x="218571" y="368211"/>
                  </a:lnTo>
                  <a:lnTo>
                    <a:pt x="224175" y="364924"/>
                  </a:lnTo>
                  <a:lnTo>
                    <a:pt x="229780" y="361720"/>
                  </a:lnTo>
                  <a:lnTo>
                    <a:pt x="235384" y="358599"/>
                  </a:lnTo>
                  <a:lnTo>
                    <a:pt x="240988" y="355559"/>
                  </a:lnTo>
                  <a:lnTo>
                    <a:pt x="246593" y="352599"/>
                  </a:lnTo>
                  <a:lnTo>
                    <a:pt x="252197" y="349716"/>
                  </a:lnTo>
                  <a:lnTo>
                    <a:pt x="257802" y="346909"/>
                  </a:lnTo>
                  <a:lnTo>
                    <a:pt x="263406" y="344175"/>
                  </a:lnTo>
                  <a:lnTo>
                    <a:pt x="269010" y="341515"/>
                  </a:lnTo>
                  <a:lnTo>
                    <a:pt x="274615" y="338924"/>
                  </a:lnTo>
                  <a:lnTo>
                    <a:pt x="280219" y="336401"/>
                  </a:lnTo>
                  <a:lnTo>
                    <a:pt x="285824" y="333945"/>
                  </a:lnTo>
                  <a:lnTo>
                    <a:pt x="291428" y="331552"/>
                  </a:lnTo>
                  <a:lnTo>
                    <a:pt x="297032" y="329222"/>
                  </a:lnTo>
                  <a:lnTo>
                    <a:pt x="302637" y="326951"/>
                  </a:lnTo>
                  <a:lnTo>
                    <a:pt x="308241" y="324738"/>
                  </a:lnTo>
                  <a:lnTo>
                    <a:pt x="313846" y="322581"/>
                  </a:lnTo>
                  <a:lnTo>
                    <a:pt x="319450" y="320478"/>
                  </a:lnTo>
                  <a:lnTo>
                    <a:pt x="325054" y="318426"/>
                  </a:lnTo>
                  <a:lnTo>
                    <a:pt x="330659" y="316423"/>
                  </a:lnTo>
                  <a:lnTo>
                    <a:pt x="336263" y="314468"/>
                  </a:lnTo>
                  <a:lnTo>
                    <a:pt x="341867" y="312558"/>
                  </a:lnTo>
                  <a:lnTo>
                    <a:pt x="347472" y="310691"/>
                  </a:lnTo>
                  <a:lnTo>
                    <a:pt x="353076" y="308866"/>
                  </a:lnTo>
                  <a:lnTo>
                    <a:pt x="358681" y="307079"/>
                  </a:lnTo>
                  <a:lnTo>
                    <a:pt x="364285" y="305330"/>
                  </a:lnTo>
                  <a:lnTo>
                    <a:pt x="369889" y="303617"/>
                  </a:lnTo>
                  <a:lnTo>
                    <a:pt x="375494" y="301937"/>
                  </a:lnTo>
                  <a:lnTo>
                    <a:pt x="381098" y="300288"/>
                  </a:lnTo>
                  <a:lnTo>
                    <a:pt x="386703" y="298670"/>
                  </a:lnTo>
                  <a:lnTo>
                    <a:pt x="392307" y="297079"/>
                  </a:lnTo>
                  <a:lnTo>
                    <a:pt x="397911" y="295515"/>
                  </a:lnTo>
                  <a:lnTo>
                    <a:pt x="403516" y="293975"/>
                  </a:lnTo>
                  <a:lnTo>
                    <a:pt x="409120" y="292459"/>
                  </a:lnTo>
                  <a:lnTo>
                    <a:pt x="414725" y="290963"/>
                  </a:lnTo>
                  <a:lnTo>
                    <a:pt x="420329" y="289487"/>
                  </a:lnTo>
                  <a:lnTo>
                    <a:pt x="425933" y="288029"/>
                  </a:lnTo>
                  <a:lnTo>
                    <a:pt x="431538" y="286588"/>
                  </a:lnTo>
                  <a:lnTo>
                    <a:pt x="437142" y="285162"/>
                  </a:lnTo>
                  <a:lnTo>
                    <a:pt x="442747" y="283749"/>
                  </a:lnTo>
                  <a:lnTo>
                    <a:pt x="448351" y="282348"/>
                  </a:lnTo>
                  <a:lnTo>
                    <a:pt x="453955" y="280959"/>
                  </a:lnTo>
                  <a:lnTo>
                    <a:pt x="459560" y="279579"/>
                  </a:lnTo>
                  <a:lnTo>
                    <a:pt x="465164" y="278207"/>
                  </a:lnTo>
                  <a:lnTo>
                    <a:pt x="470769" y="276841"/>
                  </a:lnTo>
                  <a:lnTo>
                    <a:pt x="476373" y="275482"/>
                  </a:lnTo>
                  <a:lnTo>
                    <a:pt x="481977" y="274127"/>
                  </a:lnTo>
                  <a:lnTo>
                    <a:pt x="487582" y="272775"/>
                  </a:lnTo>
                  <a:lnTo>
                    <a:pt x="493186" y="271426"/>
                  </a:lnTo>
                  <a:lnTo>
                    <a:pt x="498790" y="270077"/>
                  </a:lnTo>
                  <a:lnTo>
                    <a:pt x="504395" y="268729"/>
                  </a:lnTo>
                  <a:lnTo>
                    <a:pt x="509999" y="267380"/>
                  </a:lnTo>
                  <a:lnTo>
                    <a:pt x="515604" y="266029"/>
                  </a:lnTo>
                  <a:lnTo>
                    <a:pt x="521208" y="264675"/>
                  </a:lnTo>
                  <a:lnTo>
                    <a:pt x="526812" y="263317"/>
                  </a:lnTo>
                  <a:lnTo>
                    <a:pt x="532417" y="261955"/>
                  </a:lnTo>
                  <a:lnTo>
                    <a:pt x="538021" y="260587"/>
                  </a:lnTo>
                  <a:lnTo>
                    <a:pt x="543626" y="259213"/>
                  </a:lnTo>
                  <a:lnTo>
                    <a:pt x="549230" y="257832"/>
                  </a:lnTo>
                  <a:lnTo>
                    <a:pt x="554834" y="256443"/>
                  </a:lnTo>
                  <a:lnTo>
                    <a:pt x="560439" y="255046"/>
                  </a:lnTo>
                  <a:lnTo>
                    <a:pt x="566043" y="253639"/>
                  </a:lnTo>
                  <a:lnTo>
                    <a:pt x="571648" y="252223"/>
                  </a:lnTo>
                  <a:lnTo>
                    <a:pt x="577252" y="250797"/>
                  </a:lnTo>
                  <a:lnTo>
                    <a:pt x="582856" y="249359"/>
                  </a:lnTo>
                  <a:lnTo>
                    <a:pt x="588461" y="247910"/>
                  </a:lnTo>
                  <a:lnTo>
                    <a:pt x="594065" y="246449"/>
                  </a:lnTo>
                  <a:lnTo>
                    <a:pt x="599670" y="244976"/>
                  </a:lnTo>
                  <a:lnTo>
                    <a:pt x="605274" y="243490"/>
                  </a:lnTo>
                  <a:lnTo>
                    <a:pt x="610878" y="241991"/>
                  </a:lnTo>
                  <a:lnTo>
                    <a:pt x="616483" y="240479"/>
                  </a:lnTo>
                  <a:lnTo>
                    <a:pt x="622087" y="238953"/>
                  </a:lnTo>
                  <a:lnTo>
                    <a:pt x="627692" y="237413"/>
                  </a:lnTo>
                  <a:lnTo>
                    <a:pt x="633296" y="235858"/>
                  </a:lnTo>
                  <a:lnTo>
                    <a:pt x="638900" y="234290"/>
                  </a:lnTo>
                  <a:lnTo>
                    <a:pt x="644505" y="232707"/>
                  </a:lnTo>
                  <a:lnTo>
                    <a:pt x="650109" y="231109"/>
                  </a:lnTo>
                  <a:lnTo>
                    <a:pt x="655713" y="229497"/>
                  </a:lnTo>
                  <a:lnTo>
                    <a:pt x="661318" y="227870"/>
                  </a:lnTo>
                  <a:lnTo>
                    <a:pt x="666922" y="226229"/>
                  </a:lnTo>
                  <a:lnTo>
                    <a:pt x="672527" y="224574"/>
                  </a:lnTo>
                  <a:lnTo>
                    <a:pt x="678131" y="222905"/>
                  </a:lnTo>
                  <a:lnTo>
                    <a:pt x="683735" y="221222"/>
                  </a:lnTo>
                  <a:lnTo>
                    <a:pt x="689340" y="219525"/>
                  </a:lnTo>
                  <a:lnTo>
                    <a:pt x="694944" y="217815"/>
                  </a:lnTo>
                  <a:lnTo>
                    <a:pt x="700549" y="216092"/>
                  </a:lnTo>
                  <a:lnTo>
                    <a:pt x="706153" y="214356"/>
                  </a:lnTo>
                  <a:lnTo>
                    <a:pt x="711757" y="212609"/>
                  </a:lnTo>
                  <a:lnTo>
                    <a:pt x="717362" y="210850"/>
                  </a:lnTo>
                  <a:lnTo>
                    <a:pt x="722966" y="209081"/>
                  </a:lnTo>
                  <a:lnTo>
                    <a:pt x="728571" y="207301"/>
                  </a:lnTo>
                  <a:lnTo>
                    <a:pt x="734175" y="205513"/>
                  </a:lnTo>
                  <a:lnTo>
                    <a:pt x="739779" y="203715"/>
                  </a:lnTo>
                  <a:lnTo>
                    <a:pt x="745384" y="201910"/>
                  </a:lnTo>
                  <a:lnTo>
                    <a:pt x="750988" y="200099"/>
                  </a:lnTo>
                  <a:lnTo>
                    <a:pt x="756593" y="198281"/>
                  </a:lnTo>
                  <a:lnTo>
                    <a:pt x="762197" y="196459"/>
                  </a:lnTo>
                  <a:lnTo>
                    <a:pt x="767801" y="194633"/>
                  </a:lnTo>
                  <a:lnTo>
                    <a:pt x="773406" y="192805"/>
                  </a:lnTo>
                  <a:lnTo>
                    <a:pt x="779010" y="190974"/>
                  </a:lnTo>
                  <a:lnTo>
                    <a:pt x="784615" y="189144"/>
                  </a:lnTo>
                  <a:lnTo>
                    <a:pt x="790219" y="187315"/>
                  </a:lnTo>
                  <a:lnTo>
                    <a:pt x="795823" y="185487"/>
                  </a:lnTo>
                  <a:lnTo>
                    <a:pt x="801428" y="183664"/>
                  </a:lnTo>
                  <a:lnTo>
                    <a:pt x="807032" y="181845"/>
                  </a:lnTo>
                  <a:lnTo>
                    <a:pt x="812636" y="180032"/>
                  </a:lnTo>
                  <a:lnTo>
                    <a:pt x="818241" y="178226"/>
                  </a:lnTo>
                  <a:lnTo>
                    <a:pt x="823845" y="176430"/>
                  </a:lnTo>
                  <a:lnTo>
                    <a:pt x="829450" y="174643"/>
                  </a:lnTo>
                  <a:lnTo>
                    <a:pt x="835054" y="172868"/>
                  </a:lnTo>
                  <a:lnTo>
                    <a:pt x="840658" y="171105"/>
                  </a:lnTo>
                  <a:lnTo>
                    <a:pt x="846263" y="169356"/>
                  </a:lnTo>
                  <a:lnTo>
                    <a:pt x="851867" y="167621"/>
                  </a:lnTo>
                  <a:lnTo>
                    <a:pt x="857472" y="165903"/>
                  </a:lnTo>
                  <a:lnTo>
                    <a:pt x="863076" y="164202"/>
                  </a:lnTo>
                  <a:lnTo>
                    <a:pt x="868680" y="162519"/>
                  </a:lnTo>
                  <a:lnTo>
                    <a:pt x="874285" y="160855"/>
                  </a:lnTo>
                  <a:lnTo>
                    <a:pt x="879889" y="159210"/>
                  </a:lnTo>
                  <a:lnTo>
                    <a:pt x="885494" y="157586"/>
                  </a:lnTo>
                  <a:lnTo>
                    <a:pt x="891098" y="155983"/>
                  </a:lnTo>
                  <a:lnTo>
                    <a:pt x="896702" y="154400"/>
                  </a:lnTo>
                  <a:lnTo>
                    <a:pt x="902307" y="152839"/>
                  </a:lnTo>
                  <a:lnTo>
                    <a:pt x="907911" y="151299"/>
                  </a:lnTo>
                  <a:lnTo>
                    <a:pt x="913516" y="149781"/>
                  </a:lnTo>
                  <a:lnTo>
                    <a:pt x="919120" y="148284"/>
                  </a:lnTo>
                  <a:lnTo>
                    <a:pt x="924724" y="146807"/>
                  </a:lnTo>
                  <a:lnTo>
                    <a:pt x="930329" y="145351"/>
                  </a:lnTo>
                  <a:lnTo>
                    <a:pt x="935933" y="143914"/>
                  </a:lnTo>
                  <a:lnTo>
                    <a:pt x="941538" y="142496"/>
                  </a:lnTo>
                  <a:lnTo>
                    <a:pt x="947142" y="141095"/>
                  </a:lnTo>
                  <a:lnTo>
                    <a:pt x="952746" y="139710"/>
                  </a:lnTo>
                  <a:lnTo>
                    <a:pt x="958351" y="138340"/>
                  </a:lnTo>
                  <a:lnTo>
                    <a:pt x="963955" y="136983"/>
                  </a:lnTo>
                  <a:lnTo>
                    <a:pt x="969559" y="135638"/>
                  </a:lnTo>
                  <a:lnTo>
                    <a:pt x="975164" y="134303"/>
                  </a:lnTo>
                  <a:lnTo>
                    <a:pt x="980768" y="132976"/>
                  </a:lnTo>
                  <a:lnTo>
                    <a:pt x="986373" y="131655"/>
                  </a:lnTo>
                  <a:lnTo>
                    <a:pt x="991977" y="130338"/>
                  </a:lnTo>
                  <a:lnTo>
                    <a:pt x="997581" y="129022"/>
                  </a:lnTo>
                  <a:lnTo>
                    <a:pt x="1003186" y="127706"/>
                  </a:lnTo>
                  <a:lnTo>
                    <a:pt x="1008790" y="126387"/>
                  </a:lnTo>
                  <a:lnTo>
                    <a:pt x="1014395" y="125064"/>
                  </a:lnTo>
                  <a:lnTo>
                    <a:pt x="1019999" y="123733"/>
                  </a:lnTo>
                  <a:lnTo>
                    <a:pt x="1025603" y="122394"/>
                  </a:lnTo>
                  <a:lnTo>
                    <a:pt x="1031208" y="121043"/>
                  </a:lnTo>
                  <a:lnTo>
                    <a:pt x="1036812" y="119678"/>
                  </a:lnTo>
                  <a:lnTo>
                    <a:pt x="1042417" y="118299"/>
                  </a:lnTo>
                  <a:lnTo>
                    <a:pt x="1048021" y="116902"/>
                  </a:lnTo>
                  <a:lnTo>
                    <a:pt x="1053625" y="115487"/>
                  </a:lnTo>
                  <a:lnTo>
                    <a:pt x="1059230" y="114052"/>
                  </a:lnTo>
                  <a:lnTo>
                    <a:pt x="1064834" y="112594"/>
                  </a:lnTo>
                  <a:lnTo>
                    <a:pt x="1070439" y="111114"/>
                  </a:lnTo>
                  <a:lnTo>
                    <a:pt x="1076043" y="109610"/>
                  </a:lnTo>
                  <a:lnTo>
                    <a:pt x="1081647" y="108081"/>
                  </a:lnTo>
                  <a:lnTo>
                    <a:pt x="1087252" y="106527"/>
                  </a:lnTo>
                  <a:lnTo>
                    <a:pt x="1092856" y="104947"/>
                  </a:lnTo>
                  <a:lnTo>
                    <a:pt x="1098461" y="103340"/>
                  </a:lnTo>
                  <a:lnTo>
                    <a:pt x="1104065" y="101708"/>
                  </a:lnTo>
                  <a:lnTo>
                    <a:pt x="1109669" y="100049"/>
                  </a:lnTo>
                  <a:lnTo>
                    <a:pt x="1115274" y="98365"/>
                  </a:lnTo>
                  <a:lnTo>
                    <a:pt x="1120878" y="96655"/>
                  </a:lnTo>
                  <a:lnTo>
                    <a:pt x="1126482" y="94921"/>
                  </a:lnTo>
                  <a:lnTo>
                    <a:pt x="1132087" y="93163"/>
                  </a:lnTo>
                  <a:lnTo>
                    <a:pt x="1137691" y="91383"/>
                  </a:lnTo>
                  <a:lnTo>
                    <a:pt x="1143296" y="89582"/>
                  </a:lnTo>
                  <a:lnTo>
                    <a:pt x="1148900" y="87761"/>
                  </a:lnTo>
                  <a:lnTo>
                    <a:pt x="1154504" y="85922"/>
                  </a:lnTo>
                  <a:lnTo>
                    <a:pt x="1160109" y="84066"/>
                  </a:lnTo>
                  <a:lnTo>
                    <a:pt x="1165713" y="82196"/>
                  </a:lnTo>
                  <a:lnTo>
                    <a:pt x="1171318" y="80313"/>
                  </a:lnTo>
                  <a:lnTo>
                    <a:pt x="1176922" y="78420"/>
                  </a:lnTo>
                  <a:lnTo>
                    <a:pt x="1182526" y="76518"/>
                  </a:lnTo>
                  <a:lnTo>
                    <a:pt x="1188131" y="74611"/>
                  </a:lnTo>
                  <a:lnTo>
                    <a:pt x="1193735" y="72699"/>
                  </a:lnTo>
                  <a:lnTo>
                    <a:pt x="1199340" y="70785"/>
                  </a:lnTo>
                  <a:lnTo>
                    <a:pt x="1204944" y="68872"/>
                  </a:lnTo>
                  <a:lnTo>
                    <a:pt x="1210548" y="66962"/>
                  </a:lnTo>
                  <a:lnTo>
                    <a:pt x="1216153" y="65058"/>
                  </a:lnTo>
                  <a:lnTo>
                    <a:pt x="1221757" y="63163"/>
                  </a:lnTo>
                  <a:lnTo>
                    <a:pt x="1227362" y="61279"/>
                  </a:lnTo>
                  <a:lnTo>
                    <a:pt x="1232966" y="59409"/>
                  </a:lnTo>
                  <a:lnTo>
                    <a:pt x="1238570" y="57557"/>
                  </a:lnTo>
                  <a:lnTo>
                    <a:pt x="1244175" y="55723"/>
                  </a:lnTo>
                  <a:lnTo>
                    <a:pt x="1249779" y="53911"/>
                  </a:lnTo>
                  <a:lnTo>
                    <a:pt x="1255384" y="52122"/>
                  </a:lnTo>
                  <a:lnTo>
                    <a:pt x="1260988" y="50359"/>
                  </a:lnTo>
                  <a:lnTo>
                    <a:pt x="1266592" y="48624"/>
                  </a:lnTo>
                  <a:lnTo>
                    <a:pt x="1272197" y="46918"/>
                  </a:lnTo>
                  <a:lnTo>
                    <a:pt x="1277801" y="45242"/>
                  </a:lnTo>
                  <a:lnTo>
                    <a:pt x="1283406" y="43599"/>
                  </a:lnTo>
                  <a:lnTo>
                    <a:pt x="1289010" y="41990"/>
                  </a:lnTo>
                  <a:lnTo>
                    <a:pt x="1294614" y="40415"/>
                  </a:lnTo>
                  <a:lnTo>
                    <a:pt x="1300219" y="38876"/>
                  </a:lnTo>
                  <a:lnTo>
                    <a:pt x="1305823" y="37373"/>
                  </a:lnTo>
                  <a:lnTo>
                    <a:pt x="1311427" y="35908"/>
                  </a:lnTo>
                  <a:lnTo>
                    <a:pt x="1317032" y="34480"/>
                  </a:lnTo>
                  <a:lnTo>
                    <a:pt x="1322636" y="33090"/>
                  </a:lnTo>
                  <a:lnTo>
                    <a:pt x="1328241" y="31740"/>
                  </a:lnTo>
                  <a:lnTo>
                    <a:pt x="1333845" y="30427"/>
                  </a:lnTo>
                  <a:lnTo>
                    <a:pt x="1339449" y="29154"/>
                  </a:lnTo>
                  <a:lnTo>
                    <a:pt x="1345054" y="27920"/>
                  </a:lnTo>
                  <a:lnTo>
                    <a:pt x="1350658" y="26724"/>
                  </a:lnTo>
                  <a:lnTo>
                    <a:pt x="1356263" y="25567"/>
                  </a:lnTo>
                  <a:lnTo>
                    <a:pt x="1361867" y="24448"/>
                  </a:lnTo>
                  <a:lnTo>
                    <a:pt x="1367471" y="23367"/>
                  </a:lnTo>
                  <a:lnTo>
                    <a:pt x="1373076" y="22323"/>
                  </a:lnTo>
                  <a:lnTo>
                    <a:pt x="1378680" y="21316"/>
                  </a:lnTo>
                  <a:lnTo>
                    <a:pt x="1384285" y="20345"/>
                  </a:lnTo>
                  <a:lnTo>
                    <a:pt x="1389889" y="19410"/>
                  </a:lnTo>
                  <a:lnTo>
                    <a:pt x="1395493" y="18510"/>
                  </a:lnTo>
                  <a:lnTo>
                    <a:pt x="1401098" y="17644"/>
                  </a:lnTo>
                  <a:lnTo>
                    <a:pt x="1406702" y="16812"/>
                  </a:lnTo>
                  <a:lnTo>
                    <a:pt x="1412307" y="16012"/>
                  </a:lnTo>
                  <a:lnTo>
                    <a:pt x="1417911" y="15244"/>
                  </a:lnTo>
                  <a:lnTo>
                    <a:pt x="1423515" y="14507"/>
                  </a:lnTo>
                  <a:lnTo>
                    <a:pt x="1429120" y="13800"/>
                  </a:lnTo>
                  <a:lnTo>
                    <a:pt x="1434724" y="13122"/>
                  </a:lnTo>
                  <a:lnTo>
                    <a:pt x="1440329" y="12472"/>
                  </a:lnTo>
                  <a:lnTo>
                    <a:pt x="1445933" y="11850"/>
                  </a:lnTo>
                  <a:lnTo>
                    <a:pt x="1451537" y="11254"/>
                  </a:lnTo>
                  <a:lnTo>
                    <a:pt x="1457142" y="10684"/>
                  </a:lnTo>
                  <a:lnTo>
                    <a:pt x="1462746" y="10138"/>
                  </a:lnTo>
                  <a:lnTo>
                    <a:pt x="1468350" y="9617"/>
                  </a:lnTo>
                  <a:lnTo>
                    <a:pt x="1473955" y="9118"/>
                  </a:lnTo>
                  <a:lnTo>
                    <a:pt x="1479559" y="8641"/>
                  </a:lnTo>
                  <a:lnTo>
                    <a:pt x="1485164" y="8185"/>
                  </a:lnTo>
                  <a:lnTo>
                    <a:pt x="1490768" y="7749"/>
                  </a:lnTo>
                  <a:lnTo>
                    <a:pt x="1496372" y="7333"/>
                  </a:lnTo>
                  <a:lnTo>
                    <a:pt x="1501977" y="6935"/>
                  </a:lnTo>
                  <a:lnTo>
                    <a:pt x="1507581" y="6555"/>
                  </a:lnTo>
                  <a:lnTo>
                    <a:pt x="1513186" y="6193"/>
                  </a:lnTo>
                  <a:lnTo>
                    <a:pt x="1518790" y="5846"/>
                  </a:lnTo>
                  <a:lnTo>
                    <a:pt x="1524394" y="5516"/>
                  </a:lnTo>
                  <a:lnTo>
                    <a:pt x="1529999" y="5200"/>
                  </a:lnTo>
                  <a:lnTo>
                    <a:pt x="1535603" y="4898"/>
                  </a:lnTo>
                  <a:lnTo>
                    <a:pt x="1541208" y="4611"/>
                  </a:lnTo>
                  <a:lnTo>
                    <a:pt x="1546812" y="4336"/>
                  </a:lnTo>
                  <a:lnTo>
                    <a:pt x="1552416" y="4073"/>
                  </a:lnTo>
                  <a:lnTo>
                    <a:pt x="1558021" y="3823"/>
                  </a:lnTo>
                  <a:lnTo>
                    <a:pt x="1563625" y="3584"/>
                  </a:lnTo>
                  <a:lnTo>
                    <a:pt x="1569230" y="3356"/>
                  </a:lnTo>
                  <a:lnTo>
                    <a:pt x="1574834" y="3139"/>
                  </a:lnTo>
                  <a:lnTo>
                    <a:pt x="1580438" y="2932"/>
                  </a:lnTo>
                  <a:lnTo>
                    <a:pt x="1586043" y="2734"/>
                  </a:lnTo>
                  <a:lnTo>
                    <a:pt x="1591647" y="2546"/>
                  </a:lnTo>
                  <a:lnTo>
                    <a:pt x="1597252" y="2368"/>
                  </a:lnTo>
                  <a:lnTo>
                    <a:pt x="1602856" y="2198"/>
                  </a:lnTo>
                  <a:lnTo>
                    <a:pt x="1608460" y="2037"/>
                  </a:lnTo>
                  <a:lnTo>
                    <a:pt x="1614065" y="1884"/>
                  </a:lnTo>
                  <a:lnTo>
                    <a:pt x="1619669" y="1739"/>
                  </a:lnTo>
                  <a:lnTo>
                    <a:pt x="1625273" y="1603"/>
                  </a:lnTo>
                  <a:lnTo>
                    <a:pt x="1630878" y="1474"/>
                  </a:lnTo>
                  <a:lnTo>
                    <a:pt x="1636482" y="1353"/>
                  </a:lnTo>
                  <a:lnTo>
                    <a:pt x="1642087" y="1240"/>
                  </a:lnTo>
                  <a:lnTo>
                    <a:pt x="1647691" y="1133"/>
                  </a:lnTo>
                  <a:lnTo>
                    <a:pt x="1653295" y="1034"/>
                  </a:lnTo>
                  <a:lnTo>
                    <a:pt x="1658900" y="942"/>
                  </a:lnTo>
                  <a:lnTo>
                    <a:pt x="1664504" y="856"/>
                  </a:lnTo>
                  <a:lnTo>
                    <a:pt x="1670109" y="777"/>
                  </a:lnTo>
                  <a:lnTo>
                    <a:pt x="1675713" y="703"/>
                  </a:lnTo>
                  <a:lnTo>
                    <a:pt x="1681317" y="636"/>
                  </a:lnTo>
                  <a:lnTo>
                    <a:pt x="1686922" y="574"/>
                  </a:lnTo>
                  <a:lnTo>
                    <a:pt x="1692526" y="518"/>
                  </a:lnTo>
                  <a:lnTo>
                    <a:pt x="1698131" y="466"/>
                  </a:lnTo>
                  <a:lnTo>
                    <a:pt x="1703735" y="419"/>
                  </a:lnTo>
                  <a:lnTo>
                    <a:pt x="1709339" y="376"/>
                  </a:lnTo>
                  <a:lnTo>
                    <a:pt x="1714944" y="338"/>
                  </a:lnTo>
                  <a:lnTo>
                    <a:pt x="1720548" y="303"/>
                  </a:lnTo>
                  <a:lnTo>
                    <a:pt x="1726153" y="271"/>
                  </a:lnTo>
                  <a:lnTo>
                    <a:pt x="1731757" y="243"/>
                  </a:lnTo>
                  <a:lnTo>
                    <a:pt x="1737361" y="217"/>
                  </a:lnTo>
                  <a:lnTo>
                    <a:pt x="1742966" y="194"/>
                  </a:lnTo>
                  <a:lnTo>
                    <a:pt x="1748570" y="173"/>
                  </a:lnTo>
                  <a:lnTo>
                    <a:pt x="1754175" y="155"/>
                  </a:lnTo>
                  <a:lnTo>
                    <a:pt x="1759779" y="138"/>
                  </a:lnTo>
                  <a:lnTo>
                    <a:pt x="1765383" y="123"/>
                  </a:lnTo>
                  <a:lnTo>
                    <a:pt x="1770988" y="110"/>
                  </a:lnTo>
                  <a:lnTo>
                    <a:pt x="1776592" y="98"/>
                  </a:lnTo>
                  <a:lnTo>
                    <a:pt x="1782196" y="87"/>
                  </a:lnTo>
                  <a:lnTo>
                    <a:pt x="1787801" y="77"/>
                  </a:lnTo>
                  <a:lnTo>
                    <a:pt x="1793405" y="68"/>
                  </a:lnTo>
                  <a:lnTo>
                    <a:pt x="1799010" y="60"/>
                  </a:lnTo>
                  <a:lnTo>
                    <a:pt x="1804614" y="53"/>
                  </a:lnTo>
                  <a:lnTo>
                    <a:pt x="1810218" y="46"/>
                  </a:lnTo>
                  <a:lnTo>
                    <a:pt x="1815823" y="40"/>
                  </a:lnTo>
                  <a:lnTo>
                    <a:pt x="1821427" y="35"/>
                  </a:lnTo>
                  <a:lnTo>
                    <a:pt x="1827032" y="30"/>
                  </a:lnTo>
                  <a:lnTo>
                    <a:pt x="1832636" y="26"/>
                  </a:lnTo>
                  <a:lnTo>
                    <a:pt x="1838240" y="22"/>
                  </a:lnTo>
                  <a:lnTo>
                    <a:pt x="1843845" y="18"/>
                  </a:lnTo>
                  <a:lnTo>
                    <a:pt x="1849449" y="15"/>
                  </a:lnTo>
                  <a:lnTo>
                    <a:pt x="1855054" y="12"/>
                  </a:lnTo>
                  <a:lnTo>
                    <a:pt x="1860658" y="9"/>
                  </a:lnTo>
                  <a:lnTo>
                    <a:pt x="1866262" y="6"/>
                  </a:lnTo>
                  <a:lnTo>
                    <a:pt x="1871867" y="4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8080"/>
                  </a:lnTo>
                  <a:lnTo>
                    <a:pt x="1877471" y="8983"/>
                  </a:lnTo>
                  <a:lnTo>
                    <a:pt x="1871867" y="9985"/>
                  </a:lnTo>
                  <a:lnTo>
                    <a:pt x="1866262" y="11097"/>
                  </a:lnTo>
                  <a:lnTo>
                    <a:pt x="1860658" y="12330"/>
                  </a:lnTo>
                  <a:lnTo>
                    <a:pt x="1855054" y="13697"/>
                  </a:lnTo>
                  <a:lnTo>
                    <a:pt x="1849449" y="15211"/>
                  </a:lnTo>
                  <a:lnTo>
                    <a:pt x="1843845" y="16889"/>
                  </a:lnTo>
                  <a:lnTo>
                    <a:pt x="1838240" y="18745"/>
                  </a:lnTo>
                  <a:lnTo>
                    <a:pt x="1832636" y="20798"/>
                  </a:lnTo>
                  <a:lnTo>
                    <a:pt x="1827032" y="23067"/>
                  </a:lnTo>
                  <a:lnTo>
                    <a:pt x="1821427" y="25574"/>
                  </a:lnTo>
                  <a:lnTo>
                    <a:pt x="1815823" y="28340"/>
                  </a:lnTo>
                  <a:lnTo>
                    <a:pt x="1810218" y="31390"/>
                  </a:lnTo>
                  <a:lnTo>
                    <a:pt x="1804614" y="34748"/>
                  </a:lnTo>
                  <a:lnTo>
                    <a:pt x="1799010" y="38444"/>
                  </a:lnTo>
                  <a:lnTo>
                    <a:pt x="1793405" y="42504"/>
                  </a:lnTo>
                  <a:lnTo>
                    <a:pt x="1787801" y="46958"/>
                  </a:lnTo>
                  <a:lnTo>
                    <a:pt x="1782196" y="51838"/>
                  </a:lnTo>
                  <a:lnTo>
                    <a:pt x="1776592" y="57176"/>
                  </a:lnTo>
                  <a:lnTo>
                    <a:pt x="1770988" y="63002"/>
                  </a:lnTo>
                  <a:lnTo>
                    <a:pt x="1765383" y="69351"/>
                  </a:lnTo>
                  <a:lnTo>
                    <a:pt x="1759779" y="76252"/>
                  </a:lnTo>
                  <a:lnTo>
                    <a:pt x="1754175" y="83737"/>
                  </a:lnTo>
                  <a:lnTo>
                    <a:pt x="1748570" y="91833"/>
                  </a:lnTo>
                  <a:lnTo>
                    <a:pt x="1742966" y="100566"/>
                  </a:lnTo>
                  <a:lnTo>
                    <a:pt x="1737361" y="109958"/>
                  </a:lnTo>
                  <a:lnTo>
                    <a:pt x="1731757" y="120025"/>
                  </a:lnTo>
                  <a:lnTo>
                    <a:pt x="1726153" y="130778"/>
                  </a:lnTo>
                  <a:lnTo>
                    <a:pt x="1720548" y="142219"/>
                  </a:lnTo>
                  <a:lnTo>
                    <a:pt x="1714944" y="154346"/>
                  </a:lnTo>
                  <a:lnTo>
                    <a:pt x="1709339" y="167142"/>
                  </a:lnTo>
                  <a:lnTo>
                    <a:pt x="1703735" y="180586"/>
                  </a:lnTo>
                  <a:lnTo>
                    <a:pt x="1698131" y="194641"/>
                  </a:lnTo>
                  <a:lnTo>
                    <a:pt x="1692526" y="209263"/>
                  </a:lnTo>
                  <a:lnTo>
                    <a:pt x="1686922" y="224395"/>
                  </a:lnTo>
                  <a:lnTo>
                    <a:pt x="1681317" y="239971"/>
                  </a:lnTo>
                  <a:lnTo>
                    <a:pt x="1675713" y="255912"/>
                  </a:lnTo>
                  <a:lnTo>
                    <a:pt x="1670109" y="272135"/>
                  </a:lnTo>
                  <a:lnTo>
                    <a:pt x="1664504" y="288547"/>
                  </a:lnTo>
                  <a:lnTo>
                    <a:pt x="1658900" y="305050"/>
                  </a:lnTo>
                  <a:lnTo>
                    <a:pt x="1653295" y="321544"/>
                  </a:lnTo>
                  <a:lnTo>
                    <a:pt x="1647691" y="337929"/>
                  </a:lnTo>
                  <a:lnTo>
                    <a:pt x="1642087" y="354105"/>
                  </a:lnTo>
                  <a:lnTo>
                    <a:pt x="1636482" y="369979"/>
                  </a:lnTo>
                  <a:lnTo>
                    <a:pt x="1630878" y="385461"/>
                  </a:lnTo>
                  <a:lnTo>
                    <a:pt x="1625273" y="400470"/>
                  </a:lnTo>
                  <a:lnTo>
                    <a:pt x="1619669" y="414937"/>
                  </a:lnTo>
                  <a:lnTo>
                    <a:pt x="1614065" y="428799"/>
                  </a:lnTo>
                  <a:lnTo>
                    <a:pt x="1608460" y="442006"/>
                  </a:lnTo>
                  <a:lnTo>
                    <a:pt x="1602856" y="454521"/>
                  </a:lnTo>
                  <a:lnTo>
                    <a:pt x="1597252" y="466316"/>
                  </a:lnTo>
                  <a:lnTo>
                    <a:pt x="1591647" y="477372"/>
                  </a:lnTo>
                  <a:lnTo>
                    <a:pt x="1586043" y="487684"/>
                  </a:lnTo>
                  <a:lnTo>
                    <a:pt x="1580438" y="497252"/>
                  </a:lnTo>
                  <a:lnTo>
                    <a:pt x="1574834" y="506086"/>
                  </a:lnTo>
                  <a:lnTo>
                    <a:pt x="1569230" y="514201"/>
                  </a:lnTo>
                  <a:lnTo>
                    <a:pt x="1563625" y="521620"/>
                  </a:lnTo>
                  <a:lnTo>
                    <a:pt x="1558021" y="528369"/>
                  </a:lnTo>
                  <a:lnTo>
                    <a:pt x="1552416" y="534475"/>
                  </a:lnTo>
                  <a:lnTo>
                    <a:pt x="1546812" y="539971"/>
                  </a:lnTo>
                  <a:lnTo>
                    <a:pt x="1541208" y="544890"/>
                  </a:lnTo>
                  <a:lnTo>
                    <a:pt x="1535603" y="549266"/>
                  </a:lnTo>
                  <a:lnTo>
                    <a:pt x="1529999" y="553132"/>
                  </a:lnTo>
                  <a:lnTo>
                    <a:pt x="1524394" y="556522"/>
                  </a:lnTo>
                  <a:lnTo>
                    <a:pt x="1518790" y="559468"/>
                  </a:lnTo>
                  <a:lnTo>
                    <a:pt x="1513186" y="562002"/>
                  </a:lnTo>
                  <a:lnTo>
                    <a:pt x="1507581" y="564154"/>
                  </a:lnTo>
                  <a:lnTo>
                    <a:pt x="1501977" y="565953"/>
                  </a:lnTo>
                  <a:lnTo>
                    <a:pt x="1496372" y="567426"/>
                  </a:lnTo>
                  <a:lnTo>
                    <a:pt x="1490768" y="568597"/>
                  </a:lnTo>
                  <a:lnTo>
                    <a:pt x="1485164" y="569490"/>
                  </a:lnTo>
                  <a:lnTo>
                    <a:pt x="1479559" y="570126"/>
                  </a:lnTo>
                  <a:lnTo>
                    <a:pt x="1473955" y="570526"/>
                  </a:lnTo>
                  <a:lnTo>
                    <a:pt x="1468350" y="570708"/>
                  </a:lnTo>
                  <a:lnTo>
                    <a:pt x="1462746" y="570688"/>
                  </a:lnTo>
                  <a:lnTo>
                    <a:pt x="1457142" y="570482"/>
                  </a:lnTo>
                  <a:lnTo>
                    <a:pt x="1451537" y="570103"/>
                  </a:lnTo>
                  <a:lnTo>
                    <a:pt x="1445933" y="569564"/>
                  </a:lnTo>
                  <a:lnTo>
                    <a:pt x="1440329" y="568877"/>
                  </a:lnTo>
                  <a:lnTo>
                    <a:pt x="1434724" y="568050"/>
                  </a:lnTo>
                  <a:lnTo>
                    <a:pt x="1429120" y="567094"/>
                  </a:lnTo>
                  <a:lnTo>
                    <a:pt x="1423515" y="566016"/>
                  </a:lnTo>
                  <a:lnTo>
                    <a:pt x="1417911" y="564823"/>
                  </a:lnTo>
                  <a:lnTo>
                    <a:pt x="1412307" y="563522"/>
                  </a:lnTo>
                  <a:lnTo>
                    <a:pt x="1406702" y="562118"/>
                  </a:lnTo>
                  <a:lnTo>
                    <a:pt x="1401098" y="560617"/>
                  </a:lnTo>
                  <a:lnTo>
                    <a:pt x="1395493" y="559022"/>
                  </a:lnTo>
                  <a:lnTo>
                    <a:pt x="1389889" y="557337"/>
                  </a:lnTo>
                  <a:lnTo>
                    <a:pt x="1384285" y="555565"/>
                  </a:lnTo>
                  <a:lnTo>
                    <a:pt x="1378680" y="553710"/>
                  </a:lnTo>
                  <a:lnTo>
                    <a:pt x="1373076" y="551773"/>
                  </a:lnTo>
                  <a:lnTo>
                    <a:pt x="1367471" y="549756"/>
                  </a:lnTo>
                  <a:lnTo>
                    <a:pt x="1361867" y="547661"/>
                  </a:lnTo>
                  <a:lnTo>
                    <a:pt x="1356263" y="545490"/>
                  </a:lnTo>
                  <a:lnTo>
                    <a:pt x="1350658" y="543242"/>
                  </a:lnTo>
                  <a:lnTo>
                    <a:pt x="1345054" y="540919"/>
                  </a:lnTo>
                  <a:lnTo>
                    <a:pt x="1339449" y="538521"/>
                  </a:lnTo>
                  <a:lnTo>
                    <a:pt x="1333845" y="536049"/>
                  </a:lnTo>
                  <a:lnTo>
                    <a:pt x="1328241" y="533502"/>
                  </a:lnTo>
                  <a:lnTo>
                    <a:pt x="1322636" y="530881"/>
                  </a:lnTo>
                  <a:lnTo>
                    <a:pt x="1317032" y="528185"/>
                  </a:lnTo>
                  <a:lnTo>
                    <a:pt x="1311427" y="525414"/>
                  </a:lnTo>
                  <a:lnTo>
                    <a:pt x="1305823" y="522567"/>
                  </a:lnTo>
                  <a:lnTo>
                    <a:pt x="1300219" y="519645"/>
                  </a:lnTo>
                  <a:lnTo>
                    <a:pt x="1294614" y="516645"/>
                  </a:lnTo>
                  <a:lnTo>
                    <a:pt x="1289010" y="513568"/>
                  </a:lnTo>
                  <a:lnTo>
                    <a:pt x="1283406" y="510412"/>
                  </a:lnTo>
                  <a:lnTo>
                    <a:pt x="1277801" y="507177"/>
                  </a:lnTo>
                  <a:lnTo>
                    <a:pt x="1272197" y="503862"/>
                  </a:lnTo>
                  <a:lnTo>
                    <a:pt x="1266592" y="500465"/>
                  </a:lnTo>
                  <a:lnTo>
                    <a:pt x="1260988" y="496987"/>
                  </a:lnTo>
                  <a:lnTo>
                    <a:pt x="1255384" y="493425"/>
                  </a:lnTo>
                  <a:lnTo>
                    <a:pt x="1249779" y="489779"/>
                  </a:lnTo>
                  <a:lnTo>
                    <a:pt x="1244175" y="486049"/>
                  </a:lnTo>
                  <a:lnTo>
                    <a:pt x="1238570" y="482232"/>
                  </a:lnTo>
                  <a:lnTo>
                    <a:pt x="1232966" y="478328"/>
                  </a:lnTo>
                  <a:lnTo>
                    <a:pt x="1227362" y="474337"/>
                  </a:lnTo>
                  <a:lnTo>
                    <a:pt x="1221757" y="470257"/>
                  </a:lnTo>
                  <a:lnTo>
                    <a:pt x="1216153" y="466088"/>
                  </a:lnTo>
                  <a:lnTo>
                    <a:pt x="1210548" y="461829"/>
                  </a:lnTo>
                  <a:lnTo>
                    <a:pt x="1204944" y="457480"/>
                  </a:lnTo>
                  <a:lnTo>
                    <a:pt x="1199340" y="453041"/>
                  </a:lnTo>
                  <a:lnTo>
                    <a:pt x="1193735" y="448512"/>
                  </a:lnTo>
                  <a:lnTo>
                    <a:pt x="1188131" y="443895"/>
                  </a:lnTo>
                  <a:lnTo>
                    <a:pt x="1182526" y="439193"/>
                  </a:lnTo>
                  <a:lnTo>
                    <a:pt x="1176922" y="434408"/>
                  </a:lnTo>
                  <a:lnTo>
                    <a:pt x="1171318" y="429542"/>
                  </a:lnTo>
                  <a:lnTo>
                    <a:pt x="1165713" y="424597"/>
                  </a:lnTo>
                  <a:lnTo>
                    <a:pt x="1160109" y="419578"/>
                  </a:lnTo>
                  <a:lnTo>
                    <a:pt x="1154504" y="414487"/>
                  </a:lnTo>
                  <a:lnTo>
                    <a:pt x="1148900" y="409328"/>
                  </a:lnTo>
                  <a:lnTo>
                    <a:pt x="1143296" y="404104"/>
                  </a:lnTo>
                  <a:lnTo>
                    <a:pt x="1137691" y="398821"/>
                  </a:lnTo>
                  <a:lnTo>
                    <a:pt x="1132087" y="393483"/>
                  </a:lnTo>
                  <a:lnTo>
                    <a:pt x="1126482" y="388095"/>
                  </a:lnTo>
                  <a:lnTo>
                    <a:pt x="1120878" y="382663"/>
                  </a:lnTo>
                  <a:lnTo>
                    <a:pt x="1115274" y="377191"/>
                  </a:lnTo>
                  <a:lnTo>
                    <a:pt x="1109669" y="371686"/>
                  </a:lnTo>
                  <a:lnTo>
                    <a:pt x="1104065" y="366154"/>
                  </a:lnTo>
                  <a:lnTo>
                    <a:pt x="1098461" y="360602"/>
                  </a:lnTo>
                  <a:lnTo>
                    <a:pt x="1092856" y="355037"/>
                  </a:lnTo>
                  <a:lnTo>
                    <a:pt x="1087252" y="349466"/>
                  </a:lnTo>
                  <a:lnTo>
                    <a:pt x="1081647" y="343896"/>
                  </a:lnTo>
                  <a:lnTo>
                    <a:pt x="1076043" y="338335"/>
                  </a:lnTo>
                  <a:lnTo>
                    <a:pt x="1070439" y="332792"/>
                  </a:lnTo>
                  <a:lnTo>
                    <a:pt x="1064834" y="327273"/>
                  </a:lnTo>
                  <a:lnTo>
                    <a:pt x="1059230" y="321788"/>
                  </a:lnTo>
                  <a:lnTo>
                    <a:pt x="1053625" y="316345"/>
                  </a:lnTo>
                  <a:lnTo>
                    <a:pt x="1048021" y="310951"/>
                  </a:lnTo>
                  <a:lnTo>
                    <a:pt x="1042417" y="305616"/>
                  </a:lnTo>
                  <a:lnTo>
                    <a:pt x="1036812" y="300348"/>
                  </a:lnTo>
                  <a:lnTo>
                    <a:pt x="1031208" y="295156"/>
                  </a:lnTo>
                  <a:lnTo>
                    <a:pt x="1025603" y="290047"/>
                  </a:lnTo>
                  <a:lnTo>
                    <a:pt x="1019999" y="285030"/>
                  </a:lnTo>
                  <a:lnTo>
                    <a:pt x="1014395" y="280113"/>
                  </a:lnTo>
                  <a:lnTo>
                    <a:pt x="1008790" y="275303"/>
                  </a:lnTo>
                  <a:lnTo>
                    <a:pt x="1003186" y="270608"/>
                  </a:lnTo>
                  <a:lnTo>
                    <a:pt x="997581" y="266036"/>
                  </a:lnTo>
                  <a:lnTo>
                    <a:pt x="991977" y="261592"/>
                  </a:lnTo>
                  <a:lnTo>
                    <a:pt x="986373" y="257283"/>
                  </a:lnTo>
                  <a:lnTo>
                    <a:pt x="980768" y="253115"/>
                  </a:lnTo>
                  <a:lnTo>
                    <a:pt x="975164" y="249094"/>
                  </a:lnTo>
                  <a:lnTo>
                    <a:pt x="969559" y="245224"/>
                  </a:lnTo>
                  <a:lnTo>
                    <a:pt x="963955" y="241511"/>
                  </a:lnTo>
                  <a:lnTo>
                    <a:pt x="958351" y="237956"/>
                  </a:lnTo>
                  <a:lnTo>
                    <a:pt x="952746" y="234565"/>
                  </a:lnTo>
                  <a:lnTo>
                    <a:pt x="947142" y="231340"/>
                  </a:lnTo>
                  <a:lnTo>
                    <a:pt x="941538" y="228283"/>
                  </a:lnTo>
                  <a:lnTo>
                    <a:pt x="935933" y="225395"/>
                  </a:lnTo>
                  <a:lnTo>
                    <a:pt x="930329" y="222677"/>
                  </a:lnTo>
                  <a:lnTo>
                    <a:pt x="924724" y="220131"/>
                  </a:lnTo>
                  <a:lnTo>
                    <a:pt x="919120" y="217755"/>
                  </a:lnTo>
                  <a:lnTo>
                    <a:pt x="913516" y="215550"/>
                  </a:lnTo>
                  <a:lnTo>
                    <a:pt x="907911" y="213513"/>
                  </a:lnTo>
                  <a:lnTo>
                    <a:pt x="902307" y="211644"/>
                  </a:lnTo>
                  <a:lnTo>
                    <a:pt x="896702" y="209940"/>
                  </a:lnTo>
                  <a:lnTo>
                    <a:pt x="891098" y="208399"/>
                  </a:lnTo>
                  <a:lnTo>
                    <a:pt x="885494" y="207017"/>
                  </a:lnTo>
                  <a:lnTo>
                    <a:pt x="879889" y="205791"/>
                  </a:lnTo>
                  <a:lnTo>
                    <a:pt x="874285" y="204719"/>
                  </a:lnTo>
                  <a:lnTo>
                    <a:pt x="868680" y="203794"/>
                  </a:lnTo>
                  <a:lnTo>
                    <a:pt x="863076" y="203014"/>
                  </a:lnTo>
                  <a:lnTo>
                    <a:pt x="857472" y="202374"/>
                  </a:lnTo>
                  <a:lnTo>
                    <a:pt x="851867" y="201869"/>
                  </a:lnTo>
                  <a:lnTo>
                    <a:pt x="846263" y="201494"/>
                  </a:lnTo>
                  <a:lnTo>
                    <a:pt x="840658" y="201244"/>
                  </a:lnTo>
                  <a:lnTo>
                    <a:pt x="835054" y="201114"/>
                  </a:lnTo>
                  <a:lnTo>
                    <a:pt x="829450" y="201099"/>
                  </a:lnTo>
                  <a:lnTo>
                    <a:pt x="823845" y="201194"/>
                  </a:lnTo>
                  <a:lnTo>
                    <a:pt x="818241" y="201393"/>
                  </a:lnTo>
                  <a:lnTo>
                    <a:pt x="812636" y="201691"/>
                  </a:lnTo>
                  <a:lnTo>
                    <a:pt x="807032" y="202082"/>
                  </a:lnTo>
                  <a:lnTo>
                    <a:pt x="801428" y="202563"/>
                  </a:lnTo>
                  <a:lnTo>
                    <a:pt x="795823" y="203127"/>
                  </a:lnTo>
                  <a:lnTo>
                    <a:pt x="790219" y="203769"/>
                  </a:lnTo>
                  <a:lnTo>
                    <a:pt x="784615" y="204485"/>
                  </a:lnTo>
                  <a:lnTo>
                    <a:pt x="779010" y="205270"/>
                  </a:lnTo>
                  <a:lnTo>
                    <a:pt x="773406" y="206120"/>
                  </a:lnTo>
                  <a:lnTo>
                    <a:pt x="767801" y="207028"/>
                  </a:lnTo>
                  <a:lnTo>
                    <a:pt x="762197" y="207993"/>
                  </a:lnTo>
                  <a:lnTo>
                    <a:pt x="756593" y="209008"/>
                  </a:lnTo>
                  <a:lnTo>
                    <a:pt x="750988" y="210070"/>
                  </a:lnTo>
                  <a:lnTo>
                    <a:pt x="745384" y="211175"/>
                  </a:lnTo>
                  <a:lnTo>
                    <a:pt x="739779" y="212320"/>
                  </a:lnTo>
                  <a:lnTo>
                    <a:pt x="734175" y="213501"/>
                  </a:lnTo>
                  <a:lnTo>
                    <a:pt x="728571" y="214714"/>
                  </a:lnTo>
                  <a:lnTo>
                    <a:pt x="722966" y="215956"/>
                  </a:lnTo>
                  <a:lnTo>
                    <a:pt x="717362" y="217225"/>
                  </a:lnTo>
                  <a:lnTo>
                    <a:pt x="711757" y="218517"/>
                  </a:lnTo>
                  <a:lnTo>
                    <a:pt x="706153" y="219830"/>
                  </a:lnTo>
                  <a:lnTo>
                    <a:pt x="700549" y="221160"/>
                  </a:lnTo>
                  <a:lnTo>
                    <a:pt x="694944" y="222507"/>
                  </a:lnTo>
                  <a:lnTo>
                    <a:pt x="689340" y="223867"/>
                  </a:lnTo>
                  <a:lnTo>
                    <a:pt x="683735" y="225238"/>
                  </a:lnTo>
                  <a:lnTo>
                    <a:pt x="678131" y="226619"/>
                  </a:lnTo>
                  <a:lnTo>
                    <a:pt x="672527" y="228007"/>
                  </a:lnTo>
                  <a:lnTo>
                    <a:pt x="666922" y="229402"/>
                  </a:lnTo>
                  <a:lnTo>
                    <a:pt x="661318" y="230800"/>
                  </a:lnTo>
                  <a:lnTo>
                    <a:pt x="655713" y="232203"/>
                  </a:lnTo>
                  <a:lnTo>
                    <a:pt x="650109" y="233606"/>
                  </a:lnTo>
                  <a:lnTo>
                    <a:pt x="644505" y="235011"/>
                  </a:lnTo>
                  <a:lnTo>
                    <a:pt x="638900" y="236415"/>
                  </a:lnTo>
                  <a:lnTo>
                    <a:pt x="633296" y="237819"/>
                  </a:lnTo>
                  <a:lnTo>
                    <a:pt x="627692" y="239220"/>
                  </a:lnTo>
                  <a:lnTo>
                    <a:pt x="622087" y="240618"/>
                  </a:lnTo>
                  <a:lnTo>
                    <a:pt x="616483" y="242013"/>
                  </a:lnTo>
                  <a:lnTo>
                    <a:pt x="610878" y="243404"/>
                  </a:lnTo>
                  <a:lnTo>
                    <a:pt x="605274" y="244791"/>
                  </a:lnTo>
                  <a:lnTo>
                    <a:pt x="599670" y="246174"/>
                  </a:lnTo>
                  <a:lnTo>
                    <a:pt x="594065" y="247551"/>
                  </a:lnTo>
                  <a:lnTo>
                    <a:pt x="588461" y="248924"/>
                  </a:lnTo>
                  <a:lnTo>
                    <a:pt x="582856" y="250291"/>
                  </a:lnTo>
                  <a:lnTo>
                    <a:pt x="577252" y="251653"/>
                  </a:lnTo>
                  <a:lnTo>
                    <a:pt x="571648" y="253011"/>
                  </a:lnTo>
                  <a:lnTo>
                    <a:pt x="566043" y="254363"/>
                  </a:lnTo>
                  <a:lnTo>
                    <a:pt x="560439" y="255710"/>
                  </a:lnTo>
                  <a:lnTo>
                    <a:pt x="554834" y="257053"/>
                  </a:lnTo>
                  <a:lnTo>
                    <a:pt x="549230" y="258392"/>
                  </a:lnTo>
                  <a:lnTo>
                    <a:pt x="543626" y="259727"/>
                  </a:lnTo>
                  <a:lnTo>
                    <a:pt x="538021" y="261059"/>
                  </a:lnTo>
                  <a:lnTo>
                    <a:pt x="532417" y="262388"/>
                  </a:lnTo>
                  <a:lnTo>
                    <a:pt x="526812" y="263714"/>
                  </a:lnTo>
                  <a:lnTo>
                    <a:pt x="521208" y="265039"/>
                  </a:lnTo>
                  <a:lnTo>
                    <a:pt x="515604" y="266362"/>
                  </a:lnTo>
                  <a:lnTo>
                    <a:pt x="509999" y="267685"/>
                  </a:lnTo>
                  <a:lnTo>
                    <a:pt x="504395" y="269009"/>
                  </a:lnTo>
                  <a:lnTo>
                    <a:pt x="498790" y="270334"/>
                  </a:lnTo>
                  <a:lnTo>
                    <a:pt x="493186" y="271660"/>
                  </a:lnTo>
                  <a:lnTo>
                    <a:pt x="487582" y="272990"/>
                  </a:lnTo>
                  <a:lnTo>
                    <a:pt x="481977" y="274323"/>
                  </a:lnTo>
                  <a:lnTo>
                    <a:pt x="476373" y="275661"/>
                  </a:lnTo>
                  <a:lnTo>
                    <a:pt x="470769" y="277006"/>
                  </a:lnTo>
                  <a:lnTo>
                    <a:pt x="465164" y="278357"/>
                  </a:lnTo>
                  <a:lnTo>
                    <a:pt x="459560" y="279716"/>
                  </a:lnTo>
                  <a:lnTo>
                    <a:pt x="453955" y="281084"/>
                  </a:lnTo>
                  <a:lnTo>
                    <a:pt x="448351" y="282463"/>
                  </a:lnTo>
                  <a:lnTo>
                    <a:pt x="442747" y="283854"/>
                  </a:lnTo>
                  <a:lnTo>
                    <a:pt x="437142" y="285257"/>
                  </a:lnTo>
                  <a:lnTo>
                    <a:pt x="431538" y="286675"/>
                  </a:lnTo>
                  <a:lnTo>
                    <a:pt x="425933" y="288109"/>
                  </a:lnTo>
                  <a:lnTo>
                    <a:pt x="420329" y="289560"/>
                  </a:lnTo>
                  <a:lnTo>
                    <a:pt x="414725" y="291029"/>
                  </a:lnTo>
                  <a:lnTo>
                    <a:pt x="409120" y="292519"/>
                  </a:lnTo>
                  <a:lnTo>
                    <a:pt x="403516" y="294030"/>
                  </a:lnTo>
                  <a:lnTo>
                    <a:pt x="397911" y="295565"/>
                  </a:lnTo>
                  <a:lnTo>
                    <a:pt x="392307" y="297125"/>
                  </a:lnTo>
                  <a:lnTo>
                    <a:pt x="386703" y="298711"/>
                  </a:lnTo>
                  <a:lnTo>
                    <a:pt x="381098" y="300326"/>
                  </a:lnTo>
                  <a:lnTo>
                    <a:pt x="375494" y="301971"/>
                  </a:lnTo>
                  <a:lnTo>
                    <a:pt x="369889" y="303648"/>
                  </a:lnTo>
                  <a:lnTo>
                    <a:pt x="364285" y="305359"/>
                  </a:lnTo>
                  <a:lnTo>
                    <a:pt x="358681" y="307105"/>
                  </a:lnTo>
                  <a:lnTo>
                    <a:pt x="353076" y="308889"/>
                  </a:lnTo>
                  <a:lnTo>
                    <a:pt x="347472" y="310712"/>
                  </a:lnTo>
                  <a:lnTo>
                    <a:pt x="341867" y="312577"/>
                  </a:lnTo>
                  <a:lnTo>
                    <a:pt x="336263" y="314485"/>
                  </a:lnTo>
                  <a:lnTo>
                    <a:pt x="330659" y="316439"/>
                  </a:lnTo>
                  <a:lnTo>
                    <a:pt x="325054" y="318440"/>
                  </a:lnTo>
                  <a:lnTo>
                    <a:pt x="319450" y="320491"/>
                  </a:lnTo>
                  <a:lnTo>
                    <a:pt x="313846" y="322593"/>
                  </a:lnTo>
                  <a:lnTo>
                    <a:pt x="308241" y="324749"/>
                  </a:lnTo>
                  <a:lnTo>
                    <a:pt x="302637" y="326961"/>
                  </a:lnTo>
                  <a:lnTo>
                    <a:pt x="297032" y="329231"/>
                  </a:lnTo>
                  <a:lnTo>
                    <a:pt x="291428" y="331560"/>
                  </a:lnTo>
                  <a:lnTo>
                    <a:pt x="285824" y="333952"/>
                  </a:lnTo>
                  <a:lnTo>
                    <a:pt x="280219" y="336408"/>
                  </a:lnTo>
                  <a:lnTo>
                    <a:pt x="274615" y="338930"/>
                  </a:lnTo>
                  <a:lnTo>
                    <a:pt x="269010" y="341520"/>
                  </a:lnTo>
                  <a:lnTo>
                    <a:pt x="263406" y="344180"/>
                  </a:lnTo>
                  <a:lnTo>
                    <a:pt x="257802" y="346913"/>
                  </a:lnTo>
                  <a:lnTo>
                    <a:pt x="252197" y="349720"/>
                  </a:lnTo>
                  <a:lnTo>
                    <a:pt x="246593" y="352602"/>
                  </a:lnTo>
                  <a:lnTo>
                    <a:pt x="240988" y="355563"/>
                  </a:lnTo>
                  <a:lnTo>
                    <a:pt x="235384" y="358602"/>
                  </a:lnTo>
                  <a:lnTo>
                    <a:pt x="229780" y="361723"/>
                  </a:lnTo>
                  <a:lnTo>
                    <a:pt x="224175" y="364926"/>
                  </a:lnTo>
                  <a:lnTo>
                    <a:pt x="218571" y="368214"/>
                  </a:lnTo>
                  <a:lnTo>
                    <a:pt x="212966" y="371586"/>
                  </a:lnTo>
                  <a:lnTo>
                    <a:pt x="207362" y="375045"/>
                  </a:lnTo>
                  <a:lnTo>
                    <a:pt x="201758" y="378591"/>
                  </a:lnTo>
                  <a:lnTo>
                    <a:pt x="196153" y="382226"/>
                  </a:lnTo>
                  <a:lnTo>
                    <a:pt x="190549" y="385949"/>
                  </a:lnTo>
                  <a:lnTo>
                    <a:pt x="184944" y="389762"/>
                  </a:lnTo>
                  <a:lnTo>
                    <a:pt x="179340" y="393665"/>
                  </a:lnTo>
                  <a:lnTo>
                    <a:pt x="173736" y="397657"/>
                  </a:lnTo>
                  <a:lnTo>
                    <a:pt x="168131" y="401739"/>
                  </a:lnTo>
                  <a:lnTo>
                    <a:pt x="162527" y="405910"/>
                  </a:lnTo>
                  <a:lnTo>
                    <a:pt x="156923" y="410170"/>
                  </a:lnTo>
                  <a:lnTo>
                    <a:pt x="151318" y="414518"/>
                  </a:lnTo>
                  <a:lnTo>
                    <a:pt x="145714" y="418952"/>
                  </a:lnTo>
                  <a:lnTo>
                    <a:pt x="140109" y="423471"/>
                  </a:lnTo>
                  <a:lnTo>
                    <a:pt x="134505" y="428073"/>
                  </a:lnTo>
                  <a:lnTo>
                    <a:pt x="128901" y="432756"/>
                  </a:lnTo>
                  <a:lnTo>
                    <a:pt x="123296" y="437518"/>
                  </a:lnTo>
                  <a:lnTo>
                    <a:pt x="117692" y="442356"/>
                  </a:lnTo>
                  <a:lnTo>
                    <a:pt x="112087" y="447267"/>
                  </a:lnTo>
                  <a:lnTo>
                    <a:pt x="106483" y="452247"/>
                  </a:lnTo>
                  <a:lnTo>
                    <a:pt x="100879" y="457293"/>
                  </a:lnTo>
                  <a:lnTo>
                    <a:pt x="95274" y="462401"/>
                  </a:lnTo>
                  <a:lnTo>
                    <a:pt x="89670" y="467566"/>
                  </a:lnTo>
                  <a:lnTo>
                    <a:pt x="84065" y="472784"/>
                  </a:lnTo>
                  <a:lnTo>
                    <a:pt x="78461" y="478049"/>
                  </a:lnTo>
                  <a:lnTo>
                    <a:pt x="72857" y="483357"/>
                  </a:lnTo>
                  <a:lnTo>
                    <a:pt x="67252" y="488701"/>
                  </a:lnTo>
                  <a:lnTo>
                    <a:pt x="61648" y="494076"/>
                  </a:lnTo>
                  <a:lnTo>
                    <a:pt x="56043" y="499476"/>
                  </a:lnTo>
                  <a:lnTo>
                    <a:pt x="50439" y="504895"/>
                  </a:lnTo>
                  <a:lnTo>
                    <a:pt x="44835" y="510325"/>
                  </a:lnTo>
                  <a:lnTo>
                    <a:pt x="39230" y="515761"/>
                  </a:lnTo>
                  <a:lnTo>
                    <a:pt x="33626" y="521195"/>
                  </a:lnTo>
                  <a:lnTo>
                    <a:pt x="28021" y="526621"/>
                  </a:lnTo>
                  <a:lnTo>
                    <a:pt x="22417" y="532031"/>
                  </a:lnTo>
                  <a:lnTo>
                    <a:pt x="16813" y="537419"/>
                  </a:lnTo>
                  <a:lnTo>
                    <a:pt x="11208" y="542777"/>
                  </a:lnTo>
                  <a:lnTo>
                    <a:pt x="5604" y="548099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91486" y="3175213"/>
              <a:ext cx="1883076" cy="553377"/>
            </a:xfrm>
            <a:custGeom>
              <a:avLst/>
              <a:pathLst>
                <a:path w="1883076" h="553377">
                  <a:moveTo>
                    <a:pt x="0" y="553377"/>
                  </a:moveTo>
                  <a:lnTo>
                    <a:pt x="5604" y="548099"/>
                  </a:lnTo>
                  <a:lnTo>
                    <a:pt x="11208" y="542777"/>
                  </a:lnTo>
                  <a:lnTo>
                    <a:pt x="16813" y="537419"/>
                  </a:lnTo>
                  <a:lnTo>
                    <a:pt x="22417" y="532031"/>
                  </a:lnTo>
                  <a:lnTo>
                    <a:pt x="28021" y="526621"/>
                  </a:lnTo>
                  <a:lnTo>
                    <a:pt x="33626" y="521195"/>
                  </a:lnTo>
                  <a:lnTo>
                    <a:pt x="39230" y="515761"/>
                  </a:lnTo>
                  <a:lnTo>
                    <a:pt x="44835" y="510325"/>
                  </a:lnTo>
                  <a:lnTo>
                    <a:pt x="50439" y="504895"/>
                  </a:lnTo>
                  <a:lnTo>
                    <a:pt x="56043" y="499476"/>
                  </a:lnTo>
                  <a:lnTo>
                    <a:pt x="61648" y="494076"/>
                  </a:lnTo>
                  <a:lnTo>
                    <a:pt x="67252" y="488701"/>
                  </a:lnTo>
                  <a:lnTo>
                    <a:pt x="72857" y="483357"/>
                  </a:lnTo>
                  <a:lnTo>
                    <a:pt x="78461" y="478049"/>
                  </a:lnTo>
                  <a:lnTo>
                    <a:pt x="84065" y="472784"/>
                  </a:lnTo>
                  <a:lnTo>
                    <a:pt x="89670" y="467566"/>
                  </a:lnTo>
                  <a:lnTo>
                    <a:pt x="95274" y="462401"/>
                  </a:lnTo>
                  <a:lnTo>
                    <a:pt x="100879" y="457293"/>
                  </a:lnTo>
                  <a:lnTo>
                    <a:pt x="106483" y="452247"/>
                  </a:lnTo>
                  <a:lnTo>
                    <a:pt x="112087" y="447267"/>
                  </a:lnTo>
                  <a:lnTo>
                    <a:pt x="117692" y="442356"/>
                  </a:lnTo>
                  <a:lnTo>
                    <a:pt x="123296" y="437518"/>
                  </a:lnTo>
                  <a:lnTo>
                    <a:pt x="128901" y="432756"/>
                  </a:lnTo>
                  <a:lnTo>
                    <a:pt x="134505" y="428072"/>
                  </a:lnTo>
                  <a:lnTo>
                    <a:pt x="140109" y="423470"/>
                  </a:lnTo>
                  <a:lnTo>
                    <a:pt x="145714" y="418951"/>
                  </a:lnTo>
                  <a:lnTo>
                    <a:pt x="151318" y="414517"/>
                  </a:lnTo>
                  <a:lnTo>
                    <a:pt x="156923" y="410170"/>
                  </a:lnTo>
                  <a:lnTo>
                    <a:pt x="162527" y="405910"/>
                  </a:lnTo>
                  <a:lnTo>
                    <a:pt x="168131" y="401738"/>
                  </a:lnTo>
                  <a:lnTo>
                    <a:pt x="173736" y="397656"/>
                  </a:lnTo>
                  <a:lnTo>
                    <a:pt x="179340" y="393664"/>
                  </a:lnTo>
                  <a:lnTo>
                    <a:pt x="184944" y="389761"/>
                  </a:lnTo>
                  <a:lnTo>
                    <a:pt x="190549" y="385948"/>
                  </a:lnTo>
                  <a:lnTo>
                    <a:pt x="196153" y="382224"/>
                  </a:lnTo>
                  <a:lnTo>
                    <a:pt x="201758" y="378590"/>
                  </a:lnTo>
                  <a:lnTo>
                    <a:pt x="207362" y="375043"/>
                  </a:lnTo>
                  <a:lnTo>
                    <a:pt x="212966" y="371584"/>
                  </a:lnTo>
                  <a:lnTo>
                    <a:pt x="218571" y="368211"/>
                  </a:lnTo>
                  <a:lnTo>
                    <a:pt x="224175" y="364924"/>
                  </a:lnTo>
                  <a:lnTo>
                    <a:pt x="229780" y="361720"/>
                  </a:lnTo>
                  <a:lnTo>
                    <a:pt x="235384" y="358599"/>
                  </a:lnTo>
                  <a:lnTo>
                    <a:pt x="240988" y="355559"/>
                  </a:lnTo>
                  <a:lnTo>
                    <a:pt x="246593" y="352599"/>
                  </a:lnTo>
                  <a:lnTo>
                    <a:pt x="252197" y="349716"/>
                  </a:lnTo>
                  <a:lnTo>
                    <a:pt x="257802" y="346909"/>
                  </a:lnTo>
                  <a:lnTo>
                    <a:pt x="263406" y="344175"/>
                  </a:lnTo>
                  <a:lnTo>
                    <a:pt x="269010" y="341515"/>
                  </a:lnTo>
                  <a:lnTo>
                    <a:pt x="274615" y="338924"/>
                  </a:lnTo>
                  <a:lnTo>
                    <a:pt x="280219" y="336401"/>
                  </a:lnTo>
                  <a:lnTo>
                    <a:pt x="285824" y="333945"/>
                  </a:lnTo>
                  <a:lnTo>
                    <a:pt x="291428" y="331552"/>
                  </a:lnTo>
                  <a:lnTo>
                    <a:pt x="297032" y="329222"/>
                  </a:lnTo>
                  <a:lnTo>
                    <a:pt x="302637" y="326951"/>
                  </a:lnTo>
                  <a:lnTo>
                    <a:pt x="308241" y="324738"/>
                  </a:lnTo>
                  <a:lnTo>
                    <a:pt x="313846" y="322581"/>
                  </a:lnTo>
                  <a:lnTo>
                    <a:pt x="319450" y="320478"/>
                  </a:lnTo>
                  <a:lnTo>
                    <a:pt x="325054" y="318426"/>
                  </a:lnTo>
                  <a:lnTo>
                    <a:pt x="330659" y="316423"/>
                  </a:lnTo>
                  <a:lnTo>
                    <a:pt x="336263" y="314468"/>
                  </a:lnTo>
                  <a:lnTo>
                    <a:pt x="341867" y="312558"/>
                  </a:lnTo>
                  <a:lnTo>
                    <a:pt x="347472" y="310691"/>
                  </a:lnTo>
                  <a:lnTo>
                    <a:pt x="353076" y="308866"/>
                  </a:lnTo>
                  <a:lnTo>
                    <a:pt x="358681" y="307079"/>
                  </a:lnTo>
                  <a:lnTo>
                    <a:pt x="364285" y="305330"/>
                  </a:lnTo>
                  <a:lnTo>
                    <a:pt x="369889" y="303617"/>
                  </a:lnTo>
                  <a:lnTo>
                    <a:pt x="375494" y="301937"/>
                  </a:lnTo>
                  <a:lnTo>
                    <a:pt x="381098" y="300288"/>
                  </a:lnTo>
                  <a:lnTo>
                    <a:pt x="386703" y="298670"/>
                  </a:lnTo>
                  <a:lnTo>
                    <a:pt x="392307" y="297079"/>
                  </a:lnTo>
                  <a:lnTo>
                    <a:pt x="397911" y="295515"/>
                  </a:lnTo>
                  <a:lnTo>
                    <a:pt x="403516" y="293975"/>
                  </a:lnTo>
                  <a:lnTo>
                    <a:pt x="409120" y="292459"/>
                  </a:lnTo>
                  <a:lnTo>
                    <a:pt x="414725" y="290963"/>
                  </a:lnTo>
                  <a:lnTo>
                    <a:pt x="420329" y="289487"/>
                  </a:lnTo>
                  <a:lnTo>
                    <a:pt x="425933" y="288029"/>
                  </a:lnTo>
                  <a:lnTo>
                    <a:pt x="431538" y="286588"/>
                  </a:lnTo>
                  <a:lnTo>
                    <a:pt x="437142" y="285162"/>
                  </a:lnTo>
                  <a:lnTo>
                    <a:pt x="442747" y="283749"/>
                  </a:lnTo>
                  <a:lnTo>
                    <a:pt x="448351" y="282348"/>
                  </a:lnTo>
                  <a:lnTo>
                    <a:pt x="453955" y="280959"/>
                  </a:lnTo>
                  <a:lnTo>
                    <a:pt x="459560" y="279579"/>
                  </a:lnTo>
                  <a:lnTo>
                    <a:pt x="465164" y="278207"/>
                  </a:lnTo>
                  <a:lnTo>
                    <a:pt x="470769" y="276841"/>
                  </a:lnTo>
                  <a:lnTo>
                    <a:pt x="476373" y="275482"/>
                  </a:lnTo>
                  <a:lnTo>
                    <a:pt x="481977" y="274127"/>
                  </a:lnTo>
                  <a:lnTo>
                    <a:pt x="487582" y="272775"/>
                  </a:lnTo>
                  <a:lnTo>
                    <a:pt x="493186" y="271426"/>
                  </a:lnTo>
                  <a:lnTo>
                    <a:pt x="498790" y="270077"/>
                  </a:lnTo>
                  <a:lnTo>
                    <a:pt x="504395" y="268729"/>
                  </a:lnTo>
                  <a:lnTo>
                    <a:pt x="509999" y="267380"/>
                  </a:lnTo>
                  <a:lnTo>
                    <a:pt x="515604" y="266029"/>
                  </a:lnTo>
                  <a:lnTo>
                    <a:pt x="521208" y="264675"/>
                  </a:lnTo>
                  <a:lnTo>
                    <a:pt x="526812" y="263317"/>
                  </a:lnTo>
                  <a:lnTo>
                    <a:pt x="532417" y="261955"/>
                  </a:lnTo>
                  <a:lnTo>
                    <a:pt x="538021" y="260587"/>
                  </a:lnTo>
                  <a:lnTo>
                    <a:pt x="543626" y="259213"/>
                  </a:lnTo>
                  <a:lnTo>
                    <a:pt x="549230" y="257832"/>
                  </a:lnTo>
                  <a:lnTo>
                    <a:pt x="554834" y="256443"/>
                  </a:lnTo>
                  <a:lnTo>
                    <a:pt x="560439" y="255046"/>
                  </a:lnTo>
                  <a:lnTo>
                    <a:pt x="566043" y="253639"/>
                  </a:lnTo>
                  <a:lnTo>
                    <a:pt x="571648" y="252223"/>
                  </a:lnTo>
                  <a:lnTo>
                    <a:pt x="577252" y="250797"/>
                  </a:lnTo>
                  <a:lnTo>
                    <a:pt x="582856" y="249359"/>
                  </a:lnTo>
                  <a:lnTo>
                    <a:pt x="588461" y="247910"/>
                  </a:lnTo>
                  <a:lnTo>
                    <a:pt x="594065" y="246449"/>
                  </a:lnTo>
                  <a:lnTo>
                    <a:pt x="599670" y="244976"/>
                  </a:lnTo>
                  <a:lnTo>
                    <a:pt x="605274" y="243490"/>
                  </a:lnTo>
                  <a:lnTo>
                    <a:pt x="610878" y="241991"/>
                  </a:lnTo>
                  <a:lnTo>
                    <a:pt x="616483" y="240479"/>
                  </a:lnTo>
                  <a:lnTo>
                    <a:pt x="622087" y="238953"/>
                  </a:lnTo>
                  <a:lnTo>
                    <a:pt x="627692" y="237413"/>
                  </a:lnTo>
                  <a:lnTo>
                    <a:pt x="633296" y="235858"/>
                  </a:lnTo>
                  <a:lnTo>
                    <a:pt x="638900" y="234290"/>
                  </a:lnTo>
                  <a:lnTo>
                    <a:pt x="644505" y="232707"/>
                  </a:lnTo>
                  <a:lnTo>
                    <a:pt x="650109" y="231109"/>
                  </a:lnTo>
                  <a:lnTo>
                    <a:pt x="655713" y="229497"/>
                  </a:lnTo>
                  <a:lnTo>
                    <a:pt x="661318" y="227870"/>
                  </a:lnTo>
                  <a:lnTo>
                    <a:pt x="666922" y="226229"/>
                  </a:lnTo>
                  <a:lnTo>
                    <a:pt x="672527" y="224574"/>
                  </a:lnTo>
                  <a:lnTo>
                    <a:pt x="678131" y="222905"/>
                  </a:lnTo>
                  <a:lnTo>
                    <a:pt x="683735" y="221222"/>
                  </a:lnTo>
                  <a:lnTo>
                    <a:pt x="689340" y="219525"/>
                  </a:lnTo>
                  <a:lnTo>
                    <a:pt x="694944" y="217815"/>
                  </a:lnTo>
                  <a:lnTo>
                    <a:pt x="700549" y="216092"/>
                  </a:lnTo>
                  <a:lnTo>
                    <a:pt x="706153" y="214356"/>
                  </a:lnTo>
                  <a:lnTo>
                    <a:pt x="711757" y="212609"/>
                  </a:lnTo>
                  <a:lnTo>
                    <a:pt x="717362" y="210850"/>
                  </a:lnTo>
                  <a:lnTo>
                    <a:pt x="722966" y="209081"/>
                  </a:lnTo>
                  <a:lnTo>
                    <a:pt x="728571" y="207301"/>
                  </a:lnTo>
                  <a:lnTo>
                    <a:pt x="734175" y="205513"/>
                  </a:lnTo>
                  <a:lnTo>
                    <a:pt x="739779" y="203715"/>
                  </a:lnTo>
                  <a:lnTo>
                    <a:pt x="745384" y="201910"/>
                  </a:lnTo>
                  <a:lnTo>
                    <a:pt x="750988" y="200099"/>
                  </a:lnTo>
                  <a:lnTo>
                    <a:pt x="756593" y="198281"/>
                  </a:lnTo>
                  <a:lnTo>
                    <a:pt x="762197" y="196459"/>
                  </a:lnTo>
                  <a:lnTo>
                    <a:pt x="767801" y="194633"/>
                  </a:lnTo>
                  <a:lnTo>
                    <a:pt x="773406" y="192805"/>
                  </a:lnTo>
                  <a:lnTo>
                    <a:pt x="779010" y="190974"/>
                  </a:lnTo>
                  <a:lnTo>
                    <a:pt x="784615" y="189144"/>
                  </a:lnTo>
                  <a:lnTo>
                    <a:pt x="790219" y="187315"/>
                  </a:lnTo>
                  <a:lnTo>
                    <a:pt x="795823" y="185487"/>
                  </a:lnTo>
                  <a:lnTo>
                    <a:pt x="801428" y="183664"/>
                  </a:lnTo>
                  <a:lnTo>
                    <a:pt x="807032" y="181845"/>
                  </a:lnTo>
                  <a:lnTo>
                    <a:pt x="812636" y="180032"/>
                  </a:lnTo>
                  <a:lnTo>
                    <a:pt x="818241" y="178226"/>
                  </a:lnTo>
                  <a:lnTo>
                    <a:pt x="823845" y="176430"/>
                  </a:lnTo>
                  <a:lnTo>
                    <a:pt x="829450" y="174643"/>
                  </a:lnTo>
                  <a:lnTo>
                    <a:pt x="835054" y="172868"/>
                  </a:lnTo>
                  <a:lnTo>
                    <a:pt x="840658" y="171105"/>
                  </a:lnTo>
                  <a:lnTo>
                    <a:pt x="846263" y="169356"/>
                  </a:lnTo>
                  <a:lnTo>
                    <a:pt x="851867" y="167621"/>
                  </a:lnTo>
                  <a:lnTo>
                    <a:pt x="857472" y="165903"/>
                  </a:lnTo>
                  <a:lnTo>
                    <a:pt x="863076" y="164202"/>
                  </a:lnTo>
                  <a:lnTo>
                    <a:pt x="868680" y="162519"/>
                  </a:lnTo>
                  <a:lnTo>
                    <a:pt x="874285" y="160855"/>
                  </a:lnTo>
                  <a:lnTo>
                    <a:pt x="879889" y="159210"/>
                  </a:lnTo>
                  <a:lnTo>
                    <a:pt x="885494" y="157586"/>
                  </a:lnTo>
                  <a:lnTo>
                    <a:pt x="891098" y="155983"/>
                  </a:lnTo>
                  <a:lnTo>
                    <a:pt x="896702" y="154400"/>
                  </a:lnTo>
                  <a:lnTo>
                    <a:pt x="902307" y="152839"/>
                  </a:lnTo>
                  <a:lnTo>
                    <a:pt x="907911" y="151299"/>
                  </a:lnTo>
                  <a:lnTo>
                    <a:pt x="913516" y="149781"/>
                  </a:lnTo>
                  <a:lnTo>
                    <a:pt x="919120" y="148284"/>
                  </a:lnTo>
                  <a:lnTo>
                    <a:pt x="924724" y="146807"/>
                  </a:lnTo>
                  <a:lnTo>
                    <a:pt x="930329" y="145351"/>
                  </a:lnTo>
                  <a:lnTo>
                    <a:pt x="935933" y="143914"/>
                  </a:lnTo>
                  <a:lnTo>
                    <a:pt x="941538" y="142496"/>
                  </a:lnTo>
                  <a:lnTo>
                    <a:pt x="947142" y="141095"/>
                  </a:lnTo>
                  <a:lnTo>
                    <a:pt x="952746" y="139710"/>
                  </a:lnTo>
                  <a:lnTo>
                    <a:pt x="958351" y="138340"/>
                  </a:lnTo>
                  <a:lnTo>
                    <a:pt x="963955" y="136983"/>
                  </a:lnTo>
                  <a:lnTo>
                    <a:pt x="969559" y="135638"/>
                  </a:lnTo>
                  <a:lnTo>
                    <a:pt x="975164" y="134303"/>
                  </a:lnTo>
                  <a:lnTo>
                    <a:pt x="980768" y="132976"/>
                  </a:lnTo>
                  <a:lnTo>
                    <a:pt x="986373" y="131655"/>
                  </a:lnTo>
                  <a:lnTo>
                    <a:pt x="991977" y="130338"/>
                  </a:lnTo>
                  <a:lnTo>
                    <a:pt x="997581" y="129022"/>
                  </a:lnTo>
                  <a:lnTo>
                    <a:pt x="1003186" y="127706"/>
                  </a:lnTo>
                  <a:lnTo>
                    <a:pt x="1008790" y="126387"/>
                  </a:lnTo>
                  <a:lnTo>
                    <a:pt x="1014395" y="125064"/>
                  </a:lnTo>
                  <a:lnTo>
                    <a:pt x="1019999" y="123733"/>
                  </a:lnTo>
                  <a:lnTo>
                    <a:pt x="1025603" y="122394"/>
                  </a:lnTo>
                  <a:lnTo>
                    <a:pt x="1031208" y="121043"/>
                  </a:lnTo>
                  <a:lnTo>
                    <a:pt x="1036812" y="119678"/>
                  </a:lnTo>
                  <a:lnTo>
                    <a:pt x="1042417" y="118299"/>
                  </a:lnTo>
                  <a:lnTo>
                    <a:pt x="1048021" y="116902"/>
                  </a:lnTo>
                  <a:lnTo>
                    <a:pt x="1053625" y="115487"/>
                  </a:lnTo>
                  <a:lnTo>
                    <a:pt x="1059230" y="114052"/>
                  </a:lnTo>
                  <a:lnTo>
                    <a:pt x="1064834" y="112594"/>
                  </a:lnTo>
                  <a:lnTo>
                    <a:pt x="1070439" y="111114"/>
                  </a:lnTo>
                  <a:lnTo>
                    <a:pt x="1076043" y="109610"/>
                  </a:lnTo>
                  <a:lnTo>
                    <a:pt x="1081647" y="108081"/>
                  </a:lnTo>
                  <a:lnTo>
                    <a:pt x="1087252" y="106527"/>
                  </a:lnTo>
                  <a:lnTo>
                    <a:pt x="1092856" y="104947"/>
                  </a:lnTo>
                  <a:lnTo>
                    <a:pt x="1098461" y="103340"/>
                  </a:lnTo>
                  <a:lnTo>
                    <a:pt x="1104065" y="101708"/>
                  </a:lnTo>
                  <a:lnTo>
                    <a:pt x="1109669" y="100049"/>
                  </a:lnTo>
                  <a:lnTo>
                    <a:pt x="1115274" y="98365"/>
                  </a:lnTo>
                  <a:lnTo>
                    <a:pt x="1120878" y="96655"/>
                  </a:lnTo>
                  <a:lnTo>
                    <a:pt x="1126482" y="94921"/>
                  </a:lnTo>
                  <a:lnTo>
                    <a:pt x="1132087" y="93163"/>
                  </a:lnTo>
                  <a:lnTo>
                    <a:pt x="1137691" y="91383"/>
                  </a:lnTo>
                  <a:lnTo>
                    <a:pt x="1143296" y="89582"/>
                  </a:lnTo>
                  <a:lnTo>
                    <a:pt x="1148900" y="87761"/>
                  </a:lnTo>
                  <a:lnTo>
                    <a:pt x="1154504" y="85922"/>
                  </a:lnTo>
                  <a:lnTo>
                    <a:pt x="1160109" y="84066"/>
                  </a:lnTo>
                  <a:lnTo>
                    <a:pt x="1165713" y="82196"/>
                  </a:lnTo>
                  <a:lnTo>
                    <a:pt x="1171318" y="80313"/>
                  </a:lnTo>
                  <a:lnTo>
                    <a:pt x="1176922" y="78420"/>
                  </a:lnTo>
                  <a:lnTo>
                    <a:pt x="1182526" y="76518"/>
                  </a:lnTo>
                  <a:lnTo>
                    <a:pt x="1188131" y="74611"/>
                  </a:lnTo>
                  <a:lnTo>
                    <a:pt x="1193735" y="72699"/>
                  </a:lnTo>
                  <a:lnTo>
                    <a:pt x="1199340" y="70785"/>
                  </a:lnTo>
                  <a:lnTo>
                    <a:pt x="1204944" y="68872"/>
                  </a:lnTo>
                  <a:lnTo>
                    <a:pt x="1210548" y="66962"/>
                  </a:lnTo>
                  <a:lnTo>
                    <a:pt x="1216153" y="65058"/>
                  </a:lnTo>
                  <a:lnTo>
                    <a:pt x="1221757" y="63163"/>
                  </a:lnTo>
                  <a:lnTo>
                    <a:pt x="1227362" y="61279"/>
                  </a:lnTo>
                  <a:lnTo>
                    <a:pt x="1232966" y="59409"/>
                  </a:lnTo>
                  <a:lnTo>
                    <a:pt x="1238570" y="57557"/>
                  </a:lnTo>
                  <a:lnTo>
                    <a:pt x="1244175" y="55723"/>
                  </a:lnTo>
                  <a:lnTo>
                    <a:pt x="1249779" y="53911"/>
                  </a:lnTo>
                  <a:lnTo>
                    <a:pt x="1255384" y="52122"/>
                  </a:lnTo>
                  <a:lnTo>
                    <a:pt x="1260988" y="50359"/>
                  </a:lnTo>
                  <a:lnTo>
                    <a:pt x="1266592" y="48624"/>
                  </a:lnTo>
                  <a:lnTo>
                    <a:pt x="1272197" y="46918"/>
                  </a:lnTo>
                  <a:lnTo>
                    <a:pt x="1277801" y="45242"/>
                  </a:lnTo>
                  <a:lnTo>
                    <a:pt x="1283406" y="43599"/>
                  </a:lnTo>
                  <a:lnTo>
                    <a:pt x="1289010" y="41990"/>
                  </a:lnTo>
                  <a:lnTo>
                    <a:pt x="1294614" y="40415"/>
                  </a:lnTo>
                  <a:lnTo>
                    <a:pt x="1300219" y="38876"/>
                  </a:lnTo>
                  <a:lnTo>
                    <a:pt x="1305823" y="37373"/>
                  </a:lnTo>
                  <a:lnTo>
                    <a:pt x="1311427" y="35908"/>
                  </a:lnTo>
                  <a:lnTo>
                    <a:pt x="1317032" y="34480"/>
                  </a:lnTo>
                  <a:lnTo>
                    <a:pt x="1322636" y="33090"/>
                  </a:lnTo>
                  <a:lnTo>
                    <a:pt x="1328241" y="31740"/>
                  </a:lnTo>
                  <a:lnTo>
                    <a:pt x="1333845" y="30427"/>
                  </a:lnTo>
                  <a:lnTo>
                    <a:pt x="1339449" y="29154"/>
                  </a:lnTo>
                  <a:lnTo>
                    <a:pt x="1345054" y="27920"/>
                  </a:lnTo>
                  <a:lnTo>
                    <a:pt x="1350658" y="26724"/>
                  </a:lnTo>
                  <a:lnTo>
                    <a:pt x="1356263" y="25567"/>
                  </a:lnTo>
                  <a:lnTo>
                    <a:pt x="1361867" y="24448"/>
                  </a:lnTo>
                  <a:lnTo>
                    <a:pt x="1367471" y="23367"/>
                  </a:lnTo>
                  <a:lnTo>
                    <a:pt x="1373076" y="22323"/>
                  </a:lnTo>
                  <a:lnTo>
                    <a:pt x="1378680" y="21316"/>
                  </a:lnTo>
                  <a:lnTo>
                    <a:pt x="1384285" y="20345"/>
                  </a:lnTo>
                  <a:lnTo>
                    <a:pt x="1389889" y="19410"/>
                  </a:lnTo>
                  <a:lnTo>
                    <a:pt x="1395493" y="18510"/>
                  </a:lnTo>
                  <a:lnTo>
                    <a:pt x="1401098" y="17644"/>
                  </a:lnTo>
                  <a:lnTo>
                    <a:pt x="1406702" y="16812"/>
                  </a:lnTo>
                  <a:lnTo>
                    <a:pt x="1412307" y="16012"/>
                  </a:lnTo>
                  <a:lnTo>
                    <a:pt x="1417911" y="15244"/>
                  </a:lnTo>
                  <a:lnTo>
                    <a:pt x="1423515" y="14507"/>
                  </a:lnTo>
                  <a:lnTo>
                    <a:pt x="1429120" y="13800"/>
                  </a:lnTo>
                  <a:lnTo>
                    <a:pt x="1434724" y="13122"/>
                  </a:lnTo>
                  <a:lnTo>
                    <a:pt x="1440329" y="12472"/>
                  </a:lnTo>
                  <a:lnTo>
                    <a:pt x="1445933" y="11850"/>
                  </a:lnTo>
                  <a:lnTo>
                    <a:pt x="1451537" y="11254"/>
                  </a:lnTo>
                  <a:lnTo>
                    <a:pt x="1457142" y="10684"/>
                  </a:lnTo>
                  <a:lnTo>
                    <a:pt x="1462746" y="10138"/>
                  </a:lnTo>
                  <a:lnTo>
                    <a:pt x="1468350" y="9617"/>
                  </a:lnTo>
                  <a:lnTo>
                    <a:pt x="1473955" y="9118"/>
                  </a:lnTo>
                  <a:lnTo>
                    <a:pt x="1479559" y="8641"/>
                  </a:lnTo>
                  <a:lnTo>
                    <a:pt x="1485164" y="8185"/>
                  </a:lnTo>
                  <a:lnTo>
                    <a:pt x="1490768" y="7749"/>
                  </a:lnTo>
                  <a:lnTo>
                    <a:pt x="1496372" y="7333"/>
                  </a:lnTo>
                  <a:lnTo>
                    <a:pt x="1501977" y="6935"/>
                  </a:lnTo>
                  <a:lnTo>
                    <a:pt x="1507581" y="6555"/>
                  </a:lnTo>
                  <a:lnTo>
                    <a:pt x="1513186" y="6193"/>
                  </a:lnTo>
                  <a:lnTo>
                    <a:pt x="1518790" y="5846"/>
                  </a:lnTo>
                  <a:lnTo>
                    <a:pt x="1524394" y="5516"/>
                  </a:lnTo>
                  <a:lnTo>
                    <a:pt x="1529999" y="5200"/>
                  </a:lnTo>
                  <a:lnTo>
                    <a:pt x="1535603" y="4898"/>
                  </a:lnTo>
                  <a:lnTo>
                    <a:pt x="1541208" y="4611"/>
                  </a:lnTo>
                  <a:lnTo>
                    <a:pt x="1546812" y="4336"/>
                  </a:lnTo>
                  <a:lnTo>
                    <a:pt x="1552416" y="4073"/>
                  </a:lnTo>
                  <a:lnTo>
                    <a:pt x="1558021" y="3823"/>
                  </a:lnTo>
                  <a:lnTo>
                    <a:pt x="1563625" y="3584"/>
                  </a:lnTo>
                  <a:lnTo>
                    <a:pt x="1569230" y="3356"/>
                  </a:lnTo>
                  <a:lnTo>
                    <a:pt x="1574834" y="3139"/>
                  </a:lnTo>
                  <a:lnTo>
                    <a:pt x="1580438" y="2932"/>
                  </a:lnTo>
                  <a:lnTo>
                    <a:pt x="1586043" y="2734"/>
                  </a:lnTo>
                  <a:lnTo>
                    <a:pt x="1591647" y="2546"/>
                  </a:lnTo>
                  <a:lnTo>
                    <a:pt x="1597252" y="2368"/>
                  </a:lnTo>
                  <a:lnTo>
                    <a:pt x="1602856" y="2198"/>
                  </a:lnTo>
                  <a:lnTo>
                    <a:pt x="1608460" y="2037"/>
                  </a:lnTo>
                  <a:lnTo>
                    <a:pt x="1614065" y="1884"/>
                  </a:lnTo>
                  <a:lnTo>
                    <a:pt x="1619669" y="1739"/>
                  </a:lnTo>
                  <a:lnTo>
                    <a:pt x="1625273" y="1603"/>
                  </a:lnTo>
                  <a:lnTo>
                    <a:pt x="1630878" y="1474"/>
                  </a:lnTo>
                  <a:lnTo>
                    <a:pt x="1636482" y="1353"/>
                  </a:lnTo>
                  <a:lnTo>
                    <a:pt x="1642087" y="1240"/>
                  </a:lnTo>
                  <a:lnTo>
                    <a:pt x="1647691" y="1133"/>
                  </a:lnTo>
                  <a:lnTo>
                    <a:pt x="1653295" y="1034"/>
                  </a:lnTo>
                  <a:lnTo>
                    <a:pt x="1658900" y="942"/>
                  </a:lnTo>
                  <a:lnTo>
                    <a:pt x="1664504" y="856"/>
                  </a:lnTo>
                  <a:lnTo>
                    <a:pt x="1670109" y="777"/>
                  </a:lnTo>
                  <a:lnTo>
                    <a:pt x="1675713" y="703"/>
                  </a:lnTo>
                  <a:lnTo>
                    <a:pt x="1681317" y="636"/>
                  </a:lnTo>
                  <a:lnTo>
                    <a:pt x="1686922" y="574"/>
                  </a:lnTo>
                  <a:lnTo>
                    <a:pt x="1692526" y="518"/>
                  </a:lnTo>
                  <a:lnTo>
                    <a:pt x="1698131" y="466"/>
                  </a:lnTo>
                  <a:lnTo>
                    <a:pt x="1703735" y="419"/>
                  </a:lnTo>
                  <a:lnTo>
                    <a:pt x="1709339" y="376"/>
                  </a:lnTo>
                  <a:lnTo>
                    <a:pt x="1714944" y="338"/>
                  </a:lnTo>
                  <a:lnTo>
                    <a:pt x="1720548" y="303"/>
                  </a:lnTo>
                  <a:lnTo>
                    <a:pt x="1726153" y="271"/>
                  </a:lnTo>
                  <a:lnTo>
                    <a:pt x="1731757" y="243"/>
                  </a:lnTo>
                  <a:lnTo>
                    <a:pt x="1737361" y="217"/>
                  </a:lnTo>
                  <a:lnTo>
                    <a:pt x="1742966" y="194"/>
                  </a:lnTo>
                  <a:lnTo>
                    <a:pt x="1748570" y="173"/>
                  </a:lnTo>
                  <a:lnTo>
                    <a:pt x="1754175" y="155"/>
                  </a:lnTo>
                  <a:lnTo>
                    <a:pt x="1759779" y="138"/>
                  </a:lnTo>
                  <a:lnTo>
                    <a:pt x="1765383" y="123"/>
                  </a:lnTo>
                  <a:lnTo>
                    <a:pt x="1770988" y="110"/>
                  </a:lnTo>
                  <a:lnTo>
                    <a:pt x="1776592" y="98"/>
                  </a:lnTo>
                  <a:lnTo>
                    <a:pt x="1782196" y="87"/>
                  </a:lnTo>
                  <a:lnTo>
                    <a:pt x="1787801" y="77"/>
                  </a:lnTo>
                  <a:lnTo>
                    <a:pt x="1793405" y="68"/>
                  </a:lnTo>
                  <a:lnTo>
                    <a:pt x="1799010" y="60"/>
                  </a:lnTo>
                  <a:lnTo>
                    <a:pt x="1804614" y="53"/>
                  </a:lnTo>
                  <a:lnTo>
                    <a:pt x="1810218" y="46"/>
                  </a:lnTo>
                  <a:lnTo>
                    <a:pt x="1815823" y="40"/>
                  </a:lnTo>
                  <a:lnTo>
                    <a:pt x="1821427" y="35"/>
                  </a:lnTo>
                  <a:lnTo>
                    <a:pt x="1827032" y="30"/>
                  </a:lnTo>
                  <a:lnTo>
                    <a:pt x="1832636" y="26"/>
                  </a:lnTo>
                  <a:lnTo>
                    <a:pt x="1838240" y="22"/>
                  </a:lnTo>
                  <a:lnTo>
                    <a:pt x="1843845" y="18"/>
                  </a:lnTo>
                  <a:lnTo>
                    <a:pt x="1849449" y="15"/>
                  </a:lnTo>
                  <a:lnTo>
                    <a:pt x="1855054" y="12"/>
                  </a:lnTo>
                  <a:lnTo>
                    <a:pt x="1860658" y="9"/>
                  </a:lnTo>
                  <a:lnTo>
                    <a:pt x="1866262" y="6"/>
                  </a:lnTo>
                  <a:lnTo>
                    <a:pt x="1871867" y="4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691486" y="3183293"/>
              <a:ext cx="1883076" cy="697863"/>
            </a:xfrm>
            <a:custGeom>
              <a:avLst/>
              <a:pathLst>
                <a:path w="1883076" h="697863">
                  <a:moveTo>
                    <a:pt x="0" y="545297"/>
                  </a:moveTo>
                  <a:lnTo>
                    <a:pt x="5604" y="540019"/>
                  </a:lnTo>
                  <a:lnTo>
                    <a:pt x="11208" y="534697"/>
                  </a:lnTo>
                  <a:lnTo>
                    <a:pt x="16813" y="529339"/>
                  </a:lnTo>
                  <a:lnTo>
                    <a:pt x="22417" y="523951"/>
                  </a:lnTo>
                  <a:lnTo>
                    <a:pt x="28021" y="518541"/>
                  </a:lnTo>
                  <a:lnTo>
                    <a:pt x="33626" y="513115"/>
                  </a:lnTo>
                  <a:lnTo>
                    <a:pt x="39230" y="507681"/>
                  </a:lnTo>
                  <a:lnTo>
                    <a:pt x="44835" y="502245"/>
                  </a:lnTo>
                  <a:lnTo>
                    <a:pt x="50439" y="496815"/>
                  </a:lnTo>
                  <a:lnTo>
                    <a:pt x="56043" y="491396"/>
                  </a:lnTo>
                  <a:lnTo>
                    <a:pt x="61648" y="485996"/>
                  </a:lnTo>
                  <a:lnTo>
                    <a:pt x="67252" y="480621"/>
                  </a:lnTo>
                  <a:lnTo>
                    <a:pt x="72857" y="475277"/>
                  </a:lnTo>
                  <a:lnTo>
                    <a:pt x="78461" y="469969"/>
                  </a:lnTo>
                  <a:lnTo>
                    <a:pt x="84065" y="464704"/>
                  </a:lnTo>
                  <a:lnTo>
                    <a:pt x="89670" y="459486"/>
                  </a:lnTo>
                  <a:lnTo>
                    <a:pt x="95274" y="454321"/>
                  </a:lnTo>
                  <a:lnTo>
                    <a:pt x="100879" y="449213"/>
                  </a:lnTo>
                  <a:lnTo>
                    <a:pt x="106483" y="444167"/>
                  </a:lnTo>
                  <a:lnTo>
                    <a:pt x="112087" y="439187"/>
                  </a:lnTo>
                  <a:lnTo>
                    <a:pt x="117692" y="434276"/>
                  </a:lnTo>
                  <a:lnTo>
                    <a:pt x="123296" y="429438"/>
                  </a:lnTo>
                  <a:lnTo>
                    <a:pt x="128901" y="424676"/>
                  </a:lnTo>
                  <a:lnTo>
                    <a:pt x="134505" y="419993"/>
                  </a:lnTo>
                  <a:lnTo>
                    <a:pt x="140109" y="415391"/>
                  </a:lnTo>
                  <a:lnTo>
                    <a:pt x="145714" y="410872"/>
                  </a:lnTo>
                  <a:lnTo>
                    <a:pt x="151318" y="406438"/>
                  </a:lnTo>
                  <a:lnTo>
                    <a:pt x="156923" y="402090"/>
                  </a:lnTo>
                  <a:lnTo>
                    <a:pt x="162527" y="397830"/>
                  </a:lnTo>
                  <a:lnTo>
                    <a:pt x="168131" y="393659"/>
                  </a:lnTo>
                  <a:lnTo>
                    <a:pt x="173736" y="389577"/>
                  </a:lnTo>
                  <a:lnTo>
                    <a:pt x="179340" y="385585"/>
                  </a:lnTo>
                  <a:lnTo>
                    <a:pt x="184944" y="381682"/>
                  </a:lnTo>
                  <a:lnTo>
                    <a:pt x="190549" y="377869"/>
                  </a:lnTo>
                  <a:lnTo>
                    <a:pt x="196153" y="374146"/>
                  </a:lnTo>
                  <a:lnTo>
                    <a:pt x="201758" y="370511"/>
                  </a:lnTo>
                  <a:lnTo>
                    <a:pt x="207362" y="366965"/>
                  </a:lnTo>
                  <a:lnTo>
                    <a:pt x="212966" y="363506"/>
                  </a:lnTo>
                  <a:lnTo>
                    <a:pt x="218571" y="360133"/>
                  </a:lnTo>
                  <a:lnTo>
                    <a:pt x="224175" y="356846"/>
                  </a:lnTo>
                  <a:lnTo>
                    <a:pt x="229780" y="353643"/>
                  </a:lnTo>
                  <a:lnTo>
                    <a:pt x="235384" y="350522"/>
                  </a:lnTo>
                  <a:lnTo>
                    <a:pt x="240988" y="347482"/>
                  </a:lnTo>
                  <a:lnTo>
                    <a:pt x="246593" y="344522"/>
                  </a:lnTo>
                  <a:lnTo>
                    <a:pt x="252197" y="341640"/>
                  </a:lnTo>
                  <a:lnTo>
                    <a:pt x="257802" y="338833"/>
                  </a:lnTo>
                  <a:lnTo>
                    <a:pt x="263406" y="336100"/>
                  </a:lnTo>
                  <a:lnTo>
                    <a:pt x="269010" y="333440"/>
                  </a:lnTo>
                  <a:lnTo>
                    <a:pt x="274615" y="330850"/>
                  </a:lnTo>
                  <a:lnTo>
                    <a:pt x="280219" y="328328"/>
                  </a:lnTo>
                  <a:lnTo>
                    <a:pt x="285824" y="325872"/>
                  </a:lnTo>
                  <a:lnTo>
                    <a:pt x="291428" y="323480"/>
                  </a:lnTo>
                  <a:lnTo>
                    <a:pt x="297032" y="321150"/>
                  </a:lnTo>
                  <a:lnTo>
                    <a:pt x="302637" y="318881"/>
                  </a:lnTo>
                  <a:lnTo>
                    <a:pt x="308241" y="316669"/>
                  </a:lnTo>
                  <a:lnTo>
                    <a:pt x="313846" y="314513"/>
                  </a:lnTo>
                  <a:lnTo>
                    <a:pt x="319450" y="312411"/>
                  </a:lnTo>
                  <a:lnTo>
                    <a:pt x="325054" y="310360"/>
                  </a:lnTo>
                  <a:lnTo>
                    <a:pt x="330659" y="308359"/>
                  </a:lnTo>
                  <a:lnTo>
                    <a:pt x="336263" y="306405"/>
                  </a:lnTo>
                  <a:lnTo>
                    <a:pt x="341867" y="304497"/>
                  </a:lnTo>
                  <a:lnTo>
                    <a:pt x="347472" y="302632"/>
                  </a:lnTo>
                  <a:lnTo>
                    <a:pt x="353076" y="300809"/>
                  </a:lnTo>
                  <a:lnTo>
                    <a:pt x="358681" y="299025"/>
                  </a:lnTo>
                  <a:lnTo>
                    <a:pt x="364285" y="297279"/>
                  </a:lnTo>
                  <a:lnTo>
                    <a:pt x="369889" y="295568"/>
                  </a:lnTo>
                  <a:lnTo>
                    <a:pt x="375494" y="293891"/>
                  </a:lnTo>
                  <a:lnTo>
                    <a:pt x="381098" y="292246"/>
                  </a:lnTo>
                  <a:lnTo>
                    <a:pt x="386703" y="290631"/>
                  </a:lnTo>
                  <a:lnTo>
                    <a:pt x="392307" y="289045"/>
                  </a:lnTo>
                  <a:lnTo>
                    <a:pt x="397911" y="287485"/>
                  </a:lnTo>
                  <a:lnTo>
                    <a:pt x="403516" y="285950"/>
                  </a:lnTo>
                  <a:lnTo>
                    <a:pt x="409120" y="284439"/>
                  </a:lnTo>
                  <a:lnTo>
                    <a:pt x="414725" y="282949"/>
                  </a:lnTo>
                  <a:lnTo>
                    <a:pt x="420329" y="281480"/>
                  </a:lnTo>
                  <a:lnTo>
                    <a:pt x="425933" y="280029"/>
                  </a:lnTo>
                  <a:lnTo>
                    <a:pt x="431538" y="278595"/>
                  </a:lnTo>
                  <a:lnTo>
                    <a:pt x="437142" y="277177"/>
                  </a:lnTo>
                  <a:lnTo>
                    <a:pt x="442747" y="275773"/>
                  </a:lnTo>
                  <a:lnTo>
                    <a:pt x="448351" y="274383"/>
                  </a:lnTo>
                  <a:lnTo>
                    <a:pt x="453955" y="273004"/>
                  </a:lnTo>
                  <a:lnTo>
                    <a:pt x="459560" y="271636"/>
                  </a:lnTo>
                  <a:lnTo>
                    <a:pt x="465164" y="270277"/>
                  </a:lnTo>
                  <a:lnTo>
                    <a:pt x="470769" y="268925"/>
                  </a:lnTo>
                  <a:lnTo>
                    <a:pt x="476373" y="267581"/>
                  </a:lnTo>
                  <a:lnTo>
                    <a:pt x="481977" y="266243"/>
                  </a:lnTo>
                  <a:lnTo>
                    <a:pt x="487582" y="264910"/>
                  </a:lnTo>
                  <a:lnTo>
                    <a:pt x="493186" y="263580"/>
                  </a:lnTo>
                  <a:lnTo>
                    <a:pt x="498790" y="262253"/>
                  </a:lnTo>
                  <a:lnTo>
                    <a:pt x="504395" y="260929"/>
                  </a:lnTo>
                  <a:lnTo>
                    <a:pt x="509999" y="259605"/>
                  </a:lnTo>
                  <a:lnTo>
                    <a:pt x="515604" y="258282"/>
                  </a:lnTo>
                  <a:lnTo>
                    <a:pt x="521208" y="256959"/>
                  </a:lnTo>
                  <a:lnTo>
                    <a:pt x="526812" y="255634"/>
                  </a:lnTo>
                  <a:lnTo>
                    <a:pt x="532417" y="254307"/>
                  </a:lnTo>
                  <a:lnTo>
                    <a:pt x="538021" y="252979"/>
                  </a:lnTo>
                  <a:lnTo>
                    <a:pt x="543626" y="251647"/>
                  </a:lnTo>
                  <a:lnTo>
                    <a:pt x="549230" y="250312"/>
                  </a:lnTo>
                  <a:lnTo>
                    <a:pt x="554834" y="248973"/>
                  </a:lnTo>
                  <a:lnTo>
                    <a:pt x="560439" y="247630"/>
                  </a:lnTo>
                  <a:lnTo>
                    <a:pt x="566043" y="246283"/>
                  </a:lnTo>
                  <a:lnTo>
                    <a:pt x="571648" y="244930"/>
                  </a:lnTo>
                  <a:lnTo>
                    <a:pt x="577252" y="243573"/>
                  </a:lnTo>
                  <a:lnTo>
                    <a:pt x="582856" y="242211"/>
                  </a:lnTo>
                  <a:lnTo>
                    <a:pt x="588461" y="240844"/>
                  </a:lnTo>
                  <a:lnTo>
                    <a:pt x="594065" y="239471"/>
                  </a:lnTo>
                  <a:lnTo>
                    <a:pt x="599670" y="238094"/>
                  </a:lnTo>
                  <a:lnTo>
                    <a:pt x="605274" y="236711"/>
                  </a:lnTo>
                  <a:lnTo>
                    <a:pt x="610878" y="235324"/>
                  </a:lnTo>
                  <a:lnTo>
                    <a:pt x="616483" y="233933"/>
                  </a:lnTo>
                  <a:lnTo>
                    <a:pt x="622087" y="232538"/>
                  </a:lnTo>
                  <a:lnTo>
                    <a:pt x="627692" y="231140"/>
                  </a:lnTo>
                  <a:lnTo>
                    <a:pt x="633296" y="229739"/>
                  </a:lnTo>
                  <a:lnTo>
                    <a:pt x="638900" y="228335"/>
                  </a:lnTo>
                  <a:lnTo>
                    <a:pt x="644505" y="226931"/>
                  </a:lnTo>
                  <a:lnTo>
                    <a:pt x="650109" y="225526"/>
                  </a:lnTo>
                  <a:lnTo>
                    <a:pt x="655713" y="224122"/>
                  </a:lnTo>
                  <a:lnTo>
                    <a:pt x="661318" y="222720"/>
                  </a:lnTo>
                  <a:lnTo>
                    <a:pt x="666922" y="221321"/>
                  </a:lnTo>
                  <a:lnTo>
                    <a:pt x="672527" y="219927"/>
                  </a:lnTo>
                  <a:lnTo>
                    <a:pt x="678131" y="218539"/>
                  </a:lnTo>
                  <a:lnTo>
                    <a:pt x="683735" y="217158"/>
                  </a:lnTo>
                  <a:lnTo>
                    <a:pt x="689340" y="215787"/>
                  </a:lnTo>
                  <a:lnTo>
                    <a:pt x="694944" y="214427"/>
                  </a:lnTo>
                  <a:lnTo>
                    <a:pt x="700549" y="213080"/>
                  </a:lnTo>
                  <a:lnTo>
                    <a:pt x="706153" y="211750"/>
                  </a:lnTo>
                  <a:lnTo>
                    <a:pt x="711757" y="210437"/>
                  </a:lnTo>
                  <a:lnTo>
                    <a:pt x="717362" y="209145"/>
                  </a:lnTo>
                  <a:lnTo>
                    <a:pt x="722966" y="207876"/>
                  </a:lnTo>
                  <a:lnTo>
                    <a:pt x="728571" y="206634"/>
                  </a:lnTo>
                  <a:lnTo>
                    <a:pt x="734175" y="205421"/>
                  </a:lnTo>
                  <a:lnTo>
                    <a:pt x="739779" y="204240"/>
                  </a:lnTo>
                  <a:lnTo>
                    <a:pt x="745384" y="203095"/>
                  </a:lnTo>
                  <a:lnTo>
                    <a:pt x="750988" y="201990"/>
                  </a:lnTo>
                  <a:lnTo>
                    <a:pt x="756593" y="200928"/>
                  </a:lnTo>
                  <a:lnTo>
                    <a:pt x="762197" y="199913"/>
                  </a:lnTo>
                  <a:lnTo>
                    <a:pt x="767801" y="198948"/>
                  </a:lnTo>
                  <a:lnTo>
                    <a:pt x="773406" y="198040"/>
                  </a:lnTo>
                  <a:lnTo>
                    <a:pt x="779010" y="197190"/>
                  </a:lnTo>
                  <a:lnTo>
                    <a:pt x="784615" y="196405"/>
                  </a:lnTo>
                  <a:lnTo>
                    <a:pt x="790219" y="195689"/>
                  </a:lnTo>
                  <a:lnTo>
                    <a:pt x="795823" y="195047"/>
                  </a:lnTo>
                  <a:lnTo>
                    <a:pt x="801428" y="194483"/>
                  </a:lnTo>
                  <a:lnTo>
                    <a:pt x="807032" y="194002"/>
                  </a:lnTo>
                  <a:lnTo>
                    <a:pt x="812636" y="193611"/>
                  </a:lnTo>
                  <a:lnTo>
                    <a:pt x="818241" y="193313"/>
                  </a:lnTo>
                  <a:lnTo>
                    <a:pt x="823845" y="193114"/>
                  </a:lnTo>
                  <a:lnTo>
                    <a:pt x="829450" y="193019"/>
                  </a:lnTo>
                  <a:lnTo>
                    <a:pt x="835054" y="193034"/>
                  </a:lnTo>
                  <a:lnTo>
                    <a:pt x="840658" y="193164"/>
                  </a:lnTo>
                  <a:lnTo>
                    <a:pt x="846263" y="193414"/>
                  </a:lnTo>
                  <a:lnTo>
                    <a:pt x="851867" y="193789"/>
                  </a:lnTo>
                  <a:lnTo>
                    <a:pt x="857472" y="194294"/>
                  </a:lnTo>
                  <a:lnTo>
                    <a:pt x="863076" y="194934"/>
                  </a:lnTo>
                  <a:lnTo>
                    <a:pt x="868680" y="195714"/>
                  </a:lnTo>
                  <a:lnTo>
                    <a:pt x="874285" y="196639"/>
                  </a:lnTo>
                  <a:lnTo>
                    <a:pt x="879889" y="197711"/>
                  </a:lnTo>
                  <a:lnTo>
                    <a:pt x="885494" y="198937"/>
                  </a:lnTo>
                  <a:lnTo>
                    <a:pt x="891098" y="200319"/>
                  </a:lnTo>
                  <a:lnTo>
                    <a:pt x="896702" y="201860"/>
                  </a:lnTo>
                  <a:lnTo>
                    <a:pt x="902307" y="203564"/>
                  </a:lnTo>
                  <a:lnTo>
                    <a:pt x="907911" y="205433"/>
                  </a:lnTo>
                  <a:lnTo>
                    <a:pt x="913516" y="207470"/>
                  </a:lnTo>
                  <a:lnTo>
                    <a:pt x="919120" y="209675"/>
                  </a:lnTo>
                  <a:lnTo>
                    <a:pt x="924724" y="212051"/>
                  </a:lnTo>
                  <a:lnTo>
                    <a:pt x="930329" y="214597"/>
                  </a:lnTo>
                  <a:lnTo>
                    <a:pt x="935933" y="217315"/>
                  </a:lnTo>
                  <a:lnTo>
                    <a:pt x="941538" y="220203"/>
                  </a:lnTo>
                  <a:lnTo>
                    <a:pt x="947142" y="223260"/>
                  </a:lnTo>
                  <a:lnTo>
                    <a:pt x="952746" y="226485"/>
                  </a:lnTo>
                  <a:lnTo>
                    <a:pt x="958351" y="229876"/>
                  </a:lnTo>
                  <a:lnTo>
                    <a:pt x="963955" y="233431"/>
                  </a:lnTo>
                  <a:lnTo>
                    <a:pt x="969559" y="237144"/>
                  </a:lnTo>
                  <a:lnTo>
                    <a:pt x="975164" y="241014"/>
                  </a:lnTo>
                  <a:lnTo>
                    <a:pt x="980768" y="245035"/>
                  </a:lnTo>
                  <a:lnTo>
                    <a:pt x="986373" y="249203"/>
                  </a:lnTo>
                  <a:lnTo>
                    <a:pt x="991977" y="253512"/>
                  </a:lnTo>
                  <a:lnTo>
                    <a:pt x="997581" y="257956"/>
                  </a:lnTo>
                  <a:lnTo>
                    <a:pt x="1003186" y="262528"/>
                  </a:lnTo>
                  <a:lnTo>
                    <a:pt x="1008790" y="267223"/>
                  </a:lnTo>
                  <a:lnTo>
                    <a:pt x="1014395" y="272033"/>
                  </a:lnTo>
                  <a:lnTo>
                    <a:pt x="1019999" y="276950"/>
                  </a:lnTo>
                  <a:lnTo>
                    <a:pt x="1025603" y="281967"/>
                  </a:lnTo>
                  <a:lnTo>
                    <a:pt x="1031208" y="287076"/>
                  </a:lnTo>
                  <a:lnTo>
                    <a:pt x="1036812" y="292268"/>
                  </a:lnTo>
                  <a:lnTo>
                    <a:pt x="1042417" y="297536"/>
                  </a:lnTo>
                  <a:lnTo>
                    <a:pt x="1048021" y="302871"/>
                  </a:lnTo>
                  <a:lnTo>
                    <a:pt x="1053625" y="308264"/>
                  </a:lnTo>
                  <a:lnTo>
                    <a:pt x="1059230" y="313708"/>
                  </a:lnTo>
                  <a:lnTo>
                    <a:pt x="1064834" y="319193"/>
                  </a:lnTo>
                  <a:lnTo>
                    <a:pt x="1070439" y="324712"/>
                  </a:lnTo>
                  <a:lnTo>
                    <a:pt x="1076043" y="330255"/>
                  </a:lnTo>
                  <a:lnTo>
                    <a:pt x="1081647" y="335816"/>
                  </a:lnTo>
                  <a:lnTo>
                    <a:pt x="1087252" y="341386"/>
                  </a:lnTo>
                  <a:lnTo>
                    <a:pt x="1092856" y="346957"/>
                  </a:lnTo>
                  <a:lnTo>
                    <a:pt x="1098461" y="352522"/>
                  </a:lnTo>
                  <a:lnTo>
                    <a:pt x="1104065" y="358074"/>
                  </a:lnTo>
                  <a:lnTo>
                    <a:pt x="1109669" y="363606"/>
                  </a:lnTo>
                  <a:lnTo>
                    <a:pt x="1115274" y="369111"/>
                  </a:lnTo>
                  <a:lnTo>
                    <a:pt x="1120878" y="374583"/>
                  </a:lnTo>
                  <a:lnTo>
                    <a:pt x="1126482" y="380015"/>
                  </a:lnTo>
                  <a:lnTo>
                    <a:pt x="1132087" y="385403"/>
                  </a:lnTo>
                  <a:lnTo>
                    <a:pt x="1137691" y="390741"/>
                  </a:lnTo>
                  <a:lnTo>
                    <a:pt x="1143296" y="396024"/>
                  </a:lnTo>
                  <a:lnTo>
                    <a:pt x="1148900" y="401247"/>
                  </a:lnTo>
                  <a:lnTo>
                    <a:pt x="1154504" y="406407"/>
                  </a:lnTo>
                  <a:lnTo>
                    <a:pt x="1160109" y="411498"/>
                  </a:lnTo>
                  <a:lnTo>
                    <a:pt x="1165713" y="416517"/>
                  </a:lnTo>
                  <a:lnTo>
                    <a:pt x="1171318" y="421462"/>
                  </a:lnTo>
                  <a:lnTo>
                    <a:pt x="1176922" y="426328"/>
                  </a:lnTo>
                  <a:lnTo>
                    <a:pt x="1182526" y="431113"/>
                  </a:lnTo>
                  <a:lnTo>
                    <a:pt x="1188131" y="435815"/>
                  </a:lnTo>
                  <a:lnTo>
                    <a:pt x="1193735" y="440432"/>
                  </a:lnTo>
                  <a:lnTo>
                    <a:pt x="1199340" y="444961"/>
                  </a:lnTo>
                  <a:lnTo>
                    <a:pt x="1204944" y="449400"/>
                  </a:lnTo>
                  <a:lnTo>
                    <a:pt x="1210548" y="453749"/>
                  </a:lnTo>
                  <a:lnTo>
                    <a:pt x="1216153" y="458008"/>
                  </a:lnTo>
                  <a:lnTo>
                    <a:pt x="1221757" y="462177"/>
                  </a:lnTo>
                  <a:lnTo>
                    <a:pt x="1227362" y="466257"/>
                  </a:lnTo>
                  <a:lnTo>
                    <a:pt x="1232966" y="470248"/>
                  </a:lnTo>
                  <a:lnTo>
                    <a:pt x="1238570" y="474152"/>
                  </a:lnTo>
                  <a:lnTo>
                    <a:pt x="1244175" y="477969"/>
                  </a:lnTo>
                  <a:lnTo>
                    <a:pt x="1249779" y="481699"/>
                  </a:lnTo>
                  <a:lnTo>
                    <a:pt x="1255384" y="485345"/>
                  </a:lnTo>
                  <a:lnTo>
                    <a:pt x="1260988" y="488907"/>
                  </a:lnTo>
                  <a:lnTo>
                    <a:pt x="1266592" y="492385"/>
                  </a:lnTo>
                  <a:lnTo>
                    <a:pt x="1272197" y="495782"/>
                  </a:lnTo>
                  <a:lnTo>
                    <a:pt x="1277801" y="499097"/>
                  </a:lnTo>
                  <a:lnTo>
                    <a:pt x="1283406" y="502332"/>
                  </a:lnTo>
                  <a:lnTo>
                    <a:pt x="1289010" y="505488"/>
                  </a:lnTo>
                  <a:lnTo>
                    <a:pt x="1294614" y="508565"/>
                  </a:lnTo>
                  <a:lnTo>
                    <a:pt x="1300219" y="511564"/>
                  </a:lnTo>
                  <a:lnTo>
                    <a:pt x="1305823" y="514487"/>
                  </a:lnTo>
                  <a:lnTo>
                    <a:pt x="1311427" y="517334"/>
                  </a:lnTo>
                  <a:lnTo>
                    <a:pt x="1317032" y="520105"/>
                  </a:lnTo>
                  <a:lnTo>
                    <a:pt x="1322636" y="522801"/>
                  </a:lnTo>
                  <a:lnTo>
                    <a:pt x="1328241" y="525422"/>
                  </a:lnTo>
                  <a:lnTo>
                    <a:pt x="1333845" y="527969"/>
                  </a:lnTo>
                  <a:lnTo>
                    <a:pt x="1339449" y="530441"/>
                  </a:lnTo>
                  <a:lnTo>
                    <a:pt x="1345054" y="532839"/>
                  </a:lnTo>
                  <a:lnTo>
                    <a:pt x="1350658" y="535162"/>
                  </a:lnTo>
                  <a:lnTo>
                    <a:pt x="1356263" y="537409"/>
                  </a:lnTo>
                  <a:lnTo>
                    <a:pt x="1361867" y="539581"/>
                  </a:lnTo>
                  <a:lnTo>
                    <a:pt x="1367471" y="541676"/>
                  </a:lnTo>
                  <a:lnTo>
                    <a:pt x="1373076" y="543693"/>
                  </a:lnTo>
                  <a:lnTo>
                    <a:pt x="1378680" y="545630"/>
                  </a:lnTo>
                  <a:lnTo>
                    <a:pt x="1384285" y="547485"/>
                  </a:lnTo>
                  <a:lnTo>
                    <a:pt x="1389889" y="549257"/>
                  </a:lnTo>
                  <a:lnTo>
                    <a:pt x="1395493" y="550942"/>
                  </a:lnTo>
                  <a:lnTo>
                    <a:pt x="1401098" y="552537"/>
                  </a:lnTo>
                  <a:lnTo>
                    <a:pt x="1406702" y="554038"/>
                  </a:lnTo>
                  <a:lnTo>
                    <a:pt x="1412307" y="555442"/>
                  </a:lnTo>
                  <a:lnTo>
                    <a:pt x="1417911" y="556743"/>
                  </a:lnTo>
                  <a:lnTo>
                    <a:pt x="1423515" y="557935"/>
                  </a:lnTo>
                  <a:lnTo>
                    <a:pt x="1429120" y="559014"/>
                  </a:lnTo>
                  <a:lnTo>
                    <a:pt x="1434724" y="559970"/>
                  </a:lnTo>
                  <a:lnTo>
                    <a:pt x="1440329" y="560797"/>
                  </a:lnTo>
                  <a:lnTo>
                    <a:pt x="1445933" y="561484"/>
                  </a:lnTo>
                  <a:lnTo>
                    <a:pt x="1451537" y="562023"/>
                  </a:lnTo>
                  <a:lnTo>
                    <a:pt x="1457142" y="562402"/>
                  </a:lnTo>
                  <a:lnTo>
                    <a:pt x="1462746" y="562608"/>
                  </a:lnTo>
                  <a:lnTo>
                    <a:pt x="1468350" y="562628"/>
                  </a:lnTo>
                  <a:lnTo>
                    <a:pt x="1473955" y="562446"/>
                  </a:lnTo>
                  <a:lnTo>
                    <a:pt x="1479559" y="562046"/>
                  </a:lnTo>
                  <a:lnTo>
                    <a:pt x="1485164" y="561410"/>
                  </a:lnTo>
                  <a:lnTo>
                    <a:pt x="1490768" y="560517"/>
                  </a:lnTo>
                  <a:lnTo>
                    <a:pt x="1496372" y="559346"/>
                  </a:lnTo>
                  <a:lnTo>
                    <a:pt x="1501977" y="557873"/>
                  </a:lnTo>
                  <a:lnTo>
                    <a:pt x="1507581" y="556074"/>
                  </a:lnTo>
                  <a:lnTo>
                    <a:pt x="1513186" y="553922"/>
                  </a:lnTo>
                  <a:lnTo>
                    <a:pt x="1518790" y="551388"/>
                  </a:lnTo>
                  <a:lnTo>
                    <a:pt x="1524394" y="548441"/>
                  </a:lnTo>
                  <a:lnTo>
                    <a:pt x="1529999" y="545052"/>
                  </a:lnTo>
                  <a:lnTo>
                    <a:pt x="1535603" y="541186"/>
                  </a:lnTo>
                  <a:lnTo>
                    <a:pt x="1541208" y="536810"/>
                  </a:lnTo>
                  <a:lnTo>
                    <a:pt x="1546812" y="531891"/>
                  </a:lnTo>
                  <a:lnTo>
                    <a:pt x="1552416" y="526395"/>
                  </a:lnTo>
                  <a:lnTo>
                    <a:pt x="1558021" y="520288"/>
                  </a:lnTo>
                  <a:lnTo>
                    <a:pt x="1563625" y="513540"/>
                  </a:lnTo>
                  <a:lnTo>
                    <a:pt x="1569230" y="506121"/>
                  </a:lnTo>
                  <a:lnTo>
                    <a:pt x="1574834" y="498005"/>
                  </a:lnTo>
                  <a:lnTo>
                    <a:pt x="1580438" y="489172"/>
                  </a:lnTo>
                  <a:lnTo>
                    <a:pt x="1586043" y="479603"/>
                  </a:lnTo>
                  <a:lnTo>
                    <a:pt x="1591647" y="469292"/>
                  </a:lnTo>
                  <a:lnTo>
                    <a:pt x="1597252" y="458235"/>
                  </a:lnTo>
                  <a:lnTo>
                    <a:pt x="1602856" y="446441"/>
                  </a:lnTo>
                  <a:lnTo>
                    <a:pt x="1608460" y="433926"/>
                  </a:lnTo>
                  <a:lnTo>
                    <a:pt x="1614065" y="420719"/>
                  </a:lnTo>
                  <a:lnTo>
                    <a:pt x="1619669" y="406857"/>
                  </a:lnTo>
                  <a:lnTo>
                    <a:pt x="1625273" y="392390"/>
                  </a:lnTo>
                  <a:lnTo>
                    <a:pt x="1630878" y="377380"/>
                  </a:lnTo>
                  <a:lnTo>
                    <a:pt x="1636482" y="361899"/>
                  </a:lnTo>
                  <a:lnTo>
                    <a:pt x="1642087" y="346025"/>
                  </a:lnTo>
                  <a:lnTo>
                    <a:pt x="1647691" y="329848"/>
                  </a:lnTo>
                  <a:lnTo>
                    <a:pt x="1653295" y="313464"/>
                  </a:lnTo>
                  <a:lnTo>
                    <a:pt x="1658900" y="296969"/>
                  </a:lnTo>
                  <a:lnTo>
                    <a:pt x="1664504" y="280467"/>
                  </a:lnTo>
                  <a:lnTo>
                    <a:pt x="1670109" y="264055"/>
                  </a:lnTo>
                  <a:lnTo>
                    <a:pt x="1675713" y="247832"/>
                  </a:lnTo>
                  <a:lnTo>
                    <a:pt x="1681317" y="231891"/>
                  </a:lnTo>
                  <a:lnTo>
                    <a:pt x="1686922" y="216315"/>
                  </a:lnTo>
                  <a:lnTo>
                    <a:pt x="1692526" y="201183"/>
                  </a:lnTo>
                  <a:lnTo>
                    <a:pt x="1698131" y="186561"/>
                  </a:lnTo>
                  <a:lnTo>
                    <a:pt x="1703735" y="172506"/>
                  </a:lnTo>
                  <a:lnTo>
                    <a:pt x="1709339" y="159062"/>
                  </a:lnTo>
                  <a:lnTo>
                    <a:pt x="1714944" y="146266"/>
                  </a:lnTo>
                  <a:lnTo>
                    <a:pt x="1720548" y="134139"/>
                  </a:lnTo>
                  <a:lnTo>
                    <a:pt x="1726153" y="122698"/>
                  </a:lnTo>
                  <a:lnTo>
                    <a:pt x="1731757" y="111945"/>
                  </a:lnTo>
                  <a:lnTo>
                    <a:pt x="1737361" y="101878"/>
                  </a:lnTo>
                  <a:lnTo>
                    <a:pt x="1742966" y="92486"/>
                  </a:lnTo>
                  <a:lnTo>
                    <a:pt x="1748570" y="83753"/>
                  </a:lnTo>
                  <a:lnTo>
                    <a:pt x="1754175" y="75657"/>
                  </a:lnTo>
                  <a:lnTo>
                    <a:pt x="1759779" y="68172"/>
                  </a:lnTo>
                  <a:lnTo>
                    <a:pt x="1765383" y="61271"/>
                  </a:lnTo>
                  <a:lnTo>
                    <a:pt x="1770988" y="54922"/>
                  </a:lnTo>
                  <a:lnTo>
                    <a:pt x="1776592" y="49096"/>
                  </a:lnTo>
                  <a:lnTo>
                    <a:pt x="1782196" y="43758"/>
                  </a:lnTo>
                  <a:lnTo>
                    <a:pt x="1787801" y="38878"/>
                  </a:lnTo>
                  <a:lnTo>
                    <a:pt x="1793405" y="34423"/>
                  </a:lnTo>
                  <a:lnTo>
                    <a:pt x="1799010" y="30364"/>
                  </a:lnTo>
                  <a:lnTo>
                    <a:pt x="1804614" y="26668"/>
                  </a:lnTo>
                  <a:lnTo>
                    <a:pt x="1810218" y="23310"/>
                  </a:lnTo>
                  <a:lnTo>
                    <a:pt x="1815823" y="20260"/>
                  </a:lnTo>
                  <a:lnTo>
                    <a:pt x="1821427" y="17494"/>
                  </a:lnTo>
                  <a:lnTo>
                    <a:pt x="1827032" y="14987"/>
                  </a:lnTo>
                  <a:lnTo>
                    <a:pt x="1832636" y="12718"/>
                  </a:lnTo>
                  <a:lnTo>
                    <a:pt x="1838240" y="10665"/>
                  </a:lnTo>
                  <a:lnTo>
                    <a:pt x="1843845" y="8808"/>
                  </a:lnTo>
                  <a:lnTo>
                    <a:pt x="1849449" y="7131"/>
                  </a:lnTo>
                  <a:lnTo>
                    <a:pt x="1855054" y="5617"/>
                  </a:lnTo>
                  <a:lnTo>
                    <a:pt x="1860658" y="4250"/>
                  </a:lnTo>
                  <a:lnTo>
                    <a:pt x="1866262" y="3017"/>
                  </a:lnTo>
                  <a:lnTo>
                    <a:pt x="1871867" y="1905"/>
                  </a:lnTo>
                  <a:lnTo>
                    <a:pt x="1877471" y="903"/>
                  </a:lnTo>
                  <a:lnTo>
                    <a:pt x="1883076" y="0"/>
                  </a:lnTo>
                  <a:lnTo>
                    <a:pt x="1883076" y="697863"/>
                  </a:lnTo>
                  <a:lnTo>
                    <a:pt x="1877471" y="697783"/>
                  </a:lnTo>
                  <a:lnTo>
                    <a:pt x="1871867" y="697693"/>
                  </a:lnTo>
                  <a:lnTo>
                    <a:pt x="1866262" y="697592"/>
                  </a:lnTo>
                  <a:lnTo>
                    <a:pt x="1860658" y="697478"/>
                  </a:lnTo>
                  <a:lnTo>
                    <a:pt x="1855054" y="697350"/>
                  </a:lnTo>
                  <a:lnTo>
                    <a:pt x="1849449" y="697207"/>
                  </a:lnTo>
                  <a:lnTo>
                    <a:pt x="1843845" y="697046"/>
                  </a:lnTo>
                  <a:lnTo>
                    <a:pt x="1838240" y="696866"/>
                  </a:lnTo>
                  <a:lnTo>
                    <a:pt x="1832636" y="696663"/>
                  </a:lnTo>
                  <a:lnTo>
                    <a:pt x="1827032" y="696437"/>
                  </a:lnTo>
                  <a:lnTo>
                    <a:pt x="1821427" y="696183"/>
                  </a:lnTo>
                  <a:lnTo>
                    <a:pt x="1815823" y="695899"/>
                  </a:lnTo>
                  <a:lnTo>
                    <a:pt x="1810218" y="695582"/>
                  </a:lnTo>
                  <a:lnTo>
                    <a:pt x="1804614" y="695228"/>
                  </a:lnTo>
                  <a:lnTo>
                    <a:pt x="1799010" y="694834"/>
                  </a:lnTo>
                  <a:lnTo>
                    <a:pt x="1793405" y="694394"/>
                  </a:lnTo>
                  <a:lnTo>
                    <a:pt x="1787801" y="693905"/>
                  </a:lnTo>
                  <a:lnTo>
                    <a:pt x="1782196" y="693362"/>
                  </a:lnTo>
                  <a:lnTo>
                    <a:pt x="1776592" y="692759"/>
                  </a:lnTo>
                  <a:lnTo>
                    <a:pt x="1770988" y="692092"/>
                  </a:lnTo>
                  <a:lnTo>
                    <a:pt x="1765383" y="691355"/>
                  </a:lnTo>
                  <a:lnTo>
                    <a:pt x="1759779" y="690542"/>
                  </a:lnTo>
                  <a:lnTo>
                    <a:pt x="1754175" y="689648"/>
                  </a:lnTo>
                  <a:lnTo>
                    <a:pt x="1748570" y="688666"/>
                  </a:lnTo>
                  <a:lnTo>
                    <a:pt x="1742966" y="687591"/>
                  </a:lnTo>
                  <a:lnTo>
                    <a:pt x="1737361" y="686417"/>
                  </a:lnTo>
                  <a:lnTo>
                    <a:pt x="1731757" y="685140"/>
                  </a:lnTo>
                  <a:lnTo>
                    <a:pt x="1726153" y="683754"/>
                  </a:lnTo>
                  <a:lnTo>
                    <a:pt x="1720548" y="682256"/>
                  </a:lnTo>
                  <a:lnTo>
                    <a:pt x="1714944" y="680642"/>
                  </a:lnTo>
                  <a:lnTo>
                    <a:pt x="1709339" y="678911"/>
                  </a:lnTo>
                  <a:lnTo>
                    <a:pt x="1703735" y="677061"/>
                  </a:lnTo>
                  <a:lnTo>
                    <a:pt x="1698131" y="675093"/>
                  </a:lnTo>
                  <a:lnTo>
                    <a:pt x="1692526" y="673009"/>
                  </a:lnTo>
                  <a:lnTo>
                    <a:pt x="1686922" y="670812"/>
                  </a:lnTo>
                  <a:lnTo>
                    <a:pt x="1681317" y="668507"/>
                  </a:lnTo>
                  <a:lnTo>
                    <a:pt x="1675713" y="666101"/>
                  </a:lnTo>
                  <a:lnTo>
                    <a:pt x="1670109" y="663602"/>
                  </a:lnTo>
                  <a:lnTo>
                    <a:pt x="1664504" y="661019"/>
                  </a:lnTo>
                  <a:lnTo>
                    <a:pt x="1658900" y="658364"/>
                  </a:lnTo>
                  <a:lnTo>
                    <a:pt x="1653295" y="655648"/>
                  </a:lnTo>
                  <a:lnTo>
                    <a:pt x="1647691" y="652884"/>
                  </a:lnTo>
                  <a:lnTo>
                    <a:pt x="1642087" y="650084"/>
                  </a:lnTo>
                  <a:lnTo>
                    <a:pt x="1636482" y="647263"/>
                  </a:lnTo>
                  <a:lnTo>
                    <a:pt x="1630878" y="644432"/>
                  </a:lnTo>
                  <a:lnTo>
                    <a:pt x="1625273" y="641604"/>
                  </a:lnTo>
                  <a:lnTo>
                    <a:pt x="1619669" y="638792"/>
                  </a:lnTo>
                  <a:lnTo>
                    <a:pt x="1614065" y="636004"/>
                  </a:lnTo>
                  <a:lnTo>
                    <a:pt x="1608460" y="633250"/>
                  </a:lnTo>
                  <a:lnTo>
                    <a:pt x="1602856" y="630539"/>
                  </a:lnTo>
                  <a:lnTo>
                    <a:pt x="1597252" y="627876"/>
                  </a:lnTo>
                  <a:lnTo>
                    <a:pt x="1591647" y="625266"/>
                  </a:lnTo>
                  <a:lnTo>
                    <a:pt x="1586043" y="622714"/>
                  </a:lnTo>
                  <a:lnTo>
                    <a:pt x="1580438" y="620223"/>
                  </a:lnTo>
                  <a:lnTo>
                    <a:pt x="1574834" y="617792"/>
                  </a:lnTo>
                  <a:lnTo>
                    <a:pt x="1569230" y="615422"/>
                  </a:lnTo>
                  <a:lnTo>
                    <a:pt x="1563625" y="613114"/>
                  </a:lnTo>
                  <a:lnTo>
                    <a:pt x="1558021" y="610864"/>
                  </a:lnTo>
                  <a:lnTo>
                    <a:pt x="1552416" y="608671"/>
                  </a:lnTo>
                  <a:lnTo>
                    <a:pt x="1546812" y="606532"/>
                  </a:lnTo>
                  <a:lnTo>
                    <a:pt x="1541208" y="604443"/>
                  </a:lnTo>
                  <a:lnTo>
                    <a:pt x="1535603" y="602401"/>
                  </a:lnTo>
                  <a:lnTo>
                    <a:pt x="1529999" y="600402"/>
                  </a:lnTo>
                  <a:lnTo>
                    <a:pt x="1524394" y="598442"/>
                  </a:lnTo>
                  <a:lnTo>
                    <a:pt x="1518790" y="596515"/>
                  </a:lnTo>
                  <a:lnTo>
                    <a:pt x="1513186" y="594619"/>
                  </a:lnTo>
                  <a:lnTo>
                    <a:pt x="1507581" y="592749"/>
                  </a:lnTo>
                  <a:lnTo>
                    <a:pt x="1501977" y="590900"/>
                  </a:lnTo>
                  <a:lnTo>
                    <a:pt x="1496372" y="589069"/>
                  </a:lnTo>
                  <a:lnTo>
                    <a:pt x="1490768" y="587251"/>
                  </a:lnTo>
                  <a:lnTo>
                    <a:pt x="1485164" y="585442"/>
                  </a:lnTo>
                  <a:lnTo>
                    <a:pt x="1479559" y="583639"/>
                  </a:lnTo>
                  <a:lnTo>
                    <a:pt x="1473955" y="581838"/>
                  </a:lnTo>
                  <a:lnTo>
                    <a:pt x="1468350" y="580035"/>
                  </a:lnTo>
                  <a:lnTo>
                    <a:pt x="1462746" y="578228"/>
                  </a:lnTo>
                  <a:lnTo>
                    <a:pt x="1457142" y="576412"/>
                  </a:lnTo>
                  <a:lnTo>
                    <a:pt x="1451537" y="574584"/>
                  </a:lnTo>
                  <a:lnTo>
                    <a:pt x="1445933" y="572743"/>
                  </a:lnTo>
                  <a:lnTo>
                    <a:pt x="1440329" y="570884"/>
                  </a:lnTo>
                  <a:lnTo>
                    <a:pt x="1434724" y="569005"/>
                  </a:lnTo>
                  <a:lnTo>
                    <a:pt x="1429120" y="567104"/>
                  </a:lnTo>
                  <a:lnTo>
                    <a:pt x="1423515" y="565177"/>
                  </a:lnTo>
                  <a:lnTo>
                    <a:pt x="1417911" y="563223"/>
                  </a:lnTo>
                  <a:lnTo>
                    <a:pt x="1412307" y="561239"/>
                  </a:lnTo>
                  <a:lnTo>
                    <a:pt x="1406702" y="559223"/>
                  </a:lnTo>
                  <a:lnTo>
                    <a:pt x="1401098" y="557172"/>
                  </a:lnTo>
                  <a:lnTo>
                    <a:pt x="1395493" y="555085"/>
                  </a:lnTo>
                  <a:lnTo>
                    <a:pt x="1389889" y="552960"/>
                  </a:lnTo>
                  <a:lnTo>
                    <a:pt x="1384285" y="550793"/>
                  </a:lnTo>
                  <a:lnTo>
                    <a:pt x="1378680" y="548584"/>
                  </a:lnTo>
                  <a:lnTo>
                    <a:pt x="1373076" y="546331"/>
                  </a:lnTo>
                  <a:lnTo>
                    <a:pt x="1367471" y="544031"/>
                  </a:lnTo>
                  <a:lnTo>
                    <a:pt x="1361867" y="541682"/>
                  </a:lnTo>
                  <a:lnTo>
                    <a:pt x="1356263" y="539284"/>
                  </a:lnTo>
                  <a:lnTo>
                    <a:pt x="1350658" y="536833"/>
                  </a:lnTo>
                  <a:lnTo>
                    <a:pt x="1345054" y="534329"/>
                  </a:lnTo>
                  <a:lnTo>
                    <a:pt x="1339449" y="531769"/>
                  </a:lnTo>
                  <a:lnTo>
                    <a:pt x="1333845" y="529152"/>
                  </a:lnTo>
                  <a:lnTo>
                    <a:pt x="1328241" y="526476"/>
                  </a:lnTo>
                  <a:lnTo>
                    <a:pt x="1322636" y="523740"/>
                  </a:lnTo>
                  <a:lnTo>
                    <a:pt x="1317032" y="520941"/>
                  </a:lnTo>
                  <a:lnTo>
                    <a:pt x="1311427" y="518078"/>
                  </a:lnTo>
                  <a:lnTo>
                    <a:pt x="1305823" y="515149"/>
                  </a:lnTo>
                  <a:lnTo>
                    <a:pt x="1300219" y="512153"/>
                  </a:lnTo>
                  <a:lnTo>
                    <a:pt x="1294614" y="509088"/>
                  </a:lnTo>
                  <a:lnTo>
                    <a:pt x="1289010" y="505952"/>
                  </a:lnTo>
                  <a:lnTo>
                    <a:pt x="1283406" y="502745"/>
                  </a:lnTo>
                  <a:lnTo>
                    <a:pt x="1277801" y="499463"/>
                  </a:lnTo>
                  <a:lnTo>
                    <a:pt x="1272197" y="496107"/>
                  </a:lnTo>
                  <a:lnTo>
                    <a:pt x="1266592" y="492674"/>
                  </a:lnTo>
                  <a:lnTo>
                    <a:pt x="1260988" y="489163"/>
                  </a:lnTo>
                  <a:lnTo>
                    <a:pt x="1255384" y="485572"/>
                  </a:lnTo>
                  <a:lnTo>
                    <a:pt x="1249779" y="481901"/>
                  </a:lnTo>
                  <a:lnTo>
                    <a:pt x="1244175" y="478147"/>
                  </a:lnTo>
                  <a:lnTo>
                    <a:pt x="1238570" y="474310"/>
                  </a:lnTo>
                  <a:lnTo>
                    <a:pt x="1232966" y="470388"/>
                  </a:lnTo>
                  <a:lnTo>
                    <a:pt x="1227362" y="466381"/>
                  </a:lnTo>
                  <a:lnTo>
                    <a:pt x="1221757" y="462286"/>
                  </a:lnTo>
                  <a:lnTo>
                    <a:pt x="1216153" y="458105"/>
                  </a:lnTo>
                  <a:lnTo>
                    <a:pt x="1210548" y="453835"/>
                  </a:lnTo>
                  <a:lnTo>
                    <a:pt x="1204944" y="449475"/>
                  </a:lnTo>
                  <a:lnTo>
                    <a:pt x="1199340" y="445027"/>
                  </a:lnTo>
                  <a:lnTo>
                    <a:pt x="1193735" y="440490"/>
                  </a:lnTo>
                  <a:lnTo>
                    <a:pt x="1188131" y="435867"/>
                  </a:lnTo>
                  <a:lnTo>
                    <a:pt x="1182526" y="431159"/>
                  </a:lnTo>
                  <a:lnTo>
                    <a:pt x="1176922" y="426368"/>
                  </a:lnTo>
                  <a:lnTo>
                    <a:pt x="1171318" y="421497"/>
                  </a:lnTo>
                  <a:lnTo>
                    <a:pt x="1165713" y="416548"/>
                  </a:lnTo>
                  <a:lnTo>
                    <a:pt x="1160109" y="411525"/>
                  </a:lnTo>
                  <a:lnTo>
                    <a:pt x="1154504" y="406430"/>
                  </a:lnTo>
                  <a:lnTo>
                    <a:pt x="1148900" y="401268"/>
                  </a:lnTo>
                  <a:lnTo>
                    <a:pt x="1143296" y="396043"/>
                  </a:lnTo>
                  <a:lnTo>
                    <a:pt x="1137691" y="390757"/>
                  </a:lnTo>
                  <a:lnTo>
                    <a:pt x="1132087" y="385417"/>
                  </a:lnTo>
                  <a:lnTo>
                    <a:pt x="1126482" y="380028"/>
                  </a:lnTo>
                  <a:lnTo>
                    <a:pt x="1120878" y="374593"/>
                  </a:lnTo>
                  <a:lnTo>
                    <a:pt x="1115274" y="369120"/>
                  </a:lnTo>
                  <a:lnTo>
                    <a:pt x="1109669" y="363614"/>
                  </a:lnTo>
                  <a:lnTo>
                    <a:pt x="1104065" y="358081"/>
                  </a:lnTo>
                  <a:lnTo>
                    <a:pt x="1098461" y="352528"/>
                  </a:lnTo>
                  <a:lnTo>
                    <a:pt x="1092856" y="346962"/>
                  </a:lnTo>
                  <a:lnTo>
                    <a:pt x="1087252" y="341391"/>
                  </a:lnTo>
                  <a:lnTo>
                    <a:pt x="1081647" y="335820"/>
                  </a:lnTo>
                  <a:lnTo>
                    <a:pt x="1076043" y="330259"/>
                  </a:lnTo>
                  <a:lnTo>
                    <a:pt x="1070439" y="324715"/>
                  </a:lnTo>
                  <a:lnTo>
                    <a:pt x="1064834" y="319196"/>
                  </a:lnTo>
                  <a:lnTo>
                    <a:pt x="1059230" y="313710"/>
                  </a:lnTo>
                  <a:lnTo>
                    <a:pt x="1053625" y="308267"/>
                  </a:lnTo>
                  <a:lnTo>
                    <a:pt x="1048021" y="302873"/>
                  </a:lnTo>
                  <a:lnTo>
                    <a:pt x="1042417" y="297538"/>
                  </a:lnTo>
                  <a:lnTo>
                    <a:pt x="1036812" y="292270"/>
                  </a:lnTo>
                  <a:lnTo>
                    <a:pt x="1031208" y="287077"/>
                  </a:lnTo>
                  <a:lnTo>
                    <a:pt x="1025603" y="281968"/>
                  </a:lnTo>
                  <a:lnTo>
                    <a:pt x="1019999" y="276951"/>
                  </a:lnTo>
                  <a:lnTo>
                    <a:pt x="1014395" y="272033"/>
                  </a:lnTo>
                  <a:lnTo>
                    <a:pt x="1008790" y="267224"/>
                  </a:lnTo>
                  <a:lnTo>
                    <a:pt x="1003186" y="262529"/>
                  </a:lnTo>
                  <a:lnTo>
                    <a:pt x="997581" y="257956"/>
                  </a:lnTo>
                  <a:lnTo>
                    <a:pt x="991977" y="253512"/>
                  </a:lnTo>
                  <a:lnTo>
                    <a:pt x="986373" y="249203"/>
                  </a:lnTo>
                  <a:lnTo>
                    <a:pt x="980768" y="245036"/>
                  </a:lnTo>
                  <a:lnTo>
                    <a:pt x="975164" y="241014"/>
                  </a:lnTo>
                  <a:lnTo>
                    <a:pt x="969559" y="237145"/>
                  </a:lnTo>
                  <a:lnTo>
                    <a:pt x="963955" y="233431"/>
                  </a:lnTo>
                  <a:lnTo>
                    <a:pt x="958351" y="229877"/>
                  </a:lnTo>
                  <a:lnTo>
                    <a:pt x="952746" y="226485"/>
                  </a:lnTo>
                  <a:lnTo>
                    <a:pt x="947142" y="223260"/>
                  </a:lnTo>
                  <a:lnTo>
                    <a:pt x="941538" y="220203"/>
                  </a:lnTo>
                  <a:lnTo>
                    <a:pt x="935933" y="217315"/>
                  </a:lnTo>
                  <a:lnTo>
                    <a:pt x="930329" y="214597"/>
                  </a:lnTo>
                  <a:lnTo>
                    <a:pt x="924724" y="212051"/>
                  </a:lnTo>
                  <a:lnTo>
                    <a:pt x="919120" y="209675"/>
                  </a:lnTo>
                  <a:lnTo>
                    <a:pt x="913516" y="207470"/>
                  </a:lnTo>
                  <a:lnTo>
                    <a:pt x="907911" y="205433"/>
                  </a:lnTo>
                  <a:lnTo>
                    <a:pt x="902307" y="203564"/>
                  </a:lnTo>
                  <a:lnTo>
                    <a:pt x="896702" y="201860"/>
                  </a:lnTo>
                  <a:lnTo>
                    <a:pt x="891098" y="200319"/>
                  </a:lnTo>
                  <a:lnTo>
                    <a:pt x="885494" y="198937"/>
                  </a:lnTo>
                  <a:lnTo>
                    <a:pt x="879889" y="197711"/>
                  </a:lnTo>
                  <a:lnTo>
                    <a:pt x="874285" y="196639"/>
                  </a:lnTo>
                  <a:lnTo>
                    <a:pt x="868680" y="195714"/>
                  </a:lnTo>
                  <a:lnTo>
                    <a:pt x="863076" y="194934"/>
                  </a:lnTo>
                  <a:lnTo>
                    <a:pt x="857472" y="194294"/>
                  </a:lnTo>
                  <a:lnTo>
                    <a:pt x="851867" y="193789"/>
                  </a:lnTo>
                  <a:lnTo>
                    <a:pt x="846263" y="193414"/>
                  </a:lnTo>
                  <a:lnTo>
                    <a:pt x="840658" y="193164"/>
                  </a:lnTo>
                  <a:lnTo>
                    <a:pt x="835054" y="193034"/>
                  </a:lnTo>
                  <a:lnTo>
                    <a:pt x="829450" y="193019"/>
                  </a:lnTo>
                  <a:lnTo>
                    <a:pt x="823845" y="193114"/>
                  </a:lnTo>
                  <a:lnTo>
                    <a:pt x="818241" y="193313"/>
                  </a:lnTo>
                  <a:lnTo>
                    <a:pt x="812636" y="193611"/>
                  </a:lnTo>
                  <a:lnTo>
                    <a:pt x="807032" y="194002"/>
                  </a:lnTo>
                  <a:lnTo>
                    <a:pt x="801428" y="194483"/>
                  </a:lnTo>
                  <a:lnTo>
                    <a:pt x="795823" y="195047"/>
                  </a:lnTo>
                  <a:lnTo>
                    <a:pt x="790219" y="195689"/>
                  </a:lnTo>
                  <a:lnTo>
                    <a:pt x="784615" y="196405"/>
                  </a:lnTo>
                  <a:lnTo>
                    <a:pt x="779010" y="197190"/>
                  </a:lnTo>
                  <a:lnTo>
                    <a:pt x="773406" y="198040"/>
                  </a:lnTo>
                  <a:lnTo>
                    <a:pt x="767801" y="198948"/>
                  </a:lnTo>
                  <a:lnTo>
                    <a:pt x="762197" y="199913"/>
                  </a:lnTo>
                  <a:lnTo>
                    <a:pt x="756593" y="200928"/>
                  </a:lnTo>
                  <a:lnTo>
                    <a:pt x="750988" y="201990"/>
                  </a:lnTo>
                  <a:lnTo>
                    <a:pt x="745384" y="203095"/>
                  </a:lnTo>
                  <a:lnTo>
                    <a:pt x="739779" y="204240"/>
                  </a:lnTo>
                  <a:lnTo>
                    <a:pt x="734175" y="205421"/>
                  </a:lnTo>
                  <a:lnTo>
                    <a:pt x="728571" y="206634"/>
                  </a:lnTo>
                  <a:lnTo>
                    <a:pt x="722966" y="207876"/>
                  </a:lnTo>
                  <a:lnTo>
                    <a:pt x="717362" y="209145"/>
                  </a:lnTo>
                  <a:lnTo>
                    <a:pt x="711757" y="210437"/>
                  </a:lnTo>
                  <a:lnTo>
                    <a:pt x="706153" y="211750"/>
                  </a:lnTo>
                  <a:lnTo>
                    <a:pt x="700549" y="213080"/>
                  </a:lnTo>
                  <a:lnTo>
                    <a:pt x="694944" y="214427"/>
                  </a:lnTo>
                  <a:lnTo>
                    <a:pt x="689340" y="215787"/>
                  </a:lnTo>
                  <a:lnTo>
                    <a:pt x="683735" y="217158"/>
                  </a:lnTo>
                  <a:lnTo>
                    <a:pt x="678131" y="218539"/>
                  </a:lnTo>
                  <a:lnTo>
                    <a:pt x="672527" y="219927"/>
                  </a:lnTo>
                  <a:lnTo>
                    <a:pt x="666922" y="221321"/>
                  </a:lnTo>
                  <a:lnTo>
                    <a:pt x="661318" y="222720"/>
                  </a:lnTo>
                  <a:lnTo>
                    <a:pt x="655713" y="224122"/>
                  </a:lnTo>
                  <a:lnTo>
                    <a:pt x="650109" y="225526"/>
                  </a:lnTo>
                  <a:lnTo>
                    <a:pt x="644505" y="226931"/>
                  </a:lnTo>
                  <a:lnTo>
                    <a:pt x="638900" y="228335"/>
                  </a:lnTo>
                  <a:lnTo>
                    <a:pt x="633296" y="229739"/>
                  </a:lnTo>
                  <a:lnTo>
                    <a:pt x="627692" y="231140"/>
                  </a:lnTo>
                  <a:lnTo>
                    <a:pt x="622087" y="232538"/>
                  </a:lnTo>
                  <a:lnTo>
                    <a:pt x="616483" y="233933"/>
                  </a:lnTo>
                  <a:lnTo>
                    <a:pt x="610878" y="235324"/>
                  </a:lnTo>
                  <a:lnTo>
                    <a:pt x="605274" y="236711"/>
                  </a:lnTo>
                  <a:lnTo>
                    <a:pt x="599670" y="238094"/>
                  </a:lnTo>
                  <a:lnTo>
                    <a:pt x="594065" y="239471"/>
                  </a:lnTo>
                  <a:lnTo>
                    <a:pt x="588461" y="240844"/>
                  </a:lnTo>
                  <a:lnTo>
                    <a:pt x="582856" y="242211"/>
                  </a:lnTo>
                  <a:lnTo>
                    <a:pt x="577252" y="243573"/>
                  </a:lnTo>
                  <a:lnTo>
                    <a:pt x="571648" y="244930"/>
                  </a:lnTo>
                  <a:lnTo>
                    <a:pt x="566043" y="246283"/>
                  </a:lnTo>
                  <a:lnTo>
                    <a:pt x="560439" y="247630"/>
                  </a:lnTo>
                  <a:lnTo>
                    <a:pt x="554834" y="248973"/>
                  </a:lnTo>
                  <a:lnTo>
                    <a:pt x="549230" y="250312"/>
                  </a:lnTo>
                  <a:lnTo>
                    <a:pt x="543626" y="251647"/>
                  </a:lnTo>
                  <a:lnTo>
                    <a:pt x="538021" y="252979"/>
                  </a:lnTo>
                  <a:lnTo>
                    <a:pt x="532417" y="254307"/>
                  </a:lnTo>
                  <a:lnTo>
                    <a:pt x="526812" y="255634"/>
                  </a:lnTo>
                  <a:lnTo>
                    <a:pt x="521208" y="256959"/>
                  </a:lnTo>
                  <a:lnTo>
                    <a:pt x="515604" y="258282"/>
                  </a:lnTo>
                  <a:lnTo>
                    <a:pt x="509999" y="259605"/>
                  </a:lnTo>
                  <a:lnTo>
                    <a:pt x="504395" y="260929"/>
                  </a:lnTo>
                  <a:lnTo>
                    <a:pt x="498790" y="262253"/>
                  </a:lnTo>
                  <a:lnTo>
                    <a:pt x="493186" y="263580"/>
                  </a:lnTo>
                  <a:lnTo>
                    <a:pt x="487582" y="264910"/>
                  </a:lnTo>
                  <a:lnTo>
                    <a:pt x="481977" y="266243"/>
                  </a:lnTo>
                  <a:lnTo>
                    <a:pt x="476373" y="267581"/>
                  </a:lnTo>
                  <a:lnTo>
                    <a:pt x="470769" y="268925"/>
                  </a:lnTo>
                  <a:lnTo>
                    <a:pt x="465164" y="270277"/>
                  </a:lnTo>
                  <a:lnTo>
                    <a:pt x="459560" y="271636"/>
                  </a:lnTo>
                  <a:lnTo>
                    <a:pt x="453955" y="273004"/>
                  </a:lnTo>
                  <a:lnTo>
                    <a:pt x="448351" y="274383"/>
                  </a:lnTo>
                  <a:lnTo>
                    <a:pt x="442747" y="275773"/>
                  </a:lnTo>
                  <a:lnTo>
                    <a:pt x="437142" y="277177"/>
                  </a:lnTo>
                  <a:lnTo>
                    <a:pt x="431538" y="278595"/>
                  </a:lnTo>
                  <a:lnTo>
                    <a:pt x="425933" y="280029"/>
                  </a:lnTo>
                  <a:lnTo>
                    <a:pt x="420329" y="281480"/>
                  </a:lnTo>
                  <a:lnTo>
                    <a:pt x="414725" y="282949"/>
                  </a:lnTo>
                  <a:lnTo>
                    <a:pt x="409120" y="284439"/>
                  </a:lnTo>
                  <a:lnTo>
                    <a:pt x="403516" y="285950"/>
                  </a:lnTo>
                  <a:lnTo>
                    <a:pt x="397911" y="287485"/>
                  </a:lnTo>
                  <a:lnTo>
                    <a:pt x="392307" y="289045"/>
                  </a:lnTo>
                  <a:lnTo>
                    <a:pt x="386703" y="290631"/>
                  </a:lnTo>
                  <a:lnTo>
                    <a:pt x="381098" y="292246"/>
                  </a:lnTo>
                  <a:lnTo>
                    <a:pt x="375494" y="293891"/>
                  </a:lnTo>
                  <a:lnTo>
                    <a:pt x="369889" y="295568"/>
                  </a:lnTo>
                  <a:lnTo>
                    <a:pt x="364285" y="297279"/>
                  </a:lnTo>
                  <a:lnTo>
                    <a:pt x="358681" y="299025"/>
                  </a:lnTo>
                  <a:lnTo>
                    <a:pt x="353076" y="300809"/>
                  </a:lnTo>
                  <a:lnTo>
                    <a:pt x="347472" y="302632"/>
                  </a:lnTo>
                  <a:lnTo>
                    <a:pt x="341867" y="304497"/>
                  </a:lnTo>
                  <a:lnTo>
                    <a:pt x="336263" y="306405"/>
                  </a:lnTo>
                  <a:lnTo>
                    <a:pt x="330659" y="308359"/>
                  </a:lnTo>
                  <a:lnTo>
                    <a:pt x="325054" y="310360"/>
                  </a:lnTo>
                  <a:lnTo>
                    <a:pt x="319450" y="312411"/>
                  </a:lnTo>
                  <a:lnTo>
                    <a:pt x="313846" y="314513"/>
                  </a:lnTo>
                  <a:lnTo>
                    <a:pt x="308241" y="316669"/>
                  </a:lnTo>
                  <a:lnTo>
                    <a:pt x="302637" y="318881"/>
                  </a:lnTo>
                  <a:lnTo>
                    <a:pt x="297032" y="321150"/>
                  </a:lnTo>
                  <a:lnTo>
                    <a:pt x="291428" y="323480"/>
                  </a:lnTo>
                  <a:lnTo>
                    <a:pt x="285824" y="325872"/>
                  </a:lnTo>
                  <a:lnTo>
                    <a:pt x="280219" y="328328"/>
                  </a:lnTo>
                  <a:lnTo>
                    <a:pt x="274615" y="330850"/>
                  </a:lnTo>
                  <a:lnTo>
                    <a:pt x="269010" y="333440"/>
                  </a:lnTo>
                  <a:lnTo>
                    <a:pt x="263406" y="336100"/>
                  </a:lnTo>
                  <a:lnTo>
                    <a:pt x="257802" y="338833"/>
                  </a:lnTo>
                  <a:lnTo>
                    <a:pt x="252197" y="341640"/>
                  </a:lnTo>
                  <a:lnTo>
                    <a:pt x="246593" y="344522"/>
                  </a:lnTo>
                  <a:lnTo>
                    <a:pt x="240988" y="347482"/>
                  </a:lnTo>
                  <a:lnTo>
                    <a:pt x="235384" y="350522"/>
                  </a:lnTo>
                  <a:lnTo>
                    <a:pt x="229780" y="353643"/>
                  </a:lnTo>
                  <a:lnTo>
                    <a:pt x="224175" y="356846"/>
                  </a:lnTo>
                  <a:lnTo>
                    <a:pt x="218571" y="360133"/>
                  </a:lnTo>
                  <a:lnTo>
                    <a:pt x="212966" y="363506"/>
                  </a:lnTo>
                  <a:lnTo>
                    <a:pt x="207362" y="366965"/>
                  </a:lnTo>
                  <a:lnTo>
                    <a:pt x="201758" y="370511"/>
                  </a:lnTo>
                  <a:lnTo>
                    <a:pt x="196153" y="374146"/>
                  </a:lnTo>
                  <a:lnTo>
                    <a:pt x="190549" y="377869"/>
                  </a:lnTo>
                  <a:lnTo>
                    <a:pt x="184944" y="381682"/>
                  </a:lnTo>
                  <a:lnTo>
                    <a:pt x="179340" y="385585"/>
                  </a:lnTo>
                  <a:lnTo>
                    <a:pt x="173736" y="389577"/>
                  </a:lnTo>
                  <a:lnTo>
                    <a:pt x="168131" y="393659"/>
                  </a:lnTo>
                  <a:lnTo>
                    <a:pt x="162527" y="397830"/>
                  </a:lnTo>
                  <a:lnTo>
                    <a:pt x="156923" y="402090"/>
                  </a:lnTo>
                  <a:lnTo>
                    <a:pt x="151318" y="406438"/>
                  </a:lnTo>
                  <a:lnTo>
                    <a:pt x="145714" y="410872"/>
                  </a:lnTo>
                  <a:lnTo>
                    <a:pt x="140109" y="415391"/>
                  </a:lnTo>
                  <a:lnTo>
                    <a:pt x="134505" y="419993"/>
                  </a:lnTo>
                  <a:lnTo>
                    <a:pt x="128901" y="424676"/>
                  </a:lnTo>
                  <a:lnTo>
                    <a:pt x="123296" y="429438"/>
                  </a:lnTo>
                  <a:lnTo>
                    <a:pt x="117692" y="434276"/>
                  </a:lnTo>
                  <a:lnTo>
                    <a:pt x="112087" y="439187"/>
                  </a:lnTo>
                  <a:lnTo>
                    <a:pt x="106483" y="444167"/>
                  </a:lnTo>
                  <a:lnTo>
                    <a:pt x="100879" y="449213"/>
                  </a:lnTo>
                  <a:lnTo>
                    <a:pt x="95274" y="454321"/>
                  </a:lnTo>
                  <a:lnTo>
                    <a:pt x="89670" y="459486"/>
                  </a:lnTo>
                  <a:lnTo>
                    <a:pt x="84065" y="464704"/>
                  </a:lnTo>
                  <a:lnTo>
                    <a:pt x="78461" y="469969"/>
                  </a:lnTo>
                  <a:lnTo>
                    <a:pt x="72857" y="475277"/>
                  </a:lnTo>
                  <a:lnTo>
                    <a:pt x="67252" y="480621"/>
                  </a:lnTo>
                  <a:lnTo>
                    <a:pt x="61648" y="485996"/>
                  </a:lnTo>
                  <a:lnTo>
                    <a:pt x="56043" y="491396"/>
                  </a:lnTo>
                  <a:lnTo>
                    <a:pt x="50439" y="496815"/>
                  </a:lnTo>
                  <a:lnTo>
                    <a:pt x="44835" y="502245"/>
                  </a:lnTo>
                  <a:lnTo>
                    <a:pt x="39230" y="507681"/>
                  </a:lnTo>
                  <a:lnTo>
                    <a:pt x="33626" y="513115"/>
                  </a:lnTo>
                  <a:lnTo>
                    <a:pt x="28021" y="518541"/>
                  </a:lnTo>
                  <a:lnTo>
                    <a:pt x="22417" y="523951"/>
                  </a:lnTo>
                  <a:lnTo>
                    <a:pt x="16813" y="529339"/>
                  </a:lnTo>
                  <a:lnTo>
                    <a:pt x="11208" y="534697"/>
                  </a:lnTo>
                  <a:lnTo>
                    <a:pt x="5604" y="540019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691486" y="3183293"/>
              <a:ext cx="1883076" cy="562628"/>
            </a:xfrm>
            <a:custGeom>
              <a:avLst/>
              <a:pathLst>
                <a:path w="1883076" h="562628">
                  <a:moveTo>
                    <a:pt x="0" y="545297"/>
                  </a:moveTo>
                  <a:lnTo>
                    <a:pt x="5604" y="540019"/>
                  </a:lnTo>
                  <a:lnTo>
                    <a:pt x="11208" y="534697"/>
                  </a:lnTo>
                  <a:lnTo>
                    <a:pt x="16813" y="529339"/>
                  </a:lnTo>
                  <a:lnTo>
                    <a:pt x="22417" y="523951"/>
                  </a:lnTo>
                  <a:lnTo>
                    <a:pt x="28021" y="518541"/>
                  </a:lnTo>
                  <a:lnTo>
                    <a:pt x="33626" y="513115"/>
                  </a:lnTo>
                  <a:lnTo>
                    <a:pt x="39230" y="507681"/>
                  </a:lnTo>
                  <a:lnTo>
                    <a:pt x="44835" y="502245"/>
                  </a:lnTo>
                  <a:lnTo>
                    <a:pt x="50439" y="496815"/>
                  </a:lnTo>
                  <a:lnTo>
                    <a:pt x="56043" y="491396"/>
                  </a:lnTo>
                  <a:lnTo>
                    <a:pt x="61648" y="485996"/>
                  </a:lnTo>
                  <a:lnTo>
                    <a:pt x="67252" y="480621"/>
                  </a:lnTo>
                  <a:lnTo>
                    <a:pt x="72857" y="475277"/>
                  </a:lnTo>
                  <a:lnTo>
                    <a:pt x="78461" y="469969"/>
                  </a:lnTo>
                  <a:lnTo>
                    <a:pt x="84065" y="464704"/>
                  </a:lnTo>
                  <a:lnTo>
                    <a:pt x="89670" y="459486"/>
                  </a:lnTo>
                  <a:lnTo>
                    <a:pt x="95274" y="454321"/>
                  </a:lnTo>
                  <a:lnTo>
                    <a:pt x="100879" y="449213"/>
                  </a:lnTo>
                  <a:lnTo>
                    <a:pt x="106483" y="444167"/>
                  </a:lnTo>
                  <a:lnTo>
                    <a:pt x="112087" y="439187"/>
                  </a:lnTo>
                  <a:lnTo>
                    <a:pt x="117692" y="434276"/>
                  </a:lnTo>
                  <a:lnTo>
                    <a:pt x="123296" y="429438"/>
                  </a:lnTo>
                  <a:lnTo>
                    <a:pt x="128901" y="424676"/>
                  </a:lnTo>
                  <a:lnTo>
                    <a:pt x="134505" y="419993"/>
                  </a:lnTo>
                  <a:lnTo>
                    <a:pt x="140109" y="415391"/>
                  </a:lnTo>
                  <a:lnTo>
                    <a:pt x="145714" y="410872"/>
                  </a:lnTo>
                  <a:lnTo>
                    <a:pt x="151318" y="406438"/>
                  </a:lnTo>
                  <a:lnTo>
                    <a:pt x="156923" y="402090"/>
                  </a:lnTo>
                  <a:lnTo>
                    <a:pt x="162527" y="397830"/>
                  </a:lnTo>
                  <a:lnTo>
                    <a:pt x="168131" y="393659"/>
                  </a:lnTo>
                  <a:lnTo>
                    <a:pt x="173736" y="389577"/>
                  </a:lnTo>
                  <a:lnTo>
                    <a:pt x="179340" y="385585"/>
                  </a:lnTo>
                  <a:lnTo>
                    <a:pt x="184944" y="381682"/>
                  </a:lnTo>
                  <a:lnTo>
                    <a:pt x="190549" y="377869"/>
                  </a:lnTo>
                  <a:lnTo>
                    <a:pt x="196153" y="374146"/>
                  </a:lnTo>
                  <a:lnTo>
                    <a:pt x="201758" y="370511"/>
                  </a:lnTo>
                  <a:lnTo>
                    <a:pt x="207362" y="366965"/>
                  </a:lnTo>
                  <a:lnTo>
                    <a:pt x="212966" y="363506"/>
                  </a:lnTo>
                  <a:lnTo>
                    <a:pt x="218571" y="360133"/>
                  </a:lnTo>
                  <a:lnTo>
                    <a:pt x="224175" y="356846"/>
                  </a:lnTo>
                  <a:lnTo>
                    <a:pt x="229780" y="353643"/>
                  </a:lnTo>
                  <a:lnTo>
                    <a:pt x="235384" y="350522"/>
                  </a:lnTo>
                  <a:lnTo>
                    <a:pt x="240988" y="347482"/>
                  </a:lnTo>
                  <a:lnTo>
                    <a:pt x="246593" y="344522"/>
                  </a:lnTo>
                  <a:lnTo>
                    <a:pt x="252197" y="341640"/>
                  </a:lnTo>
                  <a:lnTo>
                    <a:pt x="257802" y="338833"/>
                  </a:lnTo>
                  <a:lnTo>
                    <a:pt x="263406" y="336100"/>
                  </a:lnTo>
                  <a:lnTo>
                    <a:pt x="269010" y="333440"/>
                  </a:lnTo>
                  <a:lnTo>
                    <a:pt x="274615" y="330850"/>
                  </a:lnTo>
                  <a:lnTo>
                    <a:pt x="280219" y="328328"/>
                  </a:lnTo>
                  <a:lnTo>
                    <a:pt x="285824" y="325872"/>
                  </a:lnTo>
                  <a:lnTo>
                    <a:pt x="291428" y="323480"/>
                  </a:lnTo>
                  <a:lnTo>
                    <a:pt x="297032" y="321150"/>
                  </a:lnTo>
                  <a:lnTo>
                    <a:pt x="302637" y="318881"/>
                  </a:lnTo>
                  <a:lnTo>
                    <a:pt x="308241" y="316669"/>
                  </a:lnTo>
                  <a:lnTo>
                    <a:pt x="313846" y="314513"/>
                  </a:lnTo>
                  <a:lnTo>
                    <a:pt x="319450" y="312411"/>
                  </a:lnTo>
                  <a:lnTo>
                    <a:pt x="325054" y="310360"/>
                  </a:lnTo>
                  <a:lnTo>
                    <a:pt x="330659" y="308359"/>
                  </a:lnTo>
                  <a:lnTo>
                    <a:pt x="336263" y="306405"/>
                  </a:lnTo>
                  <a:lnTo>
                    <a:pt x="341867" y="304497"/>
                  </a:lnTo>
                  <a:lnTo>
                    <a:pt x="347472" y="302632"/>
                  </a:lnTo>
                  <a:lnTo>
                    <a:pt x="353076" y="300809"/>
                  </a:lnTo>
                  <a:lnTo>
                    <a:pt x="358681" y="299025"/>
                  </a:lnTo>
                  <a:lnTo>
                    <a:pt x="364285" y="297279"/>
                  </a:lnTo>
                  <a:lnTo>
                    <a:pt x="369889" y="295568"/>
                  </a:lnTo>
                  <a:lnTo>
                    <a:pt x="375494" y="293891"/>
                  </a:lnTo>
                  <a:lnTo>
                    <a:pt x="381098" y="292246"/>
                  </a:lnTo>
                  <a:lnTo>
                    <a:pt x="386703" y="290631"/>
                  </a:lnTo>
                  <a:lnTo>
                    <a:pt x="392307" y="289045"/>
                  </a:lnTo>
                  <a:lnTo>
                    <a:pt x="397911" y="287485"/>
                  </a:lnTo>
                  <a:lnTo>
                    <a:pt x="403516" y="285950"/>
                  </a:lnTo>
                  <a:lnTo>
                    <a:pt x="409120" y="284439"/>
                  </a:lnTo>
                  <a:lnTo>
                    <a:pt x="414725" y="282949"/>
                  </a:lnTo>
                  <a:lnTo>
                    <a:pt x="420329" y="281480"/>
                  </a:lnTo>
                  <a:lnTo>
                    <a:pt x="425933" y="280029"/>
                  </a:lnTo>
                  <a:lnTo>
                    <a:pt x="431538" y="278595"/>
                  </a:lnTo>
                  <a:lnTo>
                    <a:pt x="437142" y="277177"/>
                  </a:lnTo>
                  <a:lnTo>
                    <a:pt x="442747" y="275773"/>
                  </a:lnTo>
                  <a:lnTo>
                    <a:pt x="448351" y="274383"/>
                  </a:lnTo>
                  <a:lnTo>
                    <a:pt x="453955" y="273004"/>
                  </a:lnTo>
                  <a:lnTo>
                    <a:pt x="459560" y="271636"/>
                  </a:lnTo>
                  <a:lnTo>
                    <a:pt x="465164" y="270277"/>
                  </a:lnTo>
                  <a:lnTo>
                    <a:pt x="470769" y="268925"/>
                  </a:lnTo>
                  <a:lnTo>
                    <a:pt x="476373" y="267581"/>
                  </a:lnTo>
                  <a:lnTo>
                    <a:pt x="481977" y="266243"/>
                  </a:lnTo>
                  <a:lnTo>
                    <a:pt x="487582" y="264910"/>
                  </a:lnTo>
                  <a:lnTo>
                    <a:pt x="493186" y="263580"/>
                  </a:lnTo>
                  <a:lnTo>
                    <a:pt x="498790" y="262253"/>
                  </a:lnTo>
                  <a:lnTo>
                    <a:pt x="504395" y="260929"/>
                  </a:lnTo>
                  <a:lnTo>
                    <a:pt x="509999" y="259605"/>
                  </a:lnTo>
                  <a:lnTo>
                    <a:pt x="515604" y="258282"/>
                  </a:lnTo>
                  <a:lnTo>
                    <a:pt x="521208" y="256959"/>
                  </a:lnTo>
                  <a:lnTo>
                    <a:pt x="526812" y="255634"/>
                  </a:lnTo>
                  <a:lnTo>
                    <a:pt x="532417" y="254307"/>
                  </a:lnTo>
                  <a:lnTo>
                    <a:pt x="538021" y="252979"/>
                  </a:lnTo>
                  <a:lnTo>
                    <a:pt x="543626" y="251647"/>
                  </a:lnTo>
                  <a:lnTo>
                    <a:pt x="549230" y="250312"/>
                  </a:lnTo>
                  <a:lnTo>
                    <a:pt x="554834" y="248973"/>
                  </a:lnTo>
                  <a:lnTo>
                    <a:pt x="560439" y="247630"/>
                  </a:lnTo>
                  <a:lnTo>
                    <a:pt x="566043" y="246283"/>
                  </a:lnTo>
                  <a:lnTo>
                    <a:pt x="571648" y="244930"/>
                  </a:lnTo>
                  <a:lnTo>
                    <a:pt x="577252" y="243573"/>
                  </a:lnTo>
                  <a:lnTo>
                    <a:pt x="582856" y="242211"/>
                  </a:lnTo>
                  <a:lnTo>
                    <a:pt x="588461" y="240844"/>
                  </a:lnTo>
                  <a:lnTo>
                    <a:pt x="594065" y="239471"/>
                  </a:lnTo>
                  <a:lnTo>
                    <a:pt x="599670" y="238094"/>
                  </a:lnTo>
                  <a:lnTo>
                    <a:pt x="605274" y="236711"/>
                  </a:lnTo>
                  <a:lnTo>
                    <a:pt x="610878" y="235324"/>
                  </a:lnTo>
                  <a:lnTo>
                    <a:pt x="616483" y="233933"/>
                  </a:lnTo>
                  <a:lnTo>
                    <a:pt x="622087" y="232538"/>
                  </a:lnTo>
                  <a:lnTo>
                    <a:pt x="627692" y="231140"/>
                  </a:lnTo>
                  <a:lnTo>
                    <a:pt x="633296" y="229739"/>
                  </a:lnTo>
                  <a:lnTo>
                    <a:pt x="638900" y="228335"/>
                  </a:lnTo>
                  <a:lnTo>
                    <a:pt x="644505" y="226931"/>
                  </a:lnTo>
                  <a:lnTo>
                    <a:pt x="650109" y="225526"/>
                  </a:lnTo>
                  <a:lnTo>
                    <a:pt x="655713" y="224122"/>
                  </a:lnTo>
                  <a:lnTo>
                    <a:pt x="661318" y="222720"/>
                  </a:lnTo>
                  <a:lnTo>
                    <a:pt x="666922" y="221321"/>
                  </a:lnTo>
                  <a:lnTo>
                    <a:pt x="672527" y="219927"/>
                  </a:lnTo>
                  <a:lnTo>
                    <a:pt x="678131" y="218539"/>
                  </a:lnTo>
                  <a:lnTo>
                    <a:pt x="683735" y="217158"/>
                  </a:lnTo>
                  <a:lnTo>
                    <a:pt x="689340" y="215787"/>
                  </a:lnTo>
                  <a:lnTo>
                    <a:pt x="694944" y="214427"/>
                  </a:lnTo>
                  <a:lnTo>
                    <a:pt x="700549" y="213080"/>
                  </a:lnTo>
                  <a:lnTo>
                    <a:pt x="706153" y="211750"/>
                  </a:lnTo>
                  <a:lnTo>
                    <a:pt x="711757" y="210437"/>
                  </a:lnTo>
                  <a:lnTo>
                    <a:pt x="717362" y="209145"/>
                  </a:lnTo>
                  <a:lnTo>
                    <a:pt x="722966" y="207876"/>
                  </a:lnTo>
                  <a:lnTo>
                    <a:pt x="728571" y="206634"/>
                  </a:lnTo>
                  <a:lnTo>
                    <a:pt x="734175" y="205421"/>
                  </a:lnTo>
                  <a:lnTo>
                    <a:pt x="739779" y="204240"/>
                  </a:lnTo>
                  <a:lnTo>
                    <a:pt x="745384" y="203095"/>
                  </a:lnTo>
                  <a:lnTo>
                    <a:pt x="750988" y="201990"/>
                  </a:lnTo>
                  <a:lnTo>
                    <a:pt x="756593" y="200928"/>
                  </a:lnTo>
                  <a:lnTo>
                    <a:pt x="762197" y="199913"/>
                  </a:lnTo>
                  <a:lnTo>
                    <a:pt x="767801" y="198948"/>
                  </a:lnTo>
                  <a:lnTo>
                    <a:pt x="773406" y="198040"/>
                  </a:lnTo>
                  <a:lnTo>
                    <a:pt x="779010" y="197190"/>
                  </a:lnTo>
                  <a:lnTo>
                    <a:pt x="784615" y="196405"/>
                  </a:lnTo>
                  <a:lnTo>
                    <a:pt x="790219" y="195689"/>
                  </a:lnTo>
                  <a:lnTo>
                    <a:pt x="795823" y="195047"/>
                  </a:lnTo>
                  <a:lnTo>
                    <a:pt x="801428" y="194483"/>
                  </a:lnTo>
                  <a:lnTo>
                    <a:pt x="807032" y="194002"/>
                  </a:lnTo>
                  <a:lnTo>
                    <a:pt x="812636" y="193611"/>
                  </a:lnTo>
                  <a:lnTo>
                    <a:pt x="818241" y="193313"/>
                  </a:lnTo>
                  <a:lnTo>
                    <a:pt x="823845" y="193114"/>
                  </a:lnTo>
                  <a:lnTo>
                    <a:pt x="829450" y="193019"/>
                  </a:lnTo>
                  <a:lnTo>
                    <a:pt x="835054" y="193034"/>
                  </a:lnTo>
                  <a:lnTo>
                    <a:pt x="840658" y="193164"/>
                  </a:lnTo>
                  <a:lnTo>
                    <a:pt x="846263" y="193414"/>
                  </a:lnTo>
                  <a:lnTo>
                    <a:pt x="851867" y="193789"/>
                  </a:lnTo>
                  <a:lnTo>
                    <a:pt x="857472" y="194294"/>
                  </a:lnTo>
                  <a:lnTo>
                    <a:pt x="863076" y="194934"/>
                  </a:lnTo>
                  <a:lnTo>
                    <a:pt x="868680" y="195714"/>
                  </a:lnTo>
                  <a:lnTo>
                    <a:pt x="874285" y="196639"/>
                  </a:lnTo>
                  <a:lnTo>
                    <a:pt x="879889" y="197711"/>
                  </a:lnTo>
                  <a:lnTo>
                    <a:pt x="885494" y="198937"/>
                  </a:lnTo>
                  <a:lnTo>
                    <a:pt x="891098" y="200319"/>
                  </a:lnTo>
                  <a:lnTo>
                    <a:pt x="896702" y="201860"/>
                  </a:lnTo>
                  <a:lnTo>
                    <a:pt x="902307" y="203564"/>
                  </a:lnTo>
                  <a:lnTo>
                    <a:pt x="907911" y="205433"/>
                  </a:lnTo>
                  <a:lnTo>
                    <a:pt x="913516" y="207470"/>
                  </a:lnTo>
                  <a:lnTo>
                    <a:pt x="919120" y="209675"/>
                  </a:lnTo>
                  <a:lnTo>
                    <a:pt x="924724" y="212051"/>
                  </a:lnTo>
                  <a:lnTo>
                    <a:pt x="930329" y="214597"/>
                  </a:lnTo>
                  <a:lnTo>
                    <a:pt x="935933" y="217315"/>
                  </a:lnTo>
                  <a:lnTo>
                    <a:pt x="941538" y="220203"/>
                  </a:lnTo>
                  <a:lnTo>
                    <a:pt x="947142" y="223260"/>
                  </a:lnTo>
                  <a:lnTo>
                    <a:pt x="952746" y="226485"/>
                  </a:lnTo>
                  <a:lnTo>
                    <a:pt x="958351" y="229876"/>
                  </a:lnTo>
                  <a:lnTo>
                    <a:pt x="963955" y="233431"/>
                  </a:lnTo>
                  <a:lnTo>
                    <a:pt x="969559" y="237144"/>
                  </a:lnTo>
                  <a:lnTo>
                    <a:pt x="975164" y="241014"/>
                  </a:lnTo>
                  <a:lnTo>
                    <a:pt x="980768" y="245035"/>
                  </a:lnTo>
                  <a:lnTo>
                    <a:pt x="986373" y="249203"/>
                  </a:lnTo>
                  <a:lnTo>
                    <a:pt x="991977" y="253512"/>
                  </a:lnTo>
                  <a:lnTo>
                    <a:pt x="997581" y="257956"/>
                  </a:lnTo>
                  <a:lnTo>
                    <a:pt x="1003186" y="262528"/>
                  </a:lnTo>
                  <a:lnTo>
                    <a:pt x="1008790" y="267223"/>
                  </a:lnTo>
                  <a:lnTo>
                    <a:pt x="1014395" y="272033"/>
                  </a:lnTo>
                  <a:lnTo>
                    <a:pt x="1019999" y="276950"/>
                  </a:lnTo>
                  <a:lnTo>
                    <a:pt x="1025603" y="281967"/>
                  </a:lnTo>
                  <a:lnTo>
                    <a:pt x="1031208" y="287076"/>
                  </a:lnTo>
                  <a:lnTo>
                    <a:pt x="1036812" y="292268"/>
                  </a:lnTo>
                  <a:lnTo>
                    <a:pt x="1042417" y="297536"/>
                  </a:lnTo>
                  <a:lnTo>
                    <a:pt x="1048021" y="302871"/>
                  </a:lnTo>
                  <a:lnTo>
                    <a:pt x="1053625" y="308264"/>
                  </a:lnTo>
                  <a:lnTo>
                    <a:pt x="1059230" y="313708"/>
                  </a:lnTo>
                  <a:lnTo>
                    <a:pt x="1064834" y="319193"/>
                  </a:lnTo>
                  <a:lnTo>
                    <a:pt x="1070439" y="324712"/>
                  </a:lnTo>
                  <a:lnTo>
                    <a:pt x="1076043" y="330255"/>
                  </a:lnTo>
                  <a:lnTo>
                    <a:pt x="1081647" y="335816"/>
                  </a:lnTo>
                  <a:lnTo>
                    <a:pt x="1087252" y="341386"/>
                  </a:lnTo>
                  <a:lnTo>
                    <a:pt x="1092856" y="346957"/>
                  </a:lnTo>
                  <a:lnTo>
                    <a:pt x="1098461" y="352522"/>
                  </a:lnTo>
                  <a:lnTo>
                    <a:pt x="1104065" y="358074"/>
                  </a:lnTo>
                  <a:lnTo>
                    <a:pt x="1109669" y="363606"/>
                  </a:lnTo>
                  <a:lnTo>
                    <a:pt x="1115274" y="369111"/>
                  </a:lnTo>
                  <a:lnTo>
                    <a:pt x="1120878" y="374583"/>
                  </a:lnTo>
                  <a:lnTo>
                    <a:pt x="1126482" y="380015"/>
                  </a:lnTo>
                  <a:lnTo>
                    <a:pt x="1132087" y="385403"/>
                  </a:lnTo>
                  <a:lnTo>
                    <a:pt x="1137691" y="390741"/>
                  </a:lnTo>
                  <a:lnTo>
                    <a:pt x="1143296" y="396024"/>
                  </a:lnTo>
                  <a:lnTo>
                    <a:pt x="1148900" y="401247"/>
                  </a:lnTo>
                  <a:lnTo>
                    <a:pt x="1154504" y="406407"/>
                  </a:lnTo>
                  <a:lnTo>
                    <a:pt x="1160109" y="411498"/>
                  </a:lnTo>
                  <a:lnTo>
                    <a:pt x="1165713" y="416517"/>
                  </a:lnTo>
                  <a:lnTo>
                    <a:pt x="1171318" y="421462"/>
                  </a:lnTo>
                  <a:lnTo>
                    <a:pt x="1176922" y="426328"/>
                  </a:lnTo>
                  <a:lnTo>
                    <a:pt x="1182526" y="431113"/>
                  </a:lnTo>
                  <a:lnTo>
                    <a:pt x="1188131" y="435815"/>
                  </a:lnTo>
                  <a:lnTo>
                    <a:pt x="1193735" y="440432"/>
                  </a:lnTo>
                  <a:lnTo>
                    <a:pt x="1199340" y="444961"/>
                  </a:lnTo>
                  <a:lnTo>
                    <a:pt x="1204944" y="449400"/>
                  </a:lnTo>
                  <a:lnTo>
                    <a:pt x="1210548" y="453749"/>
                  </a:lnTo>
                  <a:lnTo>
                    <a:pt x="1216153" y="458008"/>
                  </a:lnTo>
                  <a:lnTo>
                    <a:pt x="1221757" y="462177"/>
                  </a:lnTo>
                  <a:lnTo>
                    <a:pt x="1227362" y="466257"/>
                  </a:lnTo>
                  <a:lnTo>
                    <a:pt x="1232966" y="470248"/>
                  </a:lnTo>
                  <a:lnTo>
                    <a:pt x="1238570" y="474152"/>
                  </a:lnTo>
                  <a:lnTo>
                    <a:pt x="1244175" y="477969"/>
                  </a:lnTo>
                  <a:lnTo>
                    <a:pt x="1249779" y="481699"/>
                  </a:lnTo>
                  <a:lnTo>
                    <a:pt x="1255384" y="485345"/>
                  </a:lnTo>
                  <a:lnTo>
                    <a:pt x="1260988" y="488907"/>
                  </a:lnTo>
                  <a:lnTo>
                    <a:pt x="1266592" y="492385"/>
                  </a:lnTo>
                  <a:lnTo>
                    <a:pt x="1272197" y="495782"/>
                  </a:lnTo>
                  <a:lnTo>
                    <a:pt x="1277801" y="499097"/>
                  </a:lnTo>
                  <a:lnTo>
                    <a:pt x="1283406" y="502332"/>
                  </a:lnTo>
                  <a:lnTo>
                    <a:pt x="1289010" y="505488"/>
                  </a:lnTo>
                  <a:lnTo>
                    <a:pt x="1294614" y="508565"/>
                  </a:lnTo>
                  <a:lnTo>
                    <a:pt x="1300219" y="511564"/>
                  </a:lnTo>
                  <a:lnTo>
                    <a:pt x="1305823" y="514487"/>
                  </a:lnTo>
                  <a:lnTo>
                    <a:pt x="1311427" y="517334"/>
                  </a:lnTo>
                  <a:lnTo>
                    <a:pt x="1317032" y="520105"/>
                  </a:lnTo>
                  <a:lnTo>
                    <a:pt x="1322636" y="522801"/>
                  </a:lnTo>
                  <a:lnTo>
                    <a:pt x="1328241" y="525422"/>
                  </a:lnTo>
                  <a:lnTo>
                    <a:pt x="1333845" y="527969"/>
                  </a:lnTo>
                  <a:lnTo>
                    <a:pt x="1339449" y="530441"/>
                  </a:lnTo>
                  <a:lnTo>
                    <a:pt x="1345054" y="532839"/>
                  </a:lnTo>
                  <a:lnTo>
                    <a:pt x="1350658" y="535162"/>
                  </a:lnTo>
                  <a:lnTo>
                    <a:pt x="1356263" y="537409"/>
                  </a:lnTo>
                  <a:lnTo>
                    <a:pt x="1361867" y="539581"/>
                  </a:lnTo>
                  <a:lnTo>
                    <a:pt x="1367471" y="541676"/>
                  </a:lnTo>
                  <a:lnTo>
                    <a:pt x="1373076" y="543693"/>
                  </a:lnTo>
                  <a:lnTo>
                    <a:pt x="1378680" y="545630"/>
                  </a:lnTo>
                  <a:lnTo>
                    <a:pt x="1384285" y="547485"/>
                  </a:lnTo>
                  <a:lnTo>
                    <a:pt x="1389889" y="549257"/>
                  </a:lnTo>
                  <a:lnTo>
                    <a:pt x="1395493" y="550942"/>
                  </a:lnTo>
                  <a:lnTo>
                    <a:pt x="1401098" y="552537"/>
                  </a:lnTo>
                  <a:lnTo>
                    <a:pt x="1406702" y="554038"/>
                  </a:lnTo>
                  <a:lnTo>
                    <a:pt x="1412307" y="555442"/>
                  </a:lnTo>
                  <a:lnTo>
                    <a:pt x="1417911" y="556743"/>
                  </a:lnTo>
                  <a:lnTo>
                    <a:pt x="1423515" y="557935"/>
                  </a:lnTo>
                  <a:lnTo>
                    <a:pt x="1429120" y="559014"/>
                  </a:lnTo>
                  <a:lnTo>
                    <a:pt x="1434724" y="559970"/>
                  </a:lnTo>
                  <a:lnTo>
                    <a:pt x="1440329" y="560797"/>
                  </a:lnTo>
                  <a:lnTo>
                    <a:pt x="1445933" y="561484"/>
                  </a:lnTo>
                  <a:lnTo>
                    <a:pt x="1451537" y="562023"/>
                  </a:lnTo>
                  <a:lnTo>
                    <a:pt x="1457142" y="562402"/>
                  </a:lnTo>
                  <a:lnTo>
                    <a:pt x="1462746" y="562608"/>
                  </a:lnTo>
                  <a:lnTo>
                    <a:pt x="1468350" y="562628"/>
                  </a:lnTo>
                  <a:lnTo>
                    <a:pt x="1473955" y="562446"/>
                  </a:lnTo>
                  <a:lnTo>
                    <a:pt x="1479559" y="562046"/>
                  </a:lnTo>
                  <a:lnTo>
                    <a:pt x="1485164" y="561410"/>
                  </a:lnTo>
                  <a:lnTo>
                    <a:pt x="1490768" y="560517"/>
                  </a:lnTo>
                  <a:lnTo>
                    <a:pt x="1496372" y="559346"/>
                  </a:lnTo>
                  <a:lnTo>
                    <a:pt x="1501977" y="557873"/>
                  </a:lnTo>
                  <a:lnTo>
                    <a:pt x="1507581" y="556074"/>
                  </a:lnTo>
                  <a:lnTo>
                    <a:pt x="1513186" y="553922"/>
                  </a:lnTo>
                  <a:lnTo>
                    <a:pt x="1518790" y="551388"/>
                  </a:lnTo>
                  <a:lnTo>
                    <a:pt x="1524394" y="548441"/>
                  </a:lnTo>
                  <a:lnTo>
                    <a:pt x="1529999" y="545052"/>
                  </a:lnTo>
                  <a:lnTo>
                    <a:pt x="1535603" y="541186"/>
                  </a:lnTo>
                  <a:lnTo>
                    <a:pt x="1541208" y="536810"/>
                  </a:lnTo>
                  <a:lnTo>
                    <a:pt x="1546812" y="531891"/>
                  </a:lnTo>
                  <a:lnTo>
                    <a:pt x="1552416" y="526395"/>
                  </a:lnTo>
                  <a:lnTo>
                    <a:pt x="1558021" y="520288"/>
                  </a:lnTo>
                  <a:lnTo>
                    <a:pt x="1563625" y="513540"/>
                  </a:lnTo>
                  <a:lnTo>
                    <a:pt x="1569230" y="506121"/>
                  </a:lnTo>
                  <a:lnTo>
                    <a:pt x="1574834" y="498005"/>
                  </a:lnTo>
                  <a:lnTo>
                    <a:pt x="1580438" y="489172"/>
                  </a:lnTo>
                  <a:lnTo>
                    <a:pt x="1586043" y="479603"/>
                  </a:lnTo>
                  <a:lnTo>
                    <a:pt x="1591647" y="469292"/>
                  </a:lnTo>
                  <a:lnTo>
                    <a:pt x="1597252" y="458235"/>
                  </a:lnTo>
                  <a:lnTo>
                    <a:pt x="1602856" y="446441"/>
                  </a:lnTo>
                  <a:lnTo>
                    <a:pt x="1608460" y="433926"/>
                  </a:lnTo>
                  <a:lnTo>
                    <a:pt x="1614065" y="420719"/>
                  </a:lnTo>
                  <a:lnTo>
                    <a:pt x="1619669" y="406857"/>
                  </a:lnTo>
                  <a:lnTo>
                    <a:pt x="1625273" y="392390"/>
                  </a:lnTo>
                  <a:lnTo>
                    <a:pt x="1630878" y="377380"/>
                  </a:lnTo>
                  <a:lnTo>
                    <a:pt x="1636482" y="361899"/>
                  </a:lnTo>
                  <a:lnTo>
                    <a:pt x="1642087" y="346025"/>
                  </a:lnTo>
                  <a:lnTo>
                    <a:pt x="1647691" y="329848"/>
                  </a:lnTo>
                  <a:lnTo>
                    <a:pt x="1653295" y="313464"/>
                  </a:lnTo>
                  <a:lnTo>
                    <a:pt x="1658900" y="296969"/>
                  </a:lnTo>
                  <a:lnTo>
                    <a:pt x="1664504" y="280467"/>
                  </a:lnTo>
                  <a:lnTo>
                    <a:pt x="1670109" y="264055"/>
                  </a:lnTo>
                  <a:lnTo>
                    <a:pt x="1675713" y="247832"/>
                  </a:lnTo>
                  <a:lnTo>
                    <a:pt x="1681317" y="231891"/>
                  </a:lnTo>
                  <a:lnTo>
                    <a:pt x="1686922" y="216315"/>
                  </a:lnTo>
                  <a:lnTo>
                    <a:pt x="1692526" y="201183"/>
                  </a:lnTo>
                  <a:lnTo>
                    <a:pt x="1698131" y="186561"/>
                  </a:lnTo>
                  <a:lnTo>
                    <a:pt x="1703735" y="172506"/>
                  </a:lnTo>
                  <a:lnTo>
                    <a:pt x="1709339" y="159062"/>
                  </a:lnTo>
                  <a:lnTo>
                    <a:pt x="1714944" y="146266"/>
                  </a:lnTo>
                  <a:lnTo>
                    <a:pt x="1720548" y="134139"/>
                  </a:lnTo>
                  <a:lnTo>
                    <a:pt x="1726153" y="122698"/>
                  </a:lnTo>
                  <a:lnTo>
                    <a:pt x="1731757" y="111945"/>
                  </a:lnTo>
                  <a:lnTo>
                    <a:pt x="1737361" y="101878"/>
                  </a:lnTo>
                  <a:lnTo>
                    <a:pt x="1742966" y="92486"/>
                  </a:lnTo>
                  <a:lnTo>
                    <a:pt x="1748570" y="83753"/>
                  </a:lnTo>
                  <a:lnTo>
                    <a:pt x="1754175" y="75657"/>
                  </a:lnTo>
                  <a:lnTo>
                    <a:pt x="1759779" y="68172"/>
                  </a:lnTo>
                  <a:lnTo>
                    <a:pt x="1765383" y="61271"/>
                  </a:lnTo>
                  <a:lnTo>
                    <a:pt x="1770988" y="54922"/>
                  </a:lnTo>
                  <a:lnTo>
                    <a:pt x="1776592" y="49096"/>
                  </a:lnTo>
                  <a:lnTo>
                    <a:pt x="1782196" y="43758"/>
                  </a:lnTo>
                  <a:lnTo>
                    <a:pt x="1787801" y="38878"/>
                  </a:lnTo>
                  <a:lnTo>
                    <a:pt x="1793405" y="34423"/>
                  </a:lnTo>
                  <a:lnTo>
                    <a:pt x="1799010" y="30364"/>
                  </a:lnTo>
                  <a:lnTo>
                    <a:pt x="1804614" y="26668"/>
                  </a:lnTo>
                  <a:lnTo>
                    <a:pt x="1810218" y="23310"/>
                  </a:lnTo>
                  <a:lnTo>
                    <a:pt x="1815823" y="20260"/>
                  </a:lnTo>
                  <a:lnTo>
                    <a:pt x="1821427" y="17494"/>
                  </a:lnTo>
                  <a:lnTo>
                    <a:pt x="1827032" y="14987"/>
                  </a:lnTo>
                  <a:lnTo>
                    <a:pt x="1832636" y="12718"/>
                  </a:lnTo>
                  <a:lnTo>
                    <a:pt x="1838240" y="10665"/>
                  </a:lnTo>
                  <a:lnTo>
                    <a:pt x="1843845" y="8808"/>
                  </a:lnTo>
                  <a:lnTo>
                    <a:pt x="1849449" y="7131"/>
                  </a:lnTo>
                  <a:lnTo>
                    <a:pt x="1855054" y="5617"/>
                  </a:lnTo>
                  <a:lnTo>
                    <a:pt x="1860658" y="4250"/>
                  </a:lnTo>
                  <a:lnTo>
                    <a:pt x="1866262" y="3017"/>
                  </a:lnTo>
                  <a:lnTo>
                    <a:pt x="1871867" y="1905"/>
                  </a:lnTo>
                  <a:lnTo>
                    <a:pt x="1877471" y="90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691486" y="3376313"/>
              <a:ext cx="1883076" cy="505478"/>
            </a:xfrm>
            <a:custGeom>
              <a:avLst/>
              <a:pathLst>
                <a:path w="1883076" h="505478">
                  <a:moveTo>
                    <a:pt x="0" y="352278"/>
                  </a:moveTo>
                  <a:lnTo>
                    <a:pt x="5604" y="346999"/>
                  </a:lnTo>
                  <a:lnTo>
                    <a:pt x="11208" y="341677"/>
                  </a:lnTo>
                  <a:lnTo>
                    <a:pt x="16813" y="336319"/>
                  </a:lnTo>
                  <a:lnTo>
                    <a:pt x="22417" y="330931"/>
                  </a:lnTo>
                  <a:lnTo>
                    <a:pt x="28021" y="325521"/>
                  </a:lnTo>
                  <a:lnTo>
                    <a:pt x="33626" y="320095"/>
                  </a:lnTo>
                  <a:lnTo>
                    <a:pt x="39230" y="314661"/>
                  </a:lnTo>
                  <a:lnTo>
                    <a:pt x="44835" y="309226"/>
                  </a:lnTo>
                  <a:lnTo>
                    <a:pt x="50439" y="303795"/>
                  </a:lnTo>
                  <a:lnTo>
                    <a:pt x="56043" y="298377"/>
                  </a:lnTo>
                  <a:lnTo>
                    <a:pt x="61648" y="292977"/>
                  </a:lnTo>
                  <a:lnTo>
                    <a:pt x="67252" y="287601"/>
                  </a:lnTo>
                  <a:lnTo>
                    <a:pt x="72857" y="282257"/>
                  </a:lnTo>
                  <a:lnTo>
                    <a:pt x="78461" y="276949"/>
                  </a:lnTo>
                  <a:lnTo>
                    <a:pt x="84065" y="271684"/>
                  </a:lnTo>
                  <a:lnTo>
                    <a:pt x="89670" y="266466"/>
                  </a:lnTo>
                  <a:lnTo>
                    <a:pt x="95274" y="261301"/>
                  </a:lnTo>
                  <a:lnTo>
                    <a:pt x="100879" y="256193"/>
                  </a:lnTo>
                  <a:lnTo>
                    <a:pt x="106483" y="251147"/>
                  </a:lnTo>
                  <a:lnTo>
                    <a:pt x="112087" y="246167"/>
                  </a:lnTo>
                  <a:lnTo>
                    <a:pt x="117692" y="241256"/>
                  </a:lnTo>
                  <a:lnTo>
                    <a:pt x="123296" y="236418"/>
                  </a:lnTo>
                  <a:lnTo>
                    <a:pt x="128901" y="231656"/>
                  </a:lnTo>
                  <a:lnTo>
                    <a:pt x="134505" y="226973"/>
                  </a:lnTo>
                  <a:lnTo>
                    <a:pt x="140109" y="222371"/>
                  </a:lnTo>
                  <a:lnTo>
                    <a:pt x="145714" y="217852"/>
                  </a:lnTo>
                  <a:lnTo>
                    <a:pt x="151318" y="213418"/>
                  </a:lnTo>
                  <a:lnTo>
                    <a:pt x="156923" y="209071"/>
                  </a:lnTo>
                  <a:lnTo>
                    <a:pt x="162527" y="204811"/>
                  </a:lnTo>
                  <a:lnTo>
                    <a:pt x="168131" y="200639"/>
                  </a:lnTo>
                  <a:lnTo>
                    <a:pt x="173736" y="196557"/>
                  </a:lnTo>
                  <a:lnTo>
                    <a:pt x="179340" y="192565"/>
                  </a:lnTo>
                  <a:lnTo>
                    <a:pt x="184944" y="188662"/>
                  </a:lnTo>
                  <a:lnTo>
                    <a:pt x="190549" y="184850"/>
                  </a:lnTo>
                  <a:lnTo>
                    <a:pt x="196153" y="181126"/>
                  </a:lnTo>
                  <a:lnTo>
                    <a:pt x="201758" y="177491"/>
                  </a:lnTo>
                  <a:lnTo>
                    <a:pt x="207362" y="173945"/>
                  </a:lnTo>
                  <a:lnTo>
                    <a:pt x="212966" y="170486"/>
                  </a:lnTo>
                  <a:lnTo>
                    <a:pt x="218571" y="167114"/>
                  </a:lnTo>
                  <a:lnTo>
                    <a:pt x="224175" y="163827"/>
                  </a:lnTo>
                  <a:lnTo>
                    <a:pt x="229780" y="160623"/>
                  </a:lnTo>
                  <a:lnTo>
                    <a:pt x="235384" y="157502"/>
                  </a:lnTo>
                  <a:lnTo>
                    <a:pt x="240988" y="154463"/>
                  </a:lnTo>
                  <a:lnTo>
                    <a:pt x="246593" y="151502"/>
                  </a:lnTo>
                  <a:lnTo>
                    <a:pt x="252197" y="148620"/>
                  </a:lnTo>
                  <a:lnTo>
                    <a:pt x="257802" y="145813"/>
                  </a:lnTo>
                  <a:lnTo>
                    <a:pt x="263406" y="143081"/>
                  </a:lnTo>
                  <a:lnTo>
                    <a:pt x="269010" y="140420"/>
                  </a:lnTo>
                  <a:lnTo>
                    <a:pt x="274615" y="137830"/>
                  </a:lnTo>
                  <a:lnTo>
                    <a:pt x="280219" y="135308"/>
                  </a:lnTo>
                  <a:lnTo>
                    <a:pt x="285824" y="132852"/>
                  </a:lnTo>
                  <a:lnTo>
                    <a:pt x="291428" y="130460"/>
                  </a:lnTo>
                  <a:lnTo>
                    <a:pt x="297032" y="128131"/>
                  </a:lnTo>
                  <a:lnTo>
                    <a:pt x="302637" y="125861"/>
                  </a:lnTo>
                  <a:lnTo>
                    <a:pt x="308241" y="123649"/>
                  </a:lnTo>
                  <a:lnTo>
                    <a:pt x="313846" y="121493"/>
                  </a:lnTo>
                  <a:lnTo>
                    <a:pt x="319450" y="119391"/>
                  </a:lnTo>
                  <a:lnTo>
                    <a:pt x="325054" y="117340"/>
                  </a:lnTo>
                  <a:lnTo>
                    <a:pt x="330659" y="115339"/>
                  </a:lnTo>
                  <a:lnTo>
                    <a:pt x="336263" y="113386"/>
                  </a:lnTo>
                  <a:lnTo>
                    <a:pt x="341867" y="111477"/>
                  </a:lnTo>
                  <a:lnTo>
                    <a:pt x="347472" y="109613"/>
                  </a:lnTo>
                  <a:lnTo>
                    <a:pt x="353076" y="107789"/>
                  </a:lnTo>
                  <a:lnTo>
                    <a:pt x="358681" y="106005"/>
                  </a:lnTo>
                  <a:lnTo>
                    <a:pt x="364285" y="104259"/>
                  </a:lnTo>
                  <a:lnTo>
                    <a:pt x="369889" y="102548"/>
                  </a:lnTo>
                  <a:lnTo>
                    <a:pt x="375494" y="100871"/>
                  </a:lnTo>
                  <a:lnTo>
                    <a:pt x="381098" y="99226"/>
                  </a:lnTo>
                  <a:lnTo>
                    <a:pt x="386703" y="97612"/>
                  </a:lnTo>
                  <a:lnTo>
                    <a:pt x="392307" y="96025"/>
                  </a:lnTo>
                  <a:lnTo>
                    <a:pt x="397911" y="94465"/>
                  </a:lnTo>
                  <a:lnTo>
                    <a:pt x="403516" y="92931"/>
                  </a:lnTo>
                  <a:lnTo>
                    <a:pt x="409120" y="91419"/>
                  </a:lnTo>
                  <a:lnTo>
                    <a:pt x="414725" y="89929"/>
                  </a:lnTo>
                  <a:lnTo>
                    <a:pt x="420329" y="88460"/>
                  </a:lnTo>
                  <a:lnTo>
                    <a:pt x="425933" y="87009"/>
                  </a:lnTo>
                  <a:lnTo>
                    <a:pt x="431538" y="85575"/>
                  </a:lnTo>
                  <a:lnTo>
                    <a:pt x="437142" y="84157"/>
                  </a:lnTo>
                  <a:lnTo>
                    <a:pt x="442747" y="82754"/>
                  </a:lnTo>
                  <a:lnTo>
                    <a:pt x="448351" y="81363"/>
                  </a:lnTo>
                  <a:lnTo>
                    <a:pt x="453955" y="79984"/>
                  </a:lnTo>
                  <a:lnTo>
                    <a:pt x="459560" y="78616"/>
                  </a:lnTo>
                  <a:lnTo>
                    <a:pt x="465164" y="77257"/>
                  </a:lnTo>
                  <a:lnTo>
                    <a:pt x="470769" y="75906"/>
                  </a:lnTo>
                  <a:lnTo>
                    <a:pt x="476373" y="74562"/>
                  </a:lnTo>
                  <a:lnTo>
                    <a:pt x="481977" y="73223"/>
                  </a:lnTo>
                  <a:lnTo>
                    <a:pt x="487582" y="71890"/>
                  </a:lnTo>
                  <a:lnTo>
                    <a:pt x="493186" y="70560"/>
                  </a:lnTo>
                  <a:lnTo>
                    <a:pt x="498790" y="69234"/>
                  </a:lnTo>
                  <a:lnTo>
                    <a:pt x="504395" y="67909"/>
                  </a:lnTo>
                  <a:lnTo>
                    <a:pt x="509999" y="66586"/>
                  </a:lnTo>
                  <a:lnTo>
                    <a:pt x="515604" y="65262"/>
                  </a:lnTo>
                  <a:lnTo>
                    <a:pt x="521208" y="63939"/>
                  </a:lnTo>
                  <a:lnTo>
                    <a:pt x="526812" y="62614"/>
                  </a:lnTo>
                  <a:lnTo>
                    <a:pt x="532417" y="61288"/>
                  </a:lnTo>
                  <a:lnTo>
                    <a:pt x="538021" y="59959"/>
                  </a:lnTo>
                  <a:lnTo>
                    <a:pt x="543626" y="58627"/>
                  </a:lnTo>
                  <a:lnTo>
                    <a:pt x="549230" y="57292"/>
                  </a:lnTo>
                  <a:lnTo>
                    <a:pt x="554834" y="55954"/>
                  </a:lnTo>
                  <a:lnTo>
                    <a:pt x="560439" y="54611"/>
                  </a:lnTo>
                  <a:lnTo>
                    <a:pt x="566043" y="53263"/>
                  </a:lnTo>
                  <a:lnTo>
                    <a:pt x="571648" y="51911"/>
                  </a:lnTo>
                  <a:lnTo>
                    <a:pt x="577252" y="50554"/>
                  </a:lnTo>
                  <a:lnTo>
                    <a:pt x="582856" y="49191"/>
                  </a:lnTo>
                  <a:lnTo>
                    <a:pt x="588461" y="47824"/>
                  </a:lnTo>
                  <a:lnTo>
                    <a:pt x="594065" y="46451"/>
                  </a:lnTo>
                  <a:lnTo>
                    <a:pt x="599670" y="45074"/>
                  </a:lnTo>
                  <a:lnTo>
                    <a:pt x="605274" y="43692"/>
                  </a:lnTo>
                  <a:lnTo>
                    <a:pt x="610878" y="42305"/>
                  </a:lnTo>
                  <a:lnTo>
                    <a:pt x="616483" y="40913"/>
                  </a:lnTo>
                  <a:lnTo>
                    <a:pt x="622087" y="39518"/>
                  </a:lnTo>
                  <a:lnTo>
                    <a:pt x="627692" y="38120"/>
                  </a:lnTo>
                  <a:lnTo>
                    <a:pt x="633296" y="36719"/>
                  </a:lnTo>
                  <a:lnTo>
                    <a:pt x="638900" y="35316"/>
                  </a:lnTo>
                  <a:lnTo>
                    <a:pt x="644505" y="33911"/>
                  </a:lnTo>
                  <a:lnTo>
                    <a:pt x="650109" y="32507"/>
                  </a:lnTo>
                  <a:lnTo>
                    <a:pt x="655713" y="31103"/>
                  </a:lnTo>
                  <a:lnTo>
                    <a:pt x="661318" y="29701"/>
                  </a:lnTo>
                  <a:lnTo>
                    <a:pt x="666922" y="28302"/>
                  </a:lnTo>
                  <a:lnTo>
                    <a:pt x="672527" y="26907"/>
                  </a:lnTo>
                  <a:lnTo>
                    <a:pt x="678131" y="25519"/>
                  </a:lnTo>
                  <a:lnTo>
                    <a:pt x="683735" y="24138"/>
                  </a:lnTo>
                  <a:lnTo>
                    <a:pt x="689340" y="22767"/>
                  </a:lnTo>
                  <a:lnTo>
                    <a:pt x="694944" y="21407"/>
                  </a:lnTo>
                  <a:lnTo>
                    <a:pt x="700549" y="20061"/>
                  </a:lnTo>
                  <a:lnTo>
                    <a:pt x="706153" y="18730"/>
                  </a:lnTo>
                  <a:lnTo>
                    <a:pt x="711757" y="17417"/>
                  </a:lnTo>
                  <a:lnTo>
                    <a:pt x="717362" y="16125"/>
                  </a:lnTo>
                  <a:lnTo>
                    <a:pt x="722966" y="14857"/>
                  </a:lnTo>
                  <a:lnTo>
                    <a:pt x="728571" y="13614"/>
                  </a:lnTo>
                  <a:lnTo>
                    <a:pt x="734175" y="12401"/>
                  </a:lnTo>
                  <a:lnTo>
                    <a:pt x="739779" y="11221"/>
                  </a:lnTo>
                  <a:lnTo>
                    <a:pt x="745384" y="10076"/>
                  </a:lnTo>
                  <a:lnTo>
                    <a:pt x="750988" y="8970"/>
                  </a:lnTo>
                  <a:lnTo>
                    <a:pt x="756593" y="7908"/>
                  </a:lnTo>
                  <a:lnTo>
                    <a:pt x="762197" y="6893"/>
                  </a:lnTo>
                  <a:lnTo>
                    <a:pt x="767801" y="5929"/>
                  </a:lnTo>
                  <a:lnTo>
                    <a:pt x="773406" y="5020"/>
                  </a:lnTo>
                  <a:lnTo>
                    <a:pt x="779010" y="4171"/>
                  </a:lnTo>
                  <a:lnTo>
                    <a:pt x="784615" y="3386"/>
                  </a:lnTo>
                  <a:lnTo>
                    <a:pt x="790219" y="2670"/>
                  </a:lnTo>
                  <a:lnTo>
                    <a:pt x="795823" y="2027"/>
                  </a:lnTo>
                  <a:lnTo>
                    <a:pt x="801428" y="1463"/>
                  </a:lnTo>
                  <a:lnTo>
                    <a:pt x="807032" y="983"/>
                  </a:lnTo>
                  <a:lnTo>
                    <a:pt x="812636" y="591"/>
                  </a:lnTo>
                  <a:lnTo>
                    <a:pt x="818241" y="293"/>
                  </a:lnTo>
                  <a:lnTo>
                    <a:pt x="823845" y="94"/>
                  </a:lnTo>
                  <a:lnTo>
                    <a:pt x="829450" y="0"/>
                  </a:lnTo>
                  <a:lnTo>
                    <a:pt x="835054" y="15"/>
                  </a:lnTo>
                  <a:lnTo>
                    <a:pt x="840658" y="144"/>
                  </a:lnTo>
                  <a:lnTo>
                    <a:pt x="846263" y="394"/>
                  </a:lnTo>
                  <a:lnTo>
                    <a:pt x="851867" y="769"/>
                  </a:lnTo>
                  <a:lnTo>
                    <a:pt x="857472" y="1274"/>
                  </a:lnTo>
                  <a:lnTo>
                    <a:pt x="863076" y="1915"/>
                  </a:lnTo>
                  <a:lnTo>
                    <a:pt x="868680" y="2695"/>
                  </a:lnTo>
                  <a:lnTo>
                    <a:pt x="874285" y="3619"/>
                  </a:lnTo>
                  <a:lnTo>
                    <a:pt x="879889" y="4692"/>
                  </a:lnTo>
                  <a:lnTo>
                    <a:pt x="885494" y="5917"/>
                  </a:lnTo>
                  <a:lnTo>
                    <a:pt x="891098" y="7299"/>
                  </a:lnTo>
                  <a:lnTo>
                    <a:pt x="896702" y="8840"/>
                  </a:lnTo>
                  <a:lnTo>
                    <a:pt x="902307" y="10544"/>
                  </a:lnTo>
                  <a:lnTo>
                    <a:pt x="907911" y="12413"/>
                  </a:lnTo>
                  <a:lnTo>
                    <a:pt x="913516" y="14450"/>
                  </a:lnTo>
                  <a:lnTo>
                    <a:pt x="919120" y="16655"/>
                  </a:lnTo>
                  <a:lnTo>
                    <a:pt x="924724" y="19031"/>
                  </a:lnTo>
                  <a:lnTo>
                    <a:pt x="930329" y="21578"/>
                  </a:lnTo>
                  <a:lnTo>
                    <a:pt x="935933" y="24295"/>
                  </a:lnTo>
                  <a:lnTo>
                    <a:pt x="941538" y="27183"/>
                  </a:lnTo>
                  <a:lnTo>
                    <a:pt x="947142" y="30240"/>
                  </a:lnTo>
                  <a:lnTo>
                    <a:pt x="952746" y="33466"/>
                  </a:lnTo>
                  <a:lnTo>
                    <a:pt x="958351" y="36857"/>
                  </a:lnTo>
                  <a:lnTo>
                    <a:pt x="963955" y="40411"/>
                  </a:lnTo>
                  <a:lnTo>
                    <a:pt x="969559" y="44125"/>
                  </a:lnTo>
                  <a:lnTo>
                    <a:pt x="975164" y="47995"/>
                  </a:lnTo>
                  <a:lnTo>
                    <a:pt x="980768" y="52016"/>
                  </a:lnTo>
                  <a:lnTo>
                    <a:pt x="986373" y="56184"/>
                  </a:lnTo>
                  <a:lnTo>
                    <a:pt x="991977" y="60492"/>
                  </a:lnTo>
                  <a:lnTo>
                    <a:pt x="997581" y="64936"/>
                  </a:lnTo>
                  <a:lnTo>
                    <a:pt x="1003186" y="69509"/>
                  </a:lnTo>
                  <a:lnTo>
                    <a:pt x="1008790" y="74204"/>
                  </a:lnTo>
                  <a:lnTo>
                    <a:pt x="1014395" y="79014"/>
                  </a:lnTo>
                  <a:lnTo>
                    <a:pt x="1019999" y="83931"/>
                  </a:lnTo>
                  <a:lnTo>
                    <a:pt x="1025603" y="88948"/>
                  </a:lnTo>
                  <a:lnTo>
                    <a:pt x="1031208" y="94057"/>
                  </a:lnTo>
                  <a:lnTo>
                    <a:pt x="1036812" y="99250"/>
                  </a:lnTo>
                  <a:lnTo>
                    <a:pt x="1042417" y="104518"/>
                  </a:lnTo>
                  <a:lnTo>
                    <a:pt x="1048021" y="109853"/>
                  </a:lnTo>
                  <a:lnTo>
                    <a:pt x="1053625" y="115247"/>
                  </a:lnTo>
                  <a:lnTo>
                    <a:pt x="1059230" y="120691"/>
                  </a:lnTo>
                  <a:lnTo>
                    <a:pt x="1064834" y="126176"/>
                  </a:lnTo>
                  <a:lnTo>
                    <a:pt x="1070439" y="131695"/>
                  </a:lnTo>
                  <a:lnTo>
                    <a:pt x="1076043" y="137239"/>
                  </a:lnTo>
                  <a:lnTo>
                    <a:pt x="1081647" y="142800"/>
                  </a:lnTo>
                  <a:lnTo>
                    <a:pt x="1087252" y="148371"/>
                  </a:lnTo>
                  <a:lnTo>
                    <a:pt x="1092856" y="153943"/>
                  </a:lnTo>
                  <a:lnTo>
                    <a:pt x="1098461" y="159509"/>
                  </a:lnTo>
                  <a:lnTo>
                    <a:pt x="1104065" y="165061"/>
                  </a:lnTo>
                  <a:lnTo>
                    <a:pt x="1109669" y="170594"/>
                  </a:lnTo>
                  <a:lnTo>
                    <a:pt x="1115274" y="176100"/>
                  </a:lnTo>
                  <a:lnTo>
                    <a:pt x="1120878" y="181574"/>
                  </a:lnTo>
                  <a:lnTo>
                    <a:pt x="1126482" y="187008"/>
                  </a:lnTo>
                  <a:lnTo>
                    <a:pt x="1132087" y="192398"/>
                  </a:lnTo>
                  <a:lnTo>
                    <a:pt x="1137691" y="197738"/>
                  </a:lnTo>
                  <a:lnTo>
                    <a:pt x="1143296" y="203023"/>
                  </a:lnTo>
                  <a:lnTo>
                    <a:pt x="1148900" y="208249"/>
                  </a:lnTo>
                  <a:lnTo>
                    <a:pt x="1154504" y="213411"/>
                  </a:lnTo>
                  <a:lnTo>
                    <a:pt x="1160109" y="218505"/>
                  </a:lnTo>
                  <a:lnTo>
                    <a:pt x="1165713" y="223528"/>
                  </a:lnTo>
                  <a:lnTo>
                    <a:pt x="1171318" y="228477"/>
                  </a:lnTo>
                  <a:lnTo>
                    <a:pt x="1176922" y="233348"/>
                  </a:lnTo>
                  <a:lnTo>
                    <a:pt x="1182526" y="238139"/>
                  </a:lnTo>
                  <a:lnTo>
                    <a:pt x="1188131" y="242847"/>
                  </a:lnTo>
                  <a:lnTo>
                    <a:pt x="1193735" y="247470"/>
                  </a:lnTo>
                  <a:lnTo>
                    <a:pt x="1199340" y="252007"/>
                  </a:lnTo>
                  <a:lnTo>
                    <a:pt x="1204944" y="256456"/>
                  </a:lnTo>
                  <a:lnTo>
                    <a:pt x="1210548" y="260815"/>
                  </a:lnTo>
                  <a:lnTo>
                    <a:pt x="1216153" y="265085"/>
                  </a:lnTo>
                  <a:lnTo>
                    <a:pt x="1221757" y="269267"/>
                  </a:lnTo>
                  <a:lnTo>
                    <a:pt x="1227362" y="273361"/>
                  </a:lnTo>
                  <a:lnTo>
                    <a:pt x="1232966" y="277368"/>
                  </a:lnTo>
                  <a:lnTo>
                    <a:pt x="1238570" y="281290"/>
                  </a:lnTo>
                  <a:lnTo>
                    <a:pt x="1244175" y="285127"/>
                  </a:lnTo>
                  <a:lnTo>
                    <a:pt x="1249779" y="288881"/>
                  </a:lnTo>
                  <a:lnTo>
                    <a:pt x="1255384" y="292552"/>
                  </a:lnTo>
                  <a:lnTo>
                    <a:pt x="1260988" y="296143"/>
                  </a:lnTo>
                  <a:lnTo>
                    <a:pt x="1266592" y="299654"/>
                  </a:lnTo>
                  <a:lnTo>
                    <a:pt x="1272197" y="303087"/>
                  </a:lnTo>
                  <a:lnTo>
                    <a:pt x="1277801" y="306444"/>
                  </a:lnTo>
                  <a:lnTo>
                    <a:pt x="1283406" y="309725"/>
                  </a:lnTo>
                  <a:lnTo>
                    <a:pt x="1289010" y="312933"/>
                  </a:lnTo>
                  <a:lnTo>
                    <a:pt x="1294614" y="316068"/>
                  </a:lnTo>
                  <a:lnTo>
                    <a:pt x="1300219" y="319133"/>
                  </a:lnTo>
                  <a:lnTo>
                    <a:pt x="1305823" y="322129"/>
                  </a:lnTo>
                  <a:lnTo>
                    <a:pt x="1311427" y="325058"/>
                  </a:lnTo>
                  <a:lnTo>
                    <a:pt x="1317032" y="327921"/>
                  </a:lnTo>
                  <a:lnTo>
                    <a:pt x="1322636" y="330720"/>
                  </a:lnTo>
                  <a:lnTo>
                    <a:pt x="1328241" y="333457"/>
                  </a:lnTo>
                  <a:lnTo>
                    <a:pt x="1333845" y="336133"/>
                  </a:lnTo>
                  <a:lnTo>
                    <a:pt x="1339449" y="338750"/>
                  </a:lnTo>
                  <a:lnTo>
                    <a:pt x="1345054" y="341310"/>
                  </a:lnTo>
                  <a:lnTo>
                    <a:pt x="1350658" y="343814"/>
                  </a:lnTo>
                  <a:lnTo>
                    <a:pt x="1356263" y="346264"/>
                  </a:lnTo>
                  <a:lnTo>
                    <a:pt x="1361867" y="348663"/>
                  </a:lnTo>
                  <a:lnTo>
                    <a:pt x="1367471" y="351011"/>
                  </a:lnTo>
                  <a:lnTo>
                    <a:pt x="1373076" y="353311"/>
                  </a:lnTo>
                  <a:lnTo>
                    <a:pt x="1378680" y="355565"/>
                  </a:lnTo>
                  <a:lnTo>
                    <a:pt x="1384285" y="357774"/>
                  </a:lnTo>
                  <a:lnTo>
                    <a:pt x="1389889" y="359940"/>
                  </a:lnTo>
                  <a:lnTo>
                    <a:pt x="1395493" y="362066"/>
                  </a:lnTo>
                  <a:lnTo>
                    <a:pt x="1401098" y="364153"/>
                  </a:lnTo>
                  <a:lnTo>
                    <a:pt x="1406702" y="366203"/>
                  </a:lnTo>
                  <a:lnTo>
                    <a:pt x="1412307" y="368219"/>
                  </a:lnTo>
                  <a:lnTo>
                    <a:pt x="1417911" y="370203"/>
                  </a:lnTo>
                  <a:lnTo>
                    <a:pt x="1423515" y="372157"/>
                  </a:lnTo>
                  <a:lnTo>
                    <a:pt x="1429120" y="374084"/>
                  </a:lnTo>
                  <a:lnTo>
                    <a:pt x="1434724" y="375985"/>
                  </a:lnTo>
                  <a:lnTo>
                    <a:pt x="1440329" y="377864"/>
                  </a:lnTo>
                  <a:lnTo>
                    <a:pt x="1445933" y="379723"/>
                  </a:lnTo>
                  <a:lnTo>
                    <a:pt x="1451537" y="381565"/>
                  </a:lnTo>
                  <a:lnTo>
                    <a:pt x="1457142" y="383392"/>
                  </a:lnTo>
                  <a:lnTo>
                    <a:pt x="1462746" y="385208"/>
                  </a:lnTo>
                  <a:lnTo>
                    <a:pt x="1468350" y="387016"/>
                  </a:lnTo>
                  <a:lnTo>
                    <a:pt x="1473955" y="388818"/>
                  </a:lnTo>
                  <a:lnTo>
                    <a:pt x="1479559" y="390620"/>
                  </a:lnTo>
                  <a:lnTo>
                    <a:pt x="1485164" y="392423"/>
                  </a:lnTo>
                  <a:lnTo>
                    <a:pt x="1490768" y="394231"/>
                  </a:lnTo>
                  <a:lnTo>
                    <a:pt x="1496372" y="396049"/>
                  </a:lnTo>
                  <a:lnTo>
                    <a:pt x="1501977" y="397881"/>
                  </a:lnTo>
                  <a:lnTo>
                    <a:pt x="1507581" y="399729"/>
                  </a:lnTo>
                  <a:lnTo>
                    <a:pt x="1513186" y="401600"/>
                  </a:lnTo>
                  <a:lnTo>
                    <a:pt x="1518790" y="403496"/>
                  </a:lnTo>
                  <a:lnTo>
                    <a:pt x="1524394" y="405422"/>
                  </a:lnTo>
                  <a:lnTo>
                    <a:pt x="1529999" y="407383"/>
                  </a:lnTo>
                  <a:lnTo>
                    <a:pt x="1535603" y="409382"/>
                  </a:lnTo>
                  <a:lnTo>
                    <a:pt x="1541208" y="411424"/>
                  </a:lnTo>
                  <a:lnTo>
                    <a:pt x="1546812" y="413512"/>
                  </a:lnTo>
                  <a:lnTo>
                    <a:pt x="1552416" y="415651"/>
                  </a:lnTo>
                  <a:lnTo>
                    <a:pt x="1558021" y="417844"/>
                  </a:lnTo>
                  <a:lnTo>
                    <a:pt x="1563625" y="420094"/>
                  </a:lnTo>
                  <a:lnTo>
                    <a:pt x="1569230" y="422403"/>
                  </a:lnTo>
                  <a:lnTo>
                    <a:pt x="1574834" y="424772"/>
                  </a:lnTo>
                  <a:lnTo>
                    <a:pt x="1580438" y="427203"/>
                  </a:lnTo>
                  <a:lnTo>
                    <a:pt x="1586043" y="429695"/>
                  </a:lnTo>
                  <a:lnTo>
                    <a:pt x="1591647" y="432247"/>
                  </a:lnTo>
                  <a:lnTo>
                    <a:pt x="1597252" y="434856"/>
                  </a:lnTo>
                  <a:lnTo>
                    <a:pt x="1602856" y="437519"/>
                  </a:lnTo>
                  <a:lnTo>
                    <a:pt x="1608460" y="440231"/>
                  </a:lnTo>
                  <a:lnTo>
                    <a:pt x="1614065" y="442984"/>
                  </a:lnTo>
                  <a:lnTo>
                    <a:pt x="1619669" y="445772"/>
                  </a:lnTo>
                  <a:lnTo>
                    <a:pt x="1625273" y="448585"/>
                  </a:lnTo>
                  <a:lnTo>
                    <a:pt x="1630878" y="451412"/>
                  </a:lnTo>
                  <a:lnTo>
                    <a:pt x="1636482" y="454243"/>
                  </a:lnTo>
                  <a:lnTo>
                    <a:pt x="1642087" y="457065"/>
                  </a:lnTo>
                  <a:lnTo>
                    <a:pt x="1647691" y="459864"/>
                  </a:lnTo>
                  <a:lnTo>
                    <a:pt x="1653295" y="462628"/>
                  </a:lnTo>
                  <a:lnTo>
                    <a:pt x="1658900" y="465344"/>
                  </a:lnTo>
                  <a:lnTo>
                    <a:pt x="1664504" y="468000"/>
                  </a:lnTo>
                  <a:lnTo>
                    <a:pt x="1670109" y="470582"/>
                  </a:lnTo>
                  <a:lnTo>
                    <a:pt x="1675713" y="473081"/>
                  </a:lnTo>
                  <a:lnTo>
                    <a:pt x="1681317" y="475487"/>
                  </a:lnTo>
                  <a:lnTo>
                    <a:pt x="1686922" y="477792"/>
                  </a:lnTo>
                  <a:lnTo>
                    <a:pt x="1692526" y="479989"/>
                  </a:lnTo>
                  <a:lnTo>
                    <a:pt x="1698131" y="482074"/>
                  </a:lnTo>
                  <a:lnTo>
                    <a:pt x="1703735" y="484042"/>
                  </a:lnTo>
                  <a:lnTo>
                    <a:pt x="1709339" y="485891"/>
                  </a:lnTo>
                  <a:lnTo>
                    <a:pt x="1714944" y="487623"/>
                  </a:lnTo>
                  <a:lnTo>
                    <a:pt x="1720548" y="489236"/>
                  </a:lnTo>
                  <a:lnTo>
                    <a:pt x="1726153" y="490734"/>
                  </a:lnTo>
                  <a:lnTo>
                    <a:pt x="1731757" y="492120"/>
                  </a:lnTo>
                  <a:lnTo>
                    <a:pt x="1737361" y="493397"/>
                  </a:lnTo>
                  <a:lnTo>
                    <a:pt x="1742966" y="494571"/>
                  </a:lnTo>
                  <a:lnTo>
                    <a:pt x="1748570" y="495646"/>
                  </a:lnTo>
                  <a:lnTo>
                    <a:pt x="1754175" y="496628"/>
                  </a:lnTo>
                  <a:lnTo>
                    <a:pt x="1759779" y="497522"/>
                  </a:lnTo>
                  <a:lnTo>
                    <a:pt x="1765383" y="498335"/>
                  </a:lnTo>
                  <a:lnTo>
                    <a:pt x="1770988" y="499072"/>
                  </a:lnTo>
                  <a:lnTo>
                    <a:pt x="1776592" y="499740"/>
                  </a:lnTo>
                  <a:lnTo>
                    <a:pt x="1782196" y="500342"/>
                  </a:lnTo>
                  <a:lnTo>
                    <a:pt x="1787801" y="500885"/>
                  </a:lnTo>
                  <a:lnTo>
                    <a:pt x="1793405" y="501374"/>
                  </a:lnTo>
                  <a:lnTo>
                    <a:pt x="1799010" y="501814"/>
                  </a:lnTo>
                  <a:lnTo>
                    <a:pt x="1804614" y="502209"/>
                  </a:lnTo>
                  <a:lnTo>
                    <a:pt x="1810218" y="502563"/>
                  </a:lnTo>
                  <a:lnTo>
                    <a:pt x="1815823" y="502880"/>
                  </a:lnTo>
                  <a:lnTo>
                    <a:pt x="1821427" y="503163"/>
                  </a:lnTo>
                  <a:lnTo>
                    <a:pt x="1827032" y="503417"/>
                  </a:lnTo>
                  <a:lnTo>
                    <a:pt x="1832636" y="503644"/>
                  </a:lnTo>
                  <a:lnTo>
                    <a:pt x="1838240" y="503846"/>
                  </a:lnTo>
                  <a:lnTo>
                    <a:pt x="1843845" y="504026"/>
                  </a:lnTo>
                  <a:lnTo>
                    <a:pt x="1849449" y="504187"/>
                  </a:lnTo>
                  <a:lnTo>
                    <a:pt x="1855054" y="504331"/>
                  </a:lnTo>
                  <a:lnTo>
                    <a:pt x="1860658" y="504458"/>
                  </a:lnTo>
                  <a:lnTo>
                    <a:pt x="1866262" y="504572"/>
                  </a:lnTo>
                  <a:lnTo>
                    <a:pt x="1871867" y="504673"/>
                  </a:lnTo>
                  <a:lnTo>
                    <a:pt x="1877471" y="504763"/>
                  </a:lnTo>
                  <a:lnTo>
                    <a:pt x="1883076" y="504843"/>
                  </a:lnTo>
                  <a:lnTo>
                    <a:pt x="1883076" y="505478"/>
                  </a:lnTo>
                  <a:lnTo>
                    <a:pt x="1877471" y="505478"/>
                  </a:lnTo>
                  <a:lnTo>
                    <a:pt x="1871867" y="505478"/>
                  </a:lnTo>
                  <a:lnTo>
                    <a:pt x="1866262" y="505478"/>
                  </a:lnTo>
                  <a:lnTo>
                    <a:pt x="1860658" y="505478"/>
                  </a:lnTo>
                  <a:lnTo>
                    <a:pt x="1855054" y="505478"/>
                  </a:lnTo>
                  <a:lnTo>
                    <a:pt x="1849449" y="505478"/>
                  </a:lnTo>
                  <a:lnTo>
                    <a:pt x="1843845" y="505478"/>
                  </a:lnTo>
                  <a:lnTo>
                    <a:pt x="1838240" y="505478"/>
                  </a:lnTo>
                  <a:lnTo>
                    <a:pt x="1832636" y="505478"/>
                  </a:lnTo>
                  <a:lnTo>
                    <a:pt x="1827032" y="505478"/>
                  </a:lnTo>
                  <a:lnTo>
                    <a:pt x="1821427" y="505478"/>
                  </a:lnTo>
                  <a:lnTo>
                    <a:pt x="1815823" y="505478"/>
                  </a:lnTo>
                  <a:lnTo>
                    <a:pt x="1810218" y="505478"/>
                  </a:lnTo>
                  <a:lnTo>
                    <a:pt x="1804614" y="505478"/>
                  </a:lnTo>
                  <a:lnTo>
                    <a:pt x="1799010" y="505478"/>
                  </a:lnTo>
                  <a:lnTo>
                    <a:pt x="1793405" y="505478"/>
                  </a:lnTo>
                  <a:lnTo>
                    <a:pt x="1787801" y="505478"/>
                  </a:lnTo>
                  <a:lnTo>
                    <a:pt x="1782196" y="505478"/>
                  </a:lnTo>
                  <a:lnTo>
                    <a:pt x="1776592" y="505478"/>
                  </a:lnTo>
                  <a:lnTo>
                    <a:pt x="1770988" y="505478"/>
                  </a:lnTo>
                  <a:lnTo>
                    <a:pt x="1765383" y="505478"/>
                  </a:lnTo>
                  <a:lnTo>
                    <a:pt x="1759779" y="505478"/>
                  </a:lnTo>
                  <a:lnTo>
                    <a:pt x="1754175" y="505478"/>
                  </a:lnTo>
                  <a:lnTo>
                    <a:pt x="1748570" y="505478"/>
                  </a:lnTo>
                  <a:lnTo>
                    <a:pt x="1742966" y="505478"/>
                  </a:lnTo>
                  <a:lnTo>
                    <a:pt x="1737361" y="505478"/>
                  </a:lnTo>
                  <a:lnTo>
                    <a:pt x="1731757" y="505478"/>
                  </a:lnTo>
                  <a:lnTo>
                    <a:pt x="1726153" y="505478"/>
                  </a:lnTo>
                  <a:lnTo>
                    <a:pt x="1720548" y="505478"/>
                  </a:lnTo>
                  <a:lnTo>
                    <a:pt x="1714944" y="505478"/>
                  </a:lnTo>
                  <a:lnTo>
                    <a:pt x="1709339" y="505478"/>
                  </a:lnTo>
                  <a:lnTo>
                    <a:pt x="1703735" y="505478"/>
                  </a:lnTo>
                  <a:lnTo>
                    <a:pt x="1698131" y="505478"/>
                  </a:lnTo>
                  <a:lnTo>
                    <a:pt x="1692526" y="505478"/>
                  </a:lnTo>
                  <a:lnTo>
                    <a:pt x="1686922" y="505478"/>
                  </a:lnTo>
                  <a:lnTo>
                    <a:pt x="1681317" y="505478"/>
                  </a:lnTo>
                  <a:lnTo>
                    <a:pt x="1675713" y="505478"/>
                  </a:lnTo>
                  <a:lnTo>
                    <a:pt x="1670109" y="505478"/>
                  </a:lnTo>
                  <a:lnTo>
                    <a:pt x="1664504" y="505478"/>
                  </a:lnTo>
                  <a:lnTo>
                    <a:pt x="1658900" y="505478"/>
                  </a:lnTo>
                  <a:lnTo>
                    <a:pt x="1653295" y="505478"/>
                  </a:lnTo>
                  <a:lnTo>
                    <a:pt x="1647691" y="505478"/>
                  </a:lnTo>
                  <a:lnTo>
                    <a:pt x="1642087" y="505478"/>
                  </a:lnTo>
                  <a:lnTo>
                    <a:pt x="1636482" y="505478"/>
                  </a:lnTo>
                  <a:lnTo>
                    <a:pt x="1630878" y="505478"/>
                  </a:lnTo>
                  <a:lnTo>
                    <a:pt x="1625273" y="505478"/>
                  </a:lnTo>
                  <a:lnTo>
                    <a:pt x="1619669" y="505478"/>
                  </a:lnTo>
                  <a:lnTo>
                    <a:pt x="1614065" y="505478"/>
                  </a:lnTo>
                  <a:lnTo>
                    <a:pt x="1608460" y="505478"/>
                  </a:lnTo>
                  <a:lnTo>
                    <a:pt x="1602856" y="505478"/>
                  </a:lnTo>
                  <a:lnTo>
                    <a:pt x="1597252" y="505478"/>
                  </a:lnTo>
                  <a:lnTo>
                    <a:pt x="1591647" y="505478"/>
                  </a:lnTo>
                  <a:lnTo>
                    <a:pt x="1586043" y="505478"/>
                  </a:lnTo>
                  <a:lnTo>
                    <a:pt x="1580438" y="505478"/>
                  </a:lnTo>
                  <a:lnTo>
                    <a:pt x="1574834" y="505478"/>
                  </a:lnTo>
                  <a:lnTo>
                    <a:pt x="1569230" y="505478"/>
                  </a:lnTo>
                  <a:lnTo>
                    <a:pt x="1563625" y="505478"/>
                  </a:lnTo>
                  <a:lnTo>
                    <a:pt x="1558021" y="505478"/>
                  </a:lnTo>
                  <a:lnTo>
                    <a:pt x="1552416" y="505478"/>
                  </a:lnTo>
                  <a:lnTo>
                    <a:pt x="1546812" y="505478"/>
                  </a:lnTo>
                  <a:lnTo>
                    <a:pt x="1541208" y="505478"/>
                  </a:lnTo>
                  <a:lnTo>
                    <a:pt x="1535603" y="505478"/>
                  </a:lnTo>
                  <a:lnTo>
                    <a:pt x="1529999" y="505478"/>
                  </a:lnTo>
                  <a:lnTo>
                    <a:pt x="1524394" y="505478"/>
                  </a:lnTo>
                  <a:lnTo>
                    <a:pt x="1518790" y="505478"/>
                  </a:lnTo>
                  <a:lnTo>
                    <a:pt x="1513186" y="505478"/>
                  </a:lnTo>
                  <a:lnTo>
                    <a:pt x="1507581" y="505478"/>
                  </a:lnTo>
                  <a:lnTo>
                    <a:pt x="1501977" y="505478"/>
                  </a:lnTo>
                  <a:lnTo>
                    <a:pt x="1496372" y="505478"/>
                  </a:lnTo>
                  <a:lnTo>
                    <a:pt x="1490768" y="505478"/>
                  </a:lnTo>
                  <a:lnTo>
                    <a:pt x="1485164" y="505478"/>
                  </a:lnTo>
                  <a:lnTo>
                    <a:pt x="1479559" y="505478"/>
                  </a:lnTo>
                  <a:lnTo>
                    <a:pt x="1473955" y="505478"/>
                  </a:lnTo>
                  <a:lnTo>
                    <a:pt x="1468350" y="505478"/>
                  </a:lnTo>
                  <a:lnTo>
                    <a:pt x="1462746" y="505478"/>
                  </a:lnTo>
                  <a:lnTo>
                    <a:pt x="1457142" y="505478"/>
                  </a:lnTo>
                  <a:lnTo>
                    <a:pt x="1451537" y="505478"/>
                  </a:lnTo>
                  <a:lnTo>
                    <a:pt x="1445933" y="505478"/>
                  </a:lnTo>
                  <a:lnTo>
                    <a:pt x="1440329" y="505478"/>
                  </a:lnTo>
                  <a:lnTo>
                    <a:pt x="1434724" y="505478"/>
                  </a:lnTo>
                  <a:lnTo>
                    <a:pt x="1429120" y="505478"/>
                  </a:lnTo>
                  <a:lnTo>
                    <a:pt x="1423515" y="505478"/>
                  </a:lnTo>
                  <a:lnTo>
                    <a:pt x="1417911" y="505478"/>
                  </a:lnTo>
                  <a:lnTo>
                    <a:pt x="1412307" y="505478"/>
                  </a:lnTo>
                  <a:lnTo>
                    <a:pt x="1406702" y="505478"/>
                  </a:lnTo>
                  <a:lnTo>
                    <a:pt x="1401098" y="505478"/>
                  </a:lnTo>
                  <a:lnTo>
                    <a:pt x="1395493" y="505478"/>
                  </a:lnTo>
                  <a:lnTo>
                    <a:pt x="1389889" y="505478"/>
                  </a:lnTo>
                  <a:lnTo>
                    <a:pt x="1384285" y="505478"/>
                  </a:lnTo>
                  <a:lnTo>
                    <a:pt x="1378680" y="505478"/>
                  </a:lnTo>
                  <a:lnTo>
                    <a:pt x="1373076" y="505478"/>
                  </a:lnTo>
                  <a:lnTo>
                    <a:pt x="1367471" y="505478"/>
                  </a:lnTo>
                  <a:lnTo>
                    <a:pt x="1361867" y="505478"/>
                  </a:lnTo>
                  <a:lnTo>
                    <a:pt x="1356263" y="505478"/>
                  </a:lnTo>
                  <a:lnTo>
                    <a:pt x="1350658" y="505478"/>
                  </a:lnTo>
                  <a:lnTo>
                    <a:pt x="1345054" y="505478"/>
                  </a:lnTo>
                  <a:lnTo>
                    <a:pt x="1339449" y="505478"/>
                  </a:lnTo>
                  <a:lnTo>
                    <a:pt x="1333845" y="505478"/>
                  </a:lnTo>
                  <a:lnTo>
                    <a:pt x="1328241" y="505478"/>
                  </a:lnTo>
                  <a:lnTo>
                    <a:pt x="1322636" y="505478"/>
                  </a:lnTo>
                  <a:lnTo>
                    <a:pt x="1317032" y="505478"/>
                  </a:lnTo>
                  <a:lnTo>
                    <a:pt x="1311427" y="505478"/>
                  </a:lnTo>
                  <a:lnTo>
                    <a:pt x="1305823" y="505478"/>
                  </a:lnTo>
                  <a:lnTo>
                    <a:pt x="1300219" y="505478"/>
                  </a:lnTo>
                  <a:lnTo>
                    <a:pt x="1294614" y="505478"/>
                  </a:lnTo>
                  <a:lnTo>
                    <a:pt x="1289010" y="505478"/>
                  </a:lnTo>
                  <a:lnTo>
                    <a:pt x="1283406" y="505478"/>
                  </a:lnTo>
                  <a:lnTo>
                    <a:pt x="1277801" y="505478"/>
                  </a:lnTo>
                  <a:lnTo>
                    <a:pt x="1272197" y="505478"/>
                  </a:lnTo>
                  <a:lnTo>
                    <a:pt x="1266592" y="505478"/>
                  </a:lnTo>
                  <a:lnTo>
                    <a:pt x="1260988" y="505478"/>
                  </a:lnTo>
                  <a:lnTo>
                    <a:pt x="1255384" y="505478"/>
                  </a:lnTo>
                  <a:lnTo>
                    <a:pt x="1249779" y="505478"/>
                  </a:lnTo>
                  <a:lnTo>
                    <a:pt x="1244175" y="505478"/>
                  </a:lnTo>
                  <a:lnTo>
                    <a:pt x="1238570" y="505478"/>
                  </a:lnTo>
                  <a:lnTo>
                    <a:pt x="1232966" y="505478"/>
                  </a:lnTo>
                  <a:lnTo>
                    <a:pt x="1227362" y="505478"/>
                  </a:lnTo>
                  <a:lnTo>
                    <a:pt x="1221757" y="505478"/>
                  </a:lnTo>
                  <a:lnTo>
                    <a:pt x="1216153" y="505478"/>
                  </a:lnTo>
                  <a:lnTo>
                    <a:pt x="1210548" y="505478"/>
                  </a:lnTo>
                  <a:lnTo>
                    <a:pt x="1204944" y="505478"/>
                  </a:lnTo>
                  <a:lnTo>
                    <a:pt x="1199340" y="505478"/>
                  </a:lnTo>
                  <a:lnTo>
                    <a:pt x="1193735" y="505478"/>
                  </a:lnTo>
                  <a:lnTo>
                    <a:pt x="1188131" y="505478"/>
                  </a:lnTo>
                  <a:lnTo>
                    <a:pt x="1182526" y="505478"/>
                  </a:lnTo>
                  <a:lnTo>
                    <a:pt x="1176922" y="505478"/>
                  </a:lnTo>
                  <a:lnTo>
                    <a:pt x="1171318" y="505478"/>
                  </a:lnTo>
                  <a:lnTo>
                    <a:pt x="1165713" y="505478"/>
                  </a:lnTo>
                  <a:lnTo>
                    <a:pt x="1160109" y="505478"/>
                  </a:lnTo>
                  <a:lnTo>
                    <a:pt x="1154504" y="505478"/>
                  </a:lnTo>
                  <a:lnTo>
                    <a:pt x="1148900" y="505478"/>
                  </a:lnTo>
                  <a:lnTo>
                    <a:pt x="1143296" y="505478"/>
                  </a:lnTo>
                  <a:lnTo>
                    <a:pt x="1137691" y="505478"/>
                  </a:lnTo>
                  <a:lnTo>
                    <a:pt x="1132087" y="505478"/>
                  </a:lnTo>
                  <a:lnTo>
                    <a:pt x="1126482" y="505478"/>
                  </a:lnTo>
                  <a:lnTo>
                    <a:pt x="1120878" y="505478"/>
                  </a:lnTo>
                  <a:lnTo>
                    <a:pt x="1115274" y="505478"/>
                  </a:lnTo>
                  <a:lnTo>
                    <a:pt x="1109669" y="505478"/>
                  </a:lnTo>
                  <a:lnTo>
                    <a:pt x="1104065" y="505478"/>
                  </a:lnTo>
                  <a:lnTo>
                    <a:pt x="1098461" y="505478"/>
                  </a:lnTo>
                  <a:lnTo>
                    <a:pt x="1092856" y="505478"/>
                  </a:lnTo>
                  <a:lnTo>
                    <a:pt x="1087252" y="505478"/>
                  </a:lnTo>
                  <a:lnTo>
                    <a:pt x="1081647" y="505478"/>
                  </a:lnTo>
                  <a:lnTo>
                    <a:pt x="1076043" y="505478"/>
                  </a:lnTo>
                  <a:lnTo>
                    <a:pt x="1070439" y="505478"/>
                  </a:lnTo>
                  <a:lnTo>
                    <a:pt x="1064834" y="505478"/>
                  </a:lnTo>
                  <a:lnTo>
                    <a:pt x="1059230" y="505478"/>
                  </a:lnTo>
                  <a:lnTo>
                    <a:pt x="1053625" y="505478"/>
                  </a:lnTo>
                  <a:lnTo>
                    <a:pt x="1048021" y="505478"/>
                  </a:lnTo>
                  <a:lnTo>
                    <a:pt x="1042417" y="505478"/>
                  </a:lnTo>
                  <a:lnTo>
                    <a:pt x="1036812" y="505478"/>
                  </a:lnTo>
                  <a:lnTo>
                    <a:pt x="1031208" y="505478"/>
                  </a:lnTo>
                  <a:lnTo>
                    <a:pt x="1025603" y="505478"/>
                  </a:lnTo>
                  <a:lnTo>
                    <a:pt x="1019999" y="505478"/>
                  </a:lnTo>
                  <a:lnTo>
                    <a:pt x="1014395" y="505478"/>
                  </a:lnTo>
                  <a:lnTo>
                    <a:pt x="1008790" y="505478"/>
                  </a:lnTo>
                  <a:lnTo>
                    <a:pt x="1003186" y="505478"/>
                  </a:lnTo>
                  <a:lnTo>
                    <a:pt x="997581" y="505478"/>
                  </a:lnTo>
                  <a:lnTo>
                    <a:pt x="991977" y="505478"/>
                  </a:lnTo>
                  <a:lnTo>
                    <a:pt x="986373" y="505478"/>
                  </a:lnTo>
                  <a:lnTo>
                    <a:pt x="980768" y="505478"/>
                  </a:lnTo>
                  <a:lnTo>
                    <a:pt x="975164" y="505478"/>
                  </a:lnTo>
                  <a:lnTo>
                    <a:pt x="969559" y="505478"/>
                  </a:lnTo>
                  <a:lnTo>
                    <a:pt x="963955" y="505478"/>
                  </a:lnTo>
                  <a:lnTo>
                    <a:pt x="958351" y="505478"/>
                  </a:lnTo>
                  <a:lnTo>
                    <a:pt x="952746" y="505478"/>
                  </a:lnTo>
                  <a:lnTo>
                    <a:pt x="947142" y="505478"/>
                  </a:lnTo>
                  <a:lnTo>
                    <a:pt x="941538" y="505478"/>
                  </a:lnTo>
                  <a:lnTo>
                    <a:pt x="935933" y="505478"/>
                  </a:lnTo>
                  <a:lnTo>
                    <a:pt x="930329" y="505478"/>
                  </a:lnTo>
                  <a:lnTo>
                    <a:pt x="924724" y="505478"/>
                  </a:lnTo>
                  <a:lnTo>
                    <a:pt x="919120" y="505478"/>
                  </a:lnTo>
                  <a:lnTo>
                    <a:pt x="913516" y="505478"/>
                  </a:lnTo>
                  <a:lnTo>
                    <a:pt x="907911" y="505478"/>
                  </a:lnTo>
                  <a:lnTo>
                    <a:pt x="902307" y="505478"/>
                  </a:lnTo>
                  <a:lnTo>
                    <a:pt x="896702" y="505478"/>
                  </a:lnTo>
                  <a:lnTo>
                    <a:pt x="891098" y="505478"/>
                  </a:lnTo>
                  <a:lnTo>
                    <a:pt x="885494" y="505478"/>
                  </a:lnTo>
                  <a:lnTo>
                    <a:pt x="879889" y="505478"/>
                  </a:lnTo>
                  <a:lnTo>
                    <a:pt x="874285" y="505478"/>
                  </a:lnTo>
                  <a:lnTo>
                    <a:pt x="868680" y="505478"/>
                  </a:lnTo>
                  <a:lnTo>
                    <a:pt x="863076" y="505478"/>
                  </a:lnTo>
                  <a:lnTo>
                    <a:pt x="857472" y="505478"/>
                  </a:lnTo>
                  <a:lnTo>
                    <a:pt x="851867" y="505478"/>
                  </a:lnTo>
                  <a:lnTo>
                    <a:pt x="846263" y="505478"/>
                  </a:lnTo>
                  <a:lnTo>
                    <a:pt x="840658" y="505478"/>
                  </a:lnTo>
                  <a:lnTo>
                    <a:pt x="835054" y="505478"/>
                  </a:lnTo>
                  <a:lnTo>
                    <a:pt x="829450" y="505478"/>
                  </a:lnTo>
                  <a:lnTo>
                    <a:pt x="823845" y="505478"/>
                  </a:lnTo>
                  <a:lnTo>
                    <a:pt x="818241" y="505478"/>
                  </a:lnTo>
                  <a:lnTo>
                    <a:pt x="812636" y="505478"/>
                  </a:lnTo>
                  <a:lnTo>
                    <a:pt x="807032" y="505478"/>
                  </a:lnTo>
                  <a:lnTo>
                    <a:pt x="801428" y="505478"/>
                  </a:lnTo>
                  <a:lnTo>
                    <a:pt x="795823" y="505478"/>
                  </a:lnTo>
                  <a:lnTo>
                    <a:pt x="790219" y="505478"/>
                  </a:lnTo>
                  <a:lnTo>
                    <a:pt x="784615" y="505478"/>
                  </a:lnTo>
                  <a:lnTo>
                    <a:pt x="779010" y="505478"/>
                  </a:lnTo>
                  <a:lnTo>
                    <a:pt x="773406" y="505478"/>
                  </a:lnTo>
                  <a:lnTo>
                    <a:pt x="767801" y="505478"/>
                  </a:lnTo>
                  <a:lnTo>
                    <a:pt x="762197" y="505478"/>
                  </a:lnTo>
                  <a:lnTo>
                    <a:pt x="756593" y="505478"/>
                  </a:lnTo>
                  <a:lnTo>
                    <a:pt x="750988" y="505478"/>
                  </a:lnTo>
                  <a:lnTo>
                    <a:pt x="745384" y="505478"/>
                  </a:lnTo>
                  <a:lnTo>
                    <a:pt x="739779" y="505478"/>
                  </a:lnTo>
                  <a:lnTo>
                    <a:pt x="734175" y="505478"/>
                  </a:lnTo>
                  <a:lnTo>
                    <a:pt x="728571" y="505478"/>
                  </a:lnTo>
                  <a:lnTo>
                    <a:pt x="722966" y="505478"/>
                  </a:lnTo>
                  <a:lnTo>
                    <a:pt x="717362" y="505478"/>
                  </a:lnTo>
                  <a:lnTo>
                    <a:pt x="711757" y="505478"/>
                  </a:lnTo>
                  <a:lnTo>
                    <a:pt x="706153" y="505478"/>
                  </a:lnTo>
                  <a:lnTo>
                    <a:pt x="700549" y="505478"/>
                  </a:lnTo>
                  <a:lnTo>
                    <a:pt x="694944" y="505478"/>
                  </a:lnTo>
                  <a:lnTo>
                    <a:pt x="689340" y="505478"/>
                  </a:lnTo>
                  <a:lnTo>
                    <a:pt x="683735" y="505478"/>
                  </a:lnTo>
                  <a:lnTo>
                    <a:pt x="678131" y="505478"/>
                  </a:lnTo>
                  <a:lnTo>
                    <a:pt x="672527" y="505478"/>
                  </a:lnTo>
                  <a:lnTo>
                    <a:pt x="666922" y="505478"/>
                  </a:lnTo>
                  <a:lnTo>
                    <a:pt x="661318" y="505478"/>
                  </a:lnTo>
                  <a:lnTo>
                    <a:pt x="655713" y="505478"/>
                  </a:lnTo>
                  <a:lnTo>
                    <a:pt x="650109" y="505478"/>
                  </a:lnTo>
                  <a:lnTo>
                    <a:pt x="644505" y="505478"/>
                  </a:lnTo>
                  <a:lnTo>
                    <a:pt x="638900" y="505478"/>
                  </a:lnTo>
                  <a:lnTo>
                    <a:pt x="633296" y="505478"/>
                  </a:lnTo>
                  <a:lnTo>
                    <a:pt x="627692" y="505478"/>
                  </a:lnTo>
                  <a:lnTo>
                    <a:pt x="622087" y="505478"/>
                  </a:lnTo>
                  <a:lnTo>
                    <a:pt x="616483" y="505478"/>
                  </a:lnTo>
                  <a:lnTo>
                    <a:pt x="610878" y="505478"/>
                  </a:lnTo>
                  <a:lnTo>
                    <a:pt x="605274" y="505478"/>
                  </a:lnTo>
                  <a:lnTo>
                    <a:pt x="599670" y="505478"/>
                  </a:lnTo>
                  <a:lnTo>
                    <a:pt x="594065" y="505478"/>
                  </a:lnTo>
                  <a:lnTo>
                    <a:pt x="588461" y="505478"/>
                  </a:lnTo>
                  <a:lnTo>
                    <a:pt x="582856" y="505478"/>
                  </a:lnTo>
                  <a:lnTo>
                    <a:pt x="577252" y="505478"/>
                  </a:lnTo>
                  <a:lnTo>
                    <a:pt x="571648" y="505478"/>
                  </a:lnTo>
                  <a:lnTo>
                    <a:pt x="566043" y="505478"/>
                  </a:lnTo>
                  <a:lnTo>
                    <a:pt x="560439" y="505478"/>
                  </a:lnTo>
                  <a:lnTo>
                    <a:pt x="554834" y="505478"/>
                  </a:lnTo>
                  <a:lnTo>
                    <a:pt x="549230" y="505478"/>
                  </a:lnTo>
                  <a:lnTo>
                    <a:pt x="543626" y="505478"/>
                  </a:lnTo>
                  <a:lnTo>
                    <a:pt x="538021" y="505478"/>
                  </a:lnTo>
                  <a:lnTo>
                    <a:pt x="532417" y="505478"/>
                  </a:lnTo>
                  <a:lnTo>
                    <a:pt x="526812" y="505478"/>
                  </a:lnTo>
                  <a:lnTo>
                    <a:pt x="521208" y="505478"/>
                  </a:lnTo>
                  <a:lnTo>
                    <a:pt x="515604" y="505478"/>
                  </a:lnTo>
                  <a:lnTo>
                    <a:pt x="509999" y="505478"/>
                  </a:lnTo>
                  <a:lnTo>
                    <a:pt x="504395" y="505478"/>
                  </a:lnTo>
                  <a:lnTo>
                    <a:pt x="498790" y="505478"/>
                  </a:lnTo>
                  <a:lnTo>
                    <a:pt x="493186" y="505478"/>
                  </a:lnTo>
                  <a:lnTo>
                    <a:pt x="487582" y="505478"/>
                  </a:lnTo>
                  <a:lnTo>
                    <a:pt x="481977" y="505478"/>
                  </a:lnTo>
                  <a:lnTo>
                    <a:pt x="476373" y="505478"/>
                  </a:lnTo>
                  <a:lnTo>
                    <a:pt x="470769" y="505478"/>
                  </a:lnTo>
                  <a:lnTo>
                    <a:pt x="465164" y="505478"/>
                  </a:lnTo>
                  <a:lnTo>
                    <a:pt x="459560" y="505478"/>
                  </a:lnTo>
                  <a:lnTo>
                    <a:pt x="453955" y="505478"/>
                  </a:lnTo>
                  <a:lnTo>
                    <a:pt x="448351" y="505478"/>
                  </a:lnTo>
                  <a:lnTo>
                    <a:pt x="442747" y="505478"/>
                  </a:lnTo>
                  <a:lnTo>
                    <a:pt x="437142" y="505478"/>
                  </a:lnTo>
                  <a:lnTo>
                    <a:pt x="431538" y="505478"/>
                  </a:lnTo>
                  <a:lnTo>
                    <a:pt x="425933" y="505478"/>
                  </a:lnTo>
                  <a:lnTo>
                    <a:pt x="420329" y="505478"/>
                  </a:lnTo>
                  <a:lnTo>
                    <a:pt x="414725" y="505478"/>
                  </a:lnTo>
                  <a:lnTo>
                    <a:pt x="409120" y="505478"/>
                  </a:lnTo>
                  <a:lnTo>
                    <a:pt x="403516" y="505478"/>
                  </a:lnTo>
                  <a:lnTo>
                    <a:pt x="397911" y="505478"/>
                  </a:lnTo>
                  <a:lnTo>
                    <a:pt x="392307" y="505478"/>
                  </a:lnTo>
                  <a:lnTo>
                    <a:pt x="386703" y="505478"/>
                  </a:lnTo>
                  <a:lnTo>
                    <a:pt x="381098" y="505478"/>
                  </a:lnTo>
                  <a:lnTo>
                    <a:pt x="375494" y="505478"/>
                  </a:lnTo>
                  <a:lnTo>
                    <a:pt x="369889" y="505478"/>
                  </a:lnTo>
                  <a:lnTo>
                    <a:pt x="364285" y="505478"/>
                  </a:lnTo>
                  <a:lnTo>
                    <a:pt x="358681" y="505478"/>
                  </a:lnTo>
                  <a:lnTo>
                    <a:pt x="353076" y="505478"/>
                  </a:lnTo>
                  <a:lnTo>
                    <a:pt x="347472" y="505478"/>
                  </a:lnTo>
                  <a:lnTo>
                    <a:pt x="341867" y="505478"/>
                  </a:lnTo>
                  <a:lnTo>
                    <a:pt x="336263" y="505478"/>
                  </a:lnTo>
                  <a:lnTo>
                    <a:pt x="330659" y="505478"/>
                  </a:lnTo>
                  <a:lnTo>
                    <a:pt x="325054" y="505478"/>
                  </a:lnTo>
                  <a:lnTo>
                    <a:pt x="319450" y="505478"/>
                  </a:lnTo>
                  <a:lnTo>
                    <a:pt x="313846" y="505478"/>
                  </a:lnTo>
                  <a:lnTo>
                    <a:pt x="308241" y="505478"/>
                  </a:lnTo>
                  <a:lnTo>
                    <a:pt x="302637" y="505478"/>
                  </a:lnTo>
                  <a:lnTo>
                    <a:pt x="297032" y="505478"/>
                  </a:lnTo>
                  <a:lnTo>
                    <a:pt x="291428" y="505478"/>
                  </a:lnTo>
                  <a:lnTo>
                    <a:pt x="285824" y="505478"/>
                  </a:lnTo>
                  <a:lnTo>
                    <a:pt x="280219" y="505478"/>
                  </a:lnTo>
                  <a:lnTo>
                    <a:pt x="274615" y="505478"/>
                  </a:lnTo>
                  <a:lnTo>
                    <a:pt x="269010" y="505478"/>
                  </a:lnTo>
                  <a:lnTo>
                    <a:pt x="263406" y="505478"/>
                  </a:lnTo>
                  <a:lnTo>
                    <a:pt x="257802" y="505478"/>
                  </a:lnTo>
                  <a:lnTo>
                    <a:pt x="252197" y="505478"/>
                  </a:lnTo>
                  <a:lnTo>
                    <a:pt x="246593" y="505478"/>
                  </a:lnTo>
                  <a:lnTo>
                    <a:pt x="240988" y="505478"/>
                  </a:lnTo>
                  <a:lnTo>
                    <a:pt x="235384" y="505478"/>
                  </a:lnTo>
                  <a:lnTo>
                    <a:pt x="229780" y="505478"/>
                  </a:lnTo>
                  <a:lnTo>
                    <a:pt x="224175" y="505478"/>
                  </a:lnTo>
                  <a:lnTo>
                    <a:pt x="218571" y="505478"/>
                  </a:lnTo>
                  <a:lnTo>
                    <a:pt x="212966" y="505478"/>
                  </a:lnTo>
                  <a:lnTo>
                    <a:pt x="207362" y="505478"/>
                  </a:lnTo>
                  <a:lnTo>
                    <a:pt x="201758" y="505478"/>
                  </a:lnTo>
                  <a:lnTo>
                    <a:pt x="196153" y="505478"/>
                  </a:lnTo>
                  <a:lnTo>
                    <a:pt x="190549" y="505478"/>
                  </a:lnTo>
                  <a:lnTo>
                    <a:pt x="184944" y="505478"/>
                  </a:lnTo>
                  <a:lnTo>
                    <a:pt x="179340" y="505478"/>
                  </a:lnTo>
                  <a:lnTo>
                    <a:pt x="173736" y="505478"/>
                  </a:lnTo>
                  <a:lnTo>
                    <a:pt x="168131" y="505478"/>
                  </a:lnTo>
                  <a:lnTo>
                    <a:pt x="162527" y="505478"/>
                  </a:lnTo>
                  <a:lnTo>
                    <a:pt x="156923" y="505478"/>
                  </a:lnTo>
                  <a:lnTo>
                    <a:pt x="151318" y="505478"/>
                  </a:lnTo>
                  <a:lnTo>
                    <a:pt x="145714" y="505478"/>
                  </a:lnTo>
                  <a:lnTo>
                    <a:pt x="140109" y="505478"/>
                  </a:lnTo>
                  <a:lnTo>
                    <a:pt x="134505" y="505478"/>
                  </a:lnTo>
                  <a:lnTo>
                    <a:pt x="128901" y="505478"/>
                  </a:lnTo>
                  <a:lnTo>
                    <a:pt x="123296" y="505478"/>
                  </a:lnTo>
                  <a:lnTo>
                    <a:pt x="117692" y="505478"/>
                  </a:lnTo>
                  <a:lnTo>
                    <a:pt x="112087" y="505478"/>
                  </a:lnTo>
                  <a:lnTo>
                    <a:pt x="106483" y="505478"/>
                  </a:lnTo>
                  <a:lnTo>
                    <a:pt x="100879" y="505478"/>
                  </a:lnTo>
                  <a:lnTo>
                    <a:pt x="95274" y="505478"/>
                  </a:lnTo>
                  <a:lnTo>
                    <a:pt x="89670" y="505478"/>
                  </a:lnTo>
                  <a:lnTo>
                    <a:pt x="84065" y="505478"/>
                  </a:lnTo>
                  <a:lnTo>
                    <a:pt x="78461" y="505478"/>
                  </a:lnTo>
                  <a:lnTo>
                    <a:pt x="72857" y="505478"/>
                  </a:lnTo>
                  <a:lnTo>
                    <a:pt x="67252" y="505478"/>
                  </a:lnTo>
                  <a:lnTo>
                    <a:pt x="61648" y="505478"/>
                  </a:lnTo>
                  <a:lnTo>
                    <a:pt x="56043" y="505478"/>
                  </a:lnTo>
                  <a:lnTo>
                    <a:pt x="50439" y="505478"/>
                  </a:lnTo>
                  <a:lnTo>
                    <a:pt x="44835" y="505478"/>
                  </a:lnTo>
                  <a:lnTo>
                    <a:pt x="39230" y="505478"/>
                  </a:lnTo>
                  <a:lnTo>
                    <a:pt x="33626" y="505478"/>
                  </a:lnTo>
                  <a:lnTo>
                    <a:pt x="28021" y="505478"/>
                  </a:lnTo>
                  <a:lnTo>
                    <a:pt x="22417" y="505478"/>
                  </a:lnTo>
                  <a:lnTo>
                    <a:pt x="16813" y="505478"/>
                  </a:lnTo>
                  <a:lnTo>
                    <a:pt x="11208" y="505478"/>
                  </a:lnTo>
                  <a:lnTo>
                    <a:pt x="5604" y="505478"/>
                  </a:lnTo>
                  <a:lnTo>
                    <a:pt x="0" y="505478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91486" y="3376313"/>
              <a:ext cx="1883076" cy="504843"/>
            </a:xfrm>
            <a:custGeom>
              <a:avLst/>
              <a:pathLst>
                <a:path w="1883076" h="504843">
                  <a:moveTo>
                    <a:pt x="0" y="352278"/>
                  </a:moveTo>
                  <a:lnTo>
                    <a:pt x="5604" y="346999"/>
                  </a:lnTo>
                  <a:lnTo>
                    <a:pt x="11208" y="341677"/>
                  </a:lnTo>
                  <a:lnTo>
                    <a:pt x="16813" y="336319"/>
                  </a:lnTo>
                  <a:lnTo>
                    <a:pt x="22417" y="330931"/>
                  </a:lnTo>
                  <a:lnTo>
                    <a:pt x="28021" y="325521"/>
                  </a:lnTo>
                  <a:lnTo>
                    <a:pt x="33626" y="320095"/>
                  </a:lnTo>
                  <a:lnTo>
                    <a:pt x="39230" y="314661"/>
                  </a:lnTo>
                  <a:lnTo>
                    <a:pt x="44835" y="309226"/>
                  </a:lnTo>
                  <a:lnTo>
                    <a:pt x="50439" y="303795"/>
                  </a:lnTo>
                  <a:lnTo>
                    <a:pt x="56043" y="298377"/>
                  </a:lnTo>
                  <a:lnTo>
                    <a:pt x="61648" y="292977"/>
                  </a:lnTo>
                  <a:lnTo>
                    <a:pt x="67252" y="287601"/>
                  </a:lnTo>
                  <a:lnTo>
                    <a:pt x="72857" y="282257"/>
                  </a:lnTo>
                  <a:lnTo>
                    <a:pt x="78461" y="276949"/>
                  </a:lnTo>
                  <a:lnTo>
                    <a:pt x="84065" y="271684"/>
                  </a:lnTo>
                  <a:lnTo>
                    <a:pt x="89670" y="266466"/>
                  </a:lnTo>
                  <a:lnTo>
                    <a:pt x="95274" y="261301"/>
                  </a:lnTo>
                  <a:lnTo>
                    <a:pt x="100879" y="256193"/>
                  </a:lnTo>
                  <a:lnTo>
                    <a:pt x="106483" y="251147"/>
                  </a:lnTo>
                  <a:lnTo>
                    <a:pt x="112087" y="246167"/>
                  </a:lnTo>
                  <a:lnTo>
                    <a:pt x="117692" y="241256"/>
                  </a:lnTo>
                  <a:lnTo>
                    <a:pt x="123296" y="236418"/>
                  </a:lnTo>
                  <a:lnTo>
                    <a:pt x="128901" y="231656"/>
                  </a:lnTo>
                  <a:lnTo>
                    <a:pt x="134505" y="226973"/>
                  </a:lnTo>
                  <a:lnTo>
                    <a:pt x="140109" y="222371"/>
                  </a:lnTo>
                  <a:lnTo>
                    <a:pt x="145714" y="217852"/>
                  </a:lnTo>
                  <a:lnTo>
                    <a:pt x="151318" y="213418"/>
                  </a:lnTo>
                  <a:lnTo>
                    <a:pt x="156923" y="209071"/>
                  </a:lnTo>
                  <a:lnTo>
                    <a:pt x="162527" y="204811"/>
                  </a:lnTo>
                  <a:lnTo>
                    <a:pt x="168131" y="200639"/>
                  </a:lnTo>
                  <a:lnTo>
                    <a:pt x="173736" y="196557"/>
                  </a:lnTo>
                  <a:lnTo>
                    <a:pt x="179340" y="192565"/>
                  </a:lnTo>
                  <a:lnTo>
                    <a:pt x="184944" y="188662"/>
                  </a:lnTo>
                  <a:lnTo>
                    <a:pt x="190549" y="184850"/>
                  </a:lnTo>
                  <a:lnTo>
                    <a:pt x="196153" y="181126"/>
                  </a:lnTo>
                  <a:lnTo>
                    <a:pt x="201758" y="177491"/>
                  </a:lnTo>
                  <a:lnTo>
                    <a:pt x="207362" y="173945"/>
                  </a:lnTo>
                  <a:lnTo>
                    <a:pt x="212966" y="170486"/>
                  </a:lnTo>
                  <a:lnTo>
                    <a:pt x="218571" y="167114"/>
                  </a:lnTo>
                  <a:lnTo>
                    <a:pt x="224175" y="163827"/>
                  </a:lnTo>
                  <a:lnTo>
                    <a:pt x="229780" y="160623"/>
                  </a:lnTo>
                  <a:lnTo>
                    <a:pt x="235384" y="157502"/>
                  </a:lnTo>
                  <a:lnTo>
                    <a:pt x="240988" y="154463"/>
                  </a:lnTo>
                  <a:lnTo>
                    <a:pt x="246593" y="151502"/>
                  </a:lnTo>
                  <a:lnTo>
                    <a:pt x="252197" y="148620"/>
                  </a:lnTo>
                  <a:lnTo>
                    <a:pt x="257802" y="145813"/>
                  </a:lnTo>
                  <a:lnTo>
                    <a:pt x="263406" y="143081"/>
                  </a:lnTo>
                  <a:lnTo>
                    <a:pt x="269010" y="140420"/>
                  </a:lnTo>
                  <a:lnTo>
                    <a:pt x="274615" y="137830"/>
                  </a:lnTo>
                  <a:lnTo>
                    <a:pt x="280219" y="135308"/>
                  </a:lnTo>
                  <a:lnTo>
                    <a:pt x="285824" y="132852"/>
                  </a:lnTo>
                  <a:lnTo>
                    <a:pt x="291428" y="130460"/>
                  </a:lnTo>
                  <a:lnTo>
                    <a:pt x="297032" y="128131"/>
                  </a:lnTo>
                  <a:lnTo>
                    <a:pt x="302637" y="125861"/>
                  </a:lnTo>
                  <a:lnTo>
                    <a:pt x="308241" y="123649"/>
                  </a:lnTo>
                  <a:lnTo>
                    <a:pt x="313846" y="121493"/>
                  </a:lnTo>
                  <a:lnTo>
                    <a:pt x="319450" y="119391"/>
                  </a:lnTo>
                  <a:lnTo>
                    <a:pt x="325054" y="117340"/>
                  </a:lnTo>
                  <a:lnTo>
                    <a:pt x="330659" y="115339"/>
                  </a:lnTo>
                  <a:lnTo>
                    <a:pt x="336263" y="113386"/>
                  </a:lnTo>
                  <a:lnTo>
                    <a:pt x="341867" y="111477"/>
                  </a:lnTo>
                  <a:lnTo>
                    <a:pt x="347472" y="109613"/>
                  </a:lnTo>
                  <a:lnTo>
                    <a:pt x="353076" y="107789"/>
                  </a:lnTo>
                  <a:lnTo>
                    <a:pt x="358681" y="106005"/>
                  </a:lnTo>
                  <a:lnTo>
                    <a:pt x="364285" y="104259"/>
                  </a:lnTo>
                  <a:lnTo>
                    <a:pt x="369889" y="102548"/>
                  </a:lnTo>
                  <a:lnTo>
                    <a:pt x="375494" y="100871"/>
                  </a:lnTo>
                  <a:lnTo>
                    <a:pt x="381098" y="99226"/>
                  </a:lnTo>
                  <a:lnTo>
                    <a:pt x="386703" y="97612"/>
                  </a:lnTo>
                  <a:lnTo>
                    <a:pt x="392307" y="96025"/>
                  </a:lnTo>
                  <a:lnTo>
                    <a:pt x="397911" y="94465"/>
                  </a:lnTo>
                  <a:lnTo>
                    <a:pt x="403516" y="92931"/>
                  </a:lnTo>
                  <a:lnTo>
                    <a:pt x="409120" y="91419"/>
                  </a:lnTo>
                  <a:lnTo>
                    <a:pt x="414725" y="89929"/>
                  </a:lnTo>
                  <a:lnTo>
                    <a:pt x="420329" y="88460"/>
                  </a:lnTo>
                  <a:lnTo>
                    <a:pt x="425933" y="87009"/>
                  </a:lnTo>
                  <a:lnTo>
                    <a:pt x="431538" y="85575"/>
                  </a:lnTo>
                  <a:lnTo>
                    <a:pt x="437142" y="84157"/>
                  </a:lnTo>
                  <a:lnTo>
                    <a:pt x="442747" y="82754"/>
                  </a:lnTo>
                  <a:lnTo>
                    <a:pt x="448351" y="81363"/>
                  </a:lnTo>
                  <a:lnTo>
                    <a:pt x="453955" y="79984"/>
                  </a:lnTo>
                  <a:lnTo>
                    <a:pt x="459560" y="78616"/>
                  </a:lnTo>
                  <a:lnTo>
                    <a:pt x="465164" y="77257"/>
                  </a:lnTo>
                  <a:lnTo>
                    <a:pt x="470769" y="75906"/>
                  </a:lnTo>
                  <a:lnTo>
                    <a:pt x="476373" y="74562"/>
                  </a:lnTo>
                  <a:lnTo>
                    <a:pt x="481977" y="73223"/>
                  </a:lnTo>
                  <a:lnTo>
                    <a:pt x="487582" y="71890"/>
                  </a:lnTo>
                  <a:lnTo>
                    <a:pt x="493186" y="70560"/>
                  </a:lnTo>
                  <a:lnTo>
                    <a:pt x="498790" y="69234"/>
                  </a:lnTo>
                  <a:lnTo>
                    <a:pt x="504395" y="67909"/>
                  </a:lnTo>
                  <a:lnTo>
                    <a:pt x="509999" y="66586"/>
                  </a:lnTo>
                  <a:lnTo>
                    <a:pt x="515604" y="65262"/>
                  </a:lnTo>
                  <a:lnTo>
                    <a:pt x="521208" y="63939"/>
                  </a:lnTo>
                  <a:lnTo>
                    <a:pt x="526812" y="62614"/>
                  </a:lnTo>
                  <a:lnTo>
                    <a:pt x="532417" y="61288"/>
                  </a:lnTo>
                  <a:lnTo>
                    <a:pt x="538021" y="59959"/>
                  </a:lnTo>
                  <a:lnTo>
                    <a:pt x="543626" y="58627"/>
                  </a:lnTo>
                  <a:lnTo>
                    <a:pt x="549230" y="57292"/>
                  </a:lnTo>
                  <a:lnTo>
                    <a:pt x="554834" y="55954"/>
                  </a:lnTo>
                  <a:lnTo>
                    <a:pt x="560439" y="54611"/>
                  </a:lnTo>
                  <a:lnTo>
                    <a:pt x="566043" y="53263"/>
                  </a:lnTo>
                  <a:lnTo>
                    <a:pt x="571648" y="51911"/>
                  </a:lnTo>
                  <a:lnTo>
                    <a:pt x="577252" y="50554"/>
                  </a:lnTo>
                  <a:lnTo>
                    <a:pt x="582856" y="49191"/>
                  </a:lnTo>
                  <a:lnTo>
                    <a:pt x="588461" y="47824"/>
                  </a:lnTo>
                  <a:lnTo>
                    <a:pt x="594065" y="46451"/>
                  </a:lnTo>
                  <a:lnTo>
                    <a:pt x="599670" y="45074"/>
                  </a:lnTo>
                  <a:lnTo>
                    <a:pt x="605274" y="43692"/>
                  </a:lnTo>
                  <a:lnTo>
                    <a:pt x="610878" y="42305"/>
                  </a:lnTo>
                  <a:lnTo>
                    <a:pt x="616483" y="40913"/>
                  </a:lnTo>
                  <a:lnTo>
                    <a:pt x="622087" y="39518"/>
                  </a:lnTo>
                  <a:lnTo>
                    <a:pt x="627692" y="38120"/>
                  </a:lnTo>
                  <a:lnTo>
                    <a:pt x="633296" y="36719"/>
                  </a:lnTo>
                  <a:lnTo>
                    <a:pt x="638900" y="35316"/>
                  </a:lnTo>
                  <a:lnTo>
                    <a:pt x="644505" y="33911"/>
                  </a:lnTo>
                  <a:lnTo>
                    <a:pt x="650109" y="32507"/>
                  </a:lnTo>
                  <a:lnTo>
                    <a:pt x="655713" y="31103"/>
                  </a:lnTo>
                  <a:lnTo>
                    <a:pt x="661318" y="29701"/>
                  </a:lnTo>
                  <a:lnTo>
                    <a:pt x="666922" y="28302"/>
                  </a:lnTo>
                  <a:lnTo>
                    <a:pt x="672527" y="26907"/>
                  </a:lnTo>
                  <a:lnTo>
                    <a:pt x="678131" y="25519"/>
                  </a:lnTo>
                  <a:lnTo>
                    <a:pt x="683735" y="24138"/>
                  </a:lnTo>
                  <a:lnTo>
                    <a:pt x="689340" y="22767"/>
                  </a:lnTo>
                  <a:lnTo>
                    <a:pt x="694944" y="21407"/>
                  </a:lnTo>
                  <a:lnTo>
                    <a:pt x="700549" y="20061"/>
                  </a:lnTo>
                  <a:lnTo>
                    <a:pt x="706153" y="18730"/>
                  </a:lnTo>
                  <a:lnTo>
                    <a:pt x="711757" y="17417"/>
                  </a:lnTo>
                  <a:lnTo>
                    <a:pt x="717362" y="16125"/>
                  </a:lnTo>
                  <a:lnTo>
                    <a:pt x="722966" y="14857"/>
                  </a:lnTo>
                  <a:lnTo>
                    <a:pt x="728571" y="13614"/>
                  </a:lnTo>
                  <a:lnTo>
                    <a:pt x="734175" y="12401"/>
                  </a:lnTo>
                  <a:lnTo>
                    <a:pt x="739779" y="11221"/>
                  </a:lnTo>
                  <a:lnTo>
                    <a:pt x="745384" y="10076"/>
                  </a:lnTo>
                  <a:lnTo>
                    <a:pt x="750988" y="8970"/>
                  </a:lnTo>
                  <a:lnTo>
                    <a:pt x="756593" y="7908"/>
                  </a:lnTo>
                  <a:lnTo>
                    <a:pt x="762197" y="6893"/>
                  </a:lnTo>
                  <a:lnTo>
                    <a:pt x="767801" y="5929"/>
                  </a:lnTo>
                  <a:lnTo>
                    <a:pt x="773406" y="5020"/>
                  </a:lnTo>
                  <a:lnTo>
                    <a:pt x="779010" y="4171"/>
                  </a:lnTo>
                  <a:lnTo>
                    <a:pt x="784615" y="3386"/>
                  </a:lnTo>
                  <a:lnTo>
                    <a:pt x="790219" y="2670"/>
                  </a:lnTo>
                  <a:lnTo>
                    <a:pt x="795823" y="2027"/>
                  </a:lnTo>
                  <a:lnTo>
                    <a:pt x="801428" y="1463"/>
                  </a:lnTo>
                  <a:lnTo>
                    <a:pt x="807032" y="983"/>
                  </a:lnTo>
                  <a:lnTo>
                    <a:pt x="812636" y="591"/>
                  </a:lnTo>
                  <a:lnTo>
                    <a:pt x="818241" y="293"/>
                  </a:lnTo>
                  <a:lnTo>
                    <a:pt x="823845" y="94"/>
                  </a:lnTo>
                  <a:lnTo>
                    <a:pt x="829450" y="0"/>
                  </a:lnTo>
                  <a:lnTo>
                    <a:pt x="835054" y="15"/>
                  </a:lnTo>
                  <a:lnTo>
                    <a:pt x="840658" y="144"/>
                  </a:lnTo>
                  <a:lnTo>
                    <a:pt x="846263" y="394"/>
                  </a:lnTo>
                  <a:lnTo>
                    <a:pt x="851867" y="769"/>
                  </a:lnTo>
                  <a:lnTo>
                    <a:pt x="857472" y="1274"/>
                  </a:lnTo>
                  <a:lnTo>
                    <a:pt x="863076" y="1915"/>
                  </a:lnTo>
                  <a:lnTo>
                    <a:pt x="868680" y="2695"/>
                  </a:lnTo>
                  <a:lnTo>
                    <a:pt x="874285" y="3619"/>
                  </a:lnTo>
                  <a:lnTo>
                    <a:pt x="879889" y="4692"/>
                  </a:lnTo>
                  <a:lnTo>
                    <a:pt x="885494" y="5917"/>
                  </a:lnTo>
                  <a:lnTo>
                    <a:pt x="891098" y="7299"/>
                  </a:lnTo>
                  <a:lnTo>
                    <a:pt x="896702" y="8840"/>
                  </a:lnTo>
                  <a:lnTo>
                    <a:pt x="902307" y="10544"/>
                  </a:lnTo>
                  <a:lnTo>
                    <a:pt x="907911" y="12413"/>
                  </a:lnTo>
                  <a:lnTo>
                    <a:pt x="913516" y="14450"/>
                  </a:lnTo>
                  <a:lnTo>
                    <a:pt x="919120" y="16655"/>
                  </a:lnTo>
                  <a:lnTo>
                    <a:pt x="924724" y="19031"/>
                  </a:lnTo>
                  <a:lnTo>
                    <a:pt x="930329" y="21578"/>
                  </a:lnTo>
                  <a:lnTo>
                    <a:pt x="935933" y="24295"/>
                  </a:lnTo>
                  <a:lnTo>
                    <a:pt x="941538" y="27183"/>
                  </a:lnTo>
                  <a:lnTo>
                    <a:pt x="947142" y="30240"/>
                  </a:lnTo>
                  <a:lnTo>
                    <a:pt x="952746" y="33466"/>
                  </a:lnTo>
                  <a:lnTo>
                    <a:pt x="958351" y="36857"/>
                  </a:lnTo>
                  <a:lnTo>
                    <a:pt x="963955" y="40411"/>
                  </a:lnTo>
                  <a:lnTo>
                    <a:pt x="969559" y="44125"/>
                  </a:lnTo>
                  <a:lnTo>
                    <a:pt x="975164" y="47995"/>
                  </a:lnTo>
                  <a:lnTo>
                    <a:pt x="980768" y="52016"/>
                  </a:lnTo>
                  <a:lnTo>
                    <a:pt x="986373" y="56184"/>
                  </a:lnTo>
                  <a:lnTo>
                    <a:pt x="991977" y="60492"/>
                  </a:lnTo>
                  <a:lnTo>
                    <a:pt x="997581" y="64936"/>
                  </a:lnTo>
                  <a:lnTo>
                    <a:pt x="1003186" y="69509"/>
                  </a:lnTo>
                  <a:lnTo>
                    <a:pt x="1008790" y="74204"/>
                  </a:lnTo>
                  <a:lnTo>
                    <a:pt x="1014395" y="79014"/>
                  </a:lnTo>
                  <a:lnTo>
                    <a:pt x="1019999" y="83931"/>
                  </a:lnTo>
                  <a:lnTo>
                    <a:pt x="1025603" y="88948"/>
                  </a:lnTo>
                  <a:lnTo>
                    <a:pt x="1031208" y="94057"/>
                  </a:lnTo>
                  <a:lnTo>
                    <a:pt x="1036812" y="99250"/>
                  </a:lnTo>
                  <a:lnTo>
                    <a:pt x="1042417" y="104518"/>
                  </a:lnTo>
                  <a:lnTo>
                    <a:pt x="1048021" y="109853"/>
                  </a:lnTo>
                  <a:lnTo>
                    <a:pt x="1053625" y="115247"/>
                  </a:lnTo>
                  <a:lnTo>
                    <a:pt x="1059230" y="120691"/>
                  </a:lnTo>
                  <a:lnTo>
                    <a:pt x="1064834" y="126176"/>
                  </a:lnTo>
                  <a:lnTo>
                    <a:pt x="1070439" y="131695"/>
                  </a:lnTo>
                  <a:lnTo>
                    <a:pt x="1076043" y="137239"/>
                  </a:lnTo>
                  <a:lnTo>
                    <a:pt x="1081647" y="142800"/>
                  </a:lnTo>
                  <a:lnTo>
                    <a:pt x="1087252" y="148371"/>
                  </a:lnTo>
                  <a:lnTo>
                    <a:pt x="1092856" y="153943"/>
                  </a:lnTo>
                  <a:lnTo>
                    <a:pt x="1098461" y="159509"/>
                  </a:lnTo>
                  <a:lnTo>
                    <a:pt x="1104065" y="165061"/>
                  </a:lnTo>
                  <a:lnTo>
                    <a:pt x="1109669" y="170594"/>
                  </a:lnTo>
                  <a:lnTo>
                    <a:pt x="1115274" y="176100"/>
                  </a:lnTo>
                  <a:lnTo>
                    <a:pt x="1120878" y="181574"/>
                  </a:lnTo>
                  <a:lnTo>
                    <a:pt x="1126482" y="187008"/>
                  </a:lnTo>
                  <a:lnTo>
                    <a:pt x="1132087" y="192398"/>
                  </a:lnTo>
                  <a:lnTo>
                    <a:pt x="1137691" y="197738"/>
                  </a:lnTo>
                  <a:lnTo>
                    <a:pt x="1143296" y="203023"/>
                  </a:lnTo>
                  <a:lnTo>
                    <a:pt x="1148900" y="208249"/>
                  </a:lnTo>
                  <a:lnTo>
                    <a:pt x="1154504" y="213411"/>
                  </a:lnTo>
                  <a:lnTo>
                    <a:pt x="1160109" y="218505"/>
                  </a:lnTo>
                  <a:lnTo>
                    <a:pt x="1165713" y="223528"/>
                  </a:lnTo>
                  <a:lnTo>
                    <a:pt x="1171318" y="228477"/>
                  </a:lnTo>
                  <a:lnTo>
                    <a:pt x="1176922" y="233348"/>
                  </a:lnTo>
                  <a:lnTo>
                    <a:pt x="1182526" y="238139"/>
                  </a:lnTo>
                  <a:lnTo>
                    <a:pt x="1188131" y="242847"/>
                  </a:lnTo>
                  <a:lnTo>
                    <a:pt x="1193735" y="247470"/>
                  </a:lnTo>
                  <a:lnTo>
                    <a:pt x="1199340" y="252007"/>
                  </a:lnTo>
                  <a:lnTo>
                    <a:pt x="1204944" y="256456"/>
                  </a:lnTo>
                  <a:lnTo>
                    <a:pt x="1210548" y="260815"/>
                  </a:lnTo>
                  <a:lnTo>
                    <a:pt x="1216153" y="265085"/>
                  </a:lnTo>
                  <a:lnTo>
                    <a:pt x="1221757" y="269267"/>
                  </a:lnTo>
                  <a:lnTo>
                    <a:pt x="1227362" y="273361"/>
                  </a:lnTo>
                  <a:lnTo>
                    <a:pt x="1232966" y="277368"/>
                  </a:lnTo>
                  <a:lnTo>
                    <a:pt x="1238570" y="281290"/>
                  </a:lnTo>
                  <a:lnTo>
                    <a:pt x="1244175" y="285127"/>
                  </a:lnTo>
                  <a:lnTo>
                    <a:pt x="1249779" y="288881"/>
                  </a:lnTo>
                  <a:lnTo>
                    <a:pt x="1255384" y="292552"/>
                  </a:lnTo>
                  <a:lnTo>
                    <a:pt x="1260988" y="296143"/>
                  </a:lnTo>
                  <a:lnTo>
                    <a:pt x="1266592" y="299654"/>
                  </a:lnTo>
                  <a:lnTo>
                    <a:pt x="1272197" y="303087"/>
                  </a:lnTo>
                  <a:lnTo>
                    <a:pt x="1277801" y="306444"/>
                  </a:lnTo>
                  <a:lnTo>
                    <a:pt x="1283406" y="309725"/>
                  </a:lnTo>
                  <a:lnTo>
                    <a:pt x="1289010" y="312933"/>
                  </a:lnTo>
                  <a:lnTo>
                    <a:pt x="1294614" y="316068"/>
                  </a:lnTo>
                  <a:lnTo>
                    <a:pt x="1300219" y="319133"/>
                  </a:lnTo>
                  <a:lnTo>
                    <a:pt x="1305823" y="322129"/>
                  </a:lnTo>
                  <a:lnTo>
                    <a:pt x="1311427" y="325058"/>
                  </a:lnTo>
                  <a:lnTo>
                    <a:pt x="1317032" y="327921"/>
                  </a:lnTo>
                  <a:lnTo>
                    <a:pt x="1322636" y="330720"/>
                  </a:lnTo>
                  <a:lnTo>
                    <a:pt x="1328241" y="333457"/>
                  </a:lnTo>
                  <a:lnTo>
                    <a:pt x="1333845" y="336133"/>
                  </a:lnTo>
                  <a:lnTo>
                    <a:pt x="1339449" y="338750"/>
                  </a:lnTo>
                  <a:lnTo>
                    <a:pt x="1345054" y="341310"/>
                  </a:lnTo>
                  <a:lnTo>
                    <a:pt x="1350658" y="343814"/>
                  </a:lnTo>
                  <a:lnTo>
                    <a:pt x="1356263" y="346264"/>
                  </a:lnTo>
                  <a:lnTo>
                    <a:pt x="1361867" y="348663"/>
                  </a:lnTo>
                  <a:lnTo>
                    <a:pt x="1367471" y="351011"/>
                  </a:lnTo>
                  <a:lnTo>
                    <a:pt x="1373076" y="353311"/>
                  </a:lnTo>
                  <a:lnTo>
                    <a:pt x="1378680" y="355565"/>
                  </a:lnTo>
                  <a:lnTo>
                    <a:pt x="1384285" y="357774"/>
                  </a:lnTo>
                  <a:lnTo>
                    <a:pt x="1389889" y="359940"/>
                  </a:lnTo>
                  <a:lnTo>
                    <a:pt x="1395493" y="362066"/>
                  </a:lnTo>
                  <a:lnTo>
                    <a:pt x="1401098" y="364153"/>
                  </a:lnTo>
                  <a:lnTo>
                    <a:pt x="1406702" y="366203"/>
                  </a:lnTo>
                  <a:lnTo>
                    <a:pt x="1412307" y="368219"/>
                  </a:lnTo>
                  <a:lnTo>
                    <a:pt x="1417911" y="370203"/>
                  </a:lnTo>
                  <a:lnTo>
                    <a:pt x="1423515" y="372157"/>
                  </a:lnTo>
                  <a:lnTo>
                    <a:pt x="1429120" y="374084"/>
                  </a:lnTo>
                  <a:lnTo>
                    <a:pt x="1434724" y="375985"/>
                  </a:lnTo>
                  <a:lnTo>
                    <a:pt x="1440329" y="377864"/>
                  </a:lnTo>
                  <a:lnTo>
                    <a:pt x="1445933" y="379723"/>
                  </a:lnTo>
                  <a:lnTo>
                    <a:pt x="1451537" y="381565"/>
                  </a:lnTo>
                  <a:lnTo>
                    <a:pt x="1457142" y="383392"/>
                  </a:lnTo>
                  <a:lnTo>
                    <a:pt x="1462746" y="385208"/>
                  </a:lnTo>
                  <a:lnTo>
                    <a:pt x="1468350" y="387016"/>
                  </a:lnTo>
                  <a:lnTo>
                    <a:pt x="1473955" y="388818"/>
                  </a:lnTo>
                  <a:lnTo>
                    <a:pt x="1479559" y="390620"/>
                  </a:lnTo>
                  <a:lnTo>
                    <a:pt x="1485164" y="392423"/>
                  </a:lnTo>
                  <a:lnTo>
                    <a:pt x="1490768" y="394231"/>
                  </a:lnTo>
                  <a:lnTo>
                    <a:pt x="1496372" y="396049"/>
                  </a:lnTo>
                  <a:lnTo>
                    <a:pt x="1501977" y="397881"/>
                  </a:lnTo>
                  <a:lnTo>
                    <a:pt x="1507581" y="399729"/>
                  </a:lnTo>
                  <a:lnTo>
                    <a:pt x="1513186" y="401600"/>
                  </a:lnTo>
                  <a:lnTo>
                    <a:pt x="1518790" y="403496"/>
                  </a:lnTo>
                  <a:lnTo>
                    <a:pt x="1524394" y="405422"/>
                  </a:lnTo>
                  <a:lnTo>
                    <a:pt x="1529999" y="407383"/>
                  </a:lnTo>
                  <a:lnTo>
                    <a:pt x="1535603" y="409382"/>
                  </a:lnTo>
                  <a:lnTo>
                    <a:pt x="1541208" y="411424"/>
                  </a:lnTo>
                  <a:lnTo>
                    <a:pt x="1546812" y="413512"/>
                  </a:lnTo>
                  <a:lnTo>
                    <a:pt x="1552416" y="415651"/>
                  </a:lnTo>
                  <a:lnTo>
                    <a:pt x="1558021" y="417844"/>
                  </a:lnTo>
                  <a:lnTo>
                    <a:pt x="1563625" y="420094"/>
                  </a:lnTo>
                  <a:lnTo>
                    <a:pt x="1569230" y="422403"/>
                  </a:lnTo>
                  <a:lnTo>
                    <a:pt x="1574834" y="424772"/>
                  </a:lnTo>
                  <a:lnTo>
                    <a:pt x="1580438" y="427203"/>
                  </a:lnTo>
                  <a:lnTo>
                    <a:pt x="1586043" y="429695"/>
                  </a:lnTo>
                  <a:lnTo>
                    <a:pt x="1591647" y="432247"/>
                  </a:lnTo>
                  <a:lnTo>
                    <a:pt x="1597252" y="434856"/>
                  </a:lnTo>
                  <a:lnTo>
                    <a:pt x="1602856" y="437519"/>
                  </a:lnTo>
                  <a:lnTo>
                    <a:pt x="1608460" y="440231"/>
                  </a:lnTo>
                  <a:lnTo>
                    <a:pt x="1614065" y="442984"/>
                  </a:lnTo>
                  <a:lnTo>
                    <a:pt x="1619669" y="445772"/>
                  </a:lnTo>
                  <a:lnTo>
                    <a:pt x="1625273" y="448585"/>
                  </a:lnTo>
                  <a:lnTo>
                    <a:pt x="1630878" y="451412"/>
                  </a:lnTo>
                  <a:lnTo>
                    <a:pt x="1636482" y="454243"/>
                  </a:lnTo>
                  <a:lnTo>
                    <a:pt x="1642087" y="457065"/>
                  </a:lnTo>
                  <a:lnTo>
                    <a:pt x="1647691" y="459864"/>
                  </a:lnTo>
                  <a:lnTo>
                    <a:pt x="1653295" y="462628"/>
                  </a:lnTo>
                  <a:lnTo>
                    <a:pt x="1658900" y="465344"/>
                  </a:lnTo>
                  <a:lnTo>
                    <a:pt x="1664504" y="468000"/>
                  </a:lnTo>
                  <a:lnTo>
                    <a:pt x="1670109" y="470582"/>
                  </a:lnTo>
                  <a:lnTo>
                    <a:pt x="1675713" y="473081"/>
                  </a:lnTo>
                  <a:lnTo>
                    <a:pt x="1681317" y="475487"/>
                  </a:lnTo>
                  <a:lnTo>
                    <a:pt x="1686922" y="477792"/>
                  </a:lnTo>
                  <a:lnTo>
                    <a:pt x="1692526" y="479989"/>
                  </a:lnTo>
                  <a:lnTo>
                    <a:pt x="1698131" y="482074"/>
                  </a:lnTo>
                  <a:lnTo>
                    <a:pt x="1703735" y="484042"/>
                  </a:lnTo>
                  <a:lnTo>
                    <a:pt x="1709339" y="485891"/>
                  </a:lnTo>
                  <a:lnTo>
                    <a:pt x="1714944" y="487623"/>
                  </a:lnTo>
                  <a:lnTo>
                    <a:pt x="1720548" y="489236"/>
                  </a:lnTo>
                  <a:lnTo>
                    <a:pt x="1726153" y="490734"/>
                  </a:lnTo>
                  <a:lnTo>
                    <a:pt x="1731757" y="492120"/>
                  </a:lnTo>
                  <a:lnTo>
                    <a:pt x="1737361" y="493397"/>
                  </a:lnTo>
                  <a:lnTo>
                    <a:pt x="1742966" y="494571"/>
                  </a:lnTo>
                  <a:lnTo>
                    <a:pt x="1748570" y="495646"/>
                  </a:lnTo>
                  <a:lnTo>
                    <a:pt x="1754175" y="496628"/>
                  </a:lnTo>
                  <a:lnTo>
                    <a:pt x="1759779" y="497522"/>
                  </a:lnTo>
                  <a:lnTo>
                    <a:pt x="1765383" y="498335"/>
                  </a:lnTo>
                  <a:lnTo>
                    <a:pt x="1770988" y="499072"/>
                  </a:lnTo>
                  <a:lnTo>
                    <a:pt x="1776592" y="499740"/>
                  </a:lnTo>
                  <a:lnTo>
                    <a:pt x="1782196" y="500342"/>
                  </a:lnTo>
                  <a:lnTo>
                    <a:pt x="1787801" y="500885"/>
                  </a:lnTo>
                  <a:lnTo>
                    <a:pt x="1793405" y="501374"/>
                  </a:lnTo>
                  <a:lnTo>
                    <a:pt x="1799010" y="501814"/>
                  </a:lnTo>
                  <a:lnTo>
                    <a:pt x="1804614" y="502209"/>
                  </a:lnTo>
                  <a:lnTo>
                    <a:pt x="1810218" y="502563"/>
                  </a:lnTo>
                  <a:lnTo>
                    <a:pt x="1815823" y="502880"/>
                  </a:lnTo>
                  <a:lnTo>
                    <a:pt x="1821427" y="503163"/>
                  </a:lnTo>
                  <a:lnTo>
                    <a:pt x="1827032" y="503417"/>
                  </a:lnTo>
                  <a:lnTo>
                    <a:pt x="1832636" y="503644"/>
                  </a:lnTo>
                  <a:lnTo>
                    <a:pt x="1838240" y="503846"/>
                  </a:lnTo>
                  <a:lnTo>
                    <a:pt x="1843845" y="504026"/>
                  </a:lnTo>
                  <a:lnTo>
                    <a:pt x="1849449" y="504187"/>
                  </a:lnTo>
                  <a:lnTo>
                    <a:pt x="1855054" y="504331"/>
                  </a:lnTo>
                  <a:lnTo>
                    <a:pt x="1860658" y="504458"/>
                  </a:lnTo>
                  <a:lnTo>
                    <a:pt x="1866262" y="504572"/>
                  </a:lnTo>
                  <a:lnTo>
                    <a:pt x="1871867" y="504673"/>
                  </a:lnTo>
                  <a:lnTo>
                    <a:pt x="1877471" y="504763"/>
                  </a:lnTo>
                  <a:lnTo>
                    <a:pt x="1883076" y="504843"/>
                  </a:lnTo>
                  <a:lnTo>
                    <a:pt x="1883076" y="5048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27968" y="3175184"/>
              <a:ext cx="246593" cy="70660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1486" y="497334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1486" y="4796690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691486" y="462003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691486" y="444338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691486" y="4266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691486" y="4266734"/>
              <a:ext cx="1883076" cy="194034"/>
            </a:xfrm>
            <a:custGeom>
              <a:avLst/>
              <a:pathLst>
                <a:path w="1883076" h="194034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3635"/>
                  </a:lnTo>
                  <a:lnTo>
                    <a:pt x="1877471" y="3631"/>
                  </a:lnTo>
                  <a:lnTo>
                    <a:pt x="1871867" y="3624"/>
                  </a:lnTo>
                  <a:lnTo>
                    <a:pt x="1866262" y="3614"/>
                  </a:lnTo>
                  <a:lnTo>
                    <a:pt x="1860658" y="3600"/>
                  </a:lnTo>
                  <a:lnTo>
                    <a:pt x="1855054" y="3582"/>
                  </a:lnTo>
                  <a:lnTo>
                    <a:pt x="1849449" y="3561"/>
                  </a:lnTo>
                  <a:lnTo>
                    <a:pt x="1843845" y="3536"/>
                  </a:lnTo>
                  <a:lnTo>
                    <a:pt x="1838240" y="3508"/>
                  </a:lnTo>
                  <a:lnTo>
                    <a:pt x="1832636" y="3476"/>
                  </a:lnTo>
                  <a:lnTo>
                    <a:pt x="1827032" y="3441"/>
                  </a:lnTo>
                  <a:lnTo>
                    <a:pt x="1821427" y="3402"/>
                  </a:lnTo>
                  <a:lnTo>
                    <a:pt x="1815823" y="3361"/>
                  </a:lnTo>
                  <a:lnTo>
                    <a:pt x="1810218" y="3316"/>
                  </a:lnTo>
                  <a:lnTo>
                    <a:pt x="1804614" y="3268"/>
                  </a:lnTo>
                  <a:lnTo>
                    <a:pt x="1799010" y="3218"/>
                  </a:lnTo>
                  <a:lnTo>
                    <a:pt x="1793405" y="3165"/>
                  </a:lnTo>
                  <a:lnTo>
                    <a:pt x="1787801" y="3109"/>
                  </a:lnTo>
                  <a:lnTo>
                    <a:pt x="1782196" y="3051"/>
                  </a:lnTo>
                  <a:lnTo>
                    <a:pt x="1776592" y="2992"/>
                  </a:lnTo>
                  <a:lnTo>
                    <a:pt x="1770988" y="2930"/>
                  </a:lnTo>
                  <a:lnTo>
                    <a:pt x="1765383" y="2867"/>
                  </a:lnTo>
                  <a:lnTo>
                    <a:pt x="1759779" y="2802"/>
                  </a:lnTo>
                  <a:lnTo>
                    <a:pt x="1754175" y="2736"/>
                  </a:lnTo>
                  <a:lnTo>
                    <a:pt x="1748570" y="2669"/>
                  </a:lnTo>
                  <a:lnTo>
                    <a:pt x="1742966" y="2602"/>
                  </a:lnTo>
                  <a:lnTo>
                    <a:pt x="1737361" y="2534"/>
                  </a:lnTo>
                  <a:lnTo>
                    <a:pt x="1731757" y="2465"/>
                  </a:lnTo>
                  <a:lnTo>
                    <a:pt x="1726153" y="2396"/>
                  </a:lnTo>
                  <a:lnTo>
                    <a:pt x="1720548" y="2328"/>
                  </a:lnTo>
                  <a:lnTo>
                    <a:pt x="1714944" y="2259"/>
                  </a:lnTo>
                  <a:lnTo>
                    <a:pt x="1709339" y="2191"/>
                  </a:lnTo>
                  <a:lnTo>
                    <a:pt x="1703735" y="2123"/>
                  </a:lnTo>
                  <a:lnTo>
                    <a:pt x="1698131" y="2056"/>
                  </a:lnTo>
                  <a:lnTo>
                    <a:pt x="1692526" y="1990"/>
                  </a:lnTo>
                  <a:lnTo>
                    <a:pt x="1686922" y="1924"/>
                  </a:lnTo>
                  <a:lnTo>
                    <a:pt x="1681317" y="1860"/>
                  </a:lnTo>
                  <a:lnTo>
                    <a:pt x="1675713" y="1796"/>
                  </a:lnTo>
                  <a:lnTo>
                    <a:pt x="1670109" y="1734"/>
                  </a:lnTo>
                  <a:lnTo>
                    <a:pt x="1664504" y="1673"/>
                  </a:lnTo>
                  <a:lnTo>
                    <a:pt x="1658900" y="1613"/>
                  </a:lnTo>
                  <a:lnTo>
                    <a:pt x="1653295" y="1555"/>
                  </a:lnTo>
                  <a:lnTo>
                    <a:pt x="1647691" y="1498"/>
                  </a:lnTo>
                  <a:lnTo>
                    <a:pt x="1642087" y="1442"/>
                  </a:lnTo>
                  <a:lnTo>
                    <a:pt x="1636482" y="1388"/>
                  </a:lnTo>
                  <a:lnTo>
                    <a:pt x="1630878" y="1335"/>
                  </a:lnTo>
                  <a:lnTo>
                    <a:pt x="1625273" y="1284"/>
                  </a:lnTo>
                  <a:lnTo>
                    <a:pt x="1619669" y="1234"/>
                  </a:lnTo>
                  <a:lnTo>
                    <a:pt x="1614065" y="1186"/>
                  </a:lnTo>
                  <a:lnTo>
                    <a:pt x="1608460" y="1140"/>
                  </a:lnTo>
                  <a:lnTo>
                    <a:pt x="1602856" y="1095"/>
                  </a:lnTo>
                  <a:lnTo>
                    <a:pt x="1597252" y="1051"/>
                  </a:lnTo>
                  <a:lnTo>
                    <a:pt x="1591647" y="1009"/>
                  </a:lnTo>
                  <a:lnTo>
                    <a:pt x="1586043" y="969"/>
                  </a:lnTo>
                  <a:lnTo>
                    <a:pt x="1580438" y="930"/>
                  </a:lnTo>
                  <a:lnTo>
                    <a:pt x="1574834" y="893"/>
                  </a:lnTo>
                  <a:lnTo>
                    <a:pt x="1569230" y="857"/>
                  </a:lnTo>
                  <a:lnTo>
                    <a:pt x="1563625" y="822"/>
                  </a:lnTo>
                  <a:lnTo>
                    <a:pt x="1558021" y="789"/>
                  </a:lnTo>
                  <a:lnTo>
                    <a:pt x="1552416" y="758"/>
                  </a:lnTo>
                  <a:lnTo>
                    <a:pt x="1546812" y="727"/>
                  </a:lnTo>
                  <a:lnTo>
                    <a:pt x="1541208" y="698"/>
                  </a:lnTo>
                  <a:lnTo>
                    <a:pt x="1535603" y="670"/>
                  </a:lnTo>
                  <a:lnTo>
                    <a:pt x="1529999" y="644"/>
                  </a:lnTo>
                  <a:lnTo>
                    <a:pt x="1524394" y="618"/>
                  </a:lnTo>
                  <a:lnTo>
                    <a:pt x="1518790" y="594"/>
                  </a:lnTo>
                  <a:lnTo>
                    <a:pt x="1513186" y="570"/>
                  </a:lnTo>
                  <a:lnTo>
                    <a:pt x="1507581" y="548"/>
                  </a:lnTo>
                  <a:lnTo>
                    <a:pt x="1501977" y="527"/>
                  </a:lnTo>
                  <a:lnTo>
                    <a:pt x="1496372" y="506"/>
                  </a:lnTo>
                  <a:lnTo>
                    <a:pt x="1490768" y="487"/>
                  </a:lnTo>
                  <a:lnTo>
                    <a:pt x="1485164" y="469"/>
                  </a:lnTo>
                  <a:lnTo>
                    <a:pt x="1479559" y="451"/>
                  </a:lnTo>
                  <a:lnTo>
                    <a:pt x="1473955" y="434"/>
                  </a:lnTo>
                  <a:lnTo>
                    <a:pt x="1468350" y="418"/>
                  </a:lnTo>
                  <a:lnTo>
                    <a:pt x="1462746" y="403"/>
                  </a:lnTo>
                  <a:lnTo>
                    <a:pt x="1457142" y="388"/>
                  </a:lnTo>
                  <a:lnTo>
                    <a:pt x="1451537" y="374"/>
                  </a:lnTo>
                  <a:lnTo>
                    <a:pt x="1445933" y="361"/>
                  </a:lnTo>
                  <a:lnTo>
                    <a:pt x="1440329" y="348"/>
                  </a:lnTo>
                  <a:lnTo>
                    <a:pt x="1434724" y="337"/>
                  </a:lnTo>
                  <a:lnTo>
                    <a:pt x="1429120" y="325"/>
                  </a:lnTo>
                  <a:lnTo>
                    <a:pt x="1423515" y="314"/>
                  </a:lnTo>
                  <a:lnTo>
                    <a:pt x="1417911" y="304"/>
                  </a:lnTo>
                  <a:lnTo>
                    <a:pt x="1412307" y="294"/>
                  </a:lnTo>
                  <a:lnTo>
                    <a:pt x="1406702" y="285"/>
                  </a:lnTo>
                  <a:lnTo>
                    <a:pt x="1401098" y="276"/>
                  </a:lnTo>
                  <a:lnTo>
                    <a:pt x="1395493" y="268"/>
                  </a:lnTo>
                  <a:lnTo>
                    <a:pt x="1389889" y="260"/>
                  </a:lnTo>
                  <a:lnTo>
                    <a:pt x="1384285" y="252"/>
                  </a:lnTo>
                  <a:lnTo>
                    <a:pt x="1378680" y="245"/>
                  </a:lnTo>
                  <a:lnTo>
                    <a:pt x="1373076" y="238"/>
                  </a:lnTo>
                  <a:lnTo>
                    <a:pt x="1367471" y="231"/>
                  </a:lnTo>
                  <a:lnTo>
                    <a:pt x="1361867" y="225"/>
                  </a:lnTo>
                  <a:lnTo>
                    <a:pt x="1356263" y="219"/>
                  </a:lnTo>
                  <a:lnTo>
                    <a:pt x="1350658" y="214"/>
                  </a:lnTo>
                  <a:lnTo>
                    <a:pt x="1345054" y="209"/>
                  </a:lnTo>
                  <a:lnTo>
                    <a:pt x="1339449" y="204"/>
                  </a:lnTo>
                  <a:lnTo>
                    <a:pt x="1333845" y="199"/>
                  </a:lnTo>
                  <a:lnTo>
                    <a:pt x="1328241" y="195"/>
                  </a:lnTo>
                  <a:lnTo>
                    <a:pt x="1322636" y="191"/>
                  </a:lnTo>
                  <a:lnTo>
                    <a:pt x="1317032" y="187"/>
                  </a:lnTo>
                  <a:lnTo>
                    <a:pt x="1311427" y="183"/>
                  </a:lnTo>
                  <a:lnTo>
                    <a:pt x="1305823" y="180"/>
                  </a:lnTo>
                  <a:lnTo>
                    <a:pt x="1300219" y="176"/>
                  </a:lnTo>
                  <a:lnTo>
                    <a:pt x="1294614" y="173"/>
                  </a:lnTo>
                  <a:lnTo>
                    <a:pt x="1289010" y="171"/>
                  </a:lnTo>
                  <a:lnTo>
                    <a:pt x="1283406" y="168"/>
                  </a:lnTo>
                  <a:lnTo>
                    <a:pt x="1277801" y="166"/>
                  </a:lnTo>
                  <a:lnTo>
                    <a:pt x="1272197" y="163"/>
                  </a:lnTo>
                  <a:lnTo>
                    <a:pt x="1266592" y="161"/>
                  </a:lnTo>
                  <a:lnTo>
                    <a:pt x="1260988" y="159"/>
                  </a:lnTo>
                  <a:lnTo>
                    <a:pt x="1255384" y="158"/>
                  </a:lnTo>
                  <a:lnTo>
                    <a:pt x="1249779" y="156"/>
                  </a:lnTo>
                  <a:lnTo>
                    <a:pt x="1244175" y="155"/>
                  </a:lnTo>
                  <a:lnTo>
                    <a:pt x="1238570" y="153"/>
                  </a:lnTo>
                  <a:lnTo>
                    <a:pt x="1232966" y="152"/>
                  </a:lnTo>
                  <a:lnTo>
                    <a:pt x="1227362" y="151"/>
                  </a:lnTo>
                  <a:lnTo>
                    <a:pt x="1221757" y="150"/>
                  </a:lnTo>
                  <a:lnTo>
                    <a:pt x="1216153" y="150"/>
                  </a:lnTo>
                  <a:lnTo>
                    <a:pt x="1210548" y="149"/>
                  </a:lnTo>
                  <a:lnTo>
                    <a:pt x="1204944" y="149"/>
                  </a:lnTo>
                  <a:lnTo>
                    <a:pt x="1199340" y="149"/>
                  </a:lnTo>
                  <a:lnTo>
                    <a:pt x="1193735" y="148"/>
                  </a:lnTo>
                  <a:lnTo>
                    <a:pt x="1188131" y="149"/>
                  </a:lnTo>
                  <a:lnTo>
                    <a:pt x="1182526" y="149"/>
                  </a:lnTo>
                  <a:lnTo>
                    <a:pt x="1176922" y="149"/>
                  </a:lnTo>
                  <a:lnTo>
                    <a:pt x="1171318" y="149"/>
                  </a:lnTo>
                  <a:lnTo>
                    <a:pt x="1165713" y="150"/>
                  </a:lnTo>
                  <a:lnTo>
                    <a:pt x="1160109" y="150"/>
                  </a:lnTo>
                  <a:lnTo>
                    <a:pt x="1154504" y="151"/>
                  </a:lnTo>
                  <a:lnTo>
                    <a:pt x="1148900" y="152"/>
                  </a:lnTo>
                  <a:lnTo>
                    <a:pt x="1143296" y="153"/>
                  </a:lnTo>
                  <a:lnTo>
                    <a:pt x="1137691" y="154"/>
                  </a:lnTo>
                  <a:lnTo>
                    <a:pt x="1132087" y="155"/>
                  </a:lnTo>
                  <a:lnTo>
                    <a:pt x="1126482" y="156"/>
                  </a:lnTo>
                  <a:lnTo>
                    <a:pt x="1120878" y="157"/>
                  </a:lnTo>
                  <a:lnTo>
                    <a:pt x="1115274" y="159"/>
                  </a:lnTo>
                  <a:lnTo>
                    <a:pt x="1109669" y="160"/>
                  </a:lnTo>
                  <a:lnTo>
                    <a:pt x="1104065" y="162"/>
                  </a:lnTo>
                  <a:lnTo>
                    <a:pt x="1098461" y="163"/>
                  </a:lnTo>
                  <a:lnTo>
                    <a:pt x="1092856" y="165"/>
                  </a:lnTo>
                  <a:lnTo>
                    <a:pt x="1087252" y="167"/>
                  </a:lnTo>
                  <a:lnTo>
                    <a:pt x="1081647" y="169"/>
                  </a:lnTo>
                  <a:lnTo>
                    <a:pt x="1076043" y="171"/>
                  </a:lnTo>
                  <a:lnTo>
                    <a:pt x="1070439" y="173"/>
                  </a:lnTo>
                  <a:lnTo>
                    <a:pt x="1064834" y="175"/>
                  </a:lnTo>
                  <a:lnTo>
                    <a:pt x="1059230" y="177"/>
                  </a:lnTo>
                  <a:lnTo>
                    <a:pt x="1053625" y="180"/>
                  </a:lnTo>
                  <a:lnTo>
                    <a:pt x="1048021" y="182"/>
                  </a:lnTo>
                  <a:lnTo>
                    <a:pt x="1042417" y="184"/>
                  </a:lnTo>
                  <a:lnTo>
                    <a:pt x="1036812" y="187"/>
                  </a:lnTo>
                  <a:lnTo>
                    <a:pt x="1031208" y="190"/>
                  </a:lnTo>
                  <a:lnTo>
                    <a:pt x="1025603" y="192"/>
                  </a:lnTo>
                  <a:lnTo>
                    <a:pt x="1019999" y="195"/>
                  </a:lnTo>
                  <a:lnTo>
                    <a:pt x="1014395" y="198"/>
                  </a:lnTo>
                  <a:lnTo>
                    <a:pt x="1008790" y="201"/>
                  </a:lnTo>
                  <a:lnTo>
                    <a:pt x="1003186" y="204"/>
                  </a:lnTo>
                  <a:lnTo>
                    <a:pt x="997581" y="207"/>
                  </a:lnTo>
                  <a:lnTo>
                    <a:pt x="991977" y="211"/>
                  </a:lnTo>
                  <a:lnTo>
                    <a:pt x="986373" y="214"/>
                  </a:lnTo>
                  <a:lnTo>
                    <a:pt x="980768" y="218"/>
                  </a:lnTo>
                  <a:lnTo>
                    <a:pt x="975164" y="221"/>
                  </a:lnTo>
                  <a:lnTo>
                    <a:pt x="969559" y="225"/>
                  </a:lnTo>
                  <a:lnTo>
                    <a:pt x="963955" y="229"/>
                  </a:lnTo>
                  <a:lnTo>
                    <a:pt x="958351" y="233"/>
                  </a:lnTo>
                  <a:lnTo>
                    <a:pt x="952746" y="237"/>
                  </a:lnTo>
                  <a:lnTo>
                    <a:pt x="947142" y="241"/>
                  </a:lnTo>
                  <a:lnTo>
                    <a:pt x="941538" y="246"/>
                  </a:lnTo>
                  <a:lnTo>
                    <a:pt x="935933" y="251"/>
                  </a:lnTo>
                  <a:lnTo>
                    <a:pt x="930329" y="256"/>
                  </a:lnTo>
                  <a:lnTo>
                    <a:pt x="924724" y="261"/>
                  </a:lnTo>
                  <a:lnTo>
                    <a:pt x="919120" y="266"/>
                  </a:lnTo>
                  <a:lnTo>
                    <a:pt x="913516" y="271"/>
                  </a:lnTo>
                  <a:lnTo>
                    <a:pt x="907911" y="277"/>
                  </a:lnTo>
                  <a:lnTo>
                    <a:pt x="902307" y="283"/>
                  </a:lnTo>
                  <a:lnTo>
                    <a:pt x="896702" y="289"/>
                  </a:lnTo>
                  <a:lnTo>
                    <a:pt x="891098" y="296"/>
                  </a:lnTo>
                  <a:lnTo>
                    <a:pt x="885494" y="303"/>
                  </a:lnTo>
                  <a:lnTo>
                    <a:pt x="879889" y="310"/>
                  </a:lnTo>
                  <a:lnTo>
                    <a:pt x="874285" y="317"/>
                  </a:lnTo>
                  <a:lnTo>
                    <a:pt x="868680" y="325"/>
                  </a:lnTo>
                  <a:lnTo>
                    <a:pt x="863076" y="333"/>
                  </a:lnTo>
                  <a:lnTo>
                    <a:pt x="857472" y="341"/>
                  </a:lnTo>
                  <a:lnTo>
                    <a:pt x="851867" y="350"/>
                  </a:lnTo>
                  <a:lnTo>
                    <a:pt x="846263" y="359"/>
                  </a:lnTo>
                  <a:lnTo>
                    <a:pt x="840658" y="369"/>
                  </a:lnTo>
                  <a:lnTo>
                    <a:pt x="835054" y="379"/>
                  </a:lnTo>
                  <a:lnTo>
                    <a:pt x="829450" y="389"/>
                  </a:lnTo>
                  <a:lnTo>
                    <a:pt x="823845" y="400"/>
                  </a:lnTo>
                  <a:lnTo>
                    <a:pt x="818241" y="412"/>
                  </a:lnTo>
                  <a:lnTo>
                    <a:pt x="812636" y="423"/>
                  </a:lnTo>
                  <a:lnTo>
                    <a:pt x="807032" y="436"/>
                  </a:lnTo>
                  <a:lnTo>
                    <a:pt x="801428" y="449"/>
                  </a:lnTo>
                  <a:lnTo>
                    <a:pt x="795823" y="463"/>
                  </a:lnTo>
                  <a:lnTo>
                    <a:pt x="790219" y="477"/>
                  </a:lnTo>
                  <a:lnTo>
                    <a:pt x="784615" y="492"/>
                  </a:lnTo>
                  <a:lnTo>
                    <a:pt x="779010" y="507"/>
                  </a:lnTo>
                  <a:lnTo>
                    <a:pt x="773406" y="523"/>
                  </a:lnTo>
                  <a:lnTo>
                    <a:pt x="767801" y="540"/>
                  </a:lnTo>
                  <a:lnTo>
                    <a:pt x="762197" y="558"/>
                  </a:lnTo>
                  <a:lnTo>
                    <a:pt x="756593" y="576"/>
                  </a:lnTo>
                  <a:lnTo>
                    <a:pt x="750988" y="595"/>
                  </a:lnTo>
                  <a:lnTo>
                    <a:pt x="745384" y="615"/>
                  </a:lnTo>
                  <a:lnTo>
                    <a:pt x="739779" y="636"/>
                  </a:lnTo>
                  <a:lnTo>
                    <a:pt x="734175" y="658"/>
                  </a:lnTo>
                  <a:lnTo>
                    <a:pt x="728571" y="681"/>
                  </a:lnTo>
                  <a:lnTo>
                    <a:pt x="722966" y="705"/>
                  </a:lnTo>
                  <a:lnTo>
                    <a:pt x="717362" y="729"/>
                  </a:lnTo>
                  <a:lnTo>
                    <a:pt x="711757" y="755"/>
                  </a:lnTo>
                  <a:lnTo>
                    <a:pt x="706153" y="782"/>
                  </a:lnTo>
                  <a:lnTo>
                    <a:pt x="700549" y="810"/>
                  </a:lnTo>
                  <a:lnTo>
                    <a:pt x="694944" y="840"/>
                  </a:lnTo>
                  <a:lnTo>
                    <a:pt x="689340" y="870"/>
                  </a:lnTo>
                  <a:lnTo>
                    <a:pt x="683735" y="902"/>
                  </a:lnTo>
                  <a:lnTo>
                    <a:pt x="678131" y="936"/>
                  </a:lnTo>
                  <a:lnTo>
                    <a:pt x="672527" y="970"/>
                  </a:lnTo>
                  <a:lnTo>
                    <a:pt x="666922" y="1007"/>
                  </a:lnTo>
                  <a:lnTo>
                    <a:pt x="661318" y="1044"/>
                  </a:lnTo>
                  <a:lnTo>
                    <a:pt x="655713" y="1084"/>
                  </a:lnTo>
                  <a:lnTo>
                    <a:pt x="650109" y="1125"/>
                  </a:lnTo>
                  <a:lnTo>
                    <a:pt x="644505" y="1168"/>
                  </a:lnTo>
                  <a:lnTo>
                    <a:pt x="638900" y="1213"/>
                  </a:lnTo>
                  <a:lnTo>
                    <a:pt x="633296" y="1259"/>
                  </a:lnTo>
                  <a:lnTo>
                    <a:pt x="627692" y="1308"/>
                  </a:lnTo>
                  <a:lnTo>
                    <a:pt x="622087" y="1359"/>
                  </a:lnTo>
                  <a:lnTo>
                    <a:pt x="616483" y="1412"/>
                  </a:lnTo>
                  <a:lnTo>
                    <a:pt x="610878" y="1467"/>
                  </a:lnTo>
                  <a:lnTo>
                    <a:pt x="605274" y="1525"/>
                  </a:lnTo>
                  <a:lnTo>
                    <a:pt x="599670" y="1585"/>
                  </a:lnTo>
                  <a:lnTo>
                    <a:pt x="594065" y="1649"/>
                  </a:lnTo>
                  <a:lnTo>
                    <a:pt x="588461" y="1714"/>
                  </a:lnTo>
                  <a:lnTo>
                    <a:pt x="582856" y="1783"/>
                  </a:lnTo>
                  <a:lnTo>
                    <a:pt x="577252" y="1855"/>
                  </a:lnTo>
                  <a:lnTo>
                    <a:pt x="571648" y="1930"/>
                  </a:lnTo>
                  <a:lnTo>
                    <a:pt x="566043" y="2008"/>
                  </a:lnTo>
                  <a:lnTo>
                    <a:pt x="560439" y="2090"/>
                  </a:lnTo>
                  <a:lnTo>
                    <a:pt x="554834" y="2176"/>
                  </a:lnTo>
                  <a:lnTo>
                    <a:pt x="549230" y="2266"/>
                  </a:lnTo>
                  <a:lnTo>
                    <a:pt x="543626" y="2360"/>
                  </a:lnTo>
                  <a:lnTo>
                    <a:pt x="538021" y="2458"/>
                  </a:lnTo>
                  <a:lnTo>
                    <a:pt x="532417" y="2560"/>
                  </a:lnTo>
                  <a:lnTo>
                    <a:pt x="526812" y="2668"/>
                  </a:lnTo>
                  <a:lnTo>
                    <a:pt x="521208" y="2781"/>
                  </a:lnTo>
                  <a:lnTo>
                    <a:pt x="515604" y="2898"/>
                  </a:lnTo>
                  <a:lnTo>
                    <a:pt x="509999" y="3022"/>
                  </a:lnTo>
                  <a:lnTo>
                    <a:pt x="504395" y="3151"/>
                  </a:lnTo>
                  <a:lnTo>
                    <a:pt x="498790" y="3287"/>
                  </a:lnTo>
                  <a:lnTo>
                    <a:pt x="493186" y="3429"/>
                  </a:lnTo>
                  <a:lnTo>
                    <a:pt x="487582" y="3578"/>
                  </a:lnTo>
                  <a:lnTo>
                    <a:pt x="481977" y="3734"/>
                  </a:lnTo>
                  <a:lnTo>
                    <a:pt x="476373" y="3897"/>
                  </a:lnTo>
                  <a:lnTo>
                    <a:pt x="470769" y="4069"/>
                  </a:lnTo>
                  <a:lnTo>
                    <a:pt x="465164" y="4249"/>
                  </a:lnTo>
                  <a:lnTo>
                    <a:pt x="459560" y="4438"/>
                  </a:lnTo>
                  <a:lnTo>
                    <a:pt x="453955" y="4637"/>
                  </a:lnTo>
                  <a:lnTo>
                    <a:pt x="448351" y="4845"/>
                  </a:lnTo>
                  <a:lnTo>
                    <a:pt x="442747" y="5064"/>
                  </a:lnTo>
                  <a:lnTo>
                    <a:pt x="437142" y="5293"/>
                  </a:lnTo>
                  <a:lnTo>
                    <a:pt x="431538" y="5535"/>
                  </a:lnTo>
                  <a:lnTo>
                    <a:pt x="425933" y="5788"/>
                  </a:lnTo>
                  <a:lnTo>
                    <a:pt x="420329" y="6055"/>
                  </a:lnTo>
                  <a:lnTo>
                    <a:pt x="414725" y="6334"/>
                  </a:lnTo>
                  <a:lnTo>
                    <a:pt x="409120" y="6629"/>
                  </a:lnTo>
                  <a:lnTo>
                    <a:pt x="403516" y="6938"/>
                  </a:lnTo>
                  <a:lnTo>
                    <a:pt x="397911" y="7263"/>
                  </a:lnTo>
                  <a:lnTo>
                    <a:pt x="392307" y="7605"/>
                  </a:lnTo>
                  <a:lnTo>
                    <a:pt x="386703" y="7964"/>
                  </a:lnTo>
                  <a:lnTo>
                    <a:pt x="381098" y="8342"/>
                  </a:lnTo>
                  <a:lnTo>
                    <a:pt x="375494" y="8740"/>
                  </a:lnTo>
                  <a:lnTo>
                    <a:pt x="369889" y="9158"/>
                  </a:lnTo>
                  <a:lnTo>
                    <a:pt x="364285" y="9598"/>
                  </a:lnTo>
                  <a:lnTo>
                    <a:pt x="358681" y="10061"/>
                  </a:lnTo>
                  <a:lnTo>
                    <a:pt x="353076" y="10548"/>
                  </a:lnTo>
                  <a:lnTo>
                    <a:pt x="347472" y="11061"/>
                  </a:lnTo>
                  <a:lnTo>
                    <a:pt x="341867" y="11601"/>
                  </a:lnTo>
                  <a:lnTo>
                    <a:pt x="336263" y="12168"/>
                  </a:lnTo>
                  <a:lnTo>
                    <a:pt x="330659" y="12766"/>
                  </a:lnTo>
                  <a:lnTo>
                    <a:pt x="325054" y="13395"/>
                  </a:lnTo>
                  <a:lnTo>
                    <a:pt x="319450" y="14057"/>
                  </a:lnTo>
                  <a:lnTo>
                    <a:pt x="313846" y="14755"/>
                  </a:lnTo>
                  <a:lnTo>
                    <a:pt x="308241" y="15488"/>
                  </a:lnTo>
                  <a:lnTo>
                    <a:pt x="302637" y="16261"/>
                  </a:lnTo>
                  <a:lnTo>
                    <a:pt x="297032" y="17074"/>
                  </a:lnTo>
                  <a:lnTo>
                    <a:pt x="291428" y="17929"/>
                  </a:lnTo>
                  <a:lnTo>
                    <a:pt x="285824" y="18830"/>
                  </a:lnTo>
                  <a:lnTo>
                    <a:pt x="280219" y="19778"/>
                  </a:lnTo>
                  <a:lnTo>
                    <a:pt x="274615" y="20776"/>
                  </a:lnTo>
                  <a:lnTo>
                    <a:pt x="269010" y="21826"/>
                  </a:lnTo>
                  <a:lnTo>
                    <a:pt x="263406" y="22931"/>
                  </a:lnTo>
                  <a:lnTo>
                    <a:pt x="257802" y="24093"/>
                  </a:lnTo>
                  <a:lnTo>
                    <a:pt x="252197" y="25316"/>
                  </a:lnTo>
                  <a:lnTo>
                    <a:pt x="246593" y="26603"/>
                  </a:lnTo>
                  <a:lnTo>
                    <a:pt x="240988" y="27956"/>
                  </a:lnTo>
                  <a:lnTo>
                    <a:pt x="235384" y="29379"/>
                  </a:lnTo>
                  <a:lnTo>
                    <a:pt x="229780" y="30874"/>
                  </a:lnTo>
                  <a:lnTo>
                    <a:pt x="224175" y="32447"/>
                  </a:lnTo>
                  <a:lnTo>
                    <a:pt x="218571" y="34099"/>
                  </a:lnTo>
                  <a:lnTo>
                    <a:pt x="212966" y="35835"/>
                  </a:lnTo>
                  <a:lnTo>
                    <a:pt x="207362" y="37658"/>
                  </a:lnTo>
                  <a:lnTo>
                    <a:pt x="201758" y="39573"/>
                  </a:lnTo>
                  <a:lnTo>
                    <a:pt x="196153" y="41582"/>
                  </a:lnTo>
                  <a:lnTo>
                    <a:pt x="190549" y="43691"/>
                  </a:lnTo>
                  <a:lnTo>
                    <a:pt x="184944" y="45902"/>
                  </a:lnTo>
                  <a:lnTo>
                    <a:pt x="179340" y="48221"/>
                  </a:lnTo>
                  <a:lnTo>
                    <a:pt x="173736" y="50651"/>
                  </a:lnTo>
                  <a:lnTo>
                    <a:pt x="168131" y="53196"/>
                  </a:lnTo>
                  <a:lnTo>
                    <a:pt x="162527" y="55861"/>
                  </a:lnTo>
                  <a:lnTo>
                    <a:pt x="156923" y="58650"/>
                  </a:lnTo>
                  <a:lnTo>
                    <a:pt x="151318" y="61566"/>
                  </a:lnTo>
                  <a:lnTo>
                    <a:pt x="145714" y="64613"/>
                  </a:lnTo>
                  <a:lnTo>
                    <a:pt x="140109" y="67796"/>
                  </a:lnTo>
                  <a:lnTo>
                    <a:pt x="134505" y="71118"/>
                  </a:lnTo>
                  <a:lnTo>
                    <a:pt x="128901" y="74583"/>
                  </a:lnTo>
                  <a:lnTo>
                    <a:pt x="123296" y="78193"/>
                  </a:lnTo>
                  <a:lnTo>
                    <a:pt x="117692" y="81951"/>
                  </a:lnTo>
                  <a:lnTo>
                    <a:pt x="112087" y="85861"/>
                  </a:lnTo>
                  <a:lnTo>
                    <a:pt x="106483" y="89924"/>
                  </a:lnTo>
                  <a:lnTo>
                    <a:pt x="100879" y="94142"/>
                  </a:lnTo>
                  <a:lnTo>
                    <a:pt x="95274" y="98516"/>
                  </a:lnTo>
                  <a:lnTo>
                    <a:pt x="89670" y="103047"/>
                  </a:lnTo>
                  <a:lnTo>
                    <a:pt x="84065" y="107735"/>
                  </a:lnTo>
                  <a:lnTo>
                    <a:pt x="78461" y="112578"/>
                  </a:lnTo>
                  <a:lnTo>
                    <a:pt x="72857" y="117576"/>
                  </a:lnTo>
                  <a:lnTo>
                    <a:pt x="67252" y="122725"/>
                  </a:lnTo>
                  <a:lnTo>
                    <a:pt x="61648" y="128023"/>
                  </a:lnTo>
                  <a:lnTo>
                    <a:pt x="56043" y="133465"/>
                  </a:lnTo>
                  <a:lnTo>
                    <a:pt x="50439" y="139046"/>
                  </a:lnTo>
                  <a:lnTo>
                    <a:pt x="44835" y="144759"/>
                  </a:lnTo>
                  <a:lnTo>
                    <a:pt x="39230" y="150596"/>
                  </a:lnTo>
                  <a:lnTo>
                    <a:pt x="33626" y="156549"/>
                  </a:lnTo>
                  <a:lnTo>
                    <a:pt x="28021" y="162608"/>
                  </a:lnTo>
                  <a:lnTo>
                    <a:pt x="22417" y="168760"/>
                  </a:lnTo>
                  <a:lnTo>
                    <a:pt x="16813" y="174993"/>
                  </a:lnTo>
                  <a:lnTo>
                    <a:pt x="11208" y="181294"/>
                  </a:lnTo>
                  <a:lnTo>
                    <a:pt x="5604" y="187646"/>
                  </a:lnTo>
                  <a:lnTo>
                    <a:pt x="0" y="194034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91486" y="4266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691486" y="4266883"/>
              <a:ext cx="1883076" cy="200792"/>
            </a:xfrm>
            <a:custGeom>
              <a:avLst/>
              <a:pathLst>
                <a:path w="1883076" h="200792">
                  <a:moveTo>
                    <a:pt x="0" y="193885"/>
                  </a:moveTo>
                  <a:lnTo>
                    <a:pt x="5604" y="187497"/>
                  </a:lnTo>
                  <a:lnTo>
                    <a:pt x="11208" y="181145"/>
                  </a:lnTo>
                  <a:lnTo>
                    <a:pt x="16813" y="174844"/>
                  </a:lnTo>
                  <a:lnTo>
                    <a:pt x="22417" y="168611"/>
                  </a:lnTo>
                  <a:lnTo>
                    <a:pt x="28021" y="162459"/>
                  </a:lnTo>
                  <a:lnTo>
                    <a:pt x="33626" y="156400"/>
                  </a:lnTo>
                  <a:lnTo>
                    <a:pt x="39230" y="150447"/>
                  </a:lnTo>
                  <a:lnTo>
                    <a:pt x="44835" y="144610"/>
                  </a:lnTo>
                  <a:lnTo>
                    <a:pt x="50439" y="138897"/>
                  </a:lnTo>
                  <a:lnTo>
                    <a:pt x="56043" y="133316"/>
                  </a:lnTo>
                  <a:lnTo>
                    <a:pt x="61648" y="127874"/>
                  </a:lnTo>
                  <a:lnTo>
                    <a:pt x="67252" y="122576"/>
                  </a:lnTo>
                  <a:lnTo>
                    <a:pt x="72857" y="117427"/>
                  </a:lnTo>
                  <a:lnTo>
                    <a:pt x="78461" y="112429"/>
                  </a:lnTo>
                  <a:lnTo>
                    <a:pt x="84065" y="107586"/>
                  </a:lnTo>
                  <a:lnTo>
                    <a:pt x="89670" y="102898"/>
                  </a:lnTo>
                  <a:lnTo>
                    <a:pt x="95274" y="98367"/>
                  </a:lnTo>
                  <a:lnTo>
                    <a:pt x="100879" y="93993"/>
                  </a:lnTo>
                  <a:lnTo>
                    <a:pt x="106483" y="89775"/>
                  </a:lnTo>
                  <a:lnTo>
                    <a:pt x="112087" y="85712"/>
                  </a:lnTo>
                  <a:lnTo>
                    <a:pt x="117692" y="81802"/>
                  </a:lnTo>
                  <a:lnTo>
                    <a:pt x="123296" y="78044"/>
                  </a:lnTo>
                  <a:lnTo>
                    <a:pt x="128901" y="74434"/>
                  </a:lnTo>
                  <a:lnTo>
                    <a:pt x="134505" y="70969"/>
                  </a:lnTo>
                  <a:lnTo>
                    <a:pt x="140109" y="67647"/>
                  </a:lnTo>
                  <a:lnTo>
                    <a:pt x="145714" y="64464"/>
                  </a:lnTo>
                  <a:lnTo>
                    <a:pt x="151318" y="61417"/>
                  </a:lnTo>
                  <a:lnTo>
                    <a:pt x="156923" y="58501"/>
                  </a:lnTo>
                  <a:lnTo>
                    <a:pt x="162527" y="55712"/>
                  </a:lnTo>
                  <a:lnTo>
                    <a:pt x="168131" y="53047"/>
                  </a:lnTo>
                  <a:lnTo>
                    <a:pt x="173736" y="50502"/>
                  </a:lnTo>
                  <a:lnTo>
                    <a:pt x="179340" y="48072"/>
                  </a:lnTo>
                  <a:lnTo>
                    <a:pt x="184944" y="45753"/>
                  </a:lnTo>
                  <a:lnTo>
                    <a:pt x="190549" y="43542"/>
                  </a:lnTo>
                  <a:lnTo>
                    <a:pt x="196153" y="41433"/>
                  </a:lnTo>
                  <a:lnTo>
                    <a:pt x="201758" y="39424"/>
                  </a:lnTo>
                  <a:lnTo>
                    <a:pt x="207362" y="37509"/>
                  </a:lnTo>
                  <a:lnTo>
                    <a:pt x="212966" y="35686"/>
                  </a:lnTo>
                  <a:lnTo>
                    <a:pt x="218571" y="33950"/>
                  </a:lnTo>
                  <a:lnTo>
                    <a:pt x="224175" y="32298"/>
                  </a:lnTo>
                  <a:lnTo>
                    <a:pt x="229780" y="30725"/>
                  </a:lnTo>
                  <a:lnTo>
                    <a:pt x="235384" y="29230"/>
                  </a:lnTo>
                  <a:lnTo>
                    <a:pt x="240988" y="27807"/>
                  </a:lnTo>
                  <a:lnTo>
                    <a:pt x="246593" y="26454"/>
                  </a:lnTo>
                  <a:lnTo>
                    <a:pt x="252197" y="25167"/>
                  </a:lnTo>
                  <a:lnTo>
                    <a:pt x="257802" y="23944"/>
                  </a:lnTo>
                  <a:lnTo>
                    <a:pt x="263406" y="22782"/>
                  </a:lnTo>
                  <a:lnTo>
                    <a:pt x="269010" y="21677"/>
                  </a:lnTo>
                  <a:lnTo>
                    <a:pt x="274615" y="20627"/>
                  </a:lnTo>
                  <a:lnTo>
                    <a:pt x="280219" y="19629"/>
                  </a:lnTo>
                  <a:lnTo>
                    <a:pt x="285824" y="18681"/>
                  </a:lnTo>
                  <a:lnTo>
                    <a:pt x="291428" y="17780"/>
                  </a:lnTo>
                  <a:lnTo>
                    <a:pt x="297032" y="16925"/>
                  </a:lnTo>
                  <a:lnTo>
                    <a:pt x="302637" y="16112"/>
                  </a:lnTo>
                  <a:lnTo>
                    <a:pt x="308241" y="15339"/>
                  </a:lnTo>
                  <a:lnTo>
                    <a:pt x="313846" y="14606"/>
                  </a:lnTo>
                  <a:lnTo>
                    <a:pt x="319450" y="13908"/>
                  </a:lnTo>
                  <a:lnTo>
                    <a:pt x="325054" y="13246"/>
                  </a:lnTo>
                  <a:lnTo>
                    <a:pt x="330659" y="12617"/>
                  </a:lnTo>
                  <a:lnTo>
                    <a:pt x="336263" y="12019"/>
                  </a:lnTo>
                  <a:lnTo>
                    <a:pt x="341867" y="11452"/>
                  </a:lnTo>
                  <a:lnTo>
                    <a:pt x="347472" y="10912"/>
                  </a:lnTo>
                  <a:lnTo>
                    <a:pt x="353076" y="10399"/>
                  </a:lnTo>
                  <a:lnTo>
                    <a:pt x="358681" y="9912"/>
                  </a:lnTo>
                  <a:lnTo>
                    <a:pt x="364285" y="9449"/>
                  </a:lnTo>
                  <a:lnTo>
                    <a:pt x="369889" y="9009"/>
                  </a:lnTo>
                  <a:lnTo>
                    <a:pt x="375494" y="8591"/>
                  </a:lnTo>
                  <a:lnTo>
                    <a:pt x="381098" y="8193"/>
                  </a:lnTo>
                  <a:lnTo>
                    <a:pt x="386703" y="7815"/>
                  </a:lnTo>
                  <a:lnTo>
                    <a:pt x="392307" y="7456"/>
                  </a:lnTo>
                  <a:lnTo>
                    <a:pt x="397911" y="7114"/>
                  </a:lnTo>
                  <a:lnTo>
                    <a:pt x="403516" y="6789"/>
                  </a:lnTo>
                  <a:lnTo>
                    <a:pt x="409120" y="6480"/>
                  </a:lnTo>
                  <a:lnTo>
                    <a:pt x="414725" y="6185"/>
                  </a:lnTo>
                  <a:lnTo>
                    <a:pt x="420329" y="5906"/>
                  </a:lnTo>
                  <a:lnTo>
                    <a:pt x="425933" y="5639"/>
                  </a:lnTo>
                  <a:lnTo>
                    <a:pt x="431538" y="5386"/>
                  </a:lnTo>
                  <a:lnTo>
                    <a:pt x="437142" y="5144"/>
                  </a:lnTo>
                  <a:lnTo>
                    <a:pt x="442747" y="4915"/>
                  </a:lnTo>
                  <a:lnTo>
                    <a:pt x="448351" y="4696"/>
                  </a:lnTo>
                  <a:lnTo>
                    <a:pt x="453955" y="4488"/>
                  </a:lnTo>
                  <a:lnTo>
                    <a:pt x="459560" y="4289"/>
                  </a:lnTo>
                  <a:lnTo>
                    <a:pt x="465164" y="4100"/>
                  </a:lnTo>
                  <a:lnTo>
                    <a:pt x="470769" y="3920"/>
                  </a:lnTo>
                  <a:lnTo>
                    <a:pt x="476373" y="3748"/>
                  </a:lnTo>
                  <a:lnTo>
                    <a:pt x="481977" y="3585"/>
                  </a:lnTo>
                  <a:lnTo>
                    <a:pt x="487582" y="3429"/>
                  </a:lnTo>
                  <a:lnTo>
                    <a:pt x="493186" y="3280"/>
                  </a:lnTo>
                  <a:lnTo>
                    <a:pt x="498790" y="3138"/>
                  </a:lnTo>
                  <a:lnTo>
                    <a:pt x="504395" y="3002"/>
                  </a:lnTo>
                  <a:lnTo>
                    <a:pt x="509999" y="2873"/>
                  </a:lnTo>
                  <a:lnTo>
                    <a:pt x="515604" y="2749"/>
                  </a:lnTo>
                  <a:lnTo>
                    <a:pt x="521208" y="2632"/>
                  </a:lnTo>
                  <a:lnTo>
                    <a:pt x="526812" y="2519"/>
                  </a:lnTo>
                  <a:lnTo>
                    <a:pt x="532417" y="2411"/>
                  </a:lnTo>
                  <a:lnTo>
                    <a:pt x="538021" y="2309"/>
                  </a:lnTo>
                  <a:lnTo>
                    <a:pt x="543626" y="2211"/>
                  </a:lnTo>
                  <a:lnTo>
                    <a:pt x="549230" y="2117"/>
                  </a:lnTo>
                  <a:lnTo>
                    <a:pt x="554834" y="2027"/>
                  </a:lnTo>
                  <a:lnTo>
                    <a:pt x="560439" y="1941"/>
                  </a:lnTo>
                  <a:lnTo>
                    <a:pt x="566043" y="1859"/>
                  </a:lnTo>
                  <a:lnTo>
                    <a:pt x="571648" y="1781"/>
                  </a:lnTo>
                  <a:lnTo>
                    <a:pt x="577252" y="1706"/>
                  </a:lnTo>
                  <a:lnTo>
                    <a:pt x="582856" y="1634"/>
                  </a:lnTo>
                  <a:lnTo>
                    <a:pt x="588461" y="1565"/>
                  </a:lnTo>
                  <a:lnTo>
                    <a:pt x="594065" y="1500"/>
                  </a:lnTo>
                  <a:lnTo>
                    <a:pt x="599670" y="1437"/>
                  </a:lnTo>
                  <a:lnTo>
                    <a:pt x="605274" y="1376"/>
                  </a:lnTo>
                  <a:lnTo>
                    <a:pt x="610878" y="1318"/>
                  </a:lnTo>
                  <a:lnTo>
                    <a:pt x="616483" y="1263"/>
                  </a:lnTo>
                  <a:lnTo>
                    <a:pt x="622087" y="1210"/>
                  </a:lnTo>
                  <a:lnTo>
                    <a:pt x="627692" y="1159"/>
                  </a:lnTo>
                  <a:lnTo>
                    <a:pt x="633296" y="1110"/>
                  </a:lnTo>
                  <a:lnTo>
                    <a:pt x="638900" y="1064"/>
                  </a:lnTo>
                  <a:lnTo>
                    <a:pt x="644505" y="1019"/>
                  </a:lnTo>
                  <a:lnTo>
                    <a:pt x="650109" y="976"/>
                  </a:lnTo>
                  <a:lnTo>
                    <a:pt x="655713" y="935"/>
                  </a:lnTo>
                  <a:lnTo>
                    <a:pt x="661318" y="895"/>
                  </a:lnTo>
                  <a:lnTo>
                    <a:pt x="666922" y="858"/>
                  </a:lnTo>
                  <a:lnTo>
                    <a:pt x="672527" y="821"/>
                  </a:lnTo>
                  <a:lnTo>
                    <a:pt x="678131" y="787"/>
                  </a:lnTo>
                  <a:lnTo>
                    <a:pt x="683735" y="753"/>
                  </a:lnTo>
                  <a:lnTo>
                    <a:pt x="689340" y="721"/>
                  </a:lnTo>
                  <a:lnTo>
                    <a:pt x="694944" y="691"/>
                  </a:lnTo>
                  <a:lnTo>
                    <a:pt x="700549" y="661"/>
                  </a:lnTo>
                  <a:lnTo>
                    <a:pt x="706153" y="633"/>
                  </a:lnTo>
                  <a:lnTo>
                    <a:pt x="711757" y="606"/>
                  </a:lnTo>
                  <a:lnTo>
                    <a:pt x="717362" y="580"/>
                  </a:lnTo>
                  <a:lnTo>
                    <a:pt x="722966" y="556"/>
                  </a:lnTo>
                  <a:lnTo>
                    <a:pt x="728571" y="532"/>
                  </a:lnTo>
                  <a:lnTo>
                    <a:pt x="734175" y="509"/>
                  </a:lnTo>
                  <a:lnTo>
                    <a:pt x="739779" y="487"/>
                  </a:lnTo>
                  <a:lnTo>
                    <a:pt x="745384" y="466"/>
                  </a:lnTo>
                  <a:lnTo>
                    <a:pt x="750988" y="446"/>
                  </a:lnTo>
                  <a:lnTo>
                    <a:pt x="756593" y="427"/>
                  </a:lnTo>
                  <a:lnTo>
                    <a:pt x="762197" y="409"/>
                  </a:lnTo>
                  <a:lnTo>
                    <a:pt x="767801" y="391"/>
                  </a:lnTo>
                  <a:lnTo>
                    <a:pt x="773406" y="374"/>
                  </a:lnTo>
                  <a:lnTo>
                    <a:pt x="779010" y="358"/>
                  </a:lnTo>
                  <a:lnTo>
                    <a:pt x="784615" y="343"/>
                  </a:lnTo>
                  <a:lnTo>
                    <a:pt x="790219" y="328"/>
                  </a:lnTo>
                  <a:lnTo>
                    <a:pt x="795823" y="314"/>
                  </a:lnTo>
                  <a:lnTo>
                    <a:pt x="801428" y="300"/>
                  </a:lnTo>
                  <a:lnTo>
                    <a:pt x="807032" y="287"/>
                  </a:lnTo>
                  <a:lnTo>
                    <a:pt x="812636" y="274"/>
                  </a:lnTo>
                  <a:lnTo>
                    <a:pt x="818241" y="263"/>
                  </a:lnTo>
                  <a:lnTo>
                    <a:pt x="823845" y="251"/>
                  </a:lnTo>
                  <a:lnTo>
                    <a:pt x="829450" y="240"/>
                  </a:lnTo>
                  <a:lnTo>
                    <a:pt x="835054" y="230"/>
                  </a:lnTo>
                  <a:lnTo>
                    <a:pt x="840658" y="220"/>
                  </a:lnTo>
                  <a:lnTo>
                    <a:pt x="846263" y="210"/>
                  </a:lnTo>
                  <a:lnTo>
                    <a:pt x="851867" y="201"/>
                  </a:lnTo>
                  <a:lnTo>
                    <a:pt x="857472" y="192"/>
                  </a:lnTo>
                  <a:lnTo>
                    <a:pt x="863076" y="184"/>
                  </a:lnTo>
                  <a:lnTo>
                    <a:pt x="868680" y="176"/>
                  </a:lnTo>
                  <a:lnTo>
                    <a:pt x="874285" y="168"/>
                  </a:lnTo>
                  <a:lnTo>
                    <a:pt x="879889" y="161"/>
                  </a:lnTo>
                  <a:lnTo>
                    <a:pt x="885494" y="154"/>
                  </a:lnTo>
                  <a:lnTo>
                    <a:pt x="891098" y="147"/>
                  </a:lnTo>
                  <a:lnTo>
                    <a:pt x="896702" y="140"/>
                  </a:lnTo>
                  <a:lnTo>
                    <a:pt x="902307" y="134"/>
                  </a:lnTo>
                  <a:lnTo>
                    <a:pt x="907911" y="128"/>
                  </a:lnTo>
                  <a:lnTo>
                    <a:pt x="913516" y="122"/>
                  </a:lnTo>
                  <a:lnTo>
                    <a:pt x="919120" y="117"/>
                  </a:lnTo>
                  <a:lnTo>
                    <a:pt x="924724" y="112"/>
                  </a:lnTo>
                  <a:lnTo>
                    <a:pt x="930329" y="107"/>
                  </a:lnTo>
                  <a:lnTo>
                    <a:pt x="935933" y="102"/>
                  </a:lnTo>
                  <a:lnTo>
                    <a:pt x="941538" y="97"/>
                  </a:lnTo>
                  <a:lnTo>
                    <a:pt x="947142" y="92"/>
                  </a:lnTo>
                  <a:lnTo>
                    <a:pt x="952746" y="88"/>
                  </a:lnTo>
                  <a:lnTo>
                    <a:pt x="958351" y="84"/>
                  </a:lnTo>
                  <a:lnTo>
                    <a:pt x="963955" y="80"/>
                  </a:lnTo>
                  <a:lnTo>
                    <a:pt x="969559" y="76"/>
                  </a:lnTo>
                  <a:lnTo>
                    <a:pt x="975164" y="72"/>
                  </a:lnTo>
                  <a:lnTo>
                    <a:pt x="980768" y="69"/>
                  </a:lnTo>
                  <a:lnTo>
                    <a:pt x="986373" y="65"/>
                  </a:lnTo>
                  <a:lnTo>
                    <a:pt x="991977" y="62"/>
                  </a:lnTo>
                  <a:lnTo>
                    <a:pt x="997581" y="58"/>
                  </a:lnTo>
                  <a:lnTo>
                    <a:pt x="1003186" y="55"/>
                  </a:lnTo>
                  <a:lnTo>
                    <a:pt x="1008790" y="52"/>
                  </a:lnTo>
                  <a:lnTo>
                    <a:pt x="1014395" y="49"/>
                  </a:lnTo>
                  <a:lnTo>
                    <a:pt x="1019999" y="46"/>
                  </a:lnTo>
                  <a:lnTo>
                    <a:pt x="1025603" y="43"/>
                  </a:lnTo>
                  <a:lnTo>
                    <a:pt x="1031208" y="41"/>
                  </a:lnTo>
                  <a:lnTo>
                    <a:pt x="1036812" y="38"/>
                  </a:lnTo>
                  <a:lnTo>
                    <a:pt x="1042417" y="35"/>
                  </a:lnTo>
                  <a:lnTo>
                    <a:pt x="1048021" y="33"/>
                  </a:lnTo>
                  <a:lnTo>
                    <a:pt x="1053625" y="31"/>
                  </a:lnTo>
                  <a:lnTo>
                    <a:pt x="1059230" y="28"/>
                  </a:lnTo>
                  <a:lnTo>
                    <a:pt x="1064834" y="26"/>
                  </a:lnTo>
                  <a:lnTo>
                    <a:pt x="1070439" y="24"/>
                  </a:lnTo>
                  <a:lnTo>
                    <a:pt x="1076043" y="22"/>
                  </a:lnTo>
                  <a:lnTo>
                    <a:pt x="1081647" y="20"/>
                  </a:lnTo>
                  <a:lnTo>
                    <a:pt x="1087252" y="18"/>
                  </a:lnTo>
                  <a:lnTo>
                    <a:pt x="1092856" y="16"/>
                  </a:lnTo>
                  <a:lnTo>
                    <a:pt x="1098461" y="14"/>
                  </a:lnTo>
                  <a:lnTo>
                    <a:pt x="1104065" y="13"/>
                  </a:lnTo>
                  <a:lnTo>
                    <a:pt x="1109669" y="11"/>
                  </a:lnTo>
                  <a:lnTo>
                    <a:pt x="1115274" y="10"/>
                  </a:lnTo>
                  <a:lnTo>
                    <a:pt x="1120878" y="8"/>
                  </a:lnTo>
                  <a:lnTo>
                    <a:pt x="1126482" y="7"/>
                  </a:lnTo>
                  <a:lnTo>
                    <a:pt x="1132087" y="6"/>
                  </a:lnTo>
                  <a:lnTo>
                    <a:pt x="1137691" y="5"/>
                  </a:lnTo>
                  <a:lnTo>
                    <a:pt x="1143296" y="4"/>
                  </a:lnTo>
                  <a:lnTo>
                    <a:pt x="1148900" y="3"/>
                  </a:lnTo>
                  <a:lnTo>
                    <a:pt x="1154504" y="2"/>
                  </a:lnTo>
                  <a:lnTo>
                    <a:pt x="1160109" y="1"/>
                  </a:lnTo>
                  <a:lnTo>
                    <a:pt x="1165713" y="1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1"/>
                  </a:lnTo>
                  <a:lnTo>
                    <a:pt x="1221757" y="1"/>
                  </a:lnTo>
                  <a:lnTo>
                    <a:pt x="1227362" y="2"/>
                  </a:lnTo>
                  <a:lnTo>
                    <a:pt x="1232966" y="3"/>
                  </a:lnTo>
                  <a:lnTo>
                    <a:pt x="1238570" y="4"/>
                  </a:lnTo>
                  <a:lnTo>
                    <a:pt x="1244175" y="6"/>
                  </a:lnTo>
                  <a:lnTo>
                    <a:pt x="1249779" y="7"/>
                  </a:lnTo>
                  <a:lnTo>
                    <a:pt x="1255384" y="9"/>
                  </a:lnTo>
                  <a:lnTo>
                    <a:pt x="1260988" y="10"/>
                  </a:lnTo>
                  <a:lnTo>
                    <a:pt x="1266592" y="12"/>
                  </a:lnTo>
                  <a:lnTo>
                    <a:pt x="1272197" y="14"/>
                  </a:lnTo>
                  <a:lnTo>
                    <a:pt x="1277801" y="17"/>
                  </a:lnTo>
                  <a:lnTo>
                    <a:pt x="1283406" y="19"/>
                  </a:lnTo>
                  <a:lnTo>
                    <a:pt x="1289010" y="22"/>
                  </a:lnTo>
                  <a:lnTo>
                    <a:pt x="1294614" y="24"/>
                  </a:lnTo>
                  <a:lnTo>
                    <a:pt x="1300219" y="27"/>
                  </a:lnTo>
                  <a:lnTo>
                    <a:pt x="1305823" y="31"/>
                  </a:lnTo>
                  <a:lnTo>
                    <a:pt x="1311427" y="34"/>
                  </a:lnTo>
                  <a:lnTo>
                    <a:pt x="1317032" y="38"/>
                  </a:lnTo>
                  <a:lnTo>
                    <a:pt x="1322636" y="42"/>
                  </a:lnTo>
                  <a:lnTo>
                    <a:pt x="1328241" y="46"/>
                  </a:lnTo>
                  <a:lnTo>
                    <a:pt x="1333845" y="50"/>
                  </a:lnTo>
                  <a:lnTo>
                    <a:pt x="1339449" y="55"/>
                  </a:lnTo>
                  <a:lnTo>
                    <a:pt x="1345054" y="60"/>
                  </a:lnTo>
                  <a:lnTo>
                    <a:pt x="1350658" y="65"/>
                  </a:lnTo>
                  <a:lnTo>
                    <a:pt x="1356263" y="70"/>
                  </a:lnTo>
                  <a:lnTo>
                    <a:pt x="1361867" y="76"/>
                  </a:lnTo>
                  <a:lnTo>
                    <a:pt x="1367471" y="82"/>
                  </a:lnTo>
                  <a:lnTo>
                    <a:pt x="1373076" y="89"/>
                  </a:lnTo>
                  <a:lnTo>
                    <a:pt x="1378680" y="96"/>
                  </a:lnTo>
                  <a:lnTo>
                    <a:pt x="1384285" y="103"/>
                  </a:lnTo>
                  <a:lnTo>
                    <a:pt x="1389889" y="111"/>
                  </a:lnTo>
                  <a:lnTo>
                    <a:pt x="1395493" y="119"/>
                  </a:lnTo>
                  <a:lnTo>
                    <a:pt x="1401098" y="127"/>
                  </a:lnTo>
                  <a:lnTo>
                    <a:pt x="1406702" y="136"/>
                  </a:lnTo>
                  <a:lnTo>
                    <a:pt x="1412307" y="145"/>
                  </a:lnTo>
                  <a:lnTo>
                    <a:pt x="1417911" y="155"/>
                  </a:lnTo>
                  <a:lnTo>
                    <a:pt x="1423515" y="165"/>
                  </a:lnTo>
                  <a:lnTo>
                    <a:pt x="1429120" y="176"/>
                  </a:lnTo>
                  <a:lnTo>
                    <a:pt x="1434724" y="188"/>
                  </a:lnTo>
                  <a:lnTo>
                    <a:pt x="1440329" y="199"/>
                  </a:lnTo>
                  <a:lnTo>
                    <a:pt x="1445933" y="212"/>
                  </a:lnTo>
                  <a:lnTo>
                    <a:pt x="1451537" y="225"/>
                  </a:lnTo>
                  <a:lnTo>
                    <a:pt x="1457142" y="239"/>
                  </a:lnTo>
                  <a:lnTo>
                    <a:pt x="1462746" y="254"/>
                  </a:lnTo>
                  <a:lnTo>
                    <a:pt x="1468350" y="269"/>
                  </a:lnTo>
                  <a:lnTo>
                    <a:pt x="1473955" y="285"/>
                  </a:lnTo>
                  <a:lnTo>
                    <a:pt x="1479559" y="302"/>
                  </a:lnTo>
                  <a:lnTo>
                    <a:pt x="1485164" y="320"/>
                  </a:lnTo>
                  <a:lnTo>
                    <a:pt x="1490768" y="338"/>
                  </a:lnTo>
                  <a:lnTo>
                    <a:pt x="1496372" y="357"/>
                  </a:lnTo>
                  <a:lnTo>
                    <a:pt x="1501977" y="378"/>
                  </a:lnTo>
                  <a:lnTo>
                    <a:pt x="1507581" y="399"/>
                  </a:lnTo>
                  <a:lnTo>
                    <a:pt x="1513186" y="421"/>
                  </a:lnTo>
                  <a:lnTo>
                    <a:pt x="1518790" y="445"/>
                  </a:lnTo>
                  <a:lnTo>
                    <a:pt x="1524394" y="469"/>
                  </a:lnTo>
                  <a:lnTo>
                    <a:pt x="1529999" y="495"/>
                  </a:lnTo>
                  <a:lnTo>
                    <a:pt x="1535603" y="521"/>
                  </a:lnTo>
                  <a:lnTo>
                    <a:pt x="1541208" y="549"/>
                  </a:lnTo>
                  <a:lnTo>
                    <a:pt x="1546812" y="578"/>
                  </a:lnTo>
                  <a:lnTo>
                    <a:pt x="1552416" y="609"/>
                  </a:lnTo>
                  <a:lnTo>
                    <a:pt x="1558021" y="640"/>
                  </a:lnTo>
                  <a:lnTo>
                    <a:pt x="1563625" y="673"/>
                  </a:lnTo>
                  <a:lnTo>
                    <a:pt x="1569230" y="708"/>
                  </a:lnTo>
                  <a:lnTo>
                    <a:pt x="1574834" y="744"/>
                  </a:lnTo>
                  <a:lnTo>
                    <a:pt x="1580438" y="781"/>
                  </a:lnTo>
                  <a:lnTo>
                    <a:pt x="1586043" y="820"/>
                  </a:lnTo>
                  <a:lnTo>
                    <a:pt x="1591647" y="860"/>
                  </a:lnTo>
                  <a:lnTo>
                    <a:pt x="1597252" y="902"/>
                  </a:lnTo>
                  <a:lnTo>
                    <a:pt x="1602856" y="946"/>
                  </a:lnTo>
                  <a:lnTo>
                    <a:pt x="1608460" y="991"/>
                  </a:lnTo>
                  <a:lnTo>
                    <a:pt x="1614065" y="1037"/>
                  </a:lnTo>
                  <a:lnTo>
                    <a:pt x="1619669" y="1085"/>
                  </a:lnTo>
                  <a:lnTo>
                    <a:pt x="1625273" y="1135"/>
                  </a:lnTo>
                  <a:lnTo>
                    <a:pt x="1630878" y="1186"/>
                  </a:lnTo>
                  <a:lnTo>
                    <a:pt x="1636482" y="1239"/>
                  </a:lnTo>
                  <a:lnTo>
                    <a:pt x="1642087" y="1293"/>
                  </a:lnTo>
                  <a:lnTo>
                    <a:pt x="1647691" y="1349"/>
                  </a:lnTo>
                  <a:lnTo>
                    <a:pt x="1653295" y="1406"/>
                  </a:lnTo>
                  <a:lnTo>
                    <a:pt x="1658900" y="1464"/>
                  </a:lnTo>
                  <a:lnTo>
                    <a:pt x="1664504" y="1524"/>
                  </a:lnTo>
                  <a:lnTo>
                    <a:pt x="1670109" y="1585"/>
                  </a:lnTo>
                  <a:lnTo>
                    <a:pt x="1675713" y="1647"/>
                  </a:lnTo>
                  <a:lnTo>
                    <a:pt x="1681317" y="1711"/>
                  </a:lnTo>
                  <a:lnTo>
                    <a:pt x="1686922" y="1775"/>
                  </a:lnTo>
                  <a:lnTo>
                    <a:pt x="1692526" y="1841"/>
                  </a:lnTo>
                  <a:lnTo>
                    <a:pt x="1698131" y="1907"/>
                  </a:lnTo>
                  <a:lnTo>
                    <a:pt x="1703735" y="1974"/>
                  </a:lnTo>
                  <a:lnTo>
                    <a:pt x="1709339" y="2042"/>
                  </a:lnTo>
                  <a:lnTo>
                    <a:pt x="1714944" y="2110"/>
                  </a:lnTo>
                  <a:lnTo>
                    <a:pt x="1720548" y="2179"/>
                  </a:lnTo>
                  <a:lnTo>
                    <a:pt x="1726153" y="2247"/>
                  </a:lnTo>
                  <a:lnTo>
                    <a:pt x="1731757" y="2316"/>
                  </a:lnTo>
                  <a:lnTo>
                    <a:pt x="1737361" y="2385"/>
                  </a:lnTo>
                  <a:lnTo>
                    <a:pt x="1742966" y="2453"/>
                  </a:lnTo>
                  <a:lnTo>
                    <a:pt x="1748570" y="2520"/>
                  </a:lnTo>
                  <a:lnTo>
                    <a:pt x="1754175" y="2587"/>
                  </a:lnTo>
                  <a:lnTo>
                    <a:pt x="1759779" y="2653"/>
                  </a:lnTo>
                  <a:lnTo>
                    <a:pt x="1765383" y="2718"/>
                  </a:lnTo>
                  <a:lnTo>
                    <a:pt x="1770988" y="2781"/>
                  </a:lnTo>
                  <a:lnTo>
                    <a:pt x="1776592" y="2843"/>
                  </a:lnTo>
                  <a:lnTo>
                    <a:pt x="1782196" y="2902"/>
                  </a:lnTo>
                  <a:lnTo>
                    <a:pt x="1787801" y="2960"/>
                  </a:lnTo>
                  <a:lnTo>
                    <a:pt x="1793405" y="3016"/>
                  </a:lnTo>
                  <a:lnTo>
                    <a:pt x="1799010" y="3069"/>
                  </a:lnTo>
                  <a:lnTo>
                    <a:pt x="1804614" y="3119"/>
                  </a:lnTo>
                  <a:lnTo>
                    <a:pt x="1810218" y="3167"/>
                  </a:lnTo>
                  <a:lnTo>
                    <a:pt x="1815823" y="3212"/>
                  </a:lnTo>
                  <a:lnTo>
                    <a:pt x="1821427" y="3253"/>
                  </a:lnTo>
                  <a:lnTo>
                    <a:pt x="1827032" y="3292"/>
                  </a:lnTo>
                  <a:lnTo>
                    <a:pt x="1832636" y="3327"/>
                  </a:lnTo>
                  <a:lnTo>
                    <a:pt x="1838240" y="3359"/>
                  </a:lnTo>
                  <a:lnTo>
                    <a:pt x="1843845" y="3387"/>
                  </a:lnTo>
                  <a:lnTo>
                    <a:pt x="1849449" y="3412"/>
                  </a:lnTo>
                  <a:lnTo>
                    <a:pt x="1855054" y="3433"/>
                  </a:lnTo>
                  <a:lnTo>
                    <a:pt x="1860658" y="3451"/>
                  </a:lnTo>
                  <a:lnTo>
                    <a:pt x="1866262" y="3465"/>
                  </a:lnTo>
                  <a:lnTo>
                    <a:pt x="1871867" y="3475"/>
                  </a:lnTo>
                  <a:lnTo>
                    <a:pt x="1877471" y="3482"/>
                  </a:lnTo>
                  <a:lnTo>
                    <a:pt x="1883076" y="3486"/>
                  </a:lnTo>
                  <a:lnTo>
                    <a:pt x="1877471" y="3482"/>
                  </a:lnTo>
                  <a:lnTo>
                    <a:pt x="1871867" y="3475"/>
                  </a:lnTo>
                  <a:lnTo>
                    <a:pt x="1866262" y="3465"/>
                  </a:lnTo>
                  <a:lnTo>
                    <a:pt x="1860658" y="3451"/>
                  </a:lnTo>
                  <a:lnTo>
                    <a:pt x="1855054" y="3433"/>
                  </a:lnTo>
                  <a:lnTo>
                    <a:pt x="1849449" y="3412"/>
                  </a:lnTo>
                  <a:lnTo>
                    <a:pt x="1843845" y="3387"/>
                  </a:lnTo>
                  <a:lnTo>
                    <a:pt x="1838240" y="3359"/>
                  </a:lnTo>
                  <a:lnTo>
                    <a:pt x="1832636" y="3327"/>
                  </a:lnTo>
                  <a:lnTo>
                    <a:pt x="1827032" y="3292"/>
                  </a:lnTo>
                  <a:lnTo>
                    <a:pt x="1821427" y="3253"/>
                  </a:lnTo>
                  <a:lnTo>
                    <a:pt x="1815823" y="3212"/>
                  </a:lnTo>
                  <a:lnTo>
                    <a:pt x="1810218" y="3167"/>
                  </a:lnTo>
                  <a:lnTo>
                    <a:pt x="1804614" y="3119"/>
                  </a:lnTo>
                  <a:lnTo>
                    <a:pt x="1799010" y="3069"/>
                  </a:lnTo>
                  <a:lnTo>
                    <a:pt x="1793405" y="3016"/>
                  </a:lnTo>
                  <a:lnTo>
                    <a:pt x="1787801" y="2960"/>
                  </a:lnTo>
                  <a:lnTo>
                    <a:pt x="1782196" y="2902"/>
                  </a:lnTo>
                  <a:lnTo>
                    <a:pt x="1776592" y="2843"/>
                  </a:lnTo>
                  <a:lnTo>
                    <a:pt x="1770988" y="2781"/>
                  </a:lnTo>
                  <a:lnTo>
                    <a:pt x="1765383" y="2718"/>
                  </a:lnTo>
                  <a:lnTo>
                    <a:pt x="1759779" y="2653"/>
                  </a:lnTo>
                  <a:lnTo>
                    <a:pt x="1754175" y="2587"/>
                  </a:lnTo>
                  <a:lnTo>
                    <a:pt x="1748570" y="2521"/>
                  </a:lnTo>
                  <a:lnTo>
                    <a:pt x="1742966" y="2453"/>
                  </a:lnTo>
                  <a:lnTo>
                    <a:pt x="1737361" y="2385"/>
                  </a:lnTo>
                  <a:lnTo>
                    <a:pt x="1731757" y="2316"/>
                  </a:lnTo>
                  <a:lnTo>
                    <a:pt x="1726153" y="2248"/>
                  </a:lnTo>
                  <a:lnTo>
                    <a:pt x="1720548" y="2179"/>
                  </a:lnTo>
                  <a:lnTo>
                    <a:pt x="1714944" y="2110"/>
                  </a:lnTo>
                  <a:lnTo>
                    <a:pt x="1709339" y="2042"/>
                  </a:lnTo>
                  <a:lnTo>
                    <a:pt x="1703735" y="1974"/>
                  </a:lnTo>
                  <a:lnTo>
                    <a:pt x="1698131" y="1907"/>
                  </a:lnTo>
                  <a:lnTo>
                    <a:pt x="1692526" y="1841"/>
                  </a:lnTo>
                  <a:lnTo>
                    <a:pt x="1686922" y="1775"/>
                  </a:lnTo>
                  <a:lnTo>
                    <a:pt x="1681317" y="1711"/>
                  </a:lnTo>
                  <a:lnTo>
                    <a:pt x="1675713" y="1647"/>
                  </a:lnTo>
                  <a:lnTo>
                    <a:pt x="1670109" y="1585"/>
                  </a:lnTo>
                  <a:lnTo>
                    <a:pt x="1664504" y="1524"/>
                  </a:lnTo>
                  <a:lnTo>
                    <a:pt x="1658900" y="1464"/>
                  </a:lnTo>
                  <a:lnTo>
                    <a:pt x="1653295" y="1406"/>
                  </a:lnTo>
                  <a:lnTo>
                    <a:pt x="1647691" y="1349"/>
                  </a:lnTo>
                  <a:lnTo>
                    <a:pt x="1642087" y="1293"/>
                  </a:lnTo>
                  <a:lnTo>
                    <a:pt x="1636482" y="1239"/>
                  </a:lnTo>
                  <a:lnTo>
                    <a:pt x="1630878" y="1186"/>
                  </a:lnTo>
                  <a:lnTo>
                    <a:pt x="1625273" y="1135"/>
                  </a:lnTo>
                  <a:lnTo>
                    <a:pt x="1619669" y="1086"/>
                  </a:lnTo>
                  <a:lnTo>
                    <a:pt x="1614065" y="1038"/>
                  </a:lnTo>
                  <a:lnTo>
                    <a:pt x="1608460" y="991"/>
                  </a:lnTo>
                  <a:lnTo>
                    <a:pt x="1602856" y="946"/>
                  </a:lnTo>
                  <a:lnTo>
                    <a:pt x="1597252" y="903"/>
                  </a:lnTo>
                  <a:lnTo>
                    <a:pt x="1591647" y="861"/>
                  </a:lnTo>
                  <a:lnTo>
                    <a:pt x="1586043" y="820"/>
                  </a:lnTo>
                  <a:lnTo>
                    <a:pt x="1580438" y="782"/>
                  </a:lnTo>
                  <a:lnTo>
                    <a:pt x="1574834" y="744"/>
                  </a:lnTo>
                  <a:lnTo>
                    <a:pt x="1569230" y="708"/>
                  </a:lnTo>
                  <a:lnTo>
                    <a:pt x="1563625" y="674"/>
                  </a:lnTo>
                  <a:lnTo>
                    <a:pt x="1558021" y="641"/>
                  </a:lnTo>
                  <a:lnTo>
                    <a:pt x="1552416" y="609"/>
                  </a:lnTo>
                  <a:lnTo>
                    <a:pt x="1546812" y="579"/>
                  </a:lnTo>
                  <a:lnTo>
                    <a:pt x="1541208" y="550"/>
                  </a:lnTo>
                  <a:lnTo>
                    <a:pt x="1535603" y="522"/>
                  </a:lnTo>
                  <a:lnTo>
                    <a:pt x="1529999" y="495"/>
                  </a:lnTo>
                  <a:lnTo>
                    <a:pt x="1524394" y="470"/>
                  </a:lnTo>
                  <a:lnTo>
                    <a:pt x="1518790" y="445"/>
                  </a:lnTo>
                  <a:lnTo>
                    <a:pt x="1513186" y="422"/>
                  </a:lnTo>
                  <a:lnTo>
                    <a:pt x="1507581" y="400"/>
                  </a:lnTo>
                  <a:lnTo>
                    <a:pt x="1501977" y="378"/>
                  </a:lnTo>
                  <a:lnTo>
                    <a:pt x="1496372" y="358"/>
                  </a:lnTo>
                  <a:lnTo>
                    <a:pt x="1490768" y="339"/>
                  </a:lnTo>
                  <a:lnTo>
                    <a:pt x="1485164" y="320"/>
                  </a:lnTo>
                  <a:lnTo>
                    <a:pt x="1479559" y="303"/>
                  </a:lnTo>
                  <a:lnTo>
                    <a:pt x="1473955" y="286"/>
                  </a:lnTo>
                  <a:lnTo>
                    <a:pt x="1468350" y="270"/>
                  </a:lnTo>
                  <a:lnTo>
                    <a:pt x="1462746" y="254"/>
                  </a:lnTo>
                  <a:lnTo>
                    <a:pt x="1457142" y="240"/>
                  </a:lnTo>
                  <a:lnTo>
                    <a:pt x="1451537" y="226"/>
                  </a:lnTo>
                  <a:lnTo>
                    <a:pt x="1445933" y="213"/>
                  </a:lnTo>
                  <a:lnTo>
                    <a:pt x="1440329" y="200"/>
                  </a:lnTo>
                  <a:lnTo>
                    <a:pt x="1434724" y="188"/>
                  </a:lnTo>
                  <a:lnTo>
                    <a:pt x="1429120" y="177"/>
                  </a:lnTo>
                  <a:lnTo>
                    <a:pt x="1423515" y="166"/>
                  </a:lnTo>
                  <a:lnTo>
                    <a:pt x="1417911" y="156"/>
                  </a:lnTo>
                  <a:lnTo>
                    <a:pt x="1412307" y="146"/>
                  </a:lnTo>
                  <a:lnTo>
                    <a:pt x="1406702" y="137"/>
                  </a:lnTo>
                  <a:lnTo>
                    <a:pt x="1401098" y="128"/>
                  </a:lnTo>
                  <a:lnTo>
                    <a:pt x="1395493" y="120"/>
                  </a:lnTo>
                  <a:lnTo>
                    <a:pt x="1389889" y="112"/>
                  </a:lnTo>
                  <a:lnTo>
                    <a:pt x="1384285" y="104"/>
                  </a:lnTo>
                  <a:lnTo>
                    <a:pt x="1378680" y="97"/>
                  </a:lnTo>
                  <a:lnTo>
                    <a:pt x="1373076" y="90"/>
                  </a:lnTo>
                  <a:lnTo>
                    <a:pt x="1367471" y="84"/>
                  </a:lnTo>
                  <a:lnTo>
                    <a:pt x="1361867" y="78"/>
                  </a:lnTo>
                  <a:lnTo>
                    <a:pt x="1356263" y="72"/>
                  </a:lnTo>
                  <a:lnTo>
                    <a:pt x="1350658" y="66"/>
                  </a:lnTo>
                  <a:lnTo>
                    <a:pt x="1345054" y="61"/>
                  </a:lnTo>
                  <a:lnTo>
                    <a:pt x="1339449" y="56"/>
                  </a:lnTo>
                  <a:lnTo>
                    <a:pt x="1333845" y="52"/>
                  </a:lnTo>
                  <a:lnTo>
                    <a:pt x="1328241" y="47"/>
                  </a:lnTo>
                  <a:lnTo>
                    <a:pt x="1322636" y="43"/>
                  </a:lnTo>
                  <a:lnTo>
                    <a:pt x="1317032" y="40"/>
                  </a:lnTo>
                  <a:lnTo>
                    <a:pt x="1311427" y="36"/>
                  </a:lnTo>
                  <a:lnTo>
                    <a:pt x="1305823" y="33"/>
                  </a:lnTo>
                  <a:lnTo>
                    <a:pt x="1300219" y="29"/>
                  </a:lnTo>
                  <a:lnTo>
                    <a:pt x="1294614" y="27"/>
                  </a:lnTo>
                  <a:lnTo>
                    <a:pt x="1289010" y="24"/>
                  </a:lnTo>
                  <a:lnTo>
                    <a:pt x="1283406" y="21"/>
                  </a:lnTo>
                  <a:lnTo>
                    <a:pt x="1277801" y="19"/>
                  </a:lnTo>
                  <a:lnTo>
                    <a:pt x="1272197" y="17"/>
                  </a:lnTo>
                  <a:lnTo>
                    <a:pt x="1266592" y="15"/>
                  </a:lnTo>
                  <a:lnTo>
                    <a:pt x="1260988" y="13"/>
                  </a:lnTo>
                  <a:lnTo>
                    <a:pt x="1255384" y="11"/>
                  </a:lnTo>
                  <a:lnTo>
                    <a:pt x="1249779" y="10"/>
                  </a:lnTo>
                  <a:lnTo>
                    <a:pt x="1244175" y="9"/>
                  </a:lnTo>
                  <a:lnTo>
                    <a:pt x="1238570" y="8"/>
                  </a:lnTo>
                  <a:lnTo>
                    <a:pt x="1232966" y="7"/>
                  </a:lnTo>
                  <a:lnTo>
                    <a:pt x="1227362" y="6"/>
                  </a:lnTo>
                  <a:lnTo>
                    <a:pt x="1221757" y="5"/>
                  </a:lnTo>
                  <a:lnTo>
                    <a:pt x="1216153" y="5"/>
                  </a:lnTo>
                  <a:lnTo>
                    <a:pt x="1210548" y="4"/>
                  </a:lnTo>
                  <a:lnTo>
                    <a:pt x="1204944" y="4"/>
                  </a:lnTo>
                  <a:lnTo>
                    <a:pt x="1199340" y="4"/>
                  </a:lnTo>
                  <a:lnTo>
                    <a:pt x="1193735" y="4"/>
                  </a:lnTo>
                  <a:lnTo>
                    <a:pt x="1188131" y="4"/>
                  </a:lnTo>
                  <a:lnTo>
                    <a:pt x="1182526" y="5"/>
                  </a:lnTo>
                  <a:lnTo>
                    <a:pt x="1176922" y="5"/>
                  </a:lnTo>
                  <a:lnTo>
                    <a:pt x="1171318" y="6"/>
                  </a:lnTo>
                  <a:lnTo>
                    <a:pt x="1165713" y="7"/>
                  </a:lnTo>
                  <a:lnTo>
                    <a:pt x="1160109" y="8"/>
                  </a:lnTo>
                  <a:lnTo>
                    <a:pt x="1154504" y="9"/>
                  </a:lnTo>
                  <a:lnTo>
                    <a:pt x="1148900" y="10"/>
                  </a:lnTo>
                  <a:lnTo>
                    <a:pt x="1143296" y="11"/>
                  </a:lnTo>
                  <a:lnTo>
                    <a:pt x="1137691" y="12"/>
                  </a:lnTo>
                  <a:lnTo>
                    <a:pt x="1132087" y="14"/>
                  </a:lnTo>
                  <a:lnTo>
                    <a:pt x="1126482" y="15"/>
                  </a:lnTo>
                  <a:lnTo>
                    <a:pt x="1120878" y="17"/>
                  </a:lnTo>
                  <a:lnTo>
                    <a:pt x="1115274" y="19"/>
                  </a:lnTo>
                  <a:lnTo>
                    <a:pt x="1109669" y="21"/>
                  </a:lnTo>
                  <a:lnTo>
                    <a:pt x="1104065" y="23"/>
                  </a:lnTo>
                  <a:lnTo>
                    <a:pt x="1098461" y="25"/>
                  </a:lnTo>
                  <a:lnTo>
                    <a:pt x="1092856" y="27"/>
                  </a:lnTo>
                  <a:lnTo>
                    <a:pt x="1087252" y="30"/>
                  </a:lnTo>
                  <a:lnTo>
                    <a:pt x="1081647" y="32"/>
                  </a:lnTo>
                  <a:lnTo>
                    <a:pt x="1076043" y="35"/>
                  </a:lnTo>
                  <a:lnTo>
                    <a:pt x="1070439" y="37"/>
                  </a:lnTo>
                  <a:lnTo>
                    <a:pt x="1064834" y="40"/>
                  </a:lnTo>
                  <a:lnTo>
                    <a:pt x="1059230" y="43"/>
                  </a:lnTo>
                  <a:lnTo>
                    <a:pt x="1053625" y="46"/>
                  </a:lnTo>
                  <a:lnTo>
                    <a:pt x="1048021" y="49"/>
                  </a:lnTo>
                  <a:lnTo>
                    <a:pt x="1042417" y="52"/>
                  </a:lnTo>
                  <a:lnTo>
                    <a:pt x="1036812" y="56"/>
                  </a:lnTo>
                  <a:lnTo>
                    <a:pt x="1031208" y="59"/>
                  </a:lnTo>
                  <a:lnTo>
                    <a:pt x="1025603" y="63"/>
                  </a:lnTo>
                  <a:lnTo>
                    <a:pt x="1019999" y="67"/>
                  </a:lnTo>
                  <a:lnTo>
                    <a:pt x="1014395" y="70"/>
                  </a:lnTo>
                  <a:lnTo>
                    <a:pt x="1008790" y="74"/>
                  </a:lnTo>
                  <a:lnTo>
                    <a:pt x="1003186" y="78"/>
                  </a:lnTo>
                  <a:lnTo>
                    <a:pt x="997581" y="83"/>
                  </a:lnTo>
                  <a:lnTo>
                    <a:pt x="991977" y="87"/>
                  </a:lnTo>
                  <a:lnTo>
                    <a:pt x="986373" y="91"/>
                  </a:lnTo>
                  <a:lnTo>
                    <a:pt x="980768" y="96"/>
                  </a:lnTo>
                  <a:lnTo>
                    <a:pt x="975164" y="101"/>
                  </a:lnTo>
                  <a:lnTo>
                    <a:pt x="969559" y="106"/>
                  </a:lnTo>
                  <a:lnTo>
                    <a:pt x="963955" y="111"/>
                  </a:lnTo>
                  <a:lnTo>
                    <a:pt x="958351" y="116"/>
                  </a:lnTo>
                  <a:lnTo>
                    <a:pt x="952746" y="122"/>
                  </a:lnTo>
                  <a:lnTo>
                    <a:pt x="947142" y="128"/>
                  </a:lnTo>
                  <a:lnTo>
                    <a:pt x="941538" y="134"/>
                  </a:lnTo>
                  <a:lnTo>
                    <a:pt x="935933" y="140"/>
                  </a:lnTo>
                  <a:lnTo>
                    <a:pt x="930329" y="146"/>
                  </a:lnTo>
                  <a:lnTo>
                    <a:pt x="924724" y="153"/>
                  </a:lnTo>
                  <a:lnTo>
                    <a:pt x="919120" y="160"/>
                  </a:lnTo>
                  <a:lnTo>
                    <a:pt x="913516" y="167"/>
                  </a:lnTo>
                  <a:lnTo>
                    <a:pt x="907911" y="175"/>
                  </a:lnTo>
                  <a:lnTo>
                    <a:pt x="902307" y="183"/>
                  </a:lnTo>
                  <a:lnTo>
                    <a:pt x="896702" y="191"/>
                  </a:lnTo>
                  <a:lnTo>
                    <a:pt x="891098" y="200"/>
                  </a:lnTo>
                  <a:lnTo>
                    <a:pt x="885494" y="209"/>
                  </a:lnTo>
                  <a:lnTo>
                    <a:pt x="879889" y="218"/>
                  </a:lnTo>
                  <a:lnTo>
                    <a:pt x="874285" y="228"/>
                  </a:lnTo>
                  <a:lnTo>
                    <a:pt x="868680" y="238"/>
                  </a:lnTo>
                  <a:lnTo>
                    <a:pt x="863076" y="248"/>
                  </a:lnTo>
                  <a:lnTo>
                    <a:pt x="857472" y="259"/>
                  </a:lnTo>
                  <a:lnTo>
                    <a:pt x="851867" y="271"/>
                  </a:lnTo>
                  <a:lnTo>
                    <a:pt x="846263" y="283"/>
                  </a:lnTo>
                  <a:lnTo>
                    <a:pt x="840658" y="295"/>
                  </a:lnTo>
                  <a:lnTo>
                    <a:pt x="835054" y="308"/>
                  </a:lnTo>
                  <a:lnTo>
                    <a:pt x="829450" y="322"/>
                  </a:lnTo>
                  <a:lnTo>
                    <a:pt x="823845" y="336"/>
                  </a:lnTo>
                  <a:lnTo>
                    <a:pt x="818241" y="351"/>
                  </a:lnTo>
                  <a:lnTo>
                    <a:pt x="812636" y="367"/>
                  </a:lnTo>
                  <a:lnTo>
                    <a:pt x="807032" y="383"/>
                  </a:lnTo>
                  <a:lnTo>
                    <a:pt x="801428" y="400"/>
                  </a:lnTo>
                  <a:lnTo>
                    <a:pt x="795823" y="417"/>
                  </a:lnTo>
                  <a:lnTo>
                    <a:pt x="790219" y="436"/>
                  </a:lnTo>
                  <a:lnTo>
                    <a:pt x="784615" y="455"/>
                  </a:lnTo>
                  <a:lnTo>
                    <a:pt x="779010" y="475"/>
                  </a:lnTo>
                  <a:lnTo>
                    <a:pt x="773406" y="496"/>
                  </a:lnTo>
                  <a:lnTo>
                    <a:pt x="767801" y="517"/>
                  </a:lnTo>
                  <a:lnTo>
                    <a:pt x="762197" y="540"/>
                  </a:lnTo>
                  <a:lnTo>
                    <a:pt x="756593" y="564"/>
                  </a:lnTo>
                  <a:lnTo>
                    <a:pt x="750988" y="588"/>
                  </a:lnTo>
                  <a:lnTo>
                    <a:pt x="745384" y="614"/>
                  </a:lnTo>
                  <a:lnTo>
                    <a:pt x="739779" y="641"/>
                  </a:lnTo>
                  <a:lnTo>
                    <a:pt x="734175" y="669"/>
                  </a:lnTo>
                  <a:lnTo>
                    <a:pt x="728571" y="698"/>
                  </a:lnTo>
                  <a:lnTo>
                    <a:pt x="722966" y="728"/>
                  </a:lnTo>
                  <a:lnTo>
                    <a:pt x="717362" y="760"/>
                  </a:lnTo>
                  <a:lnTo>
                    <a:pt x="711757" y="793"/>
                  </a:lnTo>
                  <a:lnTo>
                    <a:pt x="706153" y="827"/>
                  </a:lnTo>
                  <a:lnTo>
                    <a:pt x="700549" y="862"/>
                  </a:lnTo>
                  <a:lnTo>
                    <a:pt x="694944" y="900"/>
                  </a:lnTo>
                  <a:lnTo>
                    <a:pt x="689340" y="938"/>
                  </a:lnTo>
                  <a:lnTo>
                    <a:pt x="683735" y="978"/>
                  </a:lnTo>
                  <a:lnTo>
                    <a:pt x="678131" y="1020"/>
                  </a:lnTo>
                  <a:lnTo>
                    <a:pt x="672527" y="1064"/>
                  </a:lnTo>
                  <a:lnTo>
                    <a:pt x="666922" y="1109"/>
                  </a:lnTo>
                  <a:lnTo>
                    <a:pt x="661318" y="1156"/>
                  </a:lnTo>
                  <a:lnTo>
                    <a:pt x="655713" y="1206"/>
                  </a:lnTo>
                  <a:lnTo>
                    <a:pt x="650109" y="1257"/>
                  </a:lnTo>
                  <a:lnTo>
                    <a:pt x="644505" y="1310"/>
                  </a:lnTo>
                  <a:lnTo>
                    <a:pt x="638900" y="1365"/>
                  </a:lnTo>
                  <a:lnTo>
                    <a:pt x="633296" y="1423"/>
                  </a:lnTo>
                  <a:lnTo>
                    <a:pt x="627692" y="1483"/>
                  </a:lnTo>
                  <a:lnTo>
                    <a:pt x="622087" y="1546"/>
                  </a:lnTo>
                  <a:lnTo>
                    <a:pt x="616483" y="1611"/>
                  </a:lnTo>
                  <a:lnTo>
                    <a:pt x="610878" y="1679"/>
                  </a:lnTo>
                  <a:lnTo>
                    <a:pt x="605274" y="1749"/>
                  </a:lnTo>
                  <a:lnTo>
                    <a:pt x="599670" y="1823"/>
                  </a:lnTo>
                  <a:lnTo>
                    <a:pt x="594065" y="1899"/>
                  </a:lnTo>
                  <a:lnTo>
                    <a:pt x="588461" y="1979"/>
                  </a:lnTo>
                  <a:lnTo>
                    <a:pt x="582856" y="2062"/>
                  </a:lnTo>
                  <a:lnTo>
                    <a:pt x="577252" y="2149"/>
                  </a:lnTo>
                  <a:lnTo>
                    <a:pt x="571648" y="2239"/>
                  </a:lnTo>
                  <a:lnTo>
                    <a:pt x="566043" y="2333"/>
                  </a:lnTo>
                  <a:lnTo>
                    <a:pt x="560439" y="2431"/>
                  </a:lnTo>
                  <a:lnTo>
                    <a:pt x="554834" y="2534"/>
                  </a:lnTo>
                  <a:lnTo>
                    <a:pt x="549230" y="2641"/>
                  </a:lnTo>
                  <a:lnTo>
                    <a:pt x="543626" y="2752"/>
                  </a:lnTo>
                  <a:lnTo>
                    <a:pt x="538021" y="2868"/>
                  </a:lnTo>
                  <a:lnTo>
                    <a:pt x="532417" y="2990"/>
                  </a:lnTo>
                  <a:lnTo>
                    <a:pt x="526812" y="3116"/>
                  </a:lnTo>
                  <a:lnTo>
                    <a:pt x="521208" y="3248"/>
                  </a:lnTo>
                  <a:lnTo>
                    <a:pt x="515604" y="3387"/>
                  </a:lnTo>
                  <a:lnTo>
                    <a:pt x="509999" y="3531"/>
                  </a:lnTo>
                  <a:lnTo>
                    <a:pt x="504395" y="3682"/>
                  </a:lnTo>
                  <a:lnTo>
                    <a:pt x="498790" y="3840"/>
                  </a:lnTo>
                  <a:lnTo>
                    <a:pt x="493186" y="4004"/>
                  </a:lnTo>
                  <a:lnTo>
                    <a:pt x="487582" y="4177"/>
                  </a:lnTo>
                  <a:lnTo>
                    <a:pt x="481977" y="4357"/>
                  </a:lnTo>
                  <a:lnTo>
                    <a:pt x="476373" y="4546"/>
                  </a:lnTo>
                  <a:lnTo>
                    <a:pt x="470769" y="4743"/>
                  </a:lnTo>
                  <a:lnTo>
                    <a:pt x="465164" y="4949"/>
                  </a:lnTo>
                  <a:lnTo>
                    <a:pt x="459560" y="5166"/>
                  </a:lnTo>
                  <a:lnTo>
                    <a:pt x="453955" y="5392"/>
                  </a:lnTo>
                  <a:lnTo>
                    <a:pt x="448351" y="5629"/>
                  </a:lnTo>
                  <a:lnTo>
                    <a:pt x="442747" y="5877"/>
                  </a:lnTo>
                  <a:lnTo>
                    <a:pt x="437142" y="6138"/>
                  </a:lnTo>
                  <a:lnTo>
                    <a:pt x="431538" y="6410"/>
                  </a:lnTo>
                  <a:lnTo>
                    <a:pt x="425933" y="6696"/>
                  </a:lnTo>
                  <a:lnTo>
                    <a:pt x="420329" y="6996"/>
                  </a:lnTo>
                  <a:lnTo>
                    <a:pt x="414725" y="7310"/>
                  </a:lnTo>
                  <a:lnTo>
                    <a:pt x="409120" y="7639"/>
                  </a:lnTo>
                  <a:lnTo>
                    <a:pt x="403516" y="7984"/>
                  </a:lnTo>
                  <a:lnTo>
                    <a:pt x="397911" y="8347"/>
                  </a:lnTo>
                  <a:lnTo>
                    <a:pt x="392307" y="8727"/>
                  </a:lnTo>
                  <a:lnTo>
                    <a:pt x="386703" y="9126"/>
                  </a:lnTo>
                  <a:lnTo>
                    <a:pt x="381098" y="9545"/>
                  </a:lnTo>
                  <a:lnTo>
                    <a:pt x="375494" y="9984"/>
                  </a:lnTo>
                  <a:lnTo>
                    <a:pt x="369889" y="10446"/>
                  </a:lnTo>
                  <a:lnTo>
                    <a:pt x="364285" y="10930"/>
                  </a:lnTo>
                  <a:lnTo>
                    <a:pt x="358681" y="11439"/>
                  </a:lnTo>
                  <a:lnTo>
                    <a:pt x="353076" y="11973"/>
                  </a:lnTo>
                  <a:lnTo>
                    <a:pt x="347472" y="12534"/>
                  </a:lnTo>
                  <a:lnTo>
                    <a:pt x="341867" y="13123"/>
                  </a:lnTo>
                  <a:lnTo>
                    <a:pt x="336263" y="13742"/>
                  </a:lnTo>
                  <a:lnTo>
                    <a:pt x="330659" y="14392"/>
                  </a:lnTo>
                  <a:lnTo>
                    <a:pt x="325054" y="15075"/>
                  </a:lnTo>
                  <a:lnTo>
                    <a:pt x="319450" y="15793"/>
                  </a:lnTo>
                  <a:lnTo>
                    <a:pt x="313846" y="16547"/>
                  </a:lnTo>
                  <a:lnTo>
                    <a:pt x="308241" y="17339"/>
                  </a:lnTo>
                  <a:lnTo>
                    <a:pt x="302637" y="18172"/>
                  </a:lnTo>
                  <a:lnTo>
                    <a:pt x="297032" y="19046"/>
                  </a:lnTo>
                  <a:lnTo>
                    <a:pt x="291428" y="19966"/>
                  </a:lnTo>
                  <a:lnTo>
                    <a:pt x="285824" y="20931"/>
                  </a:lnTo>
                  <a:lnTo>
                    <a:pt x="280219" y="21946"/>
                  </a:lnTo>
                  <a:lnTo>
                    <a:pt x="274615" y="23013"/>
                  </a:lnTo>
                  <a:lnTo>
                    <a:pt x="269010" y="24133"/>
                  </a:lnTo>
                  <a:lnTo>
                    <a:pt x="263406" y="25310"/>
                  </a:lnTo>
                  <a:lnTo>
                    <a:pt x="257802" y="26546"/>
                  </a:lnTo>
                  <a:lnTo>
                    <a:pt x="252197" y="27845"/>
                  </a:lnTo>
                  <a:lnTo>
                    <a:pt x="246593" y="29209"/>
                  </a:lnTo>
                  <a:lnTo>
                    <a:pt x="240988" y="30642"/>
                  </a:lnTo>
                  <a:lnTo>
                    <a:pt x="235384" y="32146"/>
                  </a:lnTo>
                  <a:lnTo>
                    <a:pt x="229780" y="33725"/>
                  </a:lnTo>
                  <a:lnTo>
                    <a:pt x="224175" y="35382"/>
                  </a:lnTo>
                  <a:lnTo>
                    <a:pt x="218571" y="37121"/>
                  </a:lnTo>
                  <a:lnTo>
                    <a:pt x="212966" y="38946"/>
                  </a:lnTo>
                  <a:lnTo>
                    <a:pt x="207362" y="40859"/>
                  </a:lnTo>
                  <a:lnTo>
                    <a:pt x="201758" y="42866"/>
                  </a:lnTo>
                  <a:lnTo>
                    <a:pt x="196153" y="44970"/>
                  </a:lnTo>
                  <a:lnTo>
                    <a:pt x="190549" y="47174"/>
                  </a:lnTo>
                  <a:lnTo>
                    <a:pt x="184944" y="49483"/>
                  </a:lnTo>
                  <a:lnTo>
                    <a:pt x="179340" y="51901"/>
                  </a:lnTo>
                  <a:lnTo>
                    <a:pt x="173736" y="54432"/>
                  </a:lnTo>
                  <a:lnTo>
                    <a:pt x="168131" y="57080"/>
                  </a:lnTo>
                  <a:lnTo>
                    <a:pt x="162527" y="59848"/>
                  </a:lnTo>
                  <a:lnTo>
                    <a:pt x="156923" y="62742"/>
                  </a:lnTo>
                  <a:lnTo>
                    <a:pt x="151318" y="65764"/>
                  </a:lnTo>
                  <a:lnTo>
                    <a:pt x="145714" y="68920"/>
                  </a:lnTo>
                  <a:lnTo>
                    <a:pt x="140109" y="72211"/>
                  </a:lnTo>
                  <a:lnTo>
                    <a:pt x="134505" y="75642"/>
                  </a:lnTo>
                  <a:lnTo>
                    <a:pt x="128901" y="79217"/>
                  </a:lnTo>
                  <a:lnTo>
                    <a:pt x="123296" y="82937"/>
                  </a:lnTo>
                  <a:lnTo>
                    <a:pt x="117692" y="86807"/>
                  </a:lnTo>
                  <a:lnTo>
                    <a:pt x="112087" y="90828"/>
                  </a:lnTo>
                  <a:lnTo>
                    <a:pt x="106483" y="95001"/>
                  </a:lnTo>
                  <a:lnTo>
                    <a:pt x="100879" y="99330"/>
                  </a:lnTo>
                  <a:lnTo>
                    <a:pt x="95274" y="103814"/>
                  </a:lnTo>
                  <a:lnTo>
                    <a:pt x="89670" y="108454"/>
                  </a:lnTo>
                  <a:lnTo>
                    <a:pt x="84065" y="113249"/>
                  </a:lnTo>
                  <a:lnTo>
                    <a:pt x="78461" y="118199"/>
                  </a:lnTo>
                  <a:lnTo>
                    <a:pt x="72857" y="123302"/>
                  </a:lnTo>
                  <a:lnTo>
                    <a:pt x="67252" y="128554"/>
                  </a:lnTo>
                  <a:lnTo>
                    <a:pt x="61648" y="133952"/>
                  </a:lnTo>
                  <a:lnTo>
                    <a:pt x="56043" y="139491"/>
                  </a:lnTo>
                  <a:lnTo>
                    <a:pt x="50439" y="145166"/>
                  </a:lnTo>
                  <a:lnTo>
                    <a:pt x="44835" y="150970"/>
                  </a:lnTo>
                  <a:lnTo>
                    <a:pt x="39230" y="156894"/>
                  </a:lnTo>
                  <a:lnTo>
                    <a:pt x="33626" y="162929"/>
                  </a:lnTo>
                  <a:lnTo>
                    <a:pt x="28021" y="169064"/>
                  </a:lnTo>
                  <a:lnTo>
                    <a:pt x="22417" y="175289"/>
                  </a:lnTo>
                  <a:lnTo>
                    <a:pt x="16813" y="181589"/>
                  </a:lnTo>
                  <a:lnTo>
                    <a:pt x="11208" y="187950"/>
                  </a:lnTo>
                  <a:lnTo>
                    <a:pt x="5604" y="194357"/>
                  </a:lnTo>
                  <a:lnTo>
                    <a:pt x="0" y="200792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691486" y="4266883"/>
              <a:ext cx="1883076" cy="193885"/>
            </a:xfrm>
            <a:custGeom>
              <a:avLst/>
              <a:pathLst>
                <a:path w="1883076" h="193885">
                  <a:moveTo>
                    <a:pt x="0" y="193885"/>
                  </a:moveTo>
                  <a:lnTo>
                    <a:pt x="5604" y="187497"/>
                  </a:lnTo>
                  <a:lnTo>
                    <a:pt x="11208" y="181145"/>
                  </a:lnTo>
                  <a:lnTo>
                    <a:pt x="16813" y="174844"/>
                  </a:lnTo>
                  <a:lnTo>
                    <a:pt x="22417" y="168611"/>
                  </a:lnTo>
                  <a:lnTo>
                    <a:pt x="28021" y="162459"/>
                  </a:lnTo>
                  <a:lnTo>
                    <a:pt x="33626" y="156400"/>
                  </a:lnTo>
                  <a:lnTo>
                    <a:pt x="39230" y="150447"/>
                  </a:lnTo>
                  <a:lnTo>
                    <a:pt x="44835" y="144610"/>
                  </a:lnTo>
                  <a:lnTo>
                    <a:pt x="50439" y="138897"/>
                  </a:lnTo>
                  <a:lnTo>
                    <a:pt x="56043" y="133316"/>
                  </a:lnTo>
                  <a:lnTo>
                    <a:pt x="61648" y="127874"/>
                  </a:lnTo>
                  <a:lnTo>
                    <a:pt x="67252" y="122576"/>
                  </a:lnTo>
                  <a:lnTo>
                    <a:pt x="72857" y="117427"/>
                  </a:lnTo>
                  <a:lnTo>
                    <a:pt x="78461" y="112429"/>
                  </a:lnTo>
                  <a:lnTo>
                    <a:pt x="84065" y="107586"/>
                  </a:lnTo>
                  <a:lnTo>
                    <a:pt x="89670" y="102898"/>
                  </a:lnTo>
                  <a:lnTo>
                    <a:pt x="95274" y="98367"/>
                  </a:lnTo>
                  <a:lnTo>
                    <a:pt x="100879" y="93993"/>
                  </a:lnTo>
                  <a:lnTo>
                    <a:pt x="106483" y="89775"/>
                  </a:lnTo>
                  <a:lnTo>
                    <a:pt x="112087" y="85712"/>
                  </a:lnTo>
                  <a:lnTo>
                    <a:pt x="117692" y="81802"/>
                  </a:lnTo>
                  <a:lnTo>
                    <a:pt x="123296" y="78044"/>
                  </a:lnTo>
                  <a:lnTo>
                    <a:pt x="128901" y="74434"/>
                  </a:lnTo>
                  <a:lnTo>
                    <a:pt x="134505" y="70969"/>
                  </a:lnTo>
                  <a:lnTo>
                    <a:pt x="140109" y="67647"/>
                  </a:lnTo>
                  <a:lnTo>
                    <a:pt x="145714" y="64464"/>
                  </a:lnTo>
                  <a:lnTo>
                    <a:pt x="151318" y="61417"/>
                  </a:lnTo>
                  <a:lnTo>
                    <a:pt x="156923" y="58501"/>
                  </a:lnTo>
                  <a:lnTo>
                    <a:pt x="162527" y="55712"/>
                  </a:lnTo>
                  <a:lnTo>
                    <a:pt x="168131" y="53047"/>
                  </a:lnTo>
                  <a:lnTo>
                    <a:pt x="173736" y="50502"/>
                  </a:lnTo>
                  <a:lnTo>
                    <a:pt x="179340" y="48072"/>
                  </a:lnTo>
                  <a:lnTo>
                    <a:pt x="184944" y="45753"/>
                  </a:lnTo>
                  <a:lnTo>
                    <a:pt x="190549" y="43542"/>
                  </a:lnTo>
                  <a:lnTo>
                    <a:pt x="196153" y="41433"/>
                  </a:lnTo>
                  <a:lnTo>
                    <a:pt x="201758" y="39424"/>
                  </a:lnTo>
                  <a:lnTo>
                    <a:pt x="207362" y="37509"/>
                  </a:lnTo>
                  <a:lnTo>
                    <a:pt x="212966" y="35686"/>
                  </a:lnTo>
                  <a:lnTo>
                    <a:pt x="218571" y="33950"/>
                  </a:lnTo>
                  <a:lnTo>
                    <a:pt x="224175" y="32298"/>
                  </a:lnTo>
                  <a:lnTo>
                    <a:pt x="229780" y="30725"/>
                  </a:lnTo>
                  <a:lnTo>
                    <a:pt x="235384" y="29230"/>
                  </a:lnTo>
                  <a:lnTo>
                    <a:pt x="240988" y="27807"/>
                  </a:lnTo>
                  <a:lnTo>
                    <a:pt x="246593" y="26454"/>
                  </a:lnTo>
                  <a:lnTo>
                    <a:pt x="252197" y="25167"/>
                  </a:lnTo>
                  <a:lnTo>
                    <a:pt x="257802" y="23944"/>
                  </a:lnTo>
                  <a:lnTo>
                    <a:pt x="263406" y="22782"/>
                  </a:lnTo>
                  <a:lnTo>
                    <a:pt x="269010" y="21677"/>
                  </a:lnTo>
                  <a:lnTo>
                    <a:pt x="274615" y="20627"/>
                  </a:lnTo>
                  <a:lnTo>
                    <a:pt x="280219" y="19629"/>
                  </a:lnTo>
                  <a:lnTo>
                    <a:pt x="285824" y="18681"/>
                  </a:lnTo>
                  <a:lnTo>
                    <a:pt x="291428" y="17780"/>
                  </a:lnTo>
                  <a:lnTo>
                    <a:pt x="297032" y="16925"/>
                  </a:lnTo>
                  <a:lnTo>
                    <a:pt x="302637" y="16112"/>
                  </a:lnTo>
                  <a:lnTo>
                    <a:pt x="308241" y="15339"/>
                  </a:lnTo>
                  <a:lnTo>
                    <a:pt x="313846" y="14606"/>
                  </a:lnTo>
                  <a:lnTo>
                    <a:pt x="319450" y="13908"/>
                  </a:lnTo>
                  <a:lnTo>
                    <a:pt x="325054" y="13246"/>
                  </a:lnTo>
                  <a:lnTo>
                    <a:pt x="330659" y="12617"/>
                  </a:lnTo>
                  <a:lnTo>
                    <a:pt x="336263" y="12019"/>
                  </a:lnTo>
                  <a:lnTo>
                    <a:pt x="341867" y="11452"/>
                  </a:lnTo>
                  <a:lnTo>
                    <a:pt x="347472" y="10912"/>
                  </a:lnTo>
                  <a:lnTo>
                    <a:pt x="353076" y="10399"/>
                  </a:lnTo>
                  <a:lnTo>
                    <a:pt x="358681" y="9912"/>
                  </a:lnTo>
                  <a:lnTo>
                    <a:pt x="364285" y="9449"/>
                  </a:lnTo>
                  <a:lnTo>
                    <a:pt x="369889" y="9009"/>
                  </a:lnTo>
                  <a:lnTo>
                    <a:pt x="375494" y="8591"/>
                  </a:lnTo>
                  <a:lnTo>
                    <a:pt x="381098" y="8193"/>
                  </a:lnTo>
                  <a:lnTo>
                    <a:pt x="386703" y="7815"/>
                  </a:lnTo>
                  <a:lnTo>
                    <a:pt x="392307" y="7456"/>
                  </a:lnTo>
                  <a:lnTo>
                    <a:pt x="397911" y="7114"/>
                  </a:lnTo>
                  <a:lnTo>
                    <a:pt x="403516" y="6789"/>
                  </a:lnTo>
                  <a:lnTo>
                    <a:pt x="409120" y="6480"/>
                  </a:lnTo>
                  <a:lnTo>
                    <a:pt x="414725" y="6185"/>
                  </a:lnTo>
                  <a:lnTo>
                    <a:pt x="420329" y="5906"/>
                  </a:lnTo>
                  <a:lnTo>
                    <a:pt x="425933" y="5639"/>
                  </a:lnTo>
                  <a:lnTo>
                    <a:pt x="431538" y="5386"/>
                  </a:lnTo>
                  <a:lnTo>
                    <a:pt x="437142" y="5144"/>
                  </a:lnTo>
                  <a:lnTo>
                    <a:pt x="442747" y="4915"/>
                  </a:lnTo>
                  <a:lnTo>
                    <a:pt x="448351" y="4696"/>
                  </a:lnTo>
                  <a:lnTo>
                    <a:pt x="453955" y="4488"/>
                  </a:lnTo>
                  <a:lnTo>
                    <a:pt x="459560" y="4289"/>
                  </a:lnTo>
                  <a:lnTo>
                    <a:pt x="465164" y="4100"/>
                  </a:lnTo>
                  <a:lnTo>
                    <a:pt x="470769" y="3920"/>
                  </a:lnTo>
                  <a:lnTo>
                    <a:pt x="476373" y="3748"/>
                  </a:lnTo>
                  <a:lnTo>
                    <a:pt x="481977" y="3585"/>
                  </a:lnTo>
                  <a:lnTo>
                    <a:pt x="487582" y="3429"/>
                  </a:lnTo>
                  <a:lnTo>
                    <a:pt x="493186" y="3280"/>
                  </a:lnTo>
                  <a:lnTo>
                    <a:pt x="498790" y="3138"/>
                  </a:lnTo>
                  <a:lnTo>
                    <a:pt x="504395" y="3002"/>
                  </a:lnTo>
                  <a:lnTo>
                    <a:pt x="509999" y="2873"/>
                  </a:lnTo>
                  <a:lnTo>
                    <a:pt x="515604" y="2749"/>
                  </a:lnTo>
                  <a:lnTo>
                    <a:pt x="521208" y="2632"/>
                  </a:lnTo>
                  <a:lnTo>
                    <a:pt x="526812" y="2519"/>
                  </a:lnTo>
                  <a:lnTo>
                    <a:pt x="532417" y="2411"/>
                  </a:lnTo>
                  <a:lnTo>
                    <a:pt x="538021" y="2309"/>
                  </a:lnTo>
                  <a:lnTo>
                    <a:pt x="543626" y="2211"/>
                  </a:lnTo>
                  <a:lnTo>
                    <a:pt x="549230" y="2117"/>
                  </a:lnTo>
                  <a:lnTo>
                    <a:pt x="554834" y="2027"/>
                  </a:lnTo>
                  <a:lnTo>
                    <a:pt x="560439" y="1941"/>
                  </a:lnTo>
                  <a:lnTo>
                    <a:pt x="566043" y="1859"/>
                  </a:lnTo>
                  <a:lnTo>
                    <a:pt x="571648" y="1781"/>
                  </a:lnTo>
                  <a:lnTo>
                    <a:pt x="577252" y="1706"/>
                  </a:lnTo>
                  <a:lnTo>
                    <a:pt x="582856" y="1634"/>
                  </a:lnTo>
                  <a:lnTo>
                    <a:pt x="588461" y="1565"/>
                  </a:lnTo>
                  <a:lnTo>
                    <a:pt x="594065" y="1500"/>
                  </a:lnTo>
                  <a:lnTo>
                    <a:pt x="599670" y="1437"/>
                  </a:lnTo>
                  <a:lnTo>
                    <a:pt x="605274" y="1376"/>
                  </a:lnTo>
                  <a:lnTo>
                    <a:pt x="610878" y="1318"/>
                  </a:lnTo>
                  <a:lnTo>
                    <a:pt x="616483" y="1263"/>
                  </a:lnTo>
                  <a:lnTo>
                    <a:pt x="622087" y="1210"/>
                  </a:lnTo>
                  <a:lnTo>
                    <a:pt x="627692" y="1159"/>
                  </a:lnTo>
                  <a:lnTo>
                    <a:pt x="633296" y="1110"/>
                  </a:lnTo>
                  <a:lnTo>
                    <a:pt x="638900" y="1064"/>
                  </a:lnTo>
                  <a:lnTo>
                    <a:pt x="644505" y="1019"/>
                  </a:lnTo>
                  <a:lnTo>
                    <a:pt x="650109" y="976"/>
                  </a:lnTo>
                  <a:lnTo>
                    <a:pt x="655713" y="935"/>
                  </a:lnTo>
                  <a:lnTo>
                    <a:pt x="661318" y="895"/>
                  </a:lnTo>
                  <a:lnTo>
                    <a:pt x="666922" y="858"/>
                  </a:lnTo>
                  <a:lnTo>
                    <a:pt x="672527" y="821"/>
                  </a:lnTo>
                  <a:lnTo>
                    <a:pt x="678131" y="787"/>
                  </a:lnTo>
                  <a:lnTo>
                    <a:pt x="683735" y="753"/>
                  </a:lnTo>
                  <a:lnTo>
                    <a:pt x="689340" y="721"/>
                  </a:lnTo>
                  <a:lnTo>
                    <a:pt x="694944" y="691"/>
                  </a:lnTo>
                  <a:lnTo>
                    <a:pt x="700549" y="661"/>
                  </a:lnTo>
                  <a:lnTo>
                    <a:pt x="706153" y="633"/>
                  </a:lnTo>
                  <a:lnTo>
                    <a:pt x="711757" y="606"/>
                  </a:lnTo>
                  <a:lnTo>
                    <a:pt x="717362" y="580"/>
                  </a:lnTo>
                  <a:lnTo>
                    <a:pt x="722966" y="556"/>
                  </a:lnTo>
                  <a:lnTo>
                    <a:pt x="728571" y="532"/>
                  </a:lnTo>
                  <a:lnTo>
                    <a:pt x="734175" y="509"/>
                  </a:lnTo>
                  <a:lnTo>
                    <a:pt x="739779" y="487"/>
                  </a:lnTo>
                  <a:lnTo>
                    <a:pt x="745384" y="466"/>
                  </a:lnTo>
                  <a:lnTo>
                    <a:pt x="750988" y="446"/>
                  </a:lnTo>
                  <a:lnTo>
                    <a:pt x="756593" y="427"/>
                  </a:lnTo>
                  <a:lnTo>
                    <a:pt x="762197" y="409"/>
                  </a:lnTo>
                  <a:lnTo>
                    <a:pt x="767801" y="391"/>
                  </a:lnTo>
                  <a:lnTo>
                    <a:pt x="773406" y="374"/>
                  </a:lnTo>
                  <a:lnTo>
                    <a:pt x="779010" y="358"/>
                  </a:lnTo>
                  <a:lnTo>
                    <a:pt x="784615" y="343"/>
                  </a:lnTo>
                  <a:lnTo>
                    <a:pt x="790219" y="328"/>
                  </a:lnTo>
                  <a:lnTo>
                    <a:pt x="795823" y="314"/>
                  </a:lnTo>
                  <a:lnTo>
                    <a:pt x="801428" y="300"/>
                  </a:lnTo>
                  <a:lnTo>
                    <a:pt x="807032" y="287"/>
                  </a:lnTo>
                  <a:lnTo>
                    <a:pt x="812636" y="274"/>
                  </a:lnTo>
                  <a:lnTo>
                    <a:pt x="818241" y="263"/>
                  </a:lnTo>
                  <a:lnTo>
                    <a:pt x="823845" y="251"/>
                  </a:lnTo>
                  <a:lnTo>
                    <a:pt x="829450" y="240"/>
                  </a:lnTo>
                  <a:lnTo>
                    <a:pt x="835054" y="230"/>
                  </a:lnTo>
                  <a:lnTo>
                    <a:pt x="840658" y="220"/>
                  </a:lnTo>
                  <a:lnTo>
                    <a:pt x="846263" y="210"/>
                  </a:lnTo>
                  <a:lnTo>
                    <a:pt x="851867" y="201"/>
                  </a:lnTo>
                  <a:lnTo>
                    <a:pt x="857472" y="192"/>
                  </a:lnTo>
                  <a:lnTo>
                    <a:pt x="863076" y="184"/>
                  </a:lnTo>
                  <a:lnTo>
                    <a:pt x="868680" y="176"/>
                  </a:lnTo>
                  <a:lnTo>
                    <a:pt x="874285" y="168"/>
                  </a:lnTo>
                  <a:lnTo>
                    <a:pt x="879889" y="161"/>
                  </a:lnTo>
                  <a:lnTo>
                    <a:pt x="885494" y="154"/>
                  </a:lnTo>
                  <a:lnTo>
                    <a:pt x="891098" y="147"/>
                  </a:lnTo>
                  <a:lnTo>
                    <a:pt x="896702" y="140"/>
                  </a:lnTo>
                  <a:lnTo>
                    <a:pt x="902307" y="134"/>
                  </a:lnTo>
                  <a:lnTo>
                    <a:pt x="907911" y="128"/>
                  </a:lnTo>
                  <a:lnTo>
                    <a:pt x="913516" y="122"/>
                  </a:lnTo>
                  <a:lnTo>
                    <a:pt x="919120" y="117"/>
                  </a:lnTo>
                  <a:lnTo>
                    <a:pt x="924724" y="112"/>
                  </a:lnTo>
                  <a:lnTo>
                    <a:pt x="930329" y="107"/>
                  </a:lnTo>
                  <a:lnTo>
                    <a:pt x="935933" y="102"/>
                  </a:lnTo>
                  <a:lnTo>
                    <a:pt x="941538" y="97"/>
                  </a:lnTo>
                  <a:lnTo>
                    <a:pt x="947142" y="92"/>
                  </a:lnTo>
                  <a:lnTo>
                    <a:pt x="952746" y="88"/>
                  </a:lnTo>
                  <a:lnTo>
                    <a:pt x="958351" y="84"/>
                  </a:lnTo>
                  <a:lnTo>
                    <a:pt x="963955" y="80"/>
                  </a:lnTo>
                  <a:lnTo>
                    <a:pt x="969559" y="76"/>
                  </a:lnTo>
                  <a:lnTo>
                    <a:pt x="975164" y="72"/>
                  </a:lnTo>
                  <a:lnTo>
                    <a:pt x="980768" y="69"/>
                  </a:lnTo>
                  <a:lnTo>
                    <a:pt x="986373" y="65"/>
                  </a:lnTo>
                  <a:lnTo>
                    <a:pt x="991977" y="62"/>
                  </a:lnTo>
                  <a:lnTo>
                    <a:pt x="997581" y="58"/>
                  </a:lnTo>
                  <a:lnTo>
                    <a:pt x="1003186" y="55"/>
                  </a:lnTo>
                  <a:lnTo>
                    <a:pt x="1008790" y="52"/>
                  </a:lnTo>
                  <a:lnTo>
                    <a:pt x="1014395" y="49"/>
                  </a:lnTo>
                  <a:lnTo>
                    <a:pt x="1019999" y="46"/>
                  </a:lnTo>
                  <a:lnTo>
                    <a:pt x="1025603" y="43"/>
                  </a:lnTo>
                  <a:lnTo>
                    <a:pt x="1031208" y="41"/>
                  </a:lnTo>
                  <a:lnTo>
                    <a:pt x="1036812" y="38"/>
                  </a:lnTo>
                  <a:lnTo>
                    <a:pt x="1042417" y="35"/>
                  </a:lnTo>
                  <a:lnTo>
                    <a:pt x="1048021" y="33"/>
                  </a:lnTo>
                  <a:lnTo>
                    <a:pt x="1053625" y="31"/>
                  </a:lnTo>
                  <a:lnTo>
                    <a:pt x="1059230" y="28"/>
                  </a:lnTo>
                  <a:lnTo>
                    <a:pt x="1064834" y="26"/>
                  </a:lnTo>
                  <a:lnTo>
                    <a:pt x="1070439" y="24"/>
                  </a:lnTo>
                  <a:lnTo>
                    <a:pt x="1076043" y="22"/>
                  </a:lnTo>
                  <a:lnTo>
                    <a:pt x="1081647" y="20"/>
                  </a:lnTo>
                  <a:lnTo>
                    <a:pt x="1087252" y="18"/>
                  </a:lnTo>
                  <a:lnTo>
                    <a:pt x="1092856" y="16"/>
                  </a:lnTo>
                  <a:lnTo>
                    <a:pt x="1098461" y="14"/>
                  </a:lnTo>
                  <a:lnTo>
                    <a:pt x="1104065" y="13"/>
                  </a:lnTo>
                  <a:lnTo>
                    <a:pt x="1109669" y="11"/>
                  </a:lnTo>
                  <a:lnTo>
                    <a:pt x="1115274" y="10"/>
                  </a:lnTo>
                  <a:lnTo>
                    <a:pt x="1120878" y="8"/>
                  </a:lnTo>
                  <a:lnTo>
                    <a:pt x="1126482" y="7"/>
                  </a:lnTo>
                  <a:lnTo>
                    <a:pt x="1132087" y="6"/>
                  </a:lnTo>
                  <a:lnTo>
                    <a:pt x="1137691" y="5"/>
                  </a:lnTo>
                  <a:lnTo>
                    <a:pt x="1143296" y="4"/>
                  </a:lnTo>
                  <a:lnTo>
                    <a:pt x="1148900" y="3"/>
                  </a:lnTo>
                  <a:lnTo>
                    <a:pt x="1154504" y="2"/>
                  </a:lnTo>
                  <a:lnTo>
                    <a:pt x="1160109" y="1"/>
                  </a:lnTo>
                  <a:lnTo>
                    <a:pt x="1165713" y="1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1"/>
                  </a:lnTo>
                  <a:lnTo>
                    <a:pt x="1221757" y="1"/>
                  </a:lnTo>
                  <a:lnTo>
                    <a:pt x="1227362" y="2"/>
                  </a:lnTo>
                  <a:lnTo>
                    <a:pt x="1232966" y="3"/>
                  </a:lnTo>
                  <a:lnTo>
                    <a:pt x="1238570" y="4"/>
                  </a:lnTo>
                  <a:lnTo>
                    <a:pt x="1244175" y="6"/>
                  </a:lnTo>
                  <a:lnTo>
                    <a:pt x="1249779" y="7"/>
                  </a:lnTo>
                  <a:lnTo>
                    <a:pt x="1255384" y="9"/>
                  </a:lnTo>
                  <a:lnTo>
                    <a:pt x="1260988" y="10"/>
                  </a:lnTo>
                  <a:lnTo>
                    <a:pt x="1266592" y="12"/>
                  </a:lnTo>
                  <a:lnTo>
                    <a:pt x="1272197" y="14"/>
                  </a:lnTo>
                  <a:lnTo>
                    <a:pt x="1277801" y="17"/>
                  </a:lnTo>
                  <a:lnTo>
                    <a:pt x="1283406" y="19"/>
                  </a:lnTo>
                  <a:lnTo>
                    <a:pt x="1289010" y="22"/>
                  </a:lnTo>
                  <a:lnTo>
                    <a:pt x="1294614" y="24"/>
                  </a:lnTo>
                  <a:lnTo>
                    <a:pt x="1300219" y="27"/>
                  </a:lnTo>
                  <a:lnTo>
                    <a:pt x="1305823" y="31"/>
                  </a:lnTo>
                  <a:lnTo>
                    <a:pt x="1311427" y="34"/>
                  </a:lnTo>
                  <a:lnTo>
                    <a:pt x="1317032" y="38"/>
                  </a:lnTo>
                  <a:lnTo>
                    <a:pt x="1322636" y="42"/>
                  </a:lnTo>
                  <a:lnTo>
                    <a:pt x="1328241" y="46"/>
                  </a:lnTo>
                  <a:lnTo>
                    <a:pt x="1333845" y="50"/>
                  </a:lnTo>
                  <a:lnTo>
                    <a:pt x="1339449" y="55"/>
                  </a:lnTo>
                  <a:lnTo>
                    <a:pt x="1345054" y="60"/>
                  </a:lnTo>
                  <a:lnTo>
                    <a:pt x="1350658" y="65"/>
                  </a:lnTo>
                  <a:lnTo>
                    <a:pt x="1356263" y="70"/>
                  </a:lnTo>
                  <a:lnTo>
                    <a:pt x="1361867" y="76"/>
                  </a:lnTo>
                  <a:lnTo>
                    <a:pt x="1367471" y="82"/>
                  </a:lnTo>
                  <a:lnTo>
                    <a:pt x="1373076" y="89"/>
                  </a:lnTo>
                  <a:lnTo>
                    <a:pt x="1378680" y="96"/>
                  </a:lnTo>
                  <a:lnTo>
                    <a:pt x="1384285" y="103"/>
                  </a:lnTo>
                  <a:lnTo>
                    <a:pt x="1389889" y="111"/>
                  </a:lnTo>
                  <a:lnTo>
                    <a:pt x="1395493" y="119"/>
                  </a:lnTo>
                  <a:lnTo>
                    <a:pt x="1401098" y="127"/>
                  </a:lnTo>
                  <a:lnTo>
                    <a:pt x="1406702" y="136"/>
                  </a:lnTo>
                  <a:lnTo>
                    <a:pt x="1412307" y="145"/>
                  </a:lnTo>
                  <a:lnTo>
                    <a:pt x="1417911" y="155"/>
                  </a:lnTo>
                  <a:lnTo>
                    <a:pt x="1423515" y="165"/>
                  </a:lnTo>
                  <a:lnTo>
                    <a:pt x="1429120" y="176"/>
                  </a:lnTo>
                  <a:lnTo>
                    <a:pt x="1434724" y="188"/>
                  </a:lnTo>
                  <a:lnTo>
                    <a:pt x="1440329" y="199"/>
                  </a:lnTo>
                  <a:lnTo>
                    <a:pt x="1445933" y="212"/>
                  </a:lnTo>
                  <a:lnTo>
                    <a:pt x="1451537" y="225"/>
                  </a:lnTo>
                  <a:lnTo>
                    <a:pt x="1457142" y="239"/>
                  </a:lnTo>
                  <a:lnTo>
                    <a:pt x="1462746" y="254"/>
                  </a:lnTo>
                  <a:lnTo>
                    <a:pt x="1468350" y="269"/>
                  </a:lnTo>
                  <a:lnTo>
                    <a:pt x="1473955" y="285"/>
                  </a:lnTo>
                  <a:lnTo>
                    <a:pt x="1479559" y="302"/>
                  </a:lnTo>
                  <a:lnTo>
                    <a:pt x="1485164" y="320"/>
                  </a:lnTo>
                  <a:lnTo>
                    <a:pt x="1490768" y="338"/>
                  </a:lnTo>
                  <a:lnTo>
                    <a:pt x="1496372" y="357"/>
                  </a:lnTo>
                  <a:lnTo>
                    <a:pt x="1501977" y="378"/>
                  </a:lnTo>
                  <a:lnTo>
                    <a:pt x="1507581" y="399"/>
                  </a:lnTo>
                  <a:lnTo>
                    <a:pt x="1513186" y="421"/>
                  </a:lnTo>
                  <a:lnTo>
                    <a:pt x="1518790" y="445"/>
                  </a:lnTo>
                  <a:lnTo>
                    <a:pt x="1524394" y="469"/>
                  </a:lnTo>
                  <a:lnTo>
                    <a:pt x="1529999" y="495"/>
                  </a:lnTo>
                  <a:lnTo>
                    <a:pt x="1535603" y="521"/>
                  </a:lnTo>
                  <a:lnTo>
                    <a:pt x="1541208" y="549"/>
                  </a:lnTo>
                  <a:lnTo>
                    <a:pt x="1546812" y="578"/>
                  </a:lnTo>
                  <a:lnTo>
                    <a:pt x="1552416" y="609"/>
                  </a:lnTo>
                  <a:lnTo>
                    <a:pt x="1558021" y="640"/>
                  </a:lnTo>
                  <a:lnTo>
                    <a:pt x="1563625" y="673"/>
                  </a:lnTo>
                  <a:lnTo>
                    <a:pt x="1569230" y="708"/>
                  </a:lnTo>
                  <a:lnTo>
                    <a:pt x="1574834" y="744"/>
                  </a:lnTo>
                  <a:lnTo>
                    <a:pt x="1580438" y="781"/>
                  </a:lnTo>
                  <a:lnTo>
                    <a:pt x="1586043" y="820"/>
                  </a:lnTo>
                  <a:lnTo>
                    <a:pt x="1591647" y="860"/>
                  </a:lnTo>
                  <a:lnTo>
                    <a:pt x="1597252" y="902"/>
                  </a:lnTo>
                  <a:lnTo>
                    <a:pt x="1602856" y="946"/>
                  </a:lnTo>
                  <a:lnTo>
                    <a:pt x="1608460" y="991"/>
                  </a:lnTo>
                  <a:lnTo>
                    <a:pt x="1614065" y="1037"/>
                  </a:lnTo>
                  <a:lnTo>
                    <a:pt x="1619669" y="1085"/>
                  </a:lnTo>
                  <a:lnTo>
                    <a:pt x="1625273" y="1135"/>
                  </a:lnTo>
                  <a:lnTo>
                    <a:pt x="1630878" y="1186"/>
                  </a:lnTo>
                  <a:lnTo>
                    <a:pt x="1636482" y="1239"/>
                  </a:lnTo>
                  <a:lnTo>
                    <a:pt x="1642087" y="1293"/>
                  </a:lnTo>
                  <a:lnTo>
                    <a:pt x="1647691" y="1349"/>
                  </a:lnTo>
                  <a:lnTo>
                    <a:pt x="1653295" y="1406"/>
                  </a:lnTo>
                  <a:lnTo>
                    <a:pt x="1658900" y="1464"/>
                  </a:lnTo>
                  <a:lnTo>
                    <a:pt x="1664504" y="1524"/>
                  </a:lnTo>
                  <a:lnTo>
                    <a:pt x="1670109" y="1585"/>
                  </a:lnTo>
                  <a:lnTo>
                    <a:pt x="1675713" y="1647"/>
                  </a:lnTo>
                  <a:lnTo>
                    <a:pt x="1681317" y="1711"/>
                  </a:lnTo>
                  <a:lnTo>
                    <a:pt x="1686922" y="1775"/>
                  </a:lnTo>
                  <a:lnTo>
                    <a:pt x="1692526" y="1841"/>
                  </a:lnTo>
                  <a:lnTo>
                    <a:pt x="1698131" y="1907"/>
                  </a:lnTo>
                  <a:lnTo>
                    <a:pt x="1703735" y="1974"/>
                  </a:lnTo>
                  <a:lnTo>
                    <a:pt x="1709339" y="2042"/>
                  </a:lnTo>
                  <a:lnTo>
                    <a:pt x="1714944" y="2110"/>
                  </a:lnTo>
                  <a:lnTo>
                    <a:pt x="1720548" y="2179"/>
                  </a:lnTo>
                  <a:lnTo>
                    <a:pt x="1726153" y="2247"/>
                  </a:lnTo>
                  <a:lnTo>
                    <a:pt x="1731757" y="2316"/>
                  </a:lnTo>
                  <a:lnTo>
                    <a:pt x="1737361" y="2385"/>
                  </a:lnTo>
                  <a:lnTo>
                    <a:pt x="1742966" y="2453"/>
                  </a:lnTo>
                  <a:lnTo>
                    <a:pt x="1748570" y="2520"/>
                  </a:lnTo>
                  <a:lnTo>
                    <a:pt x="1754175" y="2587"/>
                  </a:lnTo>
                  <a:lnTo>
                    <a:pt x="1759779" y="2653"/>
                  </a:lnTo>
                  <a:lnTo>
                    <a:pt x="1765383" y="2718"/>
                  </a:lnTo>
                  <a:lnTo>
                    <a:pt x="1770988" y="2781"/>
                  </a:lnTo>
                  <a:lnTo>
                    <a:pt x="1776592" y="2843"/>
                  </a:lnTo>
                  <a:lnTo>
                    <a:pt x="1782196" y="2902"/>
                  </a:lnTo>
                  <a:lnTo>
                    <a:pt x="1787801" y="2960"/>
                  </a:lnTo>
                  <a:lnTo>
                    <a:pt x="1793405" y="3016"/>
                  </a:lnTo>
                  <a:lnTo>
                    <a:pt x="1799010" y="3069"/>
                  </a:lnTo>
                  <a:lnTo>
                    <a:pt x="1804614" y="3119"/>
                  </a:lnTo>
                  <a:lnTo>
                    <a:pt x="1810218" y="3167"/>
                  </a:lnTo>
                  <a:lnTo>
                    <a:pt x="1815823" y="3212"/>
                  </a:lnTo>
                  <a:lnTo>
                    <a:pt x="1821427" y="3253"/>
                  </a:lnTo>
                  <a:lnTo>
                    <a:pt x="1827032" y="3292"/>
                  </a:lnTo>
                  <a:lnTo>
                    <a:pt x="1832636" y="3327"/>
                  </a:lnTo>
                  <a:lnTo>
                    <a:pt x="1838240" y="3359"/>
                  </a:lnTo>
                  <a:lnTo>
                    <a:pt x="1843845" y="3387"/>
                  </a:lnTo>
                  <a:lnTo>
                    <a:pt x="1849449" y="3412"/>
                  </a:lnTo>
                  <a:lnTo>
                    <a:pt x="1855054" y="3433"/>
                  </a:lnTo>
                  <a:lnTo>
                    <a:pt x="1860658" y="3451"/>
                  </a:lnTo>
                  <a:lnTo>
                    <a:pt x="1866262" y="3465"/>
                  </a:lnTo>
                  <a:lnTo>
                    <a:pt x="1871867" y="3475"/>
                  </a:lnTo>
                  <a:lnTo>
                    <a:pt x="1877471" y="3482"/>
                  </a:lnTo>
                  <a:lnTo>
                    <a:pt x="1883076" y="3486"/>
                  </a:lnTo>
                  <a:lnTo>
                    <a:pt x="1883076" y="34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691486" y="4266888"/>
              <a:ext cx="1883076" cy="244390"/>
            </a:xfrm>
            <a:custGeom>
              <a:avLst/>
              <a:pathLst>
                <a:path w="1883076" h="244390">
                  <a:moveTo>
                    <a:pt x="0" y="200788"/>
                  </a:moveTo>
                  <a:lnTo>
                    <a:pt x="5604" y="194352"/>
                  </a:lnTo>
                  <a:lnTo>
                    <a:pt x="11208" y="187945"/>
                  </a:lnTo>
                  <a:lnTo>
                    <a:pt x="16813" y="181584"/>
                  </a:lnTo>
                  <a:lnTo>
                    <a:pt x="22417" y="175284"/>
                  </a:lnTo>
                  <a:lnTo>
                    <a:pt x="28021" y="169060"/>
                  </a:lnTo>
                  <a:lnTo>
                    <a:pt x="33626" y="162924"/>
                  </a:lnTo>
                  <a:lnTo>
                    <a:pt x="39230" y="156889"/>
                  </a:lnTo>
                  <a:lnTo>
                    <a:pt x="44835" y="150965"/>
                  </a:lnTo>
                  <a:lnTo>
                    <a:pt x="50439" y="145162"/>
                  </a:lnTo>
                  <a:lnTo>
                    <a:pt x="56043" y="139487"/>
                  </a:lnTo>
                  <a:lnTo>
                    <a:pt x="61648" y="133947"/>
                  </a:lnTo>
                  <a:lnTo>
                    <a:pt x="67252" y="128549"/>
                  </a:lnTo>
                  <a:lnTo>
                    <a:pt x="72857" y="123297"/>
                  </a:lnTo>
                  <a:lnTo>
                    <a:pt x="78461" y="118195"/>
                  </a:lnTo>
                  <a:lnTo>
                    <a:pt x="84065" y="113245"/>
                  </a:lnTo>
                  <a:lnTo>
                    <a:pt x="89670" y="108449"/>
                  </a:lnTo>
                  <a:lnTo>
                    <a:pt x="95274" y="103809"/>
                  </a:lnTo>
                  <a:lnTo>
                    <a:pt x="100879" y="99325"/>
                  </a:lnTo>
                  <a:lnTo>
                    <a:pt x="106483" y="94997"/>
                  </a:lnTo>
                  <a:lnTo>
                    <a:pt x="112087" y="90823"/>
                  </a:lnTo>
                  <a:lnTo>
                    <a:pt x="117692" y="86802"/>
                  </a:lnTo>
                  <a:lnTo>
                    <a:pt x="123296" y="82933"/>
                  </a:lnTo>
                  <a:lnTo>
                    <a:pt x="128901" y="79212"/>
                  </a:lnTo>
                  <a:lnTo>
                    <a:pt x="134505" y="75638"/>
                  </a:lnTo>
                  <a:lnTo>
                    <a:pt x="140109" y="72206"/>
                  </a:lnTo>
                  <a:lnTo>
                    <a:pt x="145714" y="68915"/>
                  </a:lnTo>
                  <a:lnTo>
                    <a:pt x="151318" y="65760"/>
                  </a:lnTo>
                  <a:lnTo>
                    <a:pt x="156923" y="62737"/>
                  </a:lnTo>
                  <a:lnTo>
                    <a:pt x="162527" y="59844"/>
                  </a:lnTo>
                  <a:lnTo>
                    <a:pt x="168131" y="57075"/>
                  </a:lnTo>
                  <a:lnTo>
                    <a:pt x="173736" y="54427"/>
                  </a:lnTo>
                  <a:lnTo>
                    <a:pt x="179340" y="51897"/>
                  </a:lnTo>
                  <a:lnTo>
                    <a:pt x="184944" y="49479"/>
                  </a:lnTo>
                  <a:lnTo>
                    <a:pt x="190549" y="47169"/>
                  </a:lnTo>
                  <a:lnTo>
                    <a:pt x="196153" y="44965"/>
                  </a:lnTo>
                  <a:lnTo>
                    <a:pt x="201758" y="42861"/>
                  </a:lnTo>
                  <a:lnTo>
                    <a:pt x="207362" y="40855"/>
                  </a:lnTo>
                  <a:lnTo>
                    <a:pt x="212966" y="38941"/>
                  </a:lnTo>
                  <a:lnTo>
                    <a:pt x="218571" y="37116"/>
                  </a:lnTo>
                  <a:lnTo>
                    <a:pt x="224175" y="35377"/>
                  </a:lnTo>
                  <a:lnTo>
                    <a:pt x="229780" y="33720"/>
                  </a:lnTo>
                  <a:lnTo>
                    <a:pt x="235384" y="32141"/>
                  </a:lnTo>
                  <a:lnTo>
                    <a:pt x="240988" y="30637"/>
                  </a:lnTo>
                  <a:lnTo>
                    <a:pt x="246593" y="29204"/>
                  </a:lnTo>
                  <a:lnTo>
                    <a:pt x="252197" y="27840"/>
                  </a:lnTo>
                  <a:lnTo>
                    <a:pt x="257802" y="26542"/>
                  </a:lnTo>
                  <a:lnTo>
                    <a:pt x="263406" y="25305"/>
                  </a:lnTo>
                  <a:lnTo>
                    <a:pt x="269010" y="24128"/>
                  </a:lnTo>
                  <a:lnTo>
                    <a:pt x="274615" y="23008"/>
                  </a:lnTo>
                  <a:lnTo>
                    <a:pt x="280219" y="21942"/>
                  </a:lnTo>
                  <a:lnTo>
                    <a:pt x="285824" y="20927"/>
                  </a:lnTo>
                  <a:lnTo>
                    <a:pt x="291428" y="19961"/>
                  </a:lnTo>
                  <a:lnTo>
                    <a:pt x="297032" y="19042"/>
                  </a:lnTo>
                  <a:lnTo>
                    <a:pt x="302637" y="18167"/>
                  </a:lnTo>
                  <a:lnTo>
                    <a:pt x="308241" y="17334"/>
                  </a:lnTo>
                  <a:lnTo>
                    <a:pt x="313846" y="16542"/>
                  </a:lnTo>
                  <a:lnTo>
                    <a:pt x="319450" y="15788"/>
                  </a:lnTo>
                  <a:lnTo>
                    <a:pt x="325054" y="15070"/>
                  </a:lnTo>
                  <a:lnTo>
                    <a:pt x="330659" y="14387"/>
                  </a:lnTo>
                  <a:lnTo>
                    <a:pt x="336263" y="13737"/>
                  </a:lnTo>
                  <a:lnTo>
                    <a:pt x="341867" y="13118"/>
                  </a:lnTo>
                  <a:lnTo>
                    <a:pt x="347472" y="12529"/>
                  </a:lnTo>
                  <a:lnTo>
                    <a:pt x="353076" y="11968"/>
                  </a:lnTo>
                  <a:lnTo>
                    <a:pt x="358681" y="11434"/>
                  </a:lnTo>
                  <a:lnTo>
                    <a:pt x="364285" y="10925"/>
                  </a:lnTo>
                  <a:lnTo>
                    <a:pt x="369889" y="10441"/>
                  </a:lnTo>
                  <a:lnTo>
                    <a:pt x="375494" y="9980"/>
                  </a:lnTo>
                  <a:lnTo>
                    <a:pt x="381098" y="9540"/>
                  </a:lnTo>
                  <a:lnTo>
                    <a:pt x="386703" y="9121"/>
                  </a:lnTo>
                  <a:lnTo>
                    <a:pt x="392307" y="8722"/>
                  </a:lnTo>
                  <a:lnTo>
                    <a:pt x="397911" y="8342"/>
                  </a:lnTo>
                  <a:lnTo>
                    <a:pt x="403516" y="7980"/>
                  </a:lnTo>
                  <a:lnTo>
                    <a:pt x="409120" y="7634"/>
                  </a:lnTo>
                  <a:lnTo>
                    <a:pt x="414725" y="7305"/>
                  </a:lnTo>
                  <a:lnTo>
                    <a:pt x="420329" y="6991"/>
                  </a:lnTo>
                  <a:lnTo>
                    <a:pt x="425933" y="6691"/>
                  </a:lnTo>
                  <a:lnTo>
                    <a:pt x="431538" y="6406"/>
                  </a:lnTo>
                  <a:lnTo>
                    <a:pt x="437142" y="6133"/>
                  </a:lnTo>
                  <a:lnTo>
                    <a:pt x="442747" y="5873"/>
                  </a:lnTo>
                  <a:lnTo>
                    <a:pt x="448351" y="5624"/>
                  </a:lnTo>
                  <a:lnTo>
                    <a:pt x="453955" y="5387"/>
                  </a:lnTo>
                  <a:lnTo>
                    <a:pt x="459560" y="5161"/>
                  </a:lnTo>
                  <a:lnTo>
                    <a:pt x="465164" y="4945"/>
                  </a:lnTo>
                  <a:lnTo>
                    <a:pt x="470769" y="4738"/>
                  </a:lnTo>
                  <a:lnTo>
                    <a:pt x="476373" y="4541"/>
                  </a:lnTo>
                  <a:lnTo>
                    <a:pt x="481977" y="4352"/>
                  </a:lnTo>
                  <a:lnTo>
                    <a:pt x="487582" y="4172"/>
                  </a:lnTo>
                  <a:lnTo>
                    <a:pt x="493186" y="4000"/>
                  </a:lnTo>
                  <a:lnTo>
                    <a:pt x="498790" y="3835"/>
                  </a:lnTo>
                  <a:lnTo>
                    <a:pt x="504395" y="3677"/>
                  </a:lnTo>
                  <a:lnTo>
                    <a:pt x="509999" y="3526"/>
                  </a:lnTo>
                  <a:lnTo>
                    <a:pt x="515604" y="3382"/>
                  </a:lnTo>
                  <a:lnTo>
                    <a:pt x="521208" y="3244"/>
                  </a:lnTo>
                  <a:lnTo>
                    <a:pt x="526812" y="3112"/>
                  </a:lnTo>
                  <a:lnTo>
                    <a:pt x="532417" y="2985"/>
                  </a:lnTo>
                  <a:lnTo>
                    <a:pt x="538021" y="2864"/>
                  </a:lnTo>
                  <a:lnTo>
                    <a:pt x="543626" y="2747"/>
                  </a:lnTo>
                  <a:lnTo>
                    <a:pt x="549230" y="2636"/>
                  </a:lnTo>
                  <a:lnTo>
                    <a:pt x="554834" y="2529"/>
                  </a:lnTo>
                  <a:lnTo>
                    <a:pt x="560439" y="2427"/>
                  </a:lnTo>
                  <a:lnTo>
                    <a:pt x="566043" y="2329"/>
                  </a:lnTo>
                  <a:lnTo>
                    <a:pt x="571648" y="2234"/>
                  </a:lnTo>
                  <a:lnTo>
                    <a:pt x="577252" y="2144"/>
                  </a:lnTo>
                  <a:lnTo>
                    <a:pt x="582856" y="2058"/>
                  </a:lnTo>
                  <a:lnTo>
                    <a:pt x="588461" y="1974"/>
                  </a:lnTo>
                  <a:lnTo>
                    <a:pt x="594065" y="1895"/>
                  </a:lnTo>
                  <a:lnTo>
                    <a:pt x="599670" y="1818"/>
                  </a:lnTo>
                  <a:lnTo>
                    <a:pt x="605274" y="1745"/>
                  </a:lnTo>
                  <a:lnTo>
                    <a:pt x="610878" y="1674"/>
                  </a:lnTo>
                  <a:lnTo>
                    <a:pt x="616483" y="1606"/>
                  </a:lnTo>
                  <a:lnTo>
                    <a:pt x="622087" y="1541"/>
                  </a:lnTo>
                  <a:lnTo>
                    <a:pt x="627692" y="1479"/>
                  </a:lnTo>
                  <a:lnTo>
                    <a:pt x="633296" y="1419"/>
                  </a:lnTo>
                  <a:lnTo>
                    <a:pt x="638900" y="1361"/>
                  </a:lnTo>
                  <a:lnTo>
                    <a:pt x="644505" y="1305"/>
                  </a:lnTo>
                  <a:lnTo>
                    <a:pt x="650109" y="1252"/>
                  </a:lnTo>
                  <a:lnTo>
                    <a:pt x="655713" y="1201"/>
                  </a:lnTo>
                  <a:lnTo>
                    <a:pt x="661318" y="1152"/>
                  </a:lnTo>
                  <a:lnTo>
                    <a:pt x="666922" y="1105"/>
                  </a:lnTo>
                  <a:lnTo>
                    <a:pt x="672527" y="1059"/>
                  </a:lnTo>
                  <a:lnTo>
                    <a:pt x="678131" y="1016"/>
                  </a:lnTo>
                  <a:lnTo>
                    <a:pt x="683735" y="974"/>
                  </a:lnTo>
                  <a:lnTo>
                    <a:pt x="689340" y="934"/>
                  </a:lnTo>
                  <a:lnTo>
                    <a:pt x="694944" y="895"/>
                  </a:lnTo>
                  <a:lnTo>
                    <a:pt x="700549" y="858"/>
                  </a:lnTo>
                  <a:lnTo>
                    <a:pt x="706153" y="822"/>
                  </a:lnTo>
                  <a:lnTo>
                    <a:pt x="711757" y="788"/>
                  </a:lnTo>
                  <a:lnTo>
                    <a:pt x="717362" y="755"/>
                  </a:lnTo>
                  <a:lnTo>
                    <a:pt x="722966" y="724"/>
                  </a:lnTo>
                  <a:lnTo>
                    <a:pt x="728571" y="693"/>
                  </a:lnTo>
                  <a:lnTo>
                    <a:pt x="734175" y="664"/>
                  </a:lnTo>
                  <a:lnTo>
                    <a:pt x="739779" y="636"/>
                  </a:lnTo>
                  <a:lnTo>
                    <a:pt x="745384" y="609"/>
                  </a:lnTo>
                  <a:lnTo>
                    <a:pt x="750988" y="584"/>
                  </a:lnTo>
                  <a:lnTo>
                    <a:pt x="756593" y="559"/>
                  </a:lnTo>
                  <a:lnTo>
                    <a:pt x="762197" y="535"/>
                  </a:lnTo>
                  <a:lnTo>
                    <a:pt x="767801" y="513"/>
                  </a:lnTo>
                  <a:lnTo>
                    <a:pt x="773406" y="491"/>
                  </a:lnTo>
                  <a:lnTo>
                    <a:pt x="779010" y="470"/>
                  </a:lnTo>
                  <a:lnTo>
                    <a:pt x="784615" y="450"/>
                  </a:lnTo>
                  <a:lnTo>
                    <a:pt x="790219" y="431"/>
                  </a:lnTo>
                  <a:lnTo>
                    <a:pt x="795823" y="413"/>
                  </a:lnTo>
                  <a:lnTo>
                    <a:pt x="801428" y="395"/>
                  </a:lnTo>
                  <a:lnTo>
                    <a:pt x="807032" y="378"/>
                  </a:lnTo>
                  <a:lnTo>
                    <a:pt x="812636" y="362"/>
                  </a:lnTo>
                  <a:lnTo>
                    <a:pt x="818241" y="346"/>
                  </a:lnTo>
                  <a:lnTo>
                    <a:pt x="823845" y="332"/>
                  </a:lnTo>
                  <a:lnTo>
                    <a:pt x="829450" y="317"/>
                  </a:lnTo>
                  <a:lnTo>
                    <a:pt x="835054" y="304"/>
                  </a:lnTo>
                  <a:lnTo>
                    <a:pt x="840658" y="291"/>
                  </a:lnTo>
                  <a:lnTo>
                    <a:pt x="846263" y="278"/>
                  </a:lnTo>
                  <a:lnTo>
                    <a:pt x="851867" y="266"/>
                  </a:lnTo>
                  <a:lnTo>
                    <a:pt x="857472" y="255"/>
                  </a:lnTo>
                  <a:lnTo>
                    <a:pt x="863076" y="244"/>
                  </a:lnTo>
                  <a:lnTo>
                    <a:pt x="868680" y="233"/>
                  </a:lnTo>
                  <a:lnTo>
                    <a:pt x="874285" y="223"/>
                  </a:lnTo>
                  <a:lnTo>
                    <a:pt x="879889" y="213"/>
                  </a:lnTo>
                  <a:lnTo>
                    <a:pt x="885494" y="204"/>
                  </a:lnTo>
                  <a:lnTo>
                    <a:pt x="891098" y="195"/>
                  </a:lnTo>
                  <a:lnTo>
                    <a:pt x="896702" y="186"/>
                  </a:lnTo>
                  <a:lnTo>
                    <a:pt x="902307" y="178"/>
                  </a:lnTo>
                  <a:lnTo>
                    <a:pt x="907911" y="170"/>
                  </a:lnTo>
                  <a:lnTo>
                    <a:pt x="913516" y="163"/>
                  </a:lnTo>
                  <a:lnTo>
                    <a:pt x="919120" y="155"/>
                  </a:lnTo>
                  <a:lnTo>
                    <a:pt x="924724" y="148"/>
                  </a:lnTo>
                  <a:lnTo>
                    <a:pt x="930329" y="142"/>
                  </a:lnTo>
                  <a:lnTo>
                    <a:pt x="935933" y="135"/>
                  </a:lnTo>
                  <a:lnTo>
                    <a:pt x="941538" y="129"/>
                  </a:lnTo>
                  <a:lnTo>
                    <a:pt x="947142" y="123"/>
                  </a:lnTo>
                  <a:lnTo>
                    <a:pt x="952746" y="117"/>
                  </a:lnTo>
                  <a:lnTo>
                    <a:pt x="958351" y="112"/>
                  </a:lnTo>
                  <a:lnTo>
                    <a:pt x="963955" y="106"/>
                  </a:lnTo>
                  <a:lnTo>
                    <a:pt x="969559" y="101"/>
                  </a:lnTo>
                  <a:lnTo>
                    <a:pt x="975164" y="96"/>
                  </a:lnTo>
                  <a:lnTo>
                    <a:pt x="980768" y="91"/>
                  </a:lnTo>
                  <a:lnTo>
                    <a:pt x="986373" y="87"/>
                  </a:lnTo>
                  <a:lnTo>
                    <a:pt x="991977" y="82"/>
                  </a:lnTo>
                  <a:lnTo>
                    <a:pt x="997581" y="78"/>
                  </a:lnTo>
                  <a:lnTo>
                    <a:pt x="1003186" y="74"/>
                  </a:lnTo>
                  <a:lnTo>
                    <a:pt x="1008790" y="70"/>
                  </a:lnTo>
                  <a:lnTo>
                    <a:pt x="1014395" y="66"/>
                  </a:lnTo>
                  <a:lnTo>
                    <a:pt x="1019999" y="62"/>
                  </a:lnTo>
                  <a:lnTo>
                    <a:pt x="1025603" y="58"/>
                  </a:lnTo>
                  <a:lnTo>
                    <a:pt x="1031208" y="55"/>
                  </a:lnTo>
                  <a:lnTo>
                    <a:pt x="1036812" y="51"/>
                  </a:lnTo>
                  <a:lnTo>
                    <a:pt x="1042417" y="48"/>
                  </a:lnTo>
                  <a:lnTo>
                    <a:pt x="1048021" y="45"/>
                  </a:lnTo>
                  <a:lnTo>
                    <a:pt x="1053625" y="42"/>
                  </a:lnTo>
                  <a:lnTo>
                    <a:pt x="1059230" y="39"/>
                  </a:lnTo>
                  <a:lnTo>
                    <a:pt x="1064834" y="36"/>
                  </a:lnTo>
                  <a:lnTo>
                    <a:pt x="1070439" y="33"/>
                  </a:lnTo>
                  <a:lnTo>
                    <a:pt x="1076043" y="30"/>
                  </a:lnTo>
                  <a:lnTo>
                    <a:pt x="1081647" y="28"/>
                  </a:lnTo>
                  <a:lnTo>
                    <a:pt x="1087252" y="25"/>
                  </a:lnTo>
                  <a:lnTo>
                    <a:pt x="1092856" y="23"/>
                  </a:lnTo>
                  <a:lnTo>
                    <a:pt x="1098461" y="21"/>
                  </a:lnTo>
                  <a:lnTo>
                    <a:pt x="1104065" y="18"/>
                  </a:lnTo>
                  <a:lnTo>
                    <a:pt x="1109669" y="16"/>
                  </a:lnTo>
                  <a:lnTo>
                    <a:pt x="1115274" y="14"/>
                  </a:lnTo>
                  <a:lnTo>
                    <a:pt x="1120878" y="13"/>
                  </a:lnTo>
                  <a:lnTo>
                    <a:pt x="1126482" y="11"/>
                  </a:lnTo>
                  <a:lnTo>
                    <a:pt x="1132087" y="9"/>
                  </a:lnTo>
                  <a:lnTo>
                    <a:pt x="1137691" y="8"/>
                  </a:lnTo>
                  <a:lnTo>
                    <a:pt x="1143296" y="6"/>
                  </a:lnTo>
                  <a:lnTo>
                    <a:pt x="1148900" y="5"/>
                  </a:lnTo>
                  <a:lnTo>
                    <a:pt x="1154504" y="4"/>
                  </a:lnTo>
                  <a:lnTo>
                    <a:pt x="1160109" y="3"/>
                  </a:lnTo>
                  <a:lnTo>
                    <a:pt x="1165713" y="2"/>
                  </a:lnTo>
                  <a:lnTo>
                    <a:pt x="1171318" y="1"/>
                  </a:lnTo>
                  <a:lnTo>
                    <a:pt x="1176922" y="1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1"/>
                  </a:lnTo>
                  <a:lnTo>
                    <a:pt x="1227362" y="1"/>
                  </a:lnTo>
                  <a:lnTo>
                    <a:pt x="1232966" y="2"/>
                  </a:lnTo>
                  <a:lnTo>
                    <a:pt x="1238570" y="3"/>
                  </a:lnTo>
                  <a:lnTo>
                    <a:pt x="1244175" y="4"/>
                  </a:lnTo>
                  <a:lnTo>
                    <a:pt x="1249779" y="5"/>
                  </a:lnTo>
                  <a:lnTo>
                    <a:pt x="1255384" y="7"/>
                  </a:lnTo>
                  <a:lnTo>
                    <a:pt x="1260988" y="8"/>
                  </a:lnTo>
                  <a:lnTo>
                    <a:pt x="1266592" y="10"/>
                  </a:lnTo>
                  <a:lnTo>
                    <a:pt x="1272197" y="12"/>
                  </a:lnTo>
                  <a:lnTo>
                    <a:pt x="1277801" y="14"/>
                  </a:lnTo>
                  <a:lnTo>
                    <a:pt x="1283406" y="17"/>
                  </a:lnTo>
                  <a:lnTo>
                    <a:pt x="1289010" y="19"/>
                  </a:lnTo>
                  <a:lnTo>
                    <a:pt x="1294614" y="22"/>
                  </a:lnTo>
                  <a:lnTo>
                    <a:pt x="1300219" y="25"/>
                  </a:lnTo>
                  <a:lnTo>
                    <a:pt x="1305823" y="28"/>
                  </a:lnTo>
                  <a:lnTo>
                    <a:pt x="1311427" y="31"/>
                  </a:lnTo>
                  <a:lnTo>
                    <a:pt x="1317032" y="35"/>
                  </a:lnTo>
                  <a:lnTo>
                    <a:pt x="1322636" y="39"/>
                  </a:lnTo>
                  <a:lnTo>
                    <a:pt x="1328241" y="43"/>
                  </a:lnTo>
                  <a:lnTo>
                    <a:pt x="1333845" y="47"/>
                  </a:lnTo>
                  <a:lnTo>
                    <a:pt x="1339449" y="52"/>
                  </a:lnTo>
                  <a:lnTo>
                    <a:pt x="1345054" y="57"/>
                  </a:lnTo>
                  <a:lnTo>
                    <a:pt x="1350658" y="62"/>
                  </a:lnTo>
                  <a:lnTo>
                    <a:pt x="1356263" y="67"/>
                  </a:lnTo>
                  <a:lnTo>
                    <a:pt x="1361867" y="73"/>
                  </a:lnTo>
                  <a:lnTo>
                    <a:pt x="1367471" y="79"/>
                  </a:lnTo>
                  <a:lnTo>
                    <a:pt x="1373076" y="86"/>
                  </a:lnTo>
                  <a:lnTo>
                    <a:pt x="1378680" y="92"/>
                  </a:lnTo>
                  <a:lnTo>
                    <a:pt x="1384285" y="99"/>
                  </a:lnTo>
                  <a:lnTo>
                    <a:pt x="1389889" y="107"/>
                  </a:lnTo>
                  <a:lnTo>
                    <a:pt x="1395493" y="115"/>
                  </a:lnTo>
                  <a:lnTo>
                    <a:pt x="1401098" y="123"/>
                  </a:lnTo>
                  <a:lnTo>
                    <a:pt x="1406702" y="132"/>
                  </a:lnTo>
                  <a:lnTo>
                    <a:pt x="1412307" y="141"/>
                  </a:lnTo>
                  <a:lnTo>
                    <a:pt x="1417911" y="151"/>
                  </a:lnTo>
                  <a:lnTo>
                    <a:pt x="1423515" y="162"/>
                  </a:lnTo>
                  <a:lnTo>
                    <a:pt x="1429120" y="172"/>
                  </a:lnTo>
                  <a:lnTo>
                    <a:pt x="1434724" y="184"/>
                  </a:lnTo>
                  <a:lnTo>
                    <a:pt x="1440329" y="196"/>
                  </a:lnTo>
                  <a:lnTo>
                    <a:pt x="1445933" y="208"/>
                  </a:lnTo>
                  <a:lnTo>
                    <a:pt x="1451537" y="221"/>
                  </a:lnTo>
                  <a:lnTo>
                    <a:pt x="1457142" y="235"/>
                  </a:lnTo>
                  <a:lnTo>
                    <a:pt x="1462746" y="250"/>
                  </a:lnTo>
                  <a:lnTo>
                    <a:pt x="1468350" y="265"/>
                  </a:lnTo>
                  <a:lnTo>
                    <a:pt x="1473955" y="281"/>
                  </a:lnTo>
                  <a:lnTo>
                    <a:pt x="1479559" y="298"/>
                  </a:lnTo>
                  <a:lnTo>
                    <a:pt x="1485164" y="316"/>
                  </a:lnTo>
                  <a:lnTo>
                    <a:pt x="1490768" y="334"/>
                  </a:lnTo>
                  <a:lnTo>
                    <a:pt x="1496372" y="353"/>
                  </a:lnTo>
                  <a:lnTo>
                    <a:pt x="1501977" y="374"/>
                  </a:lnTo>
                  <a:lnTo>
                    <a:pt x="1507581" y="395"/>
                  </a:lnTo>
                  <a:lnTo>
                    <a:pt x="1513186" y="417"/>
                  </a:lnTo>
                  <a:lnTo>
                    <a:pt x="1518790" y="441"/>
                  </a:lnTo>
                  <a:lnTo>
                    <a:pt x="1524394" y="465"/>
                  </a:lnTo>
                  <a:lnTo>
                    <a:pt x="1529999" y="490"/>
                  </a:lnTo>
                  <a:lnTo>
                    <a:pt x="1535603" y="517"/>
                  </a:lnTo>
                  <a:lnTo>
                    <a:pt x="1541208" y="545"/>
                  </a:lnTo>
                  <a:lnTo>
                    <a:pt x="1546812" y="574"/>
                  </a:lnTo>
                  <a:lnTo>
                    <a:pt x="1552416" y="604"/>
                  </a:lnTo>
                  <a:lnTo>
                    <a:pt x="1558021" y="636"/>
                  </a:lnTo>
                  <a:lnTo>
                    <a:pt x="1563625" y="669"/>
                  </a:lnTo>
                  <a:lnTo>
                    <a:pt x="1569230" y="704"/>
                  </a:lnTo>
                  <a:lnTo>
                    <a:pt x="1574834" y="740"/>
                  </a:lnTo>
                  <a:lnTo>
                    <a:pt x="1580438" y="777"/>
                  </a:lnTo>
                  <a:lnTo>
                    <a:pt x="1586043" y="816"/>
                  </a:lnTo>
                  <a:lnTo>
                    <a:pt x="1591647" y="856"/>
                  </a:lnTo>
                  <a:lnTo>
                    <a:pt x="1597252" y="898"/>
                  </a:lnTo>
                  <a:lnTo>
                    <a:pt x="1602856" y="941"/>
                  </a:lnTo>
                  <a:lnTo>
                    <a:pt x="1608460" y="986"/>
                  </a:lnTo>
                  <a:lnTo>
                    <a:pt x="1614065" y="1033"/>
                  </a:lnTo>
                  <a:lnTo>
                    <a:pt x="1619669" y="1081"/>
                  </a:lnTo>
                  <a:lnTo>
                    <a:pt x="1625273" y="1131"/>
                  </a:lnTo>
                  <a:lnTo>
                    <a:pt x="1630878" y="1182"/>
                  </a:lnTo>
                  <a:lnTo>
                    <a:pt x="1636482" y="1235"/>
                  </a:lnTo>
                  <a:lnTo>
                    <a:pt x="1642087" y="1289"/>
                  </a:lnTo>
                  <a:lnTo>
                    <a:pt x="1647691" y="1344"/>
                  </a:lnTo>
                  <a:lnTo>
                    <a:pt x="1653295" y="1401"/>
                  </a:lnTo>
                  <a:lnTo>
                    <a:pt x="1658900" y="1460"/>
                  </a:lnTo>
                  <a:lnTo>
                    <a:pt x="1664504" y="1520"/>
                  </a:lnTo>
                  <a:lnTo>
                    <a:pt x="1670109" y="1581"/>
                  </a:lnTo>
                  <a:lnTo>
                    <a:pt x="1675713" y="1643"/>
                  </a:lnTo>
                  <a:lnTo>
                    <a:pt x="1681317" y="1706"/>
                  </a:lnTo>
                  <a:lnTo>
                    <a:pt x="1686922" y="1771"/>
                  </a:lnTo>
                  <a:lnTo>
                    <a:pt x="1692526" y="1836"/>
                  </a:lnTo>
                  <a:lnTo>
                    <a:pt x="1698131" y="1903"/>
                  </a:lnTo>
                  <a:lnTo>
                    <a:pt x="1703735" y="1970"/>
                  </a:lnTo>
                  <a:lnTo>
                    <a:pt x="1709339" y="2038"/>
                  </a:lnTo>
                  <a:lnTo>
                    <a:pt x="1714944" y="2106"/>
                  </a:lnTo>
                  <a:lnTo>
                    <a:pt x="1720548" y="2174"/>
                  </a:lnTo>
                  <a:lnTo>
                    <a:pt x="1726153" y="2243"/>
                  </a:lnTo>
                  <a:lnTo>
                    <a:pt x="1731757" y="2312"/>
                  </a:lnTo>
                  <a:lnTo>
                    <a:pt x="1737361" y="2380"/>
                  </a:lnTo>
                  <a:lnTo>
                    <a:pt x="1742966" y="2448"/>
                  </a:lnTo>
                  <a:lnTo>
                    <a:pt x="1748570" y="2516"/>
                  </a:lnTo>
                  <a:lnTo>
                    <a:pt x="1754175" y="2583"/>
                  </a:lnTo>
                  <a:lnTo>
                    <a:pt x="1759779" y="2649"/>
                  </a:lnTo>
                  <a:lnTo>
                    <a:pt x="1765383" y="2713"/>
                  </a:lnTo>
                  <a:lnTo>
                    <a:pt x="1770988" y="2776"/>
                  </a:lnTo>
                  <a:lnTo>
                    <a:pt x="1776592" y="2838"/>
                  </a:lnTo>
                  <a:lnTo>
                    <a:pt x="1782196" y="2898"/>
                  </a:lnTo>
                  <a:lnTo>
                    <a:pt x="1787801" y="2956"/>
                  </a:lnTo>
                  <a:lnTo>
                    <a:pt x="1793405" y="3011"/>
                  </a:lnTo>
                  <a:lnTo>
                    <a:pt x="1799010" y="3064"/>
                  </a:lnTo>
                  <a:lnTo>
                    <a:pt x="1804614" y="3115"/>
                  </a:lnTo>
                  <a:lnTo>
                    <a:pt x="1810218" y="3162"/>
                  </a:lnTo>
                  <a:lnTo>
                    <a:pt x="1815823" y="3207"/>
                  </a:lnTo>
                  <a:lnTo>
                    <a:pt x="1821427" y="3249"/>
                  </a:lnTo>
                  <a:lnTo>
                    <a:pt x="1827032" y="3287"/>
                  </a:lnTo>
                  <a:lnTo>
                    <a:pt x="1832636" y="3322"/>
                  </a:lnTo>
                  <a:lnTo>
                    <a:pt x="1838240" y="3354"/>
                  </a:lnTo>
                  <a:lnTo>
                    <a:pt x="1843845" y="3383"/>
                  </a:lnTo>
                  <a:lnTo>
                    <a:pt x="1849449" y="3407"/>
                  </a:lnTo>
                  <a:lnTo>
                    <a:pt x="1855054" y="3429"/>
                  </a:lnTo>
                  <a:lnTo>
                    <a:pt x="1860658" y="3446"/>
                  </a:lnTo>
                  <a:lnTo>
                    <a:pt x="1866262" y="3460"/>
                  </a:lnTo>
                  <a:lnTo>
                    <a:pt x="1871867" y="3471"/>
                  </a:lnTo>
                  <a:lnTo>
                    <a:pt x="1877471" y="3478"/>
                  </a:lnTo>
                  <a:lnTo>
                    <a:pt x="1883076" y="3481"/>
                  </a:lnTo>
                  <a:lnTo>
                    <a:pt x="1877471" y="3478"/>
                  </a:lnTo>
                  <a:lnTo>
                    <a:pt x="1871867" y="3471"/>
                  </a:lnTo>
                  <a:lnTo>
                    <a:pt x="1866262" y="3460"/>
                  </a:lnTo>
                  <a:lnTo>
                    <a:pt x="1860658" y="3446"/>
                  </a:lnTo>
                  <a:lnTo>
                    <a:pt x="1855054" y="3429"/>
                  </a:lnTo>
                  <a:lnTo>
                    <a:pt x="1849449" y="3408"/>
                  </a:lnTo>
                  <a:lnTo>
                    <a:pt x="1843845" y="3383"/>
                  </a:lnTo>
                  <a:lnTo>
                    <a:pt x="1838240" y="3355"/>
                  </a:lnTo>
                  <a:lnTo>
                    <a:pt x="1832636" y="3323"/>
                  </a:lnTo>
                  <a:lnTo>
                    <a:pt x="1827032" y="3288"/>
                  </a:lnTo>
                  <a:lnTo>
                    <a:pt x="1821427" y="3249"/>
                  </a:lnTo>
                  <a:lnTo>
                    <a:pt x="1815823" y="3207"/>
                  </a:lnTo>
                  <a:lnTo>
                    <a:pt x="1810218" y="3163"/>
                  </a:lnTo>
                  <a:lnTo>
                    <a:pt x="1804614" y="3115"/>
                  </a:lnTo>
                  <a:lnTo>
                    <a:pt x="1799010" y="3064"/>
                  </a:lnTo>
                  <a:lnTo>
                    <a:pt x="1793405" y="3011"/>
                  </a:lnTo>
                  <a:lnTo>
                    <a:pt x="1787801" y="2956"/>
                  </a:lnTo>
                  <a:lnTo>
                    <a:pt x="1782196" y="2898"/>
                  </a:lnTo>
                  <a:lnTo>
                    <a:pt x="1776592" y="2838"/>
                  </a:lnTo>
                  <a:lnTo>
                    <a:pt x="1770988" y="2777"/>
                  </a:lnTo>
                  <a:lnTo>
                    <a:pt x="1765383" y="2714"/>
                  </a:lnTo>
                  <a:lnTo>
                    <a:pt x="1759779" y="2649"/>
                  </a:lnTo>
                  <a:lnTo>
                    <a:pt x="1754175" y="2583"/>
                  </a:lnTo>
                  <a:lnTo>
                    <a:pt x="1748570" y="2516"/>
                  </a:lnTo>
                  <a:lnTo>
                    <a:pt x="1742966" y="2449"/>
                  </a:lnTo>
                  <a:lnTo>
                    <a:pt x="1737361" y="2381"/>
                  </a:lnTo>
                  <a:lnTo>
                    <a:pt x="1731757" y="2312"/>
                  </a:lnTo>
                  <a:lnTo>
                    <a:pt x="1726153" y="2244"/>
                  </a:lnTo>
                  <a:lnTo>
                    <a:pt x="1720548" y="2175"/>
                  </a:lnTo>
                  <a:lnTo>
                    <a:pt x="1714944" y="2106"/>
                  </a:lnTo>
                  <a:lnTo>
                    <a:pt x="1709339" y="2038"/>
                  </a:lnTo>
                  <a:lnTo>
                    <a:pt x="1703735" y="1971"/>
                  </a:lnTo>
                  <a:lnTo>
                    <a:pt x="1698131" y="1903"/>
                  </a:lnTo>
                  <a:lnTo>
                    <a:pt x="1692526" y="1837"/>
                  </a:lnTo>
                  <a:lnTo>
                    <a:pt x="1686922" y="1772"/>
                  </a:lnTo>
                  <a:lnTo>
                    <a:pt x="1681317" y="1707"/>
                  </a:lnTo>
                  <a:lnTo>
                    <a:pt x="1675713" y="1644"/>
                  </a:lnTo>
                  <a:lnTo>
                    <a:pt x="1670109" y="1581"/>
                  </a:lnTo>
                  <a:lnTo>
                    <a:pt x="1664504" y="1520"/>
                  </a:lnTo>
                  <a:lnTo>
                    <a:pt x="1658900" y="1461"/>
                  </a:lnTo>
                  <a:lnTo>
                    <a:pt x="1653295" y="1402"/>
                  </a:lnTo>
                  <a:lnTo>
                    <a:pt x="1647691" y="1345"/>
                  </a:lnTo>
                  <a:lnTo>
                    <a:pt x="1642087" y="1290"/>
                  </a:lnTo>
                  <a:lnTo>
                    <a:pt x="1636482" y="1236"/>
                  </a:lnTo>
                  <a:lnTo>
                    <a:pt x="1630878" y="1183"/>
                  </a:lnTo>
                  <a:lnTo>
                    <a:pt x="1625273" y="1132"/>
                  </a:lnTo>
                  <a:lnTo>
                    <a:pt x="1619669" y="1082"/>
                  </a:lnTo>
                  <a:lnTo>
                    <a:pt x="1614065" y="1034"/>
                  </a:lnTo>
                  <a:lnTo>
                    <a:pt x="1608460" y="988"/>
                  </a:lnTo>
                  <a:lnTo>
                    <a:pt x="1602856" y="943"/>
                  </a:lnTo>
                  <a:lnTo>
                    <a:pt x="1597252" y="899"/>
                  </a:lnTo>
                  <a:lnTo>
                    <a:pt x="1591647" y="857"/>
                  </a:lnTo>
                  <a:lnTo>
                    <a:pt x="1586043" y="817"/>
                  </a:lnTo>
                  <a:lnTo>
                    <a:pt x="1580438" y="778"/>
                  </a:lnTo>
                  <a:lnTo>
                    <a:pt x="1574834" y="741"/>
                  </a:lnTo>
                  <a:lnTo>
                    <a:pt x="1569230" y="705"/>
                  </a:lnTo>
                  <a:lnTo>
                    <a:pt x="1563625" y="671"/>
                  </a:lnTo>
                  <a:lnTo>
                    <a:pt x="1558021" y="638"/>
                  </a:lnTo>
                  <a:lnTo>
                    <a:pt x="1552416" y="606"/>
                  </a:lnTo>
                  <a:lnTo>
                    <a:pt x="1546812" y="576"/>
                  </a:lnTo>
                  <a:lnTo>
                    <a:pt x="1541208" y="546"/>
                  </a:lnTo>
                  <a:lnTo>
                    <a:pt x="1535603" y="519"/>
                  </a:lnTo>
                  <a:lnTo>
                    <a:pt x="1529999" y="492"/>
                  </a:lnTo>
                  <a:lnTo>
                    <a:pt x="1524394" y="467"/>
                  </a:lnTo>
                  <a:lnTo>
                    <a:pt x="1518790" y="442"/>
                  </a:lnTo>
                  <a:lnTo>
                    <a:pt x="1513186" y="419"/>
                  </a:lnTo>
                  <a:lnTo>
                    <a:pt x="1507581" y="397"/>
                  </a:lnTo>
                  <a:lnTo>
                    <a:pt x="1501977" y="375"/>
                  </a:lnTo>
                  <a:lnTo>
                    <a:pt x="1496372" y="355"/>
                  </a:lnTo>
                  <a:lnTo>
                    <a:pt x="1490768" y="336"/>
                  </a:lnTo>
                  <a:lnTo>
                    <a:pt x="1485164" y="317"/>
                  </a:lnTo>
                  <a:lnTo>
                    <a:pt x="1479559" y="300"/>
                  </a:lnTo>
                  <a:lnTo>
                    <a:pt x="1473955" y="283"/>
                  </a:lnTo>
                  <a:lnTo>
                    <a:pt x="1468350" y="267"/>
                  </a:lnTo>
                  <a:lnTo>
                    <a:pt x="1462746" y="252"/>
                  </a:lnTo>
                  <a:lnTo>
                    <a:pt x="1457142" y="237"/>
                  </a:lnTo>
                  <a:lnTo>
                    <a:pt x="1451537" y="224"/>
                  </a:lnTo>
                  <a:lnTo>
                    <a:pt x="1445933" y="210"/>
                  </a:lnTo>
                  <a:lnTo>
                    <a:pt x="1440329" y="198"/>
                  </a:lnTo>
                  <a:lnTo>
                    <a:pt x="1434724" y="186"/>
                  </a:lnTo>
                  <a:lnTo>
                    <a:pt x="1429120" y="175"/>
                  </a:lnTo>
                  <a:lnTo>
                    <a:pt x="1423515" y="164"/>
                  </a:lnTo>
                  <a:lnTo>
                    <a:pt x="1417911" y="154"/>
                  </a:lnTo>
                  <a:lnTo>
                    <a:pt x="1412307" y="144"/>
                  </a:lnTo>
                  <a:lnTo>
                    <a:pt x="1406702" y="135"/>
                  </a:lnTo>
                  <a:lnTo>
                    <a:pt x="1401098" y="126"/>
                  </a:lnTo>
                  <a:lnTo>
                    <a:pt x="1395493" y="118"/>
                  </a:lnTo>
                  <a:lnTo>
                    <a:pt x="1389889" y="110"/>
                  </a:lnTo>
                  <a:lnTo>
                    <a:pt x="1384285" y="102"/>
                  </a:lnTo>
                  <a:lnTo>
                    <a:pt x="1378680" y="95"/>
                  </a:lnTo>
                  <a:lnTo>
                    <a:pt x="1373076" y="89"/>
                  </a:lnTo>
                  <a:lnTo>
                    <a:pt x="1367471" y="82"/>
                  </a:lnTo>
                  <a:lnTo>
                    <a:pt x="1361867" y="76"/>
                  </a:lnTo>
                  <a:lnTo>
                    <a:pt x="1356263" y="71"/>
                  </a:lnTo>
                  <a:lnTo>
                    <a:pt x="1350658" y="65"/>
                  </a:lnTo>
                  <a:lnTo>
                    <a:pt x="1345054" y="60"/>
                  </a:lnTo>
                  <a:lnTo>
                    <a:pt x="1339449" y="56"/>
                  </a:lnTo>
                  <a:lnTo>
                    <a:pt x="1333845" y="51"/>
                  </a:lnTo>
                  <a:lnTo>
                    <a:pt x="1328241" y="47"/>
                  </a:lnTo>
                  <a:lnTo>
                    <a:pt x="1322636" y="43"/>
                  </a:lnTo>
                  <a:lnTo>
                    <a:pt x="1317032" y="39"/>
                  </a:lnTo>
                  <a:lnTo>
                    <a:pt x="1311427" y="36"/>
                  </a:lnTo>
                  <a:lnTo>
                    <a:pt x="1305823" y="33"/>
                  </a:lnTo>
                  <a:lnTo>
                    <a:pt x="1300219" y="30"/>
                  </a:lnTo>
                  <a:lnTo>
                    <a:pt x="1294614" y="27"/>
                  </a:lnTo>
                  <a:lnTo>
                    <a:pt x="1289010" y="24"/>
                  </a:lnTo>
                  <a:lnTo>
                    <a:pt x="1283406" y="22"/>
                  </a:lnTo>
                  <a:lnTo>
                    <a:pt x="1277801" y="20"/>
                  </a:lnTo>
                  <a:lnTo>
                    <a:pt x="1272197" y="18"/>
                  </a:lnTo>
                  <a:lnTo>
                    <a:pt x="1266592" y="16"/>
                  </a:lnTo>
                  <a:lnTo>
                    <a:pt x="1260988" y="15"/>
                  </a:lnTo>
                  <a:lnTo>
                    <a:pt x="1255384" y="13"/>
                  </a:lnTo>
                  <a:lnTo>
                    <a:pt x="1249779" y="12"/>
                  </a:lnTo>
                  <a:lnTo>
                    <a:pt x="1244175" y="11"/>
                  </a:lnTo>
                  <a:lnTo>
                    <a:pt x="1238570" y="10"/>
                  </a:lnTo>
                  <a:lnTo>
                    <a:pt x="1232966" y="10"/>
                  </a:lnTo>
                  <a:lnTo>
                    <a:pt x="1227362" y="9"/>
                  </a:lnTo>
                  <a:lnTo>
                    <a:pt x="1221757" y="9"/>
                  </a:lnTo>
                  <a:lnTo>
                    <a:pt x="1216153" y="9"/>
                  </a:lnTo>
                  <a:lnTo>
                    <a:pt x="1210548" y="9"/>
                  </a:lnTo>
                  <a:lnTo>
                    <a:pt x="1204944" y="9"/>
                  </a:lnTo>
                  <a:lnTo>
                    <a:pt x="1199340" y="9"/>
                  </a:lnTo>
                  <a:lnTo>
                    <a:pt x="1193735" y="10"/>
                  </a:lnTo>
                  <a:lnTo>
                    <a:pt x="1188131" y="10"/>
                  </a:lnTo>
                  <a:lnTo>
                    <a:pt x="1182526" y="11"/>
                  </a:lnTo>
                  <a:lnTo>
                    <a:pt x="1176922" y="12"/>
                  </a:lnTo>
                  <a:lnTo>
                    <a:pt x="1171318" y="13"/>
                  </a:lnTo>
                  <a:lnTo>
                    <a:pt x="1165713" y="15"/>
                  </a:lnTo>
                  <a:lnTo>
                    <a:pt x="1160109" y="16"/>
                  </a:lnTo>
                  <a:lnTo>
                    <a:pt x="1154504" y="18"/>
                  </a:lnTo>
                  <a:lnTo>
                    <a:pt x="1148900" y="20"/>
                  </a:lnTo>
                  <a:lnTo>
                    <a:pt x="1143296" y="22"/>
                  </a:lnTo>
                  <a:lnTo>
                    <a:pt x="1137691" y="24"/>
                  </a:lnTo>
                  <a:lnTo>
                    <a:pt x="1132087" y="26"/>
                  </a:lnTo>
                  <a:lnTo>
                    <a:pt x="1126482" y="28"/>
                  </a:lnTo>
                  <a:lnTo>
                    <a:pt x="1120878" y="31"/>
                  </a:lnTo>
                  <a:lnTo>
                    <a:pt x="1115274" y="33"/>
                  </a:lnTo>
                  <a:lnTo>
                    <a:pt x="1109669" y="36"/>
                  </a:lnTo>
                  <a:lnTo>
                    <a:pt x="1104065" y="39"/>
                  </a:lnTo>
                  <a:lnTo>
                    <a:pt x="1098461" y="42"/>
                  </a:lnTo>
                  <a:lnTo>
                    <a:pt x="1092856" y="46"/>
                  </a:lnTo>
                  <a:lnTo>
                    <a:pt x="1087252" y="49"/>
                  </a:lnTo>
                  <a:lnTo>
                    <a:pt x="1081647" y="53"/>
                  </a:lnTo>
                  <a:lnTo>
                    <a:pt x="1076043" y="56"/>
                  </a:lnTo>
                  <a:lnTo>
                    <a:pt x="1070439" y="60"/>
                  </a:lnTo>
                  <a:lnTo>
                    <a:pt x="1064834" y="64"/>
                  </a:lnTo>
                  <a:lnTo>
                    <a:pt x="1059230" y="69"/>
                  </a:lnTo>
                  <a:lnTo>
                    <a:pt x="1053625" y="73"/>
                  </a:lnTo>
                  <a:lnTo>
                    <a:pt x="1048021" y="78"/>
                  </a:lnTo>
                  <a:lnTo>
                    <a:pt x="1042417" y="82"/>
                  </a:lnTo>
                  <a:lnTo>
                    <a:pt x="1036812" y="87"/>
                  </a:lnTo>
                  <a:lnTo>
                    <a:pt x="1031208" y="92"/>
                  </a:lnTo>
                  <a:lnTo>
                    <a:pt x="1025603" y="97"/>
                  </a:lnTo>
                  <a:lnTo>
                    <a:pt x="1019999" y="103"/>
                  </a:lnTo>
                  <a:lnTo>
                    <a:pt x="1014395" y="108"/>
                  </a:lnTo>
                  <a:lnTo>
                    <a:pt x="1008790" y="114"/>
                  </a:lnTo>
                  <a:lnTo>
                    <a:pt x="1003186" y="120"/>
                  </a:lnTo>
                  <a:lnTo>
                    <a:pt x="997581" y="127"/>
                  </a:lnTo>
                  <a:lnTo>
                    <a:pt x="991977" y="133"/>
                  </a:lnTo>
                  <a:lnTo>
                    <a:pt x="986373" y="140"/>
                  </a:lnTo>
                  <a:lnTo>
                    <a:pt x="980768" y="147"/>
                  </a:lnTo>
                  <a:lnTo>
                    <a:pt x="975164" y="154"/>
                  </a:lnTo>
                  <a:lnTo>
                    <a:pt x="969559" y="161"/>
                  </a:lnTo>
                  <a:lnTo>
                    <a:pt x="963955" y="169"/>
                  </a:lnTo>
                  <a:lnTo>
                    <a:pt x="958351" y="177"/>
                  </a:lnTo>
                  <a:lnTo>
                    <a:pt x="952746" y="185"/>
                  </a:lnTo>
                  <a:lnTo>
                    <a:pt x="947142" y="194"/>
                  </a:lnTo>
                  <a:lnTo>
                    <a:pt x="941538" y="203"/>
                  </a:lnTo>
                  <a:lnTo>
                    <a:pt x="935933" y="213"/>
                  </a:lnTo>
                  <a:lnTo>
                    <a:pt x="930329" y="222"/>
                  </a:lnTo>
                  <a:lnTo>
                    <a:pt x="924724" y="232"/>
                  </a:lnTo>
                  <a:lnTo>
                    <a:pt x="919120" y="243"/>
                  </a:lnTo>
                  <a:lnTo>
                    <a:pt x="913516" y="254"/>
                  </a:lnTo>
                  <a:lnTo>
                    <a:pt x="907911" y="265"/>
                  </a:lnTo>
                  <a:lnTo>
                    <a:pt x="902307" y="277"/>
                  </a:lnTo>
                  <a:lnTo>
                    <a:pt x="896702" y="290"/>
                  </a:lnTo>
                  <a:lnTo>
                    <a:pt x="891098" y="303"/>
                  </a:lnTo>
                  <a:lnTo>
                    <a:pt x="885494" y="316"/>
                  </a:lnTo>
                  <a:lnTo>
                    <a:pt x="879889" y="330"/>
                  </a:lnTo>
                  <a:lnTo>
                    <a:pt x="874285" y="345"/>
                  </a:lnTo>
                  <a:lnTo>
                    <a:pt x="868680" y="360"/>
                  </a:lnTo>
                  <a:lnTo>
                    <a:pt x="863076" y="376"/>
                  </a:lnTo>
                  <a:lnTo>
                    <a:pt x="857472" y="393"/>
                  </a:lnTo>
                  <a:lnTo>
                    <a:pt x="851867" y="411"/>
                  </a:lnTo>
                  <a:lnTo>
                    <a:pt x="846263" y="429"/>
                  </a:lnTo>
                  <a:lnTo>
                    <a:pt x="840658" y="448"/>
                  </a:lnTo>
                  <a:lnTo>
                    <a:pt x="835054" y="468"/>
                  </a:lnTo>
                  <a:lnTo>
                    <a:pt x="829450" y="489"/>
                  </a:lnTo>
                  <a:lnTo>
                    <a:pt x="823845" y="510"/>
                  </a:lnTo>
                  <a:lnTo>
                    <a:pt x="818241" y="533"/>
                  </a:lnTo>
                  <a:lnTo>
                    <a:pt x="812636" y="556"/>
                  </a:lnTo>
                  <a:lnTo>
                    <a:pt x="807032" y="581"/>
                  </a:lnTo>
                  <a:lnTo>
                    <a:pt x="801428" y="607"/>
                  </a:lnTo>
                  <a:lnTo>
                    <a:pt x="795823" y="634"/>
                  </a:lnTo>
                  <a:lnTo>
                    <a:pt x="790219" y="662"/>
                  </a:lnTo>
                  <a:lnTo>
                    <a:pt x="784615" y="691"/>
                  </a:lnTo>
                  <a:lnTo>
                    <a:pt x="779010" y="722"/>
                  </a:lnTo>
                  <a:lnTo>
                    <a:pt x="773406" y="754"/>
                  </a:lnTo>
                  <a:lnTo>
                    <a:pt x="767801" y="787"/>
                  </a:lnTo>
                  <a:lnTo>
                    <a:pt x="762197" y="822"/>
                  </a:lnTo>
                  <a:lnTo>
                    <a:pt x="756593" y="858"/>
                  </a:lnTo>
                  <a:lnTo>
                    <a:pt x="750988" y="896"/>
                  </a:lnTo>
                  <a:lnTo>
                    <a:pt x="745384" y="935"/>
                  </a:lnTo>
                  <a:lnTo>
                    <a:pt x="739779" y="976"/>
                  </a:lnTo>
                  <a:lnTo>
                    <a:pt x="734175" y="1019"/>
                  </a:lnTo>
                  <a:lnTo>
                    <a:pt x="728571" y="1064"/>
                  </a:lnTo>
                  <a:lnTo>
                    <a:pt x="722966" y="1110"/>
                  </a:lnTo>
                  <a:lnTo>
                    <a:pt x="717362" y="1159"/>
                  </a:lnTo>
                  <a:lnTo>
                    <a:pt x="711757" y="1209"/>
                  </a:lnTo>
                  <a:lnTo>
                    <a:pt x="706153" y="1262"/>
                  </a:lnTo>
                  <a:lnTo>
                    <a:pt x="700549" y="1317"/>
                  </a:lnTo>
                  <a:lnTo>
                    <a:pt x="694944" y="1374"/>
                  </a:lnTo>
                  <a:lnTo>
                    <a:pt x="689340" y="1433"/>
                  </a:lnTo>
                  <a:lnTo>
                    <a:pt x="683735" y="1495"/>
                  </a:lnTo>
                  <a:lnTo>
                    <a:pt x="678131" y="1560"/>
                  </a:lnTo>
                  <a:lnTo>
                    <a:pt x="672527" y="1627"/>
                  </a:lnTo>
                  <a:lnTo>
                    <a:pt x="666922" y="1696"/>
                  </a:lnTo>
                  <a:lnTo>
                    <a:pt x="661318" y="1769"/>
                  </a:lnTo>
                  <a:lnTo>
                    <a:pt x="655713" y="1844"/>
                  </a:lnTo>
                  <a:lnTo>
                    <a:pt x="650109" y="1923"/>
                  </a:lnTo>
                  <a:lnTo>
                    <a:pt x="644505" y="2005"/>
                  </a:lnTo>
                  <a:lnTo>
                    <a:pt x="638900" y="2090"/>
                  </a:lnTo>
                  <a:lnTo>
                    <a:pt x="633296" y="2178"/>
                  </a:lnTo>
                  <a:lnTo>
                    <a:pt x="627692" y="2270"/>
                  </a:lnTo>
                  <a:lnTo>
                    <a:pt x="622087" y="2366"/>
                  </a:lnTo>
                  <a:lnTo>
                    <a:pt x="616483" y="2465"/>
                  </a:lnTo>
                  <a:lnTo>
                    <a:pt x="610878" y="2569"/>
                  </a:lnTo>
                  <a:lnTo>
                    <a:pt x="605274" y="2677"/>
                  </a:lnTo>
                  <a:lnTo>
                    <a:pt x="599670" y="2789"/>
                  </a:lnTo>
                  <a:lnTo>
                    <a:pt x="594065" y="2906"/>
                  </a:lnTo>
                  <a:lnTo>
                    <a:pt x="588461" y="3027"/>
                  </a:lnTo>
                  <a:lnTo>
                    <a:pt x="582856" y="3154"/>
                  </a:lnTo>
                  <a:lnTo>
                    <a:pt x="577252" y="3285"/>
                  </a:lnTo>
                  <a:lnTo>
                    <a:pt x="571648" y="3422"/>
                  </a:lnTo>
                  <a:lnTo>
                    <a:pt x="566043" y="3565"/>
                  </a:lnTo>
                  <a:lnTo>
                    <a:pt x="560439" y="3713"/>
                  </a:lnTo>
                  <a:lnTo>
                    <a:pt x="554834" y="3868"/>
                  </a:lnTo>
                  <a:lnTo>
                    <a:pt x="549230" y="4029"/>
                  </a:lnTo>
                  <a:lnTo>
                    <a:pt x="543626" y="4197"/>
                  </a:lnTo>
                  <a:lnTo>
                    <a:pt x="538021" y="4372"/>
                  </a:lnTo>
                  <a:lnTo>
                    <a:pt x="532417" y="4554"/>
                  </a:lnTo>
                  <a:lnTo>
                    <a:pt x="526812" y="4743"/>
                  </a:lnTo>
                  <a:lnTo>
                    <a:pt x="521208" y="4941"/>
                  </a:lnTo>
                  <a:lnTo>
                    <a:pt x="515604" y="5148"/>
                  </a:lnTo>
                  <a:lnTo>
                    <a:pt x="509999" y="5363"/>
                  </a:lnTo>
                  <a:lnTo>
                    <a:pt x="504395" y="5587"/>
                  </a:lnTo>
                  <a:lnTo>
                    <a:pt x="498790" y="5821"/>
                  </a:lnTo>
                  <a:lnTo>
                    <a:pt x="493186" y="6065"/>
                  </a:lnTo>
                  <a:lnTo>
                    <a:pt x="487582" y="6319"/>
                  </a:lnTo>
                  <a:lnTo>
                    <a:pt x="481977" y="6585"/>
                  </a:lnTo>
                  <a:lnTo>
                    <a:pt x="476373" y="6863"/>
                  </a:lnTo>
                  <a:lnTo>
                    <a:pt x="470769" y="7152"/>
                  </a:lnTo>
                  <a:lnTo>
                    <a:pt x="465164" y="7455"/>
                  </a:lnTo>
                  <a:lnTo>
                    <a:pt x="459560" y="7770"/>
                  </a:lnTo>
                  <a:lnTo>
                    <a:pt x="453955" y="8100"/>
                  </a:lnTo>
                  <a:lnTo>
                    <a:pt x="448351" y="8445"/>
                  </a:lnTo>
                  <a:lnTo>
                    <a:pt x="442747" y="8805"/>
                  </a:lnTo>
                  <a:lnTo>
                    <a:pt x="437142" y="9181"/>
                  </a:lnTo>
                  <a:lnTo>
                    <a:pt x="431538" y="9575"/>
                  </a:lnTo>
                  <a:lnTo>
                    <a:pt x="425933" y="9986"/>
                  </a:lnTo>
                  <a:lnTo>
                    <a:pt x="420329" y="10416"/>
                  </a:lnTo>
                  <a:lnTo>
                    <a:pt x="414725" y="10866"/>
                  </a:lnTo>
                  <a:lnTo>
                    <a:pt x="409120" y="11336"/>
                  </a:lnTo>
                  <a:lnTo>
                    <a:pt x="403516" y="11828"/>
                  </a:lnTo>
                  <a:lnTo>
                    <a:pt x="397911" y="12342"/>
                  </a:lnTo>
                  <a:lnTo>
                    <a:pt x="392307" y="12880"/>
                  </a:lnTo>
                  <a:lnTo>
                    <a:pt x="386703" y="13444"/>
                  </a:lnTo>
                  <a:lnTo>
                    <a:pt x="381098" y="14033"/>
                  </a:lnTo>
                  <a:lnTo>
                    <a:pt x="375494" y="14650"/>
                  </a:lnTo>
                  <a:lnTo>
                    <a:pt x="369889" y="15296"/>
                  </a:lnTo>
                  <a:lnTo>
                    <a:pt x="364285" y="15972"/>
                  </a:lnTo>
                  <a:lnTo>
                    <a:pt x="358681" y="16680"/>
                  </a:lnTo>
                  <a:lnTo>
                    <a:pt x="353076" y="17421"/>
                  </a:lnTo>
                  <a:lnTo>
                    <a:pt x="347472" y="18197"/>
                  </a:lnTo>
                  <a:lnTo>
                    <a:pt x="341867" y="19009"/>
                  </a:lnTo>
                  <a:lnTo>
                    <a:pt x="336263" y="19860"/>
                  </a:lnTo>
                  <a:lnTo>
                    <a:pt x="330659" y="20751"/>
                  </a:lnTo>
                  <a:lnTo>
                    <a:pt x="325054" y="21685"/>
                  </a:lnTo>
                  <a:lnTo>
                    <a:pt x="319450" y="22662"/>
                  </a:lnTo>
                  <a:lnTo>
                    <a:pt x="313846" y="23686"/>
                  </a:lnTo>
                  <a:lnTo>
                    <a:pt x="308241" y="24759"/>
                  </a:lnTo>
                  <a:lnTo>
                    <a:pt x="302637" y="25882"/>
                  </a:lnTo>
                  <a:lnTo>
                    <a:pt x="297032" y="27059"/>
                  </a:lnTo>
                  <a:lnTo>
                    <a:pt x="291428" y="28292"/>
                  </a:lnTo>
                  <a:lnTo>
                    <a:pt x="285824" y="29583"/>
                  </a:lnTo>
                  <a:lnTo>
                    <a:pt x="280219" y="30935"/>
                  </a:lnTo>
                  <a:lnTo>
                    <a:pt x="274615" y="32351"/>
                  </a:lnTo>
                  <a:lnTo>
                    <a:pt x="269010" y="33834"/>
                  </a:lnTo>
                  <a:lnTo>
                    <a:pt x="263406" y="35388"/>
                  </a:lnTo>
                  <a:lnTo>
                    <a:pt x="257802" y="37014"/>
                  </a:lnTo>
                  <a:lnTo>
                    <a:pt x="252197" y="38717"/>
                  </a:lnTo>
                  <a:lnTo>
                    <a:pt x="246593" y="40499"/>
                  </a:lnTo>
                  <a:lnTo>
                    <a:pt x="240988" y="42365"/>
                  </a:lnTo>
                  <a:lnTo>
                    <a:pt x="235384" y="44317"/>
                  </a:lnTo>
                  <a:lnTo>
                    <a:pt x="229780" y="46360"/>
                  </a:lnTo>
                  <a:lnTo>
                    <a:pt x="224175" y="48497"/>
                  </a:lnTo>
                  <a:lnTo>
                    <a:pt x="218571" y="50733"/>
                  </a:lnTo>
                  <a:lnTo>
                    <a:pt x="212966" y="53070"/>
                  </a:lnTo>
                  <a:lnTo>
                    <a:pt x="207362" y="55514"/>
                  </a:lnTo>
                  <a:lnTo>
                    <a:pt x="201758" y="58068"/>
                  </a:lnTo>
                  <a:lnTo>
                    <a:pt x="196153" y="60736"/>
                  </a:lnTo>
                  <a:lnTo>
                    <a:pt x="190549" y="63523"/>
                  </a:lnTo>
                  <a:lnTo>
                    <a:pt x="184944" y="66432"/>
                  </a:lnTo>
                  <a:lnTo>
                    <a:pt x="179340" y="69469"/>
                  </a:lnTo>
                  <a:lnTo>
                    <a:pt x="173736" y="72636"/>
                  </a:lnTo>
                  <a:lnTo>
                    <a:pt x="168131" y="75939"/>
                  </a:lnTo>
                  <a:lnTo>
                    <a:pt x="162527" y="79381"/>
                  </a:lnTo>
                  <a:lnTo>
                    <a:pt x="156923" y="82966"/>
                  </a:lnTo>
                  <a:lnTo>
                    <a:pt x="151318" y="86698"/>
                  </a:lnTo>
                  <a:lnTo>
                    <a:pt x="145714" y="90580"/>
                  </a:lnTo>
                  <a:lnTo>
                    <a:pt x="140109" y="94617"/>
                  </a:lnTo>
                  <a:lnTo>
                    <a:pt x="134505" y="98811"/>
                  </a:lnTo>
                  <a:lnTo>
                    <a:pt x="128901" y="103165"/>
                  </a:lnTo>
                  <a:lnTo>
                    <a:pt x="123296" y="107681"/>
                  </a:lnTo>
                  <a:lnTo>
                    <a:pt x="117692" y="112362"/>
                  </a:lnTo>
                  <a:lnTo>
                    <a:pt x="112087" y="117210"/>
                  </a:lnTo>
                  <a:lnTo>
                    <a:pt x="106483" y="122224"/>
                  </a:lnTo>
                  <a:lnTo>
                    <a:pt x="100879" y="127406"/>
                  </a:lnTo>
                  <a:lnTo>
                    <a:pt x="95274" y="132755"/>
                  </a:lnTo>
                  <a:lnTo>
                    <a:pt x="89670" y="138271"/>
                  </a:lnTo>
                  <a:lnTo>
                    <a:pt x="84065" y="143952"/>
                  </a:lnTo>
                  <a:lnTo>
                    <a:pt x="78461" y="149794"/>
                  </a:lnTo>
                  <a:lnTo>
                    <a:pt x="72857" y="155794"/>
                  </a:lnTo>
                  <a:lnTo>
                    <a:pt x="67252" y="161948"/>
                  </a:lnTo>
                  <a:lnTo>
                    <a:pt x="61648" y="168250"/>
                  </a:lnTo>
                  <a:lnTo>
                    <a:pt x="56043" y="174692"/>
                  </a:lnTo>
                  <a:lnTo>
                    <a:pt x="50439" y="181267"/>
                  </a:lnTo>
                  <a:lnTo>
                    <a:pt x="44835" y="187965"/>
                  </a:lnTo>
                  <a:lnTo>
                    <a:pt x="39230" y="194775"/>
                  </a:lnTo>
                  <a:lnTo>
                    <a:pt x="33626" y="201685"/>
                  </a:lnTo>
                  <a:lnTo>
                    <a:pt x="28021" y="208681"/>
                  </a:lnTo>
                  <a:lnTo>
                    <a:pt x="22417" y="215749"/>
                  </a:lnTo>
                  <a:lnTo>
                    <a:pt x="16813" y="222872"/>
                  </a:lnTo>
                  <a:lnTo>
                    <a:pt x="11208" y="230033"/>
                  </a:lnTo>
                  <a:lnTo>
                    <a:pt x="5604" y="237213"/>
                  </a:lnTo>
                  <a:lnTo>
                    <a:pt x="0" y="244390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91486" y="4266888"/>
              <a:ext cx="1883076" cy="200788"/>
            </a:xfrm>
            <a:custGeom>
              <a:avLst/>
              <a:pathLst>
                <a:path w="1883076" h="200788">
                  <a:moveTo>
                    <a:pt x="0" y="200788"/>
                  </a:moveTo>
                  <a:lnTo>
                    <a:pt x="5604" y="194352"/>
                  </a:lnTo>
                  <a:lnTo>
                    <a:pt x="11208" y="187945"/>
                  </a:lnTo>
                  <a:lnTo>
                    <a:pt x="16813" y="181584"/>
                  </a:lnTo>
                  <a:lnTo>
                    <a:pt x="22417" y="175284"/>
                  </a:lnTo>
                  <a:lnTo>
                    <a:pt x="28021" y="169060"/>
                  </a:lnTo>
                  <a:lnTo>
                    <a:pt x="33626" y="162924"/>
                  </a:lnTo>
                  <a:lnTo>
                    <a:pt x="39230" y="156889"/>
                  </a:lnTo>
                  <a:lnTo>
                    <a:pt x="44835" y="150965"/>
                  </a:lnTo>
                  <a:lnTo>
                    <a:pt x="50439" y="145162"/>
                  </a:lnTo>
                  <a:lnTo>
                    <a:pt x="56043" y="139487"/>
                  </a:lnTo>
                  <a:lnTo>
                    <a:pt x="61648" y="133947"/>
                  </a:lnTo>
                  <a:lnTo>
                    <a:pt x="67252" y="128549"/>
                  </a:lnTo>
                  <a:lnTo>
                    <a:pt x="72857" y="123297"/>
                  </a:lnTo>
                  <a:lnTo>
                    <a:pt x="78461" y="118195"/>
                  </a:lnTo>
                  <a:lnTo>
                    <a:pt x="84065" y="113245"/>
                  </a:lnTo>
                  <a:lnTo>
                    <a:pt x="89670" y="108449"/>
                  </a:lnTo>
                  <a:lnTo>
                    <a:pt x="95274" y="103809"/>
                  </a:lnTo>
                  <a:lnTo>
                    <a:pt x="100879" y="99325"/>
                  </a:lnTo>
                  <a:lnTo>
                    <a:pt x="106483" y="94997"/>
                  </a:lnTo>
                  <a:lnTo>
                    <a:pt x="112087" y="90823"/>
                  </a:lnTo>
                  <a:lnTo>
                    <a:pt x="117692" y="86802"/>
                  </a:lnTo>
                  <a:lnTo>
                    <a:pt x="123296" y="82933"/>
                  </a:lnTo>
                  <a:lnTo>
                    <a:pt x="128901" y="79212"/>
                  </a:lnTo>
                  <a:lnTo>
                    <a:pt x="134505" y="75638"/>
                  </a:lnTo>
                  <a:lnTo>
                    <a:pt x="140109" y="72206"/>
                  </a:lnTo>
                  <a:lnTo>
                    <a:pt x="145714" y="68915"/>
                  </a:lnTo>
                  <a:lnTo>
                    <a:pt x="151318" y="65760"/>
                  </a:lnTo>
                  <a:lnTo>
                    <a:pt x="156923" y="62737"/>
                  </a:lnTo>
                  <a:lnTo>
                    <a:pt x="162527" y="59844"/>
                  </a:lnTo>
                  <a:lnTo>
                    <a:pt x="168131" y="57075"/>
                  </a:lnTo>
                  <a:lnTo>
                    <a:pt x="173736" y="54427"/>
                  </a:lnTo>
                  <a:lnTo>
                    <a:pt x="179340" y="51897"/>
                  </a:lnTo>
                  <a:lnTo>
                    <a:pt x="184944" y="49479"/>
                  </a:lnTo>
                  <a:lnTo>
                    <a:pt x="190549" y="47169"/>
                  </a:lnTo>
                  <a:lnTo>
                    <a:pt x="196153" y="44965"/>
                  </a:lnTo>
                  <a:lnTo>
                    <a:pt x="201758" y="42861"/>
                  </a:lnTo>
                  <a:lnTo>
                    <a:pt x="207362" y="40855"/>
                  </a:lnTo>
                  <a:lnTo>
                    <a:pt x="212966" y="38941"/>
                  </a:lnTo>
                  <a:lnTo>
                    <a:pt x="218571" y="37116"/>
                  </a:lnTo>
                  <a:lnTo>
                    <a:pt x="224175" y="35377"/>
                  </a:lnTo>
                  <a:lnTo>
                    <a:pt x="229780" y="33720"/>
                  </a:lnTo>
                  <a:lnTo>
                    <a:pt x="235384" y="32141"/>
                  </a:lnTo>
                  <a:lnTo>
                    <a:pt x="240988" y="30637"/>
                  </a:lnTo>
                  <a:lnTo>
                    <a:pt x="246593" y="29204"/>
                  </a:lnTo>
                  <a:lnTo>
                    <a:pt x="252197" y="27840"/>
                  </a:lnTo>
                  <a:lnTo>
                    <a:pt x="257802" y="26542"/>
                  </a:lnTo>
                  <a:lnTo>
                    <a:pt x="263406" y="25305"/>
                  </a:lnTo>
                  <a:lnTo>
                    <a:pt x="269010" y="24128"/>
                  </a:lnTo>
                  <a:lnTo>
                    <a:pt x="274615" y="23008"/>
                  </a:lnTo>
                  <a:lnTo>
                    <a:pt x="280219" y="21942"/>
                  </a:lnTo>
                  <a:lnTo>
                    <a:pt x="285824" y="20927"/>
                  </a:lnTo>
                  <a:lnTo>
                    <a:pt x="291428" y="19961"/>
                  </a:lnTo>
                  <a:lnTo>
                    <a:pt x="297032" y="19042"/>
                  </a:lnTo>
                  <a:lnTo>
                    <a:pt x="302637" y="18167"/>
                  </a:lnTo>
                  <a:lnTo>
                    <a:pt x="308241" y="17334"/>
                  </a:lnTo>
                  <a:lnTo>
                    <a:pt x="313846" y="16542"/>
                  </a:lnTo>
                  <a:lnTo>
                    <a:pt x="319450" y="15788"/>
                  </a:lnTo>
                  <a:lnTo>
                    <a:pt x="325054" y="15070"/>
                  </a:lnTo>
                  <a:lnTo>
                    <a:pt x="330659" y="14387"/>
                  </a:lnTo>
                  <a:lnTo>
                    <a:pt x="336263" y="13737"/>
                  </a:lnTo>
                  <a:lnTo>
                    <a:pt x="341867" y="13118"/>
                  </a:lnTo>
                  <a:lnTo>
                    <a:pt x="347472" y="12529"/>
                  </a:lnTo>
                  <a:lnTo>
                    <a:pt x="353076" y="11968"/>
                  </a:lnTo>
                  <a:lnTo>
                    <a:pt x="358681" y="11434"/>
                  </a:lnTo>
                  <a:lnTo>
                    <a:pt x="364285" y="10925"/>
                  </a:lnTo>
                  <a:lnTo>
                    <a:pt x="369889" y="10441"/>
                  </a:lnTo>
                  <a:lnTo>
                    <a:pt x="375494" y="9980"/>
                  </a:lnTo>
                  <a:lnTo>
                    <a:pt x="381098" y="9540"/>
                  </a:lnTo>
                  <a:lnTo>
                    <a:pt x="386703" y="9121"/>
                  </a:lnTo>
                  <a:lnTo>
                    <a:pt x="392307" y="8722"/>
                  </a:lnTo>
                  <a:lnTo>
                    <a:pt x="397911" y="8342"/>
                  </a:lnTo>
                  <a:lnTo>
                    <a:pt x="403516" y="7980"/>
                  </a:lnTo>
                  <a:lnTo>
                    <a:pt x="409120" y="7634"/>
                  </a:lnTo>
                  <a:lnTo>
                    <a:pt x="414725" y="7305"/>
                  </a:lnTo>
                  <a:lnTo>
                    <a:pt x="420329" y="6991"/>
                  </a:lnTo>
                  <a:lnTo>
                    <a:pt x="425933" y="6691"/>
                  </a:lnTo>
                  <a:lnTo>
                    <a:pt x="431538" y="6406"/>
                  </a:lnTo>
                  <a:lnTo>
                    <a:pt x="437142" y="6133"/>
                  </a:lnTo>
                  <a:lnTo>
                    <a:pt x="442747" y="5873"/>
                  </a:lnTo>
                  <a:lnTo>
                    <a:pt x="448351" y="5624"/>
                  </a:lnTo>
                  <a:lnTo>
                    <a:pt x="453955" y="5387"/>
                  </a:lnTo>
                  <a:lnTo>
                    <a:pt x="459560" y="5161"/>
                  </a:lnTo>
                  <a:lnTo>
                    <a:pt x="465164" y="4945"/>
                  </a:lnTo>
                  <a:lnTo>
                    <a:pt x="470769" y="4738"/>
                  </a:lnTo>
                  <a:lnTo>
                    <a:pt x="476373" y="4541"/>
                  </a:lnTo>
                  <a:lnTo>
                    <a:pt x="481977" y="4352"/>
                  </a:lnTo>
                  <a:lnTo>
                    <a:pt x="487582" y="4172"/>
                  </a:lnTo>
                  <a:lnTo>
                    <a:pt x="493186" y="4000"/>
                  </a:lnTo>
                  <a:lnTo>
                    <a:pt x="498790" y="3835"/>
                  </a:lnTo>
                  <a:lnTo>
                    <a:pt x="504395" y="3677"/>
                  </a:lnTo>
                  <a:lnTo>
                    <a:pt x="509999" y="3526"/>
                  </a:lnTo>
                  <a:lnTo>
                    <a:pt x="515604" y="3382"/>
                  </a:lnTo>
                  <a:lnTo>
                    <a:pt x="521208" y="3244"/>
                  </a:lnTo>
                  <a:lnTo>
                    <a:pt x="526812" y="3112"/>
                  </a:lnTo>
                  <a:lnTo>
                    <a:pt x="532417" y="2985"/>
                  </a:lnTo>
                  <a:lnTo>
                    <a:pt x="538021" y="2864"/>
                  </a:lnTo>
                  <a:lnTo>
                    <a:pt x="543626" y="2747"/>
                  </a:lnTo>
                  <a:lnTo>
                    <a:pt x="549230" y="2636"/>
                  </a:lnTo>
                  <a:lnTo>
                    <a:pt x="554834" y="2529"/>
                  </a:lnTo>
                  <a:lnTo>
                    <a:pt x="560439" y="2427"/>
                  </a:lnTo>
                  <a:lnTo>
                    <a:pt x="566043" y="2329"/>
                  </a:lnTo>
                  <a:lnTo>
                    <a:pt x="571648" y="2234"/>
                  </a:lnTo>
                  <a:lnTo>
                    <a:pt x="577252" y="2144"/>
                  </a:lnTo>
                  <a:lnTo>
                    <a:pt x="582856" y="2058"/>
                  </a:lnTo>
                  <a:lnTo>
                    <a:pt x="588461" y="1974"/>
                  </a:lnTo>
                  <a:lnTo>
                    <a:pt x="594065" y="1895"/>
                  </a:lnTo>
                  <a:lnTo>
                    <a:pt x="599670" y="1818"/>
                  </a:lnTo>
                  <a:lnTo>
                    <a:pt x="605274" y="1745"/>
                  </a:lnTo>
                  <a:lnTo>
                    <a:pt x="610878" y="1674"/>
                  </a:lnTo>
                  <a:lnTo>
                    <a:pt x="616483" y="1606"/>
                  </a:lnTo>
                  <a:lnTo>
                    <a:pt x="622087" y="1541"/>
                  </a:lnTo>
                  <a:lnTo>
                    <a:pt x="627692" y="1479"/>
                  </a:lnTo>
                  <a:lnTo>
                    <a:pt x="633296" y="1419"/>
                  </a:lnTo>
                  <a:lnTo>
                    <a:pt x="638900" y="1361"/>
                  </a:lnTo>
                  <a:lnTo>
                    <a:pt x="644505" y="1305"/>
                  </a:lnTo>
                  <a:lnTo>
                    <a:pt x="650109" y="1252"/>
                  </a:lnTo>
                  <a:lnTo>
                    <a:pt x="655713" y="1201"/>
                  </a:lnTo>
                  <a:lnTo>
                    <a:pt x="661318" y="1152"/>
                  </a:lnTo>
                  <a:lnTo>
                    <a:pt x="666922" y="1105"/>
                  </a:lnTo>
                  <a:lnTo>
                    <a:pt x="672527" y="1059"/>
                  </a:lnTo>
                  <a:lnTo>
                    <a:pt x="678131" y="1016"/>
                  </a:lnTo>
                  <a:lnTo>
                    <a:pt x="683735" y="974"/>
                  </a:lnTo>
                  <a:lnTo>
                    <a:pt x="689340" y="934"/>
                  </a:lnTo>
                  <a:lnTo>
                    <a:pt x="694944" y="895"/>
                  </a:lnTo>
                  <a:lnTo>
                    <a:pt x="700549" y="858"/>
                  </a:lnTo>
                  <a:lnTo>
                    <a:pt x="706153" y="822"/>
                  </a:lnTo>
                  <a:lnTo>
                    <a:pt x="711757" y="788"/>
                  </a:lnTo>
                  <a:lnTo>
                    <a:pt x="717362" y="755"/>
                  </a:lnTo>
                  <a:lnTo>
                    <a:pt x="722966" y="724"/>
                  </a:lnTo>
                  <a:lnTo>
                    <a:pt x="728571" y="693"/>
                  </a:lnTo>
                  <a:lnTo>
                    <a:pt x="734175" y="664"/>
                  </a:lnTo>
                  <a:lnTo>
                    <a:pt x="739779" y="636"/>
                  </a:lnTo>
                  <a:lnTo>
                    <a:pt x="745384" y="609"/>
                  </a:lnTo>
                  <a:lnTo>
                    <a:pt x="750988" y="584"/>
                  </a:lnTo>
                  <a:lnTo>
                    <a:pt x="756593" y="559"/>
                  </a:lnTo>
                  <a:lnTo>
                    <a:pt x="762197" y="535"/>
                  </a:lnTo>
                  <a:lnTo>
                    <a:pt x="767801" y="513"/>
                  </a:lnTo>
                  <a:lnTo>
                    <a:pt x="773406" y="491"/>
                  </a:lnTo>
                  <a:lnTo>
                    <a:pt x="779010" y="470"/>
                  </a:lnTo>
                  <a:lnTo>
                    <a:pt x="784615" y="450"/>
                  </a:lnTo>
                  <a:lnTo>
                    <a:pt x="790219" y="431"/>
                  </a:lnTo>
                  <a:lnTo>
                    <a:pt x="795823" y="413"/>
                  </a:lnTo>
                  <a:lnTo>
                    <a:pt x="801428" y="395"/>
                  </a:lnTo>
                  <a:lnTo>
                    <a:pt x="807032" y="378"/>
                  </a:lnTo>
                  <a:lnTo>
                    <a:pt x="812636" y="362"/>
                  </a:lnTo>
                  <a:lnTo>
                    <a:pt x="818241" y="346"/>
                  </a:lnTo>
                  <a:lnTo>
                    <a:pt x="823845" y="332"/>
                  </a:lnTo>
                  <a:lnTo>
                    <a:pt x="829450" y="317"/>
                  </a:lnTo>
                  <a:lnTo>
                    <a:pt x="835054" y="304"/>
                  </a:lnTo>
                  <a:lnTo>
                    <a:pt x="840658" y="291"/>
                  </a:lnTo>
                  <a:lnTo>
                    <a:pt x="846263" y="278"/>
                  </a:lnTo>
                  <a:lnTo>
                    <a:pt x="851867" y="266"/>
                  </a:lnTo>
                  <a:lnTo>
                    <a:pt x="857472" y="255"/>
                  </a:lnTo>
                  <a:lnTo>
                    <a:pt x="863076" y="244"/>
                  </a:lnTo>
                  <a:lnTo>
                    <a:pt x="868680" y="233"/>
                  </a:lnTo>
                  <a:lnTo>
                    <a:pt x="874285" y="223"/>
                  </a:lnTo>
                  <a:lnTo>
                    <a:pt x="879889" y="213"/>
                  </a:lnTo>
                  <a:lnTo>
                    <a:pt x="885494" y="204"/>
                  </a:lnTo>
                  <a:lnTo>
                    <a:pt x="891098" y="195"/>
                  </a:lnTo>
                  <a:lnTo>
                    <a:pt x="896702" y="186"/>
                  </a:lnTo>
                  <a:lnTo>
                    <a:pt x="902307" y="178"/>
                  </a:lnTo>
                  <a:lnTo>
                    <a:pt x="907911" y="170"/>
                  </a:lnTo>
                  <a:lnTo>
                    <a:pt x="913516" y="163"/>
                  </a:lnTo>
                  <a:lnTo>
                    <a:pt x="919120" y="155"/>
                  </a:lnTo>
                  <a:lnTo>
                    <a:pt x="924724" y="148"/>
                  </a:lnTo>
                  <a:lnTo>
                    <a:pt x="930329" y="142"/>
                  </a:lnTo>
                  <a:lnTo>
                    <a:pt x="935933" y="135"/>
                  </a:lnTo>
                  <a:lnTo>
                    <a:pt x="941538" y="129"/>
                  </a:lnTo>
                  <a:lnTo>
                    <a:pt x="947142" y="123"/>
                  </a:lnTo>
                  <a:lnTo>
                    <a:pt x="952746" y="117"/>
                  </a:lnTo>
                  <a:lnTo>
                    <a:pt x="958351" y="112"/>
                  </a:lnTo>
                  <a:lnTo>
                    <a:pt x="963955" y="106"/>
                  </a:lnTo>
                  <a:lnTo>
                    <a:pt x="969559" y="101"/>
                  </a:lnTo>
                  <a:lnTo>
                    <a:pt x="975164" y="96"/>
                  </a:lnTo>
                  <a:lnTo>
                    <a:pt x="980768" y="91"/>
                  </a:lnTo>
                  <a:lnTo>
                    <a:pt x="986373" y="87"/>
                  </a:lnTo>
                  <a:lnTo>
                    <a:pt x="991977" y="82"/>
                  </a:lnTo>
                  <a:lnTo>
                    <a:pt x="997581" y="78"/>
                  </a:lnTo>
                  <a:lnTo>
                    <a:pt x="1003186" y="74"/>
                  </a:lnTo>
                  <a:lnTo>
                    <a:pt x="1008790" y="70"/>
                  </a:lnTo>
                  <a:lnTo>
                    <a:pt x="1014395" y="66"/>
                  </a:lnTo>
                  <a:lnTo>
                    <a:pt x="1019999" y="62"/>
                  </a:lnTo>
                  <a:lnTo>
                    <a:pt x="1025603" y="58"/>
                  </a:lnTo>
                  <a:lnTo>
                    <a:pt x="1031208" y="55"/>
                  </a:lnTo>
                  <a:lnTo>
                    <a:pt x="1036812" y="51"/>
                  </a:lnTo>
                  <a:lnTo>
                    <a:pt x="1042417" y="48"/>
                  </a:lnTo>
                  <a:lnTo>
                    <a:pt x="1048021" y="45"/>
                  </a:lnTo>
                  <a:lnTo>
                    <a:pt x="1053625" y="42"/>
                  </a:lnTo>
                  <a:lnTo>
                    <a:pt x="1059230" y="39"/>
                  </a:lnTo>
                  <a:lnTo>
                    <a:pt x="1064834" y="36"/>
                  </a:lnTo>
                  <a:lnTo>
                    <a:pt x="1070439" y="33"/>
                  </a:lnTo>
                  <a:lnTo>
                    <a:pt x="1076043" y="30"/>
                  </a:lnTo>
                  <a:lnTo>
                    <a:pt x="1081647" y="28"/>
                  </a:lnTo>
                  <a:lnTo>
                    <a:pt x="1087252" y="25"/>
                  </a:lnTo>
                  <a:lnTo>
                    <a:pt x="1092856" y="23"/>
                  </a:lnTo>
                  <a:lnTo>
                    <a:pt x="1098461" y="21"/>
                  </a:lnTo>
                  <a:lnTo>
                    <a:pt x="1104065" y="18"/>
                  </a:lnTo>
                  <a:lnTo>
                    <a:pt x="1109669" y="16"/>
                  </a:lnTo>
                  <a:lnTo>
                    <a:pt x="1115274" y="14"/>
                  </a:lnTo>
                  <a:lnTo>
                    <a:pt x="1120878" y="13"/>
                  </a:lnTo>
                  <a:lnTo>
                    <a:pt x="1126482" y="11"/>
                  </a:lnTo>
                  <a:lnTo>
                    <a:pt x="1132087" y="9"/>
                  </a:lnTo>
                  <a:lnTo>
                    <a:pt x="1137691" y="8"/>
                  </a:lnTo>
                  <a:lnTo>
                    <a:pt x="1143296" y="6"/>
                  </a:lnTo>
                  <a:lnTo>
                    <a:pt x="1148900" y="5"/>
                  </a:lnTo>
                  <a:lnTo>
                    <a:pt x="1154504" y="4"/>
                  </a:lnTo>
                  <a:lnTo>
                    <a:pt x="1160109" y="3"/>
                  </a:lnTo>
                  <a:lnTo>
                    <a:pt x="1165713" y="2"/>
                  </a:lnTo>
                  <a:lnTo>
                    <a:pt x="1171318" y="1"/>
                  </a:lnTo>
                  <a:lnTo>
                    <a:pt x="1176922" y="1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1"/>
                  </a:lnTo>
                  <a:lnTo>
                    <a:pt x="1227362" y="1"/>
                  </a:lnTo>
                  <a:lnTo>
                    <a:pt x="1232966" y="2"/>
                  </a:lnTo>
                  <a:lnTo>
                    <a:pt x="1238570" y="3"/>
                  </a:lnTo>
                  <a:lnTo>
                    <a:pt x="1244175" y="4"/>
                  </a:lnTo>
                  <a:lnTo>
                    <a:pt x="1249779" y="5"/>
                  </a:lnTo>
                  <a:lnTo>
                    <a:pt x="1255384" y="7"/>
                  </a:lnTo>
                  <a:lnTo>
                    <a:pt x="1260988" y="8"/>
                  </a:lnTo>
                  <a:lnTo>
                    <a:pt x="1266592" y="10"/>
                  </a:lnTo>
                  <a:lnTo>
                    <a:pt x="1272197" y="12"/>
                  </a:lnTo>
                  <a:lnTo>
                    <a:pt x="1277801" y="14"/>
                  </a:lnTo>
                  <a:lnTo>
                    <a:pt x="1283406" y="17"/>
                  </a:lnTo>
                  <a:lnTo>
                    <a:pt x="1289010" y="19"/>
                  </a:lnTo>
                  <a:lnTo>
                    <a:pt x="1294614" y="22"/>
                  </a:lnTo>
                  <a:lnTo>
                    <a:pt x="1300219" y="25"/>
                  </a:lnTo>
                  <a:lnTo>
                    <a:pt x="1305823" y="28"/>
                  </a:lnTo>
                  <a:lnTo>
                    <a:pt x="1311427" y="31"/>
                  </a:lnTo>
                  <a:lnTo>
                    <a:pt x="1317032" y="35"/>
                  </a:lnTo>
                  <a:lnTo>
                    <a:pt x="1322636" y="39"/>
                  </a:lnTo>
                  <a:lnTo>
                    <a:pt x="1328241" y="43"/>
                  </a:lnTo>
                  <a:lnTo>
                    <a:pt x="1333845" y="47"/>
                  </a:lnTo>
                  <a:lnTo>
                    <a:pt x="1339449" y="52"/>
                  </a:lnTo>
                  <a:lnTo>
                    <a:pt x="1345054" y="57"/>
                  </a:lnTo>
                  <a:lnTo>
                    <a:pt x="1350658" y="62"/>
                  </a:lnTo>
                  <a:lnTo>
                    <a:pt x="1356263" y="67"/>
                  </a:lnTo>
                  <a:lnTo>
                    <a:pt x="1361867" y="73"/>
                  </a:lnTo>
                  <a:lnTo>
                    <a:pt x="1367471" y="79"/>
                  </a:lnTo>
                  <a:lnTo>
                    <a:pt x="1373076" y="86"/>
                  </a:lnTo>
                  <a:lnTo>
                    <a:pt x="1378680" y="92"/>
                  </a:lnTo>
                  <a:lnTo>
                    <a:pt x="1384285" y="99"/>
                  </a:lnTo>
                  <a:lnTo>
                    <a:pt x="1389889" y="107"/>
                  </a:lnTo>
                  <a:lnTo>
                    <a:pt x="1395493" y="115"/>
                  </a:lnTo>
                  <a:lnTo>
                    <a:pt x="1401098" y="123"/>
                  </a:lnTo>
                  <a:lnTo>
                    <a:pt x="1406702" y="132"/>
                  </a:lnTo>
                  <a:lnTo>
                    <a:pt x="1412307" y="141"/>
                  </a:lnTo>
                  <a:lnTo>
                    <a:pt x="1417911" y="151"/>
                  </a:lnTo>
                  <a:lnTo>
                    <a:pt x="1423515" y="162"/>
                  </a:lnTo>
                  <a:lnTo>
                    <a:pt x="1429120" y="172"/>
                  </a:lnTo>
                  <a:lnTo>
                    <a:pt x="1434724" y="184"/>
                  </a:lnTo>
                  <a:lnTo>
                    <a:pt x="1440329" y="196"/>
                  </a:lnTo>
                  <a:lnTo>
                    <a:pt x="1445933" y="208"/>
                  </a:lnTo>
                  <a:lnTo>
                    <a:pt x="1451537" y="221"/>
                  </a:lnTo>
                  <a:lnTo>
                    <a:pt x="1457142" y="235"/>
                  </a:lnTo>
                  <a:lnTo>
                    <a:pt x="1462746" y="250"/>
                  </a:lnTo>
                  <a:lnTo>
                    <a:pt x="1468350" y="265"/>
                  </a:lnTo>
                  <a:lnTo>
                    <a:pt x="1473955" y="281"/>
                  </a:lnTo>
                  <a:lnTo>
                    <a:pt x="1479559" y="298"/>
                  </a:lnTo>
                  <a:lnTo>
                    <a:pt x="1485164" y="316"/>
                  </a:lnTo>
                  <a:lnTo>
                    <a:pt x="1490768" y="334"/>
                  </a:lnTo>
                  <a:lnTo>
                    <a:pt x="1496372" y="353"/>
                  </a:lnTo>
                  <a:lnTo>
                    <a:pt x="1501977" y="374"/>
                  </a:lnTo>
                  <a:lnTo>
                    <a:pt x="1507581" y="395"/>
                  </a:lnTo>
                  <a:lnTo>
                    <a:pt x="1513186" y="417"/>
                  </a:lnTo>
                  <a:lnTo>
                    <a:pt x="1518790" y="441"/>
                  </a:lnTo>
                  <a:lnTo>
                    <a:pt x="1524394" y="465"/>
                  </a:lnTo>
                  <a:lnTo>
                    <a:pt x="1529999" y="490"/>
                  </a:lnTo>
                  <a:lnTo>
                    <a:pt x="1535603" y="517"/>
                  </a:lnTo>
                  <a:lnTo>
                    <a:pt x="1541208" y="545"/>
                  </a:lnTo>
                  <a:lnTo>
                    <a:pt x="1546812" y="574"/>
                  </a:lnTo>
                  <a:lnTo>
                    <a:pt x="1552416" y="604"/>
                  </a:lnTo>
                  <a:lnTo>
                    <a:pt x="1558021" y="636"/>
                  </a:lnTo>
                  <a:lnTo>
                    <a:pt x="1563625" y="669"/>
                  </a:lnTo>
                  <a:lnTo>
                    <a:pt x="1569230" y="704"/>
                  </a:lnTo>
                  <a:lnTo>
                    <a:pt x="1574834" y="740"/>
                  </a:lnTo>
                  <a:lnTo>
                    <a:pt x="1580438" y="777"/>
                  </a:lnTo>
                  <a:lnTo>
                    <a:pt x="1586043" y="816"/>
                  </a:lnTo>
                  <a:lnTo>
                    <a:pt x="1591647" y="856"/>
                  </a:lnTo>
                  <a:lnTo>
                    <a:pt x="1597252" y="898"/>
                  </a:lnTo>
                  <a:lnTo>
                    <a:pt x="1602856" y="941"/>
                  </a:lnTo>
                  <a:lnTo>
                    <a:pt x="1608460" y="986"/>
                  </a:lnTo>
                  <a:lnTo>
                    <a:pt x="1614065" y="1033"/>
                  </a:lnTo>
                  <a:lnTo>
                    <a:pt x="1619669" y="1081"/>
                  </a:lnTo>
                  <a:lnTo>
                    <a:pt x="1625273" y="1131"/>
                  </a:lnTo>
                  <a:lnTo>
                    <a:pt x="1630878" y="1182"/>
                  </a:lnTo>
                  <a:lnTo>
                    <a:pt x="1636482" y="1235"/>
                  </a:lnTo>
                  <a:lnTo>
                    <a:pt x="1642087" y="1289"/>
                  </a:lnTo>
                  <a:lnTo>
                    <a:pt x="1647691" y="1344"/>
                  </a:lnTo>
                  <a:lnTo>
                    <a:pt x="1653295" y="1401"/>
                  </a:lnTo>
                  <a:lnTo>
                    <a:pt x="1658900" y="1460"/>
                  </a:lnTo>
                  <a:lnTo>
                    <a:pt x="1664504" y="1520"/>
                  </a:lnTo>
                  <a:lnTo>
                    <a:pt x="1670109" y="1581"/>
                  </a:lnTo>
                  <a:lnTo>
                    <a:pt x="1675713" y="1643"/>
                  </a:lnTo>
                  <a:lnTo>
                    <a:pt x="1681317" y="1706"/>
                  </a:lnTo>
                  <a:lnTo>
                    <a:pt x="1686922" y="1771"/>
                  </a:lnTo>
                  <a:lnTo>
                    <a:pt x="1692526" y="1836"/>
                  </a:lnTo>
                  <a:lnTo>
                    <a:pt x="1698131" y="1903"/>
                  </a:lnTo>
                  <a:lnTo>
                    <a:pt x="1703735" y="1970"/>
                  </a:lnTo>
                  <a:lnTo>
                    <a:pt x="1709339" y="2038"/>
                  </a:lnTo>
                  <a:lnTo>
                    <a:pt x="1714944" y="2106"/>
                  </a:lnTo>
                  <a:lnTo>
                    <a:pt x="1720548" y="2174"/>
                  </a:lnTo>
                  <a:lnTo>
                    <a:pt x="1726153" y="2243"/>
                  </a:lnTo>
                  <a:lnTo>
                    <a:pt x="1731757" y="2312"/>
                  </a:lnTo>
                  <a:lnTo>
                    <a:pt x="1737361" y="2380"/>
                  </a:lnTo>
                  <a:lnTo>
                    <a:pt x="1742966" y="2448"/>
                  </a:lnTo>
                  <a:lnTo>
                    <a:pt x="1748570" y="2516"/>
                  </a:lnTo>
                  <a:lnTo>
                    <a:pt x="1754175" y="2583"/>
                  </a:lnTo>
                  <a:lnTo>
                    <a:pt x="1759779" y="2649"/>
                  </a:lnTo>
                  <a:lnTo>
                    <a:pt x="1765383" y="2713"/>
                  </a:lnTo>
                  <a:lnTo>
                    <a:pt x="1770988" y="2776"/>
                  </a:lnTo>
                  <a:lnTo>
                    <a:pt x="1776592" y="2838"/>
                  </a:lnTo>
                  <a:lnTo>
                    <a:pt x="1782196" y="2898"/>
                  </a:lnTo>
                  <a:lnTo>
                    <a:pt x="1787801" y="2956"/>
                  </a:lnTo>
                  <a:lnTo>
                    <a:pt x="1793405" y="3011"/>
                  </a:lnTo>
                  <a:lnTo>
                    <a:pt x="1799010" y="3064"/>
                  </a:lnTo>
                  <a:lnTo>
                    <a:pt x="1804614" y="3115"/>
                  </a:lnTo>
                  <a:lnTo>
                    <a:pt x="1810218" y="3162"/>
                  </a:lnTo>
                  <a:lnTo>
                    <a:pt x="1815823" y="3207"/>
                  </a:lnTo>
                  <a:lnTo>
                    <a:pt x="1821427" y="3249"/>
                  </a:lnTo>
                  <a:lnTo>
                    <a:pt x="1827032" y="3287"/>
                  </a:lnTo>
                  <a:lnTo>
                    <a:pt x="1832636" y="3322"/>
                  </a:lnTo>
                  <a:lnTo>
                    <a:pt x="1838240" y="3354"/>
                  </a:lnTo>
                  <a:lnTo>
                    <a:pt x="1843845" y="3383"/>
                  </a:lnTo>
                  <a:lnTo>
                    <a:pt x="1849449" y="3407"/>
                  </a:lnTo>
                  <a:lnTo>
                    <a:pt x="1855054" y="3429"/>
                  </a:lnTo>
                  <a:lnTo>
                    <a:pt x="1860658" y="3446"/>
                  </a:lnTo>
                  <a:lnTo>
                    <a:pt x="1866262" y="3460"/>
                  </a:lnTo>
                  <a:lnTo>
                    <a:pt x="1871867" y="3471"/>
                  </a:lnTo>
                  <a:lnTo>
                    <a:pt x="1877471" y="3478"/>
                  </a:lnTo>
                  <a:lnTo>
                    <a:pt x="1883076" y="3481"/>
                  </a:lnTo>
                  <a:lnTo>
                    <a:pt x="1883076" y="34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691486" y="4266897"/>
              <a:ext cx="1883076" cy="292501"/>
            </a:xfrm>
            <a:custGeom>
              <a:avLst/>
              <a:pathLst>
                <a:path w="1883076" h="292501">
                  <a:moveTo>
                    <a:pt x="0" y="244381"/>
                  </a:moveTo>
                  <a:lnTo>
                    <a:pt x="5604" y="237203"/>
                  </a:lnTo>
                  <a:lnTo>
                    <a:pt x="11208" y="230024"/>
                  </a:lnTo>
                  <a:lnTo>
                    <a:pt x="16813" y="222863"/>
                  </a:lnTo>
                  <a:lnTo>
                    <a:pt x="22417" y="215740"/>
                  </a:lnTo>
                  <a:lnTo>
                    <a:pt x="28021" y="208672"/>
                  </a:lnTo>
                  <a:lnTo>
                    <a:pt x="33626" y="201676"/>
                  </a:lnTo>
                  <a:lnTo>
                    <a:pt x="39230" y="194766"/>
                  </a:lnTo>
                  <a:lnTo>
                    <a:pt x="44835" y="187956"/>
                  </a:lnTo>
                  <a:lnTo>
                    <a:pt x="50439" y="181258"/>
                  </a:lnTo>
                  <a:lnTo>
                    <a:pt x="56043" y="174683"/>
                  </a:lnTo>
                  <a:lnTo>
                    <a:pt x="61648" y="168241"/>
                  </a:lnTo>
                  <a:lnTo>
                    <a:pt x="67252" y="161939"/>
                  </a:lnTo>
                  <a:lnTo>
                    <a:pt x="72857" y="155785"/>
                  </a:lnTo>
                  <a:lnTo>
                    <a:pt x="78461" y="149785"/>
                  </a:lnTo>
                  <a:lnTo>
                    <a:pt x="84065" y="143943"/>
                  </a:lnTo>
                  <a:lnTo>
                    <a:pt x="89670" y="138262"/>
                  </a:lnTo>
                  <a:lnTo>
                    <a:pt x="95274" y="132746"/>
                  </a:lnTo>
                  <a:lnTo>
                    <a:pt x="100879" y="127397"/>
                  </a:lnTo>
                  <a:lnTo>
                    <a:pt x="106483" y="122215"/>
                  </a:lnTo>
                  <a:lnTo>
                    <a:pt x="112087" y="117200"/>
                  </a:lnTo>
                  <a:lnTo>
                    <a:pt x="117692" y="112353"/>
                  </a:lnTo>
                  <a:lnTo>
                    <a:pt x="123296" y="107672"/>
                  </a:lnTo>
                  <a:lnTo>
                    <a:pt x="128901" y="103156"/>
                  </a:lnTo>
                  <a:lnTo>
                    <a:pt x="134505" y="98802"/>
                  </a:lnTo>
                  <a:lnTo>
                    <a:pt x="140109" y="94608"/>
                  </a:lnTo>
                  <a:lnTo>
                    <a:pt x="145714" y="90571"/>
                  </a:lnTo>
                  <a:lnTo>
                    <a:pt x="151318" y="86688"/>
                  </a:lnTo>
                  <a:lnTo>
                    <a:pt x="156923" y="82956"/>
                  </a:lnTo>
                  <a:lnTo>
                    <a:pt x="162527" y="79371"/>
                  </a:lnTo>
                  <a:lnTo>
                    <a:pt x="168131" y="75930"/>
                  </a:lnTo>
                  <a:lnTo>
                    <a:pt x="173736" y="72627"/>
                  </a:lnTo>
                  <a:lnTo>
                    <a:pt x="179340" y="69460"/>
                  </a:lnTo>
                  <a:lnTo>
                    <a:pt x="184944" y="66423"/>
                  </a:lnTo>
                  <a:lnTo>
                    <a:pt x="190549" y="63514"/>
                  </a:lnTo>
                  <a:lnTo>
                    <a:pt x="196153" y="60727"/>
                  </a:lnTo>
                  <a:lnTo>
                    <a:pt x="201758" y="58059"/>
                  </a:lnTo>
                  <a:lnTo>
                    <a:pt x="207362" y="55505"/>
                  </a:lnTo>
                  <a:lnTo>
                    <a:pt x="212966" y="53061"/>
                  </a:lnTo>
                  <a:lnTo>
                    <a:pt x="218571" y="50724"/>
                  </a:lnTo>
                  <a:lnTo>
                    <a:pt x="224175" y="48488"/>
                  </a:lnTo>
                  <a:lnTo>
                    <a:pt x="229780" y="46351"/>
                  </a:lnTo>
                  <a:lnTo>
                    <a:pt x="235384" y="44308"/>
                  </a:lnTo>
                  <a:lnTo>
                    <a:pt x="240988" y="42355"/>
                  </a:lnTo>
                  <a:lnTo>
                    <a:pt x="246593" y="40490"/>
                  </a:lnTo>
                  <a:lnTo>
                    <a:pt x="252197" y="38707"/>
                  </a:lnTo>
                  <a:lnTo>
                    <a:pt x="257802" y="37005"/>
                  </a:lnTo>
                  <a:lnTo>
                    <a:pt x="263406" y="35378"/>
                  </a:lnTo>
                  <a:lnTo>
                    <a:pt x="269010" y="33825"/>
                  </a:lnTo>
                  <a:lnTo>
                    <a:pt x="274615" y="32342"/>
                  </a:lnTo>
                  <a:lnTo>
                    <a:pt x="280219" y="30926"/>
                  </a:lnTo>
                  <a:lnTo>
                    <a:pt x="285824" y="29574"/>
                  </a:lnTo>
                  <a:lnTo>
                    <a:pt x="291428" y="28283"/>
                  </a:lnTo>
                  <a:lnTo>
                    <a:pt x="297032" y="27050"/>
                  </a:lnTo>
                  <a:lnTo>
                    <a:pt x="302637" y="25873"/>
                  </a:lnTo>
                  <a:lnTo>
                    <a:pt x="308241" y="24750"/>
                  </a:lnTo>
                  <a:lnTo>
                    <a:pt x="313846" y="23677"/>
                  </a:lnTo>
                  <a:lnTo>
                    <a:pt x="319450" y="22653"/>
                  </a:lnTo>
                  <a:lnTo>
                    <a:pt x="325054" y="21676"/>
                  </a:lnTo>
                  <a:lnTo>
                    <a:pt x="330659" y="20742"/>
                  </a:lnTo>
                  <a:lnTo>
                    <a:pt x="336263" y="19851"/>
                  </a:lnTo>
                  <a:lnTo>
                    <a:pt x="341867" y="19000"/>
                  </a:lnTo>
                  <a:lnTo>
                    <a:pt x="347472" y="18187"/>
                  </a:lnTo>
                  <a:lnTo>
                    <a:pt x="353076" y="17412"/>
                  </a:lnTo>
                  <a:lnTo>
                    <a:pt x="358681" y="16670"/>
                  </a:lnTo>
                  <a:lnTo>
                    <a:pt x="364285" y="15963"/>
                  </a:lnTo>
                  <a:lnTo>
                    <a:pt x="369889" y="15287"/>
                  </a:lnTo>
                  <a:lnTo>
                    <a:pt x="375494" y="14641"/>
                  </a:lnTo>
                  <a:lnTo>
                    <a:pt x="381098" y="14024"/>
                  </a:lnTo>
                  <a:lnTo>
                    <a:pt x="386703" y="13434"/>
                  </a:lnTo>
                  <a:lnTo>
                    <a:pt x="392307" y="12871"/>
                  </a:lnTo>
                  <a:lnTo>
                    <a:pt x="397911" y="12333"/>
                  </a:lnTo>
                  <a:lnTo>
                    <a:pt x="403516" y="11818"/>
                  </a:lnTo>
                  <a:lnTo>
                    <a:pt x="409120" y="11327"/>
                  </a:lnTo>
                  <a:lnTo>
                    <a:pt x="414725" y="10856"/>
                  </a:lnTo>
                  <a:lnTo>
                    <a:pt x="420329" y="10407"/>
                  </a:lnTo>
                  <a:lnTo>
                    <a:pt x="425933" y="9977"/>
                  </a:lnTo>
                  <a:lnTo>
                    <a:pt x="431538" y="9566"/>
                  </a:lnTo>
                  <a:lnTo>
                    <a:pt x="437142" y="9172"/>
                  </a:lnTo>
                  <a:lnTo>
                    <a:pt x="442747" y="8796"/>
                  </a:lnTo>
                  <a:lnTo>
                    <a:pt x="448351" y="8436"/>
                  </a:lnTo>
                  <a:lnTo>
                    <a:pt x="453955" y="8091"/>
                  </a:lnTo>
                  <a:lnTo>
                    <a:pt x="459560" y="7761"/>
                  </a:lnTo>
                  <a:lnTo>
                    <a:pt x="465164" y="7445"/>
                  </a:lnTo>
                  <a:lnTo>
                    <a:pt x="470769" y="7143"/>
                  </a:lnTo>
                  <a:lnTo>
                    <a:pt x="476373" y="6853"/>
                  </a:lnTo>
                  <a:lnTo>
                    <a:pt x="481977" y="6576"/>
                  </a:lnTo>
                  <a:lnTo>
                    <a:pt x="487582" y="6310"/>
                  </a:lnTo>
                  <a:lnTo>
                    <a:pt x="493186" y="6056"/>
                  </a:lnTo>
                  <a:lnTo>
                    <a:pt x="498790" y="5812"/>
                  </a:lnTo>
                  <a:lnTo>
                    <a:pt x="504395" y="5578"/>
                  </a:lnTo>
                  <a:lnTo>
                    <a:pt x="509999" y="5353"/>
                  </a:lnTo>
                  <a:lnTo>
                    <a:pt x="515604" y="5138"/>
                  </a:lnTo>
                  <a:lnTo>
                    <a:pt x="521208" y="4932"/>
                  </a:lnTo>
                  <a:lnTo>
                    <a:pt x="526812" y="4734"/>
                  </a:lnTo>
                  <a:lnTo>
                    <a:pt x="532417" y="4545"/>
                  </a:lnTo>
                  <a:lnTo>
                    <a:pt x="538021" y="4362"/>
                  </a:lnTo>
                  <a:lnTo>
                    <a:pt x="543626" y="4188"/>
                  </a:lnTo>
                  <a:lnTo>
                    <a:pt x="549230" y="4020"/>
                  </a:lnTo>
                  <a:lnTo>
                    <a:pt x="554834" y="3859"/>
                  </a:lnTo>
                  <a:lnTo>
                    <a:pt x="560439" y="3704"/>
                  </a:lnTo>
                  <a:lnTo>
                    <a:pt x="566043" y="3556"/>
                  </a:lnTo>
                  <a:lnTo>
                    <a:pt x="571648" y="3413"/>
                  </a:lnTo>
                  <a:lnTo>
                    <a:pt x="577252" y="3276"/>
                  </a:lnTo>
                  <a:lnTo>
                    <a:pt x="582856" y="3145"/>
                  </a:lnTo>
                  <a:lnTo>
                    <a:pt x="588461" y="3018"/>
                  </a:lnTo>
                  <a:lnTo>
                    <a:pt x="594065" y="2897"/>
                  </a:lnTo>
                  <a:lnTo>
                    <a:pt x="599670" y="2780"/>
                  </a:lnTo>
                  <a:lnTo>
                    <a:pt x="605274" y="2668"/>
                  </a:lnTo>
                  <a:lnTo>
                    <a:pt x="610878" y="2560"/>
                  </a:lnTo>
                  <a:lnTo>
                    <a:pt x="616483" y="2456"/>
                  </a:lnTo>
                  <a:lnTo>
                    <a:pt x="622087" y="2357"/>
                  </a:lnTo>
                  <a:lnTo>
                    <a:pt x="627692" y="2261"/>
                  </a:lnTo>
                  <a:lnTo>
                    <a:pt x="633296" y="2169"/>
                  </a:lnTo>
                  <a:lnTo>
                    <a:pt x="638900" y="2081"/>
                  </a:lnTo>
                  <a:lnTo>
                    <a:pt x="644505" y="1996"/>
                  </a:lnTo>
                  <a:lnTo>
                    <a:pt x="650109" y="1914"/>
                  </a:lnTo>
                  <a:lnTo>
                    <a:pt x="655713" y="1835"/>
                  </a:lnTo>
                  <a:lnTo>
                    <a:pt x="661318" y="1760"/>
                  </a:lnTo>
                  <a:lnTo>
                    <a:pt x="666922" y="1687"/>
                  </a:lnTo>
                  <a:lnTo>
                    <a:pt x="672527" y="1617"/>
                  </a:lnTo>
                  <a:lnTo>
                    <a:pt x="678131" y="1550"/>
                  </a:lnTo>
                  <a:lnTo>
                    <a:pt x="683735" y="1486"/>
                  </a:lnTo>
                  <a:lnTo>
                    <a:pt x="689340" y="1424"/>
                  </a:lnTo>
                  <a:lnTo>
                    <a:pt x="694944" y="1365"/>
                  </a:lnTo>
                  <a:lnTo>
                    <a:pt x="700549" y="1308"/>
                  </a:lnTo>
                  <a:lnTo>
                    <a:pt x="706153" y="1253"/>
                  </a:lnTo>
                  <a:lnTo>
                    <a:pt x="711757" y="1200"/>
                  </a:lnTo>
                  <a:lnTo>
                    <a:pt x="717362" y="1150"/>
                  </a:lnTo>
                  <a:lnTo>
                    <a:pt x="722966" y="1101"/>
                  </a:lnTo>
                  <a:lnTo>
                    <a:pt x="728571" y="1055"/>
                  </a:lnTo>
                  <a:lnTo>
                    <a:pt x="734175" y="1010"/>
                  </a:lnTo>
                  <a:lnTo>
                    <a:pt x="739779" y="967"/>
                  </a:lnTo>
                  <a:lnTo>
                    <a:pt x="745384" y="926"/>
                  </a:lnTo>
                  <a:lnTo>
                    <a:pt x="750988" y="887"/>
                  </a:lnTo>
                  <a:lnTo>
                    <a:pt x="756593" y="849"/>
                  </a:lnTo>
                  <a:lnTo>
                    <a:pt x="762197" y="813"/>
                  </a:lnTo>
                  <a:lnTo>
                    <a:pt x="767801" y="778"/>
                  </a:lnTo>
                  <a:lnTo>
                    <a:pt x="773406" y="745"/>
                  </a:lnTo>
                  <a:lnTo>
                    <a:pt x="779010" y="713"/>
                  </a:lnTo>
                  <a:lnTo>
                    <a:pt x="784615" y="682"/>
                  </a:lnTo>
                  <a:lnTo>
                    <a:pt x="790219" y="653"/>
                  </a:lnTo>
                  <a:lnTo>
                    <a:pt x="795823" y="625"/>
                  </a:lnTo>
                  <a:lnTo>
                    <a:pt x="801428" y="598"/>
                  </a:lnTo>
                  <a:lnTo>
                    <a:pt x="807032" y="572"/>
                  </a:lnTo>
                  <a:lnTo>
                    <a:pt x="812636" y="547"/>
                  </a:lnTo>
                  <a:lnTo>
                    <a:pt x="818241" y="524"/>
                  </a:lnTo>
                  <a:lnTo>
                    <a:pt x="823845" y="501"/>
                  </a:lnTo>
                  <a:lnTo>
                    <a:pt x="829450" y="479"/>
                  </a:lnTo>
                  <a:lnTo>
                    <a:pt x="835054" y="459"/>
                  </a:lnTo>
                  <a:lnTo>
                    <a:pt x="840658" y="439"/>
                  </a:lnTo>
                  <a:lnTo>
                    <a:pt x="846263" y="420"/>
                  </a:lnTo>
                  <a:lnTo>
                    <a:pt x="851867" y="401"/>
                  </a:lnTo>
                  <a:lnTo>
                    <a:pt x="857472" y="384"/>
                  </a:lnTo>
                  <a:lnTo>
                    <a:pt x="863076" y="367"/>
                  </a:lnTo>
                  <a:lnTo>
                    <a:pt x="868680" y="351"/>
                  </a:lnTo>
                  <a:lnTo>
                    <a:pt x="874285" y="336"/>
                  </a:lnTo>
                  <a:lnTo>
                    <a:pt x="879889" y="321"/>
                  </a:lnTo>
                  <a:lnTo>
                    <a:pt x="885494" y="307"/>
                  </a:lnTo>
                  <a:lnTo>
                    <a:pt x="891098" y="294"/>
                  </a:lnTo>
                  <a:lnTo>
                    <a:pt x="896702" y="281"/>
                  </a:lnTo>
                  <a:lnTo>
                    <a:pt x="902307" y="268"/>
                  </a:lnTo>
                  <a:lnTo>
                    <a:pt x="907911" y="256"/>
                  </a:lnTo>
                  <a:lnTo>
                    <a:pt x="913516" y="245"/>
                  </a:lnTo>
                  <a:lnTo>
                    <a:pt x="919120" y="234"/>
                  </a:lnTo>
                  <a:lnTo>
                    <a:pt x="924724" y="223"/>
                  </a:lnTo>
                  <a:lnTo>
                    <a:pt x="930329" y="213"/>
                  </a:lnTo>
                  <a:lnTo>
                    <a:pt x="935933" y="203"/>
                  </a:lnTo>
                  <a:lnTo>
                    <a:pt x="941538" y="194"/>
                  </a:lnTo>
                  <a:lnTo>
                    <a:pt x="947142" y="185"/>
                  </a:lnTo>
                  <a:lnTo>
                    <a:pt x="952746" y="176"/>
                  </a:lnTo>
                  <a:lnTo>
                    <a:pt x="958351" y="168"/>
                  </a:lnTo>
                  <a:lnTo>
                    <a:pt x="963955" y="160"/>
                  </a:lnTo>
                  <a:lnTo>
                    <a:pt x="969559" y="152"/>
                  </a:lnTo>
                  <a:lnTo>
                    <a:pt x="975164" y="145"/>
                  </a:lnTo>
                  <a:lnTo>
                    <a:pt x="980768" y="138"/>
                  </a:lnTo>
                  <a:lnTo>
                    <a:pt x="986373" y="131"/>
                  </a:lnTo>
                  <a:lnTo>
                    <a:pt x="991977" y="124"/>
                  </a:lnTo>
                  <a:lnTo>
                    <a:pt x="997581" y="117"/>
                  </a:lnTo>
                  <a:lnTo>
                    <a:pt x="1003186" y="111"/>
                  </a:lnTo>
                  <a:lnTo>
                    <a:pt x="1008790" y="105"/>
                  </a:lnTo>
                  <a:lnTo>
                    <a:pt x="1014395" y="99"/>
                  </a:lnTo>
                  <a:lnTo>
                    <a:pt x="1019999" y="94"/>
                  </a:lnTo>
                  <a:lnTo>
                    <a:pt x="1025603" y="88"/>
                  </a:lnTo>
                  <a:lnTo>
                    <a:pt x="1031208" y="83"/>
                  </a:lnTo>
                  <a:lnTo>
                    <a:pt x="1036812" y="78"/>
                  </a:lnTo>
                  <a:lnTo>
                    <a:pt x="1042417" y="73"/>
                  </a:lnTo>
                  <a:lnTo>
                    <a:pt x="1048021" y="68"/>
                  </a:lnTo>
                  <a:lnTo>
                    <a:pt x="1053625" y="64"/>
                  </a:lnTo>
                  <a:lnTo>
                    <a:pt x="1059230" y="59"/>
                  </a:lnTo>
                  <a:lnTo>
                    <a:pt x="1064834" y="55"/>
                  </a:lnTo>
                  <a:lnTo>
                    <a:pt x="1070439" y="51"/>
                  </a:lnTo>
                  <a:lnTo>
                    <a:pt x="1076043" y="47"/>
                  </a:lnTo>
                  <a:lnTo>
                    <a:pt x="1081647" y="44"/>
                  </a:lnTo>
                  <a:lnTo>
                    <a:pt x="1087252" y="40"/>
                  </a:lnTo>
                  <a:lnTo>
                    <a:pt x="1092856" y="37"/>
                  </a:lnTo>
                  <a:lnTo>
                    <a:pt x="1098461" y="33"/>
                  </a:lnTo>
                  <a:lnTo>
                    <a:pt x="1104065" y="30"/>
                  </a:lnTo>
                  <a:lnTo>
                    <a:pt x="1109669" y="27"/>
                  </a:lnTo>
                  <a:lnTo>
                    <a:pt x="1115274" y="24"/>
                  </a:lnTo>
                  <a:lnTo>
                    <a:pt x="1120878" y="22"/>
                  </a:lnTo>
                  <a:lnTo>
                    <a:pt x="1126482" y="19"/>
                  </a:lnTo>
                  <a:lnTo>
                    <a:pt x="1132087" y="17"/>
                  </a:lnTo>
                  <a:lnTo>
                    <a:pt x="1137691" y="15"/>
                  </a:lnTo>
                  <a:lnTo>
                    <a:pt x="1143296" y="12"/>
                  </a:lnTo>
                  <a:lnTo>
                    <a:pt x="1148900" y="11"/>
                  </a:lnTo>
                  <a:lnTo>
                    <a:pt x="1154504" y="9"/>
                  </a:lnTo>
                  <a:lnTo>
                    <a:pt x="1160109" y="7"/>
                  </a:lnTo>
                  <a:lnTo>
                    <a:pt x="1165713" y="6"/>
                  </a:lnTo>
                  <a:lnTo>
                    <a:pt x="1171318" y="4"/>
                  </a:lnTo>
                  <a:lnTo>
                    <a:pt x="1176922" y="3"/>
                  </a:lnTo>
                  <a:lnTo>
                    <a:pt x="1182526" y="2"/>
                  </a:lnTo>
                  <a:lnTo>
                    <a:pt x="1188131" y="1"/>
                  </a:lnTo>
                  <a:lnTo>
                    <a:pt x="1193735" y="1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1"/>
                  </a:lnTo>
                  <a:lnTo>
                    <a:pt x="1244175" y="2"/>
                  </a:lnTo>
                  <a:lnTo>
                    <a:pt x="1249779" y="3"/>
                  </a:lnTo>
                  <a:lnTo>
                    <a:pt x="1255384" y="4"/>
                  </a:lnTo>
                  <a:lnTo>
                    <a:pt x="1260988" y="5"/>
                  </a:lnTo>
                  <a:lnTo>
                    <a:pt x="1266592" y="7"/>
                  </a:lnTo>
                  <a:lnTo>
                    <a:pt x="1272197" y="9"/>
                  </a:lnTo>
                  <a:lnTo>
                    <a:pt x="1277801" y="11"/>
                  </a:lnTo>
                  <a:lnTo>
                    <a:pt x="1283406" y="13"/>
                  </a:lnTo>
                  <a:lnTo>
                    <a:pt x="1289010" y="15"/>
                  </a:lnTo>
                  <a:lnTo>
                    <a:pt x="1294614" y="18"/>
                  </a:lnTo>
                  <a:lnTo>
                    <a:pt x="1300219" y="20"/>
                  </a:lnTo>
                  <a:lnTo>
                    <a:pt x="1305823" y="23"/>
                  </a:lnTo>
                  <a:lnTo>
                    <a:pt x="1311427" y="27"/>
                  </a:lnTo>
                  <a:lnTo>
                    <a:pt x="1317032" y="30"/>
                  </a:lnTo>
                  <a:lnTo>
                    <a:pt x="1322636" y="34"/>
                  </a:lnTo>
                  <a:lnTo>
                    <a:pt x="1328241" y="38"/>
                  </a:lnTo>
                  <a:lnTo>
                    <a:pt x="1333845" y="42"/>
                  </a:lnTo>
                  <a:lnTo>
                    <a:pt x="1339449" y="46"/>
                  </a:lnTo>
                  <a:lnTo>
                    <a:pt x="1345054" y="51"/>
                  </a:lnTo>
                  <a:lnTo>
                    <a:pt x="1350658" y="56"/>
                  </a:lnTo>
                  <a:lnTo>
                    <a:pt x="1356263" y="62"/>
                  </a:lnTo>
                  <a:lnTo>
                    <a:pt x="1361867" y="67"/>
                  </a:lnTo>
                  <a:lnTo>
                    <a:pt x="1367471" y="73"/>
                  </a:lnTo>
                  <a:lnTo>
                    <a:pt x="1373076" y="80"/>
                  </a:lnTo>
                  <a:lnTo>
                    <a:pt x="1378680" y="86"/>
                  </a:lnTo>
                  <a:lnTo>
                    <a:pt x="1384285" y="93"/>
                  </a:lnTo>
                  <a:lnTo>
                    <a:pt x="1389889" y="101"/>
                  </a:lnTo>
                  <a:lnTo>
                    <a:pt x="1395493" y="109"/>
                  </a:lnTo>
                  <a:lnTo>
                    <a:pt x="1401098" y="117"/>
                  </a:lnTo>
                  <a:lnTo>
                    <a:pt x="1406702" y="126"/>
                  </a:lnTo>
                  <a:lnTo>
                    <a:pt x="1412307" y="135"/>
                  </a:lnTo>
                  <a:lnTo>
                    <a:pt x="1417911" y="145"/>
                  </a:lnTo>
                  <a:lnTo>
                    <a:pt x="1423515" y="155"/>
                  </a:lnTo>
                  <a:lnTo>
                    <a:pt x="1429120" y="166"/>
                  </a:lnTo>
                  <a:lnTo>
                    <a:pt x="1434724" y="177"/>
                  </a:lnTo>
                  <a:lnTo>
                    <a:pt x="1440329" y="189"/>
                  </a:lnTo>
                  <a:lnTo>
                    <a:pt x="1445933" y="201"/>
                  </a:lnTo>
                  <a:lnTo>
                    <a:pt x="1451537" y="214"/>
                  </a:lnTo>
                  <a:lnTo>
                    <a:pt x="1457142" y="228"/>
                  </a:lnTo>
                  <a:lnTo>
                    <a:pt x="1462746" y="243"/>
                  </a:lnTo>
                  <a:lnTo>
                    <a:pt x="1468350" y="258"/>
                  </a:lnTo>
                  <a:lnTo>
                    <a:pt x="1473955" y="274"/>
                  </a:lnTo>
                  <a:lnTo>
                    <a:pt x="1479559" y="291"/>
                  </a:lnTo>
                  <a:lnTo>
                    <a:pt x="1485164" y="308"/>
                  </a:lnTo>
                  <a:lnTo>
                    <a:pt x="1490768" y="327"/>
                  </a:lnTo>
                  <a:lnTo>
                    <a:pt x="1496372" y="346"/>
                  </a:lnTo>
                  <a:lnTo>
                    <a:pt x="1501977" y="366"/>
                  </a:lnTo>
                  <a:lnTo>
                    <a:pt x="1507581" y="388"/>
                  </a:lnTo>
                  <a:lnTo>
                    <a:pt x="1513186" y="410"/>
                  </a:lnTo>
                  <a:lnTo>
                    <a:pt x="1518790" y="433"/>
                  </a:lnTo>
                  <a:lnTo>
                    <a:pt x="1524394" y="457"/>
                  </a:lnTo>
                  <a:lnTo>
                    <a:pt x="1529999" y="483"/>
                  </a:lnTo>
                  <a:lnTo>
                    <a:pt x="1535603" y="509"/>
                  </a:lnTo>
                  <a:lnTo>
                    <a:pt x="1541208" y="537"/>
                  </a:lnTo>
                  <a:lnTo>
                    <a:pt x="1546812" y="566"/>
                  </a:lnTo>
                  <a:lnTo>
                    <a:pt x="1552416" y="597"/>
                  </a:lnTo>
                  <a:lnTo>
                    <a:pt x="1558021" y="628"/>
                  </a:lnTo>
                  <a:lnTo>
                    <a:pt x="1563625" y="661"/>
                  </a:lnTo>
                  <a:lnTo>
                    <a:pt x="1569230" y="696"/>
                  </a:lnTo>
                  <a:lnTo>
                    <a:pt x="1574834" y="732"/>
                  </a:lnTo>
                  <a:lnTo>
                    <a:pt x="1580438" y="769"/>
                  </a:lnTo>
                  <a:lnTo>
                    <a:pt x="1586043" y="808"/>
                  </a:lnTo>
                  <a:lnTo>
                    <a:pt x="1591647" y="848"/>
                  </a:lnTo>
                  <a:lnTo>
                    <a:pt x="1597252" y="890"/>
                  </a:lnTo>
                  <a:lnTo>
                    <a:pt x="1602856" y="933"/>
                  </a:lnTo>
                  <a:lnTo>
                    <a:pt x="1608460" y="978"/>
                  </a:lnTo>
                  <a:lnTo>
                    <a:pt x="1614065" y="1025"/>
                  </a:lnTo>
                  <a:lnTo>
                    <a:pt x="1619669" y="1073"/>
                  </a:lnTo>
                  <a:lnTo>
                    <a:pt x="1625273" y="1123"/>
                  </a:lnTo>
                  <a:lnTo>
                    <a:pt x="1630878" y="1174"/>
                  </a:lnTo>
                  <a:lnTo>
                    <a:pt x="1636482" y="1226"/>
                  </a:lnTo>
                  <a:lnTo>
                    <a:pt x="1642087" y="1281"/>
                  </a:lnTo>
                  <a:lnTo>
                    <a:pt x="1647691" y="1336"/>
                  </a:lnTo>
                  <a:lnTo>
                    <a:pt x="1653295" y="1393"/>
                  </a:lnTo>
                  <a:lnTo>
                    <a:pt x="1658900" y="1451"/>
                  </a:lnTo>
                  <a:lnTo>
                    <a:pt x="1664504" y="1511"/>
                  </a:lnTo>
                  <a:lnTo>
                    <a:pt x="1670109" y="1572"/>
                  </a:lnTo>
                  <a:lnTo>
                    <a:pt x="1675713" y="1635"/>
                  </a:lnTo>
                  <a:lnTo>
                    <a:pt x="1681317" y="1698"/>
                  </a:lnTo>
                  <a:lnTo>
                    <a:pt x="1686922" y="1762"/>
                  </a:lnTo>
                  <a:lnTo>
                    <a:pt x="1692526" y="1828"/>
                  </a:lnTo>
                  <a:lnTo>
                    <a:pt x="1698131" y="1894"/>
                  </a:lnTo>
                  <a:lnTo>
                    <a:pt x="1703735" y="1961"/>
                  </a:lnTo>
                  <a:lnTo>
                    <a:pt x="1709339" y="2029"/>
                  </a:lnTo>
                  <a:lnTo>
                    <a:pt x="1714944" y="2097"/>
                  </a:lnTo>
                  <a:lnTo>
                    <a:pt x="1720548" y="2166"/>
                  </a:lnTo>
                  <a:lnTo>
                    <a:pt x="1726153" y="2234"/>
                  </a:lnTo>
                  <a:lnTo>
                    <a:pt x="1731757" y="2303"/>
                  </a:lnTo>
                  <a:lnTo>
                    <a:pt x="1737361" y="2372"/>
                  </a:lnTo>
                  <a:lnTo>
                    <a:pt x="1742966" y="2440"/>
                  </a:lnTo>
                  <a:lnTo>
                    <a:pt x="1748570" y="2507"/>
                  </a:lnTo>
                  <a:lnTo>
                    <a:pt x="1754175" y="2574"/>
                  </a:lnTo>
                  <a:lnTo>
                    <a:pt x="1759779" y="2640"/>
                  </a:lnTo>
                  <a:lnTo>
                    <a:pt x="1765383" y="2705"/>
                  </a:lnTo>
                  <a:lnTo>
                    <a:pt x="1770988" y="2768"/>
                  </a:lnTo>
                  <a:lnTo>
                    <a:pt x="1776592" y="2829"/>
                  </a:lnTo>
                  <a:lnTo>
                    <a:pt x="1782196" y="2889"/>
                  </a:lnTo>
                  <a:lnTo>
                    <a:pt x="1787801" y="2947"/>
                  </a:lnTo>
                  <a:lnTo>
                    <a:pt x="1793405" y="3002"/>
                  </a:lnTo>
                  <a:lnTo>
                    <a:pt x="1799010" y="3055"/>
                  </a:lnTo>
                  <a:lnTo>
                    <a:pt x="1804614" y="3106"/>
                  </a:lnTo>
                  <a:lnTo>
                    <a:pt x="1810218" y="3153"/>
                  </a:lnTo>
                  <a:lnTo>
                    <a:pt x="1815823" y="3198"/>
                  </a:lnTo>
                  <a:lnTo>
                    <a:pt x="1821427" y="3240"/>
                  </a:lnTo>
                  <a:lnTo>
                    <a:pt x="1827032" y="3278"/>
                  </a:lnTo>
                  <a:lnTo>
                    <a:pt x="1832636" y="3314"/>
                  </a:lnTo>
                  <a:lnTo>
                    <a:pt x="1838240" y="3345"/>
                  </a:lnTo>
                  <a:lnTo>
                    <a:pt x="1843845" y="3374"/>
                  </a:lnTo>
                  <a:lnTo>
                    <a:pt x="1849449" y="3398"/>
                  </a:lnTo>
                  <a:lnTo>
                    <a:pt x="1855054" y="3420"/>
                  </a:lnTo>
                  <a:lnTo>
                    <a:pt x="1860658" y="3437"/>
                  </a:lnTo>
                  <a:lnTo>
                    <a:pt x="1866262" y="3451"/>
                  </a:lnTo>
                  <a:lnTo>
                    <a:pt x="1871867" y="3462"/>
                  </a:lnTo>
                  <a:lnTo>
                    <a:pt x="1877471" y="3469"/>
                  </a:lnTo>
                  <a:lnTo>
                    <a:pt x="1883076" y="3513"/>
                  </a:lnTo>
                  <a:lnTo>
                    <a:pt x="1877471" y="3513"/>
                  </a:lnTo>
                  <a:lnTo>
                    <a:pt x="1871867" y="3509"/>
                  </a:lnTo>
                  <a:lnTo>
                    <a:pt x="1866262" y="3501"/>
                  </a:lnTo>
                  <a:lnTo>
                    <a:pt x="1860658" y="3491"/>
                  </a:lnTo>
                  <a:lnTo>
                    <a:pt x="1855054" y="3477"/>
                  </a:lnTo>
                  <a:lnTo>
                    <a:pt x="1849449" y="3459"/>
                  </a:lnTo>
                  <a:lnTo>
                    <a:pt x="1843845" y="3438"/>
                  </a:lnTo>
                  <a:lnTo>
                    <a:pt x="1838240" y="3414"/>
                  </a:lnTo>
                  <a:lnTo>
                    <a:pt x="1832636" y="3387"/>
                  </a:lnTo>
                  <a:lnTo>
                    <a:pt x="1827032" y="3356"/>
                  </a:lnTo>
                  <a:lnTo>
                    <a:pt x="1821427" y="3322"/>
                  </a:lnTo>
                  <a:lnTo>
                    <a:pt x="1815823" y="3285"/>
                  </a:lnTo>
                  <a:lnTo>
                    <a:pt x="1810218" y="3245"/>
                  </a:lnTo>
                  <a:lnTo>
                    <a:pt x="1804614" y="3203"/>
                  </a:lnTo>
                  <a:lnTo>
                    <a:pt x="1799010" y="3158"/>
                  </a:lnTo>
                  <a:lnTo>
                    <a:pt x="1793405" y="3110"/>
                  </a:lnTo>
                  <a:lnTo>
                    <a:pt x="1787801" y="3061"/>
                  </a:lnTo>
                  <a:lnTo>
                    <a:pt x="1782196" y="3009"/>
                  </a:lnTo>
                  <a:lnTo>
                    <a:pt x="1776592" y="2955"/>
                  </a:lnTo>
                  <a:lnTo>
                    <a:pt x="1770988" y="2900"/>
                  </a:lnTo>
                  <a:lnTo>
                    <a:pt x="1765383" y="2843"/>
                  </a:lnTo>
                  <a:lnTo>
                    <a:pt x="1759779" y="2785"/>
                  </a:lnTo>
                  <a:lnTo>
                    <a:pt x="1754175" y="2726"/>
                  </a:lnTo>
                  <a:lnTo>
                    <a:pt x="1748570" y="2666"/>
                  </a:lnTo>
                  <a:lnTo>
                    <a:pt x="1742966" y="2605"/>
                  </a:lnTo>
                  <a:lnTo>
                    <a:pt x="1737361" y="2545"/>
                  </a:lnTo>
                  <a:lnTo>
                    <a:pt x="1731757" y="2483"/>
                  </a:lnTo>
                  <a:lnTo>
                    <a:pt x="1726153" y="2422"/>
                  </a:lnTo>
                  <a:lnTo>
                    <a:pt x="1720548" y="2361"/>
                  </a:lnTo>
                  <a:lnTo>
                    <a:pt x="1714944" y="2301"/>
                  </a:lnTo>
                  <a:lnTo>
                    <a:pt x="1709339" y="2240"/>
                  </a:lnTo>
                  <a:lnTo>
                    <a:pt x="1703735" y="2181"/>
                  </a:lnTo>
                  <a:lnTo>
                    <a:pt x="1698131" y="2122"/>
                  </a:lnTo>
                  <a:lnTo>
                    <a:pt x="1692526" y="2064"/>
                  </a:lnTo>
                  <a:lnTo>
                    <a:pt x="1686922" y="2007"/>
                  </a:lnTo>
                  <a:lnTo>
                    <a:pt x="1681317" y="1952"/>
                  </a:lnTo>
                  <a:lnTo>
                    <a:pt x="1675713" y="1897"/>
                  </a:lnTo>
                  <a:lnTo>
                    <a:pt x="1670109" y="1844"/>
                  </a:lnTo>
                  <a:lnTo>
                    <a:pt x="1664504" y="1792"/>
                  </a:lnTo>
                  <a:lnTo>
                    <a:pt x="1658900" y="1742"/>
                  </a:lnTo>
                  <a:lnTo>
                    <a:pt x="1653295" y="1693"/>
                  </a:lnTo>
                  <a:lnTo>
                    <a:pt x="1647691" y="1646"/>
                  </a:lnTo>
                  <a:lnTo>
                    <a:pt x="1642087" y="1600"/>
                  </a:lnTo>
                  <a:lnTo>
                    <a:pt x="1636482" y="1556"/>
                  </a:lnTo>
                  <a:lnTo>
                    <a:pt x="1630878" y="1513"/>
                  </a:lnTo>
                  <a:lnTo>
                    <a:pt x="1625273" y="1473"/>
                  </a:lnTo>
                  <a:lnTo>
                    <a:pt x="1619669" y="1434"/>
                  </a:lnTo>
                  <a:lnTo>
                    <a:pt x="1614065" y="1396"/>
                  </a:lnTo>
                  <a:lnTo>
                    <a:pt x="1608460" y="1361"/>
                  </a:lnTo>
                  <a:lnTo>
                    <a:pt x="1602856" y="1327"/>
                  </a:lnTo>
                  <a:lnTo>
                    <a:pt x="1597252" y="1295"/>
                  </a:lnTo>
                  <a:lnTo>
                    <a:pt x="1591647" y="1265"/>
                  </a:lnTo>
                  <a:lnTo>
                    <a:pt x="1586043" y="1237"/>
                  </a:lnTo>
                  <a:lnTo>
                    <a:pt x="1580438" y="1210"/>
                  </a:lnTo>
                  <a:lnTo>
                    <a:pt x="1574834" y="1185"/>
                  </a:lnTo>
                  <a:lnTo>
                    <a:pt x="1569230" y="1162"/>
                  </a:lnTo>
                  <a:lnTo>
                    <a:pt x="1563625" y="1141"/>
                  </a:lnTo>
                  <a:lnTo>
                    <a:pt x="1558021" y="1121"/>
                  </a:lnTo>
                  <a:lnTo>
                    <a:pt x="1552416" y="1103"/>
                  </a:lnTo>
                  <a:lnTo>
                    <a:pt x="1546812" y="1086"/>
                  </a:lnTo>
                  <a:lnTo>
                    <a:pt x="1541208" y="1072"/>
                  </a:lnTo>
                  <a:lnTo>
                    <a:pt x="1535603" y="1058"/>
                  </a:lnTo>
                  <a:lnTo>
                    <a:pt x="1529999" y="1047"/>
                  </a:lnTo>
                  <a:lnTo>
                    <a:pt x="1524394" y="1037"/>
                  </a:lnTo>
                  <a:lnTo>
                    <a:pt x="1518790" y="1028"/>
                  </a:lnTo>
                  <a:lnTo>
                    <a:pt x="1513186" y="1021"/>
                  </a:lnTo>
                  <a:lnTo>
                    <a:pt x="1507581" y="1016"/>
                  </a:lnTo>
                  <a:lnTo>
                    <a:pt x="1501977" y="1012"/>
                  </a:lnTo>
                  <a:lnTo>
                    <a:pt x="1496372" y="1009"/>
                  </a:lnTo>
                  <a:lnTo>
                    <a:pt x="1490768" y="1008"/>
                  </a:lnTo>
                  <a:lnTo>
                    <a:pt x="1485164" y="1009"/>
                  </a:lnTo>
                  <a:lnTo>
                    <a:pt x="1479559" y="1010"/>
                  </a:lnTo>
                  <a:lnTo>
                    <a:pt x="1473955" y="1013"/>
                  </a:lnTo>
                  <a:lnTo>
                    <a:pt x="1468350" y="1018"/>
                  </a:lnTo>
                  <a:lnTo>
                    <a:pt x="1462746" y="1024"/>
                  </a:lnTo>
                  <a:lnTo>
                    <a:pt x="1457142" y="1031"/>
                  </a:lnTo>
                  <a:lnTo>
                    <a:pt x="1451537" y="1040"/>
                  </a:lnTo>
                  <a:lnTo>
                    <a:pt x="1445933" y="1050"/>
                  </a:lnTo>
                  <a:lnTo>
                    <a:pt x="1440329" y="1062"/>
                  </a:lnTo>
                  <a:lnTo>
                    <a:pt x="1434724" y="1075"/>
                  </a:lnTo>
                  <a:lnTo>
                    <a:pt x="1429120" y="1089"/>
                  </a:lnTo>
                  <a:lnTo>
                    <a:pt x="1423515" y="1105"/>
                  </a:lnTo>
                  <a:lnTo>
                    <a:pt x="1417911" y="1122"/>
                  </a:lnTo>
                  <a:lnTo>
                    <a:pt x="1412307" y="1141"/>
                  </a:lnTo>
                  <a:lnTo>
                    <a:pt x="1406702" y="1162"/>
                  </a:lnTo>
                  <a:lnTo>
                    <a:pt x="1401098" y="1183"/>
                  </a:lnTo>
                  <a:lnTo>
                    <a:pt x="1395493" y="1207"/>
                  </a:lnTo>
                  <a:lnTo>
                    <a:pt x="1389889" y="1232"/>
                  </a:lnTo>
                  <a:lnTo>
                    <a:pt x="1384285" y="1258"/>
                  </a:lnTo>
                  <a:lnTo>
                    <a:pt x="1378680" y="1287"/>
                  </a:lnTo>
                  <a:lnTo>
                    <a:pt x="1373076" y="1317"/>
                  </a:lnTo>
                  <a:lnTo>
                    <a:pt x="1367471" y="1348"/>
                  </a:lnTo>
                  <a:lnTo>
                    <a:pt x="1361867" y="1382"/>
                  </a:lnTo>
                  <a:lnTo>
                    <a:pt x="1356263" y="1418"/>
                  </a:lnTo>
                  <a:lnTo>
                    <a:pt x="1350658" y="1455"/>
                  </a:lnTo>
                  <a:lnTo>
                    <a:pt x="1345054" y="1494"/>
                  </a:lnTo>
                  <a:lnTo>
                    <a:pt x="1339449" y="1536"/>
                  </a:lnTo>
                  <a:lnTo>
                    <a:pt x="1333845" y="1580"/>
                  </a:lnTo>
                  <a:lnTo>
                    <a:pt x="1328241" y="1625"/>
                  </a:lnTo>
                  <a:lnTo>
                    <a:pt x="1322636" y="1673"/>
                  </a:lnTo>
                  <a:lnTo>
                    <a:pt x="1317032" y="1724"/>
                  </a:lnTo>
                  <a:lnTo>
                    <a:pt x="1311427" y="1777"/>
                  </a:lnTo>
                  <a:lnTo>
                    <a:pt x="1305823" y="1833"/>
                  </a:lnTo>
                  <a:lnTo>
                    <a:pt x="1300219" y="1891"/>
                  </a:lnTo>
                  <a:lnTo>
                    <a:pt x="1294614" y="1952"/>
                  </a:lnTo>
                  <a:lnTo>
                    <a:pt x="1289010" y="2016"/>
                  </a:lnTo>
                  <a:lnTo>
                    <a:pt x="1283406" y="2083"/>
                  </a:lnTo>
                  <a:lnTo>
                    <a:pt x="1277801" y="2153"/>
                  </a:lnTo>
                  <a:lnTo>
                    <a:pt x="1272197" y="2226"/>
                  </a:lnTo>
                  <a:lnTo>
                    <a:pt x="1266592" y="2302"/>
                  </a:lnTo>
                  <a:lnTo>
                    <a:pt x="1260988" y="2383"/>
                  </a:lnTo>
                  <a:lnTo>
                    <a:pt x="1255384" y="2466"/>
                  </a:lnTo>
                  <a:lnTo>
                    <a:pt x="1249779" y="2554"/>
                  </a:lnTo>
                  <a:lnTo>
                    <a:pt x="1244175" y="2645"/>
                  </a:lnTo>
                  <a:lnTo>
                    <a:pt x="1238570" y="2741"/>
                  </a:lnTo>
                  <a:lnTo>
                    <a:pt x="1232966" y="2841"/>
                  </a:lnTo>
                  <a:lnTo>
                    <a:pt x="1227362" y="2945"/>
                  </a:lnTo>
                  <a:lnTo>
                    <a:pt x="1221757" y="3053"/>
                  </a:lnTo>
                  <a:lnTo>
                    <a:pt x="1216153" y="3167"/>
                  </a:lnTo>
                  <a:lnTo>
                    <a:pt x="1210548" y="3285"/>
                  </a:lnTo>
                  <a:lnTo>
                    <a:pt x="1204944" y="3408"/>
                  </a:lnTo>
                  <a:lnTo>
                    <a:pt x="1199340" y="3537"/>
                  </a:lnTo>
                  <a:lnTo>
                    <a:pt x="1193735" y="3671"/>
                  </a:lnTo>
                  <a:lnTo>
                    <a:pt x="1188131" y="3810"/>
                  </a:lnTo>
                  <a:lnTo>
                    <a:pt x="1182526" y="3955"/>
                  </a:lnTo>
                  <a:lnTo>
                    <a:pt x="1176922" y="4105"/>
                  </a:lnTo>
                  <a:lnTo>
                    <a:pt x="1171318" y="4262"/>
                  </a:lnTo>
                  <a:lnTo>
                    <a:pt x="1165713" y="4424"/>
                  </a:lnTo>
                  <a:lnTo>
                    <a:pt x="1160109" y="4593"/>
                  </a:lnTo>
                  <a:lnTo>
                    <a:pt x="1154504" y="4767"/>
                  </a:lnTo>
                  <a:lnTo>
                    <a:pt x="1148900" y="4948"/>
                  </a:lnTo>
                  <a:lnTo>
                    <a:pt x="1143296" y="5135"/>
                  </a:lnTo>
                  <a:lnTo>
                    <a:pt x="1137691" y="5328"/>
                  </a:lnTo>
                  <a:lnTo>
                    <a:pt x="1132087" y="5528"/>
                  </a:lnTo>
                  <a:lnTo>
                    <a:pt x="1126482" y="5734"/>
                  </a:lnTo>
                  <a:lnTo>
                    <a:pt x="1120878" y="5946"/>
                  </a:lnTo>
                  <a:lnTo>
                    <a:pt x="1115274" y="6165"/>
                  </a:lnTo>
                  <a:lnTo>
                    <a:pt x="1109669" y="6390"/>
                  </a:lnTo>
                  <a:lnTo>
                    <a:pt x="1104065" y="6621"/>
                  </a:lnTo>
                  <a:lnTo>
                    <a:pt x="1098461" y="6859"/>
                  </a:lnTo>
                  <a:lnTo>
                    <a:pt x="1092856" y="7103"/>
                  </a:lnTo>
                  <a:lnTo>
                    <a:pt x="1087252" y="7352"/>
                  </a:lnTo>
                  <a:lnTo>
                    <a:pt x="1081647" y="7608"/>
                  </a:lnTo>
                  <a:lnTo>
                    <a:pt x="1076043" y="7870"/>
                  </a:lnTo>
                  <a:lnTo>
                    <a:pt x="1070439" y="8138"/>
                  </a:lnTo>
                  <a:lnTo>
                    <a:pt x="1064834" y="8411"/>
                  </a:lnTo>
                  <a:lnTo>
                    <a:pt x="1059230" y="8690"/>
                  </a:lnTo>
                  <a:lnTo>
                    <a:pt x="1053625" y="8974"/>
                  </a:lnTo>
                  <a:lnTo>
                    <a:pt x="1048021" y="9264"/>
                  </a:lnTo>
                  <a:lnTo>
                    <a:pt x="1042417" y="9559"/>
                  </a:lnTo>
                  <a:lnTo>
                    <a:pt x="1036812" y="9859"/>
                  </a:lnTo>
                  <a:lnTo>
                    <a:pt x="1031208" y="10163"/>
                  </a:lnTo>
                  <a:lnTo>
                    <a:pt x="1025603" y="10473"/>
                  </a:lnTo>
                  <a:lnTo>
                    <a:pt x="1019999" y="10787"/>
                  </a:lnTo>
                  <a:lnTo>
                    <a:pt x="1014395" y="11106"/>
                  </a:lnTo>
                  <a:lnTo>
                    <a:pt x="1008790" y="11429"/>
                  </a:lnTo>
                  <a:lnTo>
                    <a:pt x="1003186" y="11757"/>
                  </a:lnTo>
                  <a:lnTo>
                    <a:pt x="997581" y="12089"/>
                  </a:lnTo>
                  <a:lnTo>
                    <a:pt x="991977" y="12425"/>
                  </a:lnTo>
                  <a:lnTo>
                    <a:pt x="986373" y="12766"/>
                  </a:lnTo>
                  <a:lnTo>
                    <a:pt x="980768" y="13111"/>
                  </a:lnTo>
                  <a:lnTo>
                    <a:pt x="975164" y="13460"/>
                  </a:lnTo>
                  <a:lnTo>
                    <a:pt x="969559" y="13814"/>
                  </a:lnTo>
                  <a:lnTo>
                    <a:pt x="963955" y="14172"/>
                  </a:lnTo>
                  <a:lnTo>
                    <a:pt x="958351" y="14535"/>
                  </a:lnTo>
                  <a:lnTo>
                    <a:pt x="952746" y="14902"/>
                  </a:lnTo>
                  <a:lnTo>
                    <a:pt x="947142" y="15274"/>
                  </a:lnTo>
                  <a:lnTo>
                    <a:pt x="941538" y="15651"/>
                  </a:lnTo>
                  <a:lnTo>
                    <a:pt x="935933" y="16033"/>
                  </a:lnTo>
                  <a:lnTo>
                    <a:pt x="930329" y="16420"/>
                  </a:lnTo>
                  <a:lnTo>
                    <a:pt x="924724" y="16812"/>
                  </a:lnTo>
                  <a:lnTo>
                    <a:pt x="919120" y="17209"/>
                  </a:lnTo>
                  <a:lnTo>
                    <a:pt x="913516" y="17613"/>
                  </a:lnTo>
                  <a:lnTo>
                    <a:pt x="907911" y="18022"/>
                  </a:lnTo>
                  <a:lnTo>
                    <a:pt x="902307" y="18437"/>
                  </a:lnTo>
                  <a:lnTo>
                    <a:pt x="896702" y="18858"/>
                  </a:lnTo>
                  <a:lnTo>
                    <a:pt x="891098" y="19286"/>
                  </a:lnTo>
                  <a:lnTo>
                    <a:pt x="885494" y="19721"/>
                  </a:lnTo>
                  <a:lnTo>
                    <a:pt x="879889" y="20162"/>
                  </a:lnTo>
                  <a:lnTo>
                    <a:pt x="874285" y="20610"/>
                  </a:lnTo>
                  <a:lnTo>
                    <a:pt x="868680" y="21066"/>
                  </a:lnTo>
                  <a:lnTo>
                    <a:pt x="863076" y="21528"/>
                  </a:lnTo>
                  <a:lnTo>
                    <a:pt x="857472" y="21999"/>
                  </a:lnTo>
                  <a:lnTo>
                    <a:pt x="851867" y="22476"/>
                  </a:lnTo>
                  <a:lnTo>
                    <a:pt x="846263" y="22962"/>
                  </a:lnTo>
                  <a:lnTo>
                    <a:pt x="840658" y="23455"/>
                  </a:lnTo>
                  <a:lnTo>
                    <a:pt x="835054" y="23956"/>
                  </a:lnTo>
                  <a:lnTo>
                    <a:pt x="829450" y="24466"/>
                  </a:lnTo>
                  <a:lnTo>
                    <a:pt x="823845" y="24983"/>
                  </a:lnTo>
                  <a:lnTo>
                    <a:pt x="818241" y="25508"/>
                  </a:lnTo>
                  <a:lnTo>
                    <a:pt x="812636" y="26041"/>
                  </a:lnTo>
                  <a:lnTo>
                    <a:pt x="807032" y="26582"/>
                  </a:lnTo>
                  <a:lnTo>
                    <a:pt x="801428" y="27131"/>
                  </a:lnTo>
                  <a:lnTo>
                    <a:pt x="795823" y="27688"/>
                  </a:lnTo>
                  <a:lnTo>
                    <a:pt x="790219" y="28253"/>
                  </a:lnTo>
                  <a:lnTo>
                    <a:pt x="784615" y="28825"/>
                  </a:lnTo>
                  <a:lnTo>
                    <a:pt x="779010" y="29405"/>
                  </a:lnTo>
                  <a:lnTo>
                    <a:pt x="773406" y="29991"/>
                  </a:lnTo>
                  <a:lnTo>
                    <a:pt x="767801" y="30585"/>
                  </a:lnTo>
                  <a:lnTo>
                    <a:pt x="762197" y="31186"/>
                  </a:lnTo>
                  <a:lnTo>
                    <a:pt x="756593" y="31793"/>
                  </a:lnTo>
                  <a:lnTo>
                    <a:pt x="750988" y="32406"/>
                  </a:lnTo>
                  <a:lnTo>
                    <a:pt x="745384" y="33025"/>
                  </a:lnTo>
                  <a:lnTo>
                    <a:pt x="739779" y="33649"/>
                  </a:lnTo>
                  <a:lnTo>
                    <a:pt x="734175" y="34279"/>
                  </a:lnTo>
                  <a:lnTo>
                    <a:pt x="728571" y="34913"/>
                  </a:lnTo>
                  <a:lnTo>
                    <a:pt x="722966" y="35552"/>
                  </a:lnTo>
                  <a:lnTo>
                    <a:pt x="717362" y="36195"/>
                  </a:lnTo>
                  <a:lnTo>
                    <a:pt x="711757" y="36841"/>
                  </a:lnTo>
                  <a:lnTo>
                    <a:pt x="706153" y="37491"/>
                  </a:lnTo>
                  <a:lnTo>
                    <a:pt x="700549" y="38143"/>
                  </a:lnTo>
                  <a:lnTo>
                    <a:pt x="694944" y="38798"/>
                  </a:lnTo>
                  <a:lnTo>
                    <a:pt x="689340" y="39455"/>
                  </a:lnTo>
                  <a:lnTo>
                    <a:pt x="683735" y="40114"/>
                  </a:lnTo>
                  <a:lnTo>
                    <a:pt x="678131" y="40773"/>
                  </a:lnTo>
                  <a:lnTo>
                    <a:pt x="672527" y="41434"/>
                  </a:lnTo>
                  <a:lnTo>
                    <a:pt x="666922" y="42095"/>
                  </a:lnTo>
                  <a:lnTo>
                    <a:pt x="661318" y="42756"/>
                  </a:lnTo>
                  <a:lnTo>
                    <a:pt x="655713" y="43416"/>
                  </a:lnTo>
                  <a:lnTo>
                    <a:pt x="650109" y="44077"/>
                  </a:lnTo>
                  <a:lnTo>
                    <a:pt x="644505" y="44736"/>
                  </a:lnTo>
                  <a:lnTo>
                    <a:pt x="638900" y="45394"/>
                  </a:lnTo>
                  <a:lnTo>
                    <a:pt x="633296" y="46051"/>
                  </a:lnTo>
                  <a:lnTo>
                    <a:pt x="627692" y="46707"/>
                  </a:lnTo>
                  <a:lnTo>
                    <a:pt x="622087" y="47360"/>
                  </a:lnTo>
                  <a:lnTo>
                    <a:pt x="616483" y="48012"/>
                  </a:lnTo>
                  <a:lnTo>
                    <a:pt x="610878" y="48662"/>
                  </a:lnTo>
                  <a:lnTo>
                    <a:pt x="605274" y="49310"/>
                  </a:lnTo>
                  <a:lnTo>
                    <a:pt x="599670" y="49955"/>
                  </a:lnTo>
                  <a:lnTo>
                    <a:pt x="594065" y="50599"/>
                  </a:lnTo>
                  <a:lnTo>
                    <a:pt x="588461" y="51241"/>
                  </a:lnTo>
                  <a:lnTo>
                    <a:pt x="582856" y="51880"/>
                  </a:lnTo>
                  <a:lnTo>
                    <a:pt x="577252" y="52518"/>
                  </a:lnTo>
                  <a:lnTo>
                    <a:pt x="571648" y="53153"/>
                  </a:lnTo>
                  <a:lnTo>
                    <a:pt x="566043" y="53788"/>
                  </a:lnTo>
                  <a:lnTo>
                    <a:pt x="560439" y="54420"/>
                  </a:lnTo>
                  <a:lnTo>
                    <a:pt x="554834" y="55052"/>
                  </a:lnTo>
                  <a:lnTo>
                    <a:pt x="549230" y="55682"/>
                  </a:lnTo>
                  <a:lnTo>
                    <a:pt x="543626" y="56312"/>
                  </a:lnTo>
                  <a:lnTo>
                    <a:pt x="538021" y="56941"/>
                  </a:lnTo>
                  <a:lnTo>
                    <a:pt x="532417" y="57571"/>
                  </a:lnTo>
                  <a:lnTo>
                    <a:pt x="526812" y="58200"/>
                  </a:lnTo>
                  <a:lnTo>
                    <a:pt x="521208" y="58831"/>
                  </a:lnTo>
                  <a:lnTo>
                    <a:pt x="515604" y="59462"/>
                  </a:lnTo>
                  <a:lnTo>
                    <a:pt x="509999" y="60096"/>
                  </a:lnTo>
                  <a:lnTo>
                    <a:pt x="504395" y="60731"/>
                  </a:lnTo>
                  <a:lnTo>
                    <a:pt x="498790" y="61369"/>
                  </a:lnTo>
                  <a:lnTo>
                    <a:pt x="493186" y="62010"/>
                  </a:lnTo>
                  <a:lnTo>
                    <a:pt x="487582" y="62655"/>
                  </a:lnTo>
                  <a:lnTo>
                    <a:pt x="481977" y="63304"/>
                  </a:lnTo>
                  <a:lnTo>
                    <a:pt x="476373" y="63958"/>
                  </a:lnTo>
                  <a:lnTo>
                    <a:pt x="470769" y="64618"/>
                  </a:lnTo>
                  <a:lnTo>
                    <a:pt x="465164" y="65284"/>
                  </a:lnTo>
                  <a:lnTo>
                    <a:pt x="459560" y="65957"/>
                  </a:lnTo>
                  <a:lnTo>
                    <a:pt x="453955" y="66637"/>
                  </a:lnTo>
                  <a:lnTo>
                    <a:pt x="448351" y="67326"/>
                  </a:lnTo>
                  <a:lnTo>
                    <a:pt x="442747" y="68025"/>
                  </a:lnTo>
                  <a:lnTo>
                    <a:pt x="437142" y="68733"/>
                  </a:lnTo>
                  <a:lnTo>
                    <a:pt x="431538" y="69452"/>
                  </a:lnTo>
                  <a:lnTo>
                    <a:pt x="425933" y="70182"/>
                  </a:lnTo>
                  <a:lnTo>
                    <a:pt x="420329" y="70925"/>
                  </a:lnTo>
                  <a:lnTo>
                    <a:pt x="414725" y="71682"/>
                  </a:lnTo>
                  <a:lnTo>
                    <a:pt x="409120" y="72453"/>
                  </a:lnTo>
                  <a:lnTo>
                    <a:pt x="403516" y="73240"/>
                  </a:lnTo>
                  <a:lnTo>
                    <a:pt x="397911" y="74043"/>
                  </a:lnTo>
                  <a:lnTo>
                    <a:pt x="392307" y="74864"/>
                  </a:lnTo>
                  <a:lnTo>
                    <a:pt x="386703" y="75704"/>
                  </a:lnTo>
                  <a:lnTo>
                    <a:pt x="381098" y="76564"/>
                  </a:lnTo>
                  <a:lnTo>
                    <a:pt x="375494" y="77444"/>
                  </a:lnTo>
                  <a:lnTo>
                    <a:pt x="369889" y="78348"/>
                  </a:lnTo>
                  <a:lnTo>
                    <a:pt x="364285" y="79275"/>
                  </a:lnTo>
                  <a:lnTo>
                    <a:pt x="358681" y="80227"/>
                  </a:lnTo>
                  <a:lnTo>
                    <a:pt x="353076" y="81206"/>
                  </a:lnTo>
                  <a:lnTo>
                    <a:pt x="347472" y="82214"/>
                  </a:lnTo>
                  <a:lnTo>
                    <a:pt x="341867" y="83250"/>
                  </a:lnTo>
                  <a:lnTo>
                    <a:pt x="336263" y="84318"/>
                  </a:lnTo>
                  <a:lnTo>
                    <a:pt x="330659" y="85420"/>
                  </a:lnTo>
                  <a:lnTo>
                    <a:pt x="325054" y="86556"/>
                  </a:lnTo>
                  <a:lnTo>
                    <a:pt x="319450" y="87728"/>
                  </a:lnTo>
                  <a:lnTo>
                    <a:pt x="313846" y="88939"/>
                  </a:lnTo>
                  <a:lnTo>
                    <a:pt x="308241" y="90191"/>
                  </a:lnTo>
                  <a:lnTo>
                    <a:pt x="302637" y="91485"/>
                  </a:lnTo>
                  <a:lnTo>
                    <a:pt x="297032" y="92824"/>
                  </a:lnTo>
                  <a:lnTo>
                    <a:pt x="291428" y="94209"/>
                  </a:lnTo>
                  <a:lnTo>
                    <a:pt x="285824" y="95644"/>
                  </a:lnTo>
                  <a:lnTo>
                    <a:pt x="280219" y="97131"/>
                  </a:lnTo>
                  <a:lnTo>
                    <a:pt x="274615" y="98672"/>
                  </a:lnTo>
                  <a:lnTo>
                    <a:pt x="269010" y="100269"/>
                  </a:lnTo>
                  <a:lnTo>
                    <a:pt x="263406" y="101926"/>
                  </a:lnTo>
                  <a:lnTo>
                    <a:pt x="257802" y="103644"/>
                  </a:lnTo>
                  <a:lnTo>
                    <a:pt x="252197" y="105428"/>
                  </a:lnTo>
                  <a:lnTo>
                    <a:pt x="246593" y="107280"/>
                  </a:lnTo>
                  <a:lnTo>
                    <a:pt x="240988" y="109202"/>
                  </a:lnTo>
                  <a:lnTo>
                    <a:pt x="235384" y="111198"/>
                  </a:lnTo>
                  <a:lnTo>
                    <a:pt x="229780" y="113272"/>
                  </a:lnTo>
                  <a:lnTo>
                    <a:pt x="224175" y="115425"/>
                  </a:lnTo>
                  <a:lnTo>
                    <a:pt x="218571" y="117663"/>
                  </a:lnTo>
                  <a:lnTo>
                    <a:pt x="212966" y="119987"/>
                  </a:lnTo>
                  <a:lnTo>
                    <a:pt x="207362" y="122401"/>
                  </a:lnTo>
                  <a:lnTo>
                    <a:pt x="201758" y="124910"/>
                  </a:lnTo>
                  <a:lnTo>
                    <a:pt x="196153" y="127515"/>
                  </a:lnTo>
                  <a:lnTo>
                    <a:pt x="190549" y="130221"/>
                  </a:lnTo>
                  <a:lnTo>
                    <a:pt x="184944" y="133032"/>
                  </a:lnTo>
                  <a:lnTo>
                    <a:pt x="179340" y="135950"/>
                  </a:lnTo>
                  <a:lnTo>
                    <a:pt x="173736" y="138979"/>
                  </a:lnTo>
                  <a:lnTo>
                    <a:pt x="168131" y="142122"/>
                  </a:lnTo>
                  <a:lnTo>
                    <a:pt x="162527" y="145383"/>
                  </a:lnTo>
                  <a:lnTo>
                    <a:pt x="156923" y="148765"/>
                  </a:lnTo>
                  <a:lnTo>
                    <a:pt x="151318" y="152271"/>
                  </a:lnTo>
                  <a:lnTo>
                    <a:pt x="145714" y="155903"/>
                  </a:lnTo>
                  <a:lnTo>
                    <a:pt x="140109" y="159664"/>
                  </a:lnTo>
                  <a:lnTo>
                    <a:pt x="134505" y="163557"/>
                  </a:lnTo>
                  <a:lnTo>
                    <a:pt x="128901" y="167583"/>
                  </a:lnTo>
                  <a:lnTo>
                    <a:pt x="123296" y="171744"/>
                  </a:lnTo>
                  <a:lnTo>
                    <a:pt x="117692" y="176041"/>
                  </a:lnTo>
                  <a:lnTo>
                    <a:pt x="112087" y="180476"/>
                  </a:lnTo>
                  <a:lnTo>
                    <a:pt x="106483" y="185047"/>
                  </a:lnTo>
                  <a:lnTo>
                    <a:pt x="100879" y="189756"/>
                  </a:lnTo>
                  <a:lnTo>
                    <a:pt x="95274" y="194600"/>
                  </a:lnTo>
                  <a:lnTo>
                    <a:pt x="89670" y="199579"/>
                  </a:lnTo>
                  <a:lnTo>
                    <a:pt x="84065" y="204690"/>
                  </a:lnTo>
                  <a:lnTo>
                    <a:pt x="78461" y="209929"/>
                  </a:lnTo>
                  <a:lnTo>
                    <a:pt x="72857" y="215292"/>
                  </a:lnTo>
                  <a:lnTo>
                    <a:pt x="67252" y="220775"/>
                  </a:lnTo>
                  <a:lnTo>
                    <a:pt x="61648" y="226371"/>
                  </a:lnTo>
                  <a:lnTo>
                    <a:pt x="56043" y="232072"/>
                  </a:lnTo>
                  <a:lnTo>
                    <a:pt x="50439" y="237872"/>
                  </a:lnTo>
                  <a:lnTo>
                    <a:pt x="44835" y="243759"/>
                  </a:lnTo>
                  <a:lnTo>
                    <a:pt x="39230" y="249724"/>
                  </a:lnTo>
                  <a:lnTo>
                    <a:pt x="33626" y="255755"/>
                  </a:lnTo>
                  <a:lnTo>
                    <a:pt x="28021" y="261838"/>
                  </a:lnTo>
                  <a:lnTo>
                    <a:pt x="22417" y="267960"/>
                  </a:lnTo>
                  <a:lnTo>
                    <a:pt x="16813" y="274104"/>
                  </a:lnTo>
                  <a:lnTo>
                    <a:pt x="11208" y="280255"/>
                  </a:lnTo>
                  <a:lnTo>
                    <a:pt x="5604" y="286393"/>
                  </a:lnTo>
                  <a:lnTo>
                    <a:pt x="0" y="292501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91486" y="4266897"/>
              <a:ext cx="1883076" cy="244381"/>
            </a:xfrm>
            <a:custGeom>
              <a:avLst/>
              <a:pathLst>
                <a:path w="1883076" h="244381">
                  <a:moveTo>
                    <a:pt x="0" y="244381"/>
                  </a:moveTo>
                  <a:lnTo>
                    <a:pt x="5604" y="237203"/>
                  </a:lnTo>
                  <a:lnTo>
                    <a:pt x="11208" y="230024"/>
                  </a:lnTo>
                  <a:lnTo>
                    <a:pt x="16813" y="222863"/>
                  </a:lnTo>
                  <a:lnTo>
                    <a:pt x="22417" y="215740"/>
                  </a:lnTo>
                  <a:lnTo>
                    <a:pt x="28021" y="208672"/>
                  </a:lnTo>
                  <a:lnTo>
                    <a:pt x="33626" y="201676"/>
                  </a:lnTo>
                  <a:lnTo>
                    <a:pt x="39230" y="194766"/>
                  </a:lnTo>
                  <a:lnTo>
                    <a:pt x="44835" y="187956"/>
                  </a:lnTo>
                  <a:lnTo>
                    <a:pt x="50439" y="181258"/>
                  </a:lnTo>
                  <a:lnTo>
                    <a:pt x="56043" y="174683"/>
                  </a:lnTo>
                  <a:lnTo>
                    <a:pt x="61648" y="168241"/>
                  </a:lnTo>
                  <a:lnTo>
                    <a:pt x="67252" y="161939"/>
                  </a:lnTo>
                  <a:lnTo>
                    <a:pt x="72857" y="155785"/>
                  </a:lnTo>
                  <a:lnTo>
                    <a:pt x="78461" y="149785"/>
                  </a:lnTo>
                  <a:lnTo>
                    <a:pt x="84065" y="143943"/>
                  </a:lnTo>
                  <a:lnTo>
                    <a:pt x="89670" y="138262"/>
                  </a:lnTo>
                  <a:lnTo>
                    <a:pt x="95274" y="132746"/>
                  </a:lnTo>
                  <a:lnTo>
                    <a:pt x="100879" y="127397"/>
                  </a:lnTo>
                  <a:lnTo>
                    <a:pt x="106483" y="122215"/>
                  </a:lnTo>
                  <a:lnTo>
                    <a:pt x="112087" y="117200"/>
                  </a:lnTo>
                  <a:lnTo>
                    <a:pt x="117692" y="112353"/>
                  </a:lnTo>
                  <a:lnTo>
                    <a:pt x="123296" y="107672"/>
                  </a:lnTo>
                  <a:lnTo>
                    <a:pt x="128901" y="103156"/>
                  </a:lnTo>
                  <a:lnTo>
                    <a:pt x="134505" y="98802"/>
                  </a:lnTo>
                  <a:lnTo>
                    <a:pt x="140109" y="94608"/>
                  </a:lnTo>
                  <a:lnTo>
                    <a:pt x="145714" y="90571"/>
                  </a:lnTo>
                  <a:lnTo>
                    <a:pt x="151318" y="86688"/>
                  </a:lnTo>
                  <a:lnTo>
                    <a:pt x="156923" y="82956"/>
                  </a:lnTo>
                  <a:lnTo>
                    <a:pt x="162527" y="79371"/>
                  </a:lnTo>
                  <a:lnTo>
                    <a:pt x="168131" y="75930"/>
                  </a:lnTo>
                  <a:lnTo>
                    <a:pt x="173736" y="72627"/>
                  </a:lnTo>
                  <a:lnTo>
                    <a:pt x="179340" y="69460"/>
                  </a:lnTo>
                  <a:lnTo>
                    <a:pt x="184944" y="66423"/>
                  </a:lnTo>
                  <a:lnTo>
                    <a:pt x="190549" y="63514"/>
                  </a:lnTo>
                  <a:lnTo>
                    <a:pt x="196153" y="60727"/>
                  </a:lnTo>
                  <a:lnTo>
                    <a:pt x="201758" y="58059"/>
                  </a:lnTo>
                  <a:lnTo>
                    <a:pt x="207362" y="55505"/>
                  </a:lnTo>
                  <a:lnTo>
                    <a:pt x="212966" y="53061"/>
                  </a:lnTo>
                  <a:lnTo>
                    <a:pt x="218571" y="50724"/>
                  </a:lnTo>
                  <a:lnTo>
                    <a:pt x="224175" y="48488"/>
                  </a:lnTo>
                  <a:lnTo>
                    <a:pt x="229780" y="46351"/>
                  </a:lnTo>
                  <a:lnTo>
                    <a:pt x="235384" y="44308"/>
                  </a:lnTo>
                  <a:lnTo>
                    <a:pt x="240988" y="42355"/>
                  </a:lnTo>
                  <a:lnTo>
                    <a:pt x="246593" y="40490"/>
                  </a:lnTo>
                  <a:lnTo>
                    <a:pt x="252197" y="38707"/>
                  </a:lnTo>
                  <a:lnTo>
                    <a:pt x="257802" y="37005"/>
                  </a:lnTo>
                  <a:lnTo>
                    <a:pt x="263406" y="35378"/>
                  </a:lnTo>
                  <a:lnTo>
                    <a:pt x="269010" y="33825"/>
                  </a:lnTo>
                  <a:lnTo>
                    <a:pt x="274615" y="32342"/>
                  </a:lnTo>
                  <a:lnTo>
                    <a:pt x="280219" y="30926"/>
                  </a:lnTo>
                  <a:lnTo>
                    <a:pt x="285824" y="29574"/>
                  </a:lnTo>
                  <a:lnTo>
                    <a:pt x="291428" y="28283"/>
                  </a:lnTo>
                  <a:lnTo>
                    <a:pt x="297032" y="27050"/>
                  </a:lnTo>
                  <a:lnTo>
                    <a:pt x="302637" y="25873"/>
                  </a:lnTo>
                  <a:lnTo>
                    <a:pt x="308241" y="24750"/>
                  </a:lnTo>
                  <a:lnTo>
                    <a:pt x="313846" y="23677"/>
                  </a:lnTo>
                  <a:lnTo>
                    <a:pt x="319450" y="22653"/>
                  </a:lnTo>
                  <a:lnTo>
                    <a:pt x="325054" y="21676"/>
                  </a:lnTo>
                  <a:lnTo>
                    <a:pt x="330659" y="20742"/>
                  </a:lnTo>
                  <a:lnTo>
                    <a:pt x="336263" y="19851"/>
                  </a:lnTo>
                  <a:lnTo>
                    <a:pt x="341867" y="19000"/>
                  </a:lnTo>
                  <a:lnTo>
                    <a:pt x="347472" y="18187"/>
                  </a:lnTo>
                  <a:lnTo>
                    <a:pt x="353076" y="17412"/>
                  </a:lnTo>
                  <a:lnTo>
                    <a:pt x="358681" y="16670"/>
                  </a:lnTo>
                  <a:lnTo>
                    <a:pt x="364285" y="15963"/>
                  </a:lnTo>
                  <a:lnTo>
                    <a:pt x="369889" y="15287"/>
                  </a:lnTo>
                  <a:lnTo>
                    <a:pt x="375494" y="14641"/>
                  </a:lnTo>
                  <a:lnTo>
                    <a:pt x="381098" y="14024"/>
                  </a:lnTo>
                  <a:lnTo>
                    <a:pt x="386703" y="13434"/>
                  </a:lnTo>
                  <a:lnTo>
                    <a:pt x="392307" y="12871"/>
                  </a:lnTo>
                  <a:lnTo>
                    <a:pt x="397911" y="12333"/>
                  </a:lnTo>
                  <a:lnTo>
                    <a:pt x="403516" y="11818"/>
                  </a:lnTo>
                  <a:lnTo>
                    <a:pt x="409120" y="11327"/>
                  </a:lnTo>
                  <a:lnTo>
                    <a:pt x="414725" y="10856"/>
                  </a:lnTo>
                  <a:lnTo>
                    <a:pt x="420329" y="10407"/>
                  </a:lnTo>
                  <a:lnTo>
                    <a:pt x="425933" y="9977"/>
                  </a:lnTo>
                  <a:lnTo>
                    <a:pt x="431538" y="9566"/>
                  </a:lnTo>
                  <a:lnTo>
                    <a:pt x="437142" y="9172"/>
                  </a:lnTo>
                  <a:lnTo>
                    <a:pt x="442747" y="8796"/>
                  </a:lnTo>
                  <a:lnTo>
                    <a:pt x="448351" y="8436"/>
                  </a:lnTo>
                  <a:lnTo>
                    <a:pt x="453955" y="8091"/>
                  </a:lnTo>
                  <a:lnTo>
                    <a:pt x="459560" y="7761"/>
                  </a:lnTo>
                  <a:lnTo>
                    <a:pt x="465164" y="7445"/>
                  </a:lnTo>
                  <a:lnTo>
                    <a:pt x="470769" y="7143"/>
                  </a:lnTo>
                  <a:lnTo>
                    <a:pt x="476373" y="6853"/>
                  </a:lnTo>
                  <a:lnTo>
                    <a:pt x="481977" y="6576"/>
                  </a:lnTo>
                  <a:lnTo>
                    <a:pt x="487582" y="6310"/>
                  </a:lnTo>
                  <a:lnTo>
                    <a:pt x="493186" y="6056"/>
                  </a:lnTo>
                  <a:lnTo>
                    <a:pt x="498790" y="5812"/>
                  </a:lnTo>
                  <a:lnTo>
                    <a:pt x="504395" y="5578"/>
                  </a:lnTo>
                  <a:lnTo>
                    <a:pt x="509999" y="5353"/>
                  </a:lnTo>
                  <a:lnTo>
                    <a:pt x="515604" y="5138"/>
                  </a:lnTo>
                  <a:lnTo>
                    <a:pt x="521208" y="4932"/>
                  </a:lnTo>
                  <a:lnTo>
                    <a:pt x="526812" y="4734"/>
                  </a:lnTo>
                  <a:lnTo>
                    <a:pt x="532417" y="4545"/>
                  </a:lnTo>
                  <a:lnTo>
                    <a:pt x="538021" y="4362"/>
                  </a:lnTo>
                  <a:lnTo>
                    <a:pt x="543626" y="4188"/>
                  </a:lnTo>
                  <a:lnTo>
                    <a:pt x="549230" y="4020"/>
                  </a:lnTo>
                  <a:lnTo>
                    <a:pt x="554834" y="3859"/>
                  </a:lnTo>
                  <a:lnTo>
                    <a:pt x="560439" y="3704"/>
                  </a:lnTo>
                  <a:lnTo>
                    <a:pt x="566043" y="3556"/>
                  </a:lnTo>
                  <a:lnTo>
                    <a:pt x="571648" y="3413"/>
                  </a:lnTo>
                  <a:lnTo>
                    <a:pt x="577252" y="3276"/>
                  </a:lnTo>
                  <a:lnTo>
                    <a:pt x="582856" y="3145"/>
                  </a:lnTo>
                  <a:lnTo>
                    <a:pt x="588461" y="3018"/>
                  </a:lnTo>
                  <a:lnTo>
                    <a:pt x="594065" y="2897"/>
                  </a:lnTo>
                  <a:lnTo>
                    <a:pt x="599670" y="2780"/>
                  </a:lnTo>
                  <a:lnTo>
                    <a:pt x="605274" y="2668"/>
                  </a:lnTo>
                  <a:lnTo>
                    <a:pt x="610878" y="2560"/>
                  </a:lnTo>
                  <a:lnTo>
                    <a:pt x="616483" y="2456"/>
                  </a:lnTo>
                  <a:lnTo>
                    <a:pt x="622087" y="2357"/>
                  </a:lnTo>
                  <a:lnTo>
                    <a:pt x="627692" y="2261"/>
                  </a:lnTo>
                  <a:lnTo>
                    <a:pt x="633296" y="2169"/>
                  </a:lnTo>
                  <a:lnTo>
                    <a:pt x="638900" y="2081"/>
                  </a:lnTo>
                  <a:lnTo>
                    <a:pt x="644505" y="1996"/>
                  </a:lnTo>
                  <a:lnTo>
                    <a:pt x="650109" y="1914"/>
                  </a:lnTo>
                  <a:lnTo>
                    <a:pt x="655713" y="1835"/>
                  </a:lnTo>
                  <a:lnTo>
                    <a:pt x="661318" y="1760"/>
                  </a:lnTo>
                  <a:lnTo>
                    <a:pt x="666922" y="1687"/>
                  </a:lnTo>
                  <a:lnTo>
                    <a:pt x="672527" y="1617"/>
                  </a:lnTo>
                  <a:lnTo>
                    <a:pt x="678131" y="1550"/>
                  </a:lnTo>
                  <a:lnTo>
                    <a:pt x="683735" y="1486"/>
                  </a:lnTo>
                  <a:lnTo>
                    <a:pt x="689340" y="1424"/>
                  </a:lnTo>
                  <a:lnTo>
                    <a:pt x="694944" y="1365"/>
                  </a:lnTo>
                  <a:lnTo>
                    <a:pt x="700549" y="1308"/>
                  </a:lnTo>
                  <a:lnTo>
                    <a:pt x="706153" y="1253"/>
                  </a:lnTo>
                  <a:lnTo>
                    <a:pt x="711757" y="1200"/>
                  </a:lnTo>
                  <a:lnTo>
                    <a:pt x="717362" y="1150"/>
                  </a:lnTo>
                  <a:lnTo>
                    <a:pt x="722966" y="1101"/>
                  </a:lnTo>
                  <a:lnTo>
                    <a:pt x="728571" y="1055"/>
                  </a:lnTo>
                  <a:lnTo>
                    <a:pt x="734175" y="1010"/>
                  </a:lnTo>
                  <a:lnTo>
                    <a:pt x="739779" y="967"/>
                  </a:lnTo>
                  <a:lnTo>
                    <a:pt x="745384" y="926"/>
                  </a:lnTo>
                  <a:lnTo>
                    <a:pt x="750988" y="887"/>
                  </a:lnTo>
                  <a:lnTo>
                    <a:pt x="756593" y="849"/>
                  </a:lnTo>
                  <a:lnTo>
                    <a:pt x="762197" y="813"/>
                  </a:lnTo>
                  <a:lnTo>
                    <a:pt x="767801" y="778"/>
                  </a:lnTo>
                  <a:lnTo>
                    <a:pt x="773406" y="745"/>
                  </a:lnTo>
                  <a:lnTo>
                    <a:pt x="779010" y="713"/>
                  </a:lnTo>
                  <a:lnTo>
                    <a:pt x="784615" y="682"/>
                  </a:lnTo>
                  <a:lnTo>
                    <a:pt x="790219" y="653"/>
                  </a:lnTo>
                  <a:lnTo>
                    <a:pt x="795823" y="625"/>
                  </a:lnTo>
                  <a:lnTo>
                    <a:pt x="801428" y="598"/>
                  </a:lnTo>
                  <a:lnTo>
                    <a:pt x="807032" y="572"/>
                  </a:lnTo>
                  <a:lnTo>
                    <a:pt x="812636" y="547"/>
                  </a:lnTo>
                  <a:lnTo>
                    <a:pt x="818241" y="524"/>
                  </a:lnTo>
                  <a:lnTo>
                    <a:pt x="823845" y="501"/>
                  </a:lnTo>
                  <a:lnTo>
                    <a:pt x="829450" y="479"/>
                  </a:lnTo>
                  <a:lnTo>
                    <a:pt x="835054" y="459"/>
                  </a:lnTo>
                  <a:lnTo>
                    <a:pt x="840658" y="439"/>
                  </a:lnTo>
                  <a:lnTo>
                    <a:pt x="846263" y="420"/>
                  </a:lnTo>
                  <a:lnTo>
                    <a:pt x="851867" y="401"/>
                  </a:lnTo>
                  <a:lnTo>
                    <a:pt x="857472" y="384"/>
                  </a:lnTo>
                  <a:lnTo>
                    <a:pt x="863076" y="367"/>
                  </a:lnTo>
                  <a:lnTo>
                    <a:pt x="868680" y="351"/>
                  </a:lnTo>
                  <a:lnTo>
                    <a:pt x="874285" y="336"/>
                  </a:lnTo>
                  <a:lnTo>
                    <a:pt x="879889" y="321"/>
                  </a:lnTo>
                  <a:lnTo>
                    <a:pt x="885494" y="307"/>
                  </a:lnTo>
                  <a:lnTo>
                    <a:pt x="891098" y="294"/>
                  </a:lnTo>
                  <a:lnTo>
                    <a:pt x="896702" y="281"/>
                  </a:lnTo>
                  <a:lnTo>
                    <a:pt x="902307" y="268"/>
                  </a:lnTo>
                  <a:lnTo>
                    <a:pt x="907911" y="256"/>
                  </a:lnTo>
                  <a:lnTo>
                    <a:pt x="913516" y="245"/>
                  </a:lnTo>
                  <a:lnTo>
                    <a:pt x="919120" y="234"/>
                  </a:lnTo>
                  <a:lnTo>
                    <a:pt x="924724" y="223"/>
                  </a:lnTo>
                  <a:lnTo>
                    <a:pt x="930329" y="213"/>
                  </a:lnTo>
                  <a:lnTo>
                    <a:pt x="935933" y="203"/>
                  </a:lnTo>
                  <a:lnTo>
                    <a:pt x="941538" y="194"/>
                  </a:lnTo>
                  <a:lnTo>
                    <a:pt x="947142" y="185"/>
                  </a:lnTo>
                  <a:lnTo>
                    <a:pt x="952746" y="176"/>
                  </a:lnTo>
                  <a:lnTo>
                    <a:pt x="958351" y="168"/>
                  </a:lnTo>
                  <a:lnTo>
                    <a:pt x="963955" y="160"/>
                  </a:lnTo>
                  <a:lnTo>
                    <a:pt x="969559" y="152"/>
                  </a:lnTo>
                  <a:lnTo>
                    <a:pt x="975164" y="145"/>
                  </a:lnTo>
                  <a:lnTo>
                    <a:pt x="980768" y="138"/>
                  </a:lnTo>
                  <a:lnTo>
                    <a:pt x="986373" y="131"/>
                  </a:lnTo>
                  <a:lnTo>
                    <a:pt x="991977" y="124"/>
                  </a:lnTo>
                  <a:lnTo>
                    <a:pt x="997581" y="117"/>
                  </a:lnTo>
                  <a:lnTo>
                    <a:pt x="1003186" y="111"/>
                  </a:lnTo>
                  <a:lnTo>
                    <a:pt x="1008790" y="105"/>
                  </a:lnTo>
                  <a:lnTo>
                    <a:pt x="1014395" y="99"/>
                  </a:lnTo>
                  <a:lnTo>
                    <a:pt x="1019999" y="94"/>
                  </a:lnTo>
                  <a:lnTo>
                    <a:pt x="1025603" y="88"/>
                  </a:lnTo>
                  <a:lnTo>
                    <a:pt x="1031208" y="83"/>
                  </a:lnTo>
                  <a:lnTo>
                    <a:pt x="1036812" y="78"/>
                  </a:lnTo>
                  <a:lnTo>
                    <a:pt x="1042417" y="73"/>
                  </a:lnTo>
                  <a:lnTo>
                    <a:pt x="1048021" y="68"/>
                  </a:lnTo>
                  <a:lnTo>
                    <a:pt x="1053625" y="64"/>
                  </a:lnTo>
                  <a:lnTo>
                    <a:pt x="1059230" y="59"/>
                  </a:lnTo>
                  <a:lnTo>
                    <a:pt x="1064834" y="55"/>
                  </a:lnTo>
                  <a:lnTo>
                    <a:pt x="1070439" y="51"/>
                  </a:lnTo>
                  <a:lnTo>
                    <a:pt x="1076043" y="47"/>
                  </a:lnTo>
                  <a:lnTo>
                    <a:pt x="1081647" y="44"/>
                  </a:lnTo>
                  <a:lnTo>
                    <a:pt x="1087252" y="40"/>
                  </a:lnTo>
                  <a:lnTo>
                    <a:pt x="1092856" y="37"/>
                  </a:lnTo>
                  <a:lnTo>
                    <a:pt x="1098461" y="33"/>
                  </a:lnTo>
                  <a:lnTo>
                    <a:pt x="1104065" y="30"/>
                  </a:lnTo>
                  <a:lnTo>
                    <a:pt x="1109669" y="27"/>
                  </a:lnTo>
                  <a:lnTo>
                    <a:pt x="1115274" y="24"/>
                  </a:lnTo>
                  <a:lnTo>
                    <a:pt x="1120878" y="22"/>
                  </a:lnTo>
                  <a:lnTo>
                    <a:pt x="1126482" y="19"/>
                  </a:lnTo>
                  <a:lnTo>
                    <a:pt x="1132087" y="17"/>
                  </a:lnTo>
                  <a:lnTo>
                    <a:pt x="1137691" y="15"/>
                  </a:lnTo>
                  <a:lnTo>
                    <a:pt x="1143296" y="12"/>
                  </a:lnTo>
                  <a:lnTo>
                    <a:pt x="1148900" y="11"/>
                  </a:lnTo>
                  <a:lnTo>
                    <a:pt x="1154504" y="9"/>
                  </a:lnTo>
                  <a:lnTo>
                    <a:pt x="1160109" y="7"/>
                  </a:lnTo>
                  <a:lnTo>
                    <a:pt x="1165713" y="6"/>
                  </a:lnTo>
                  <a:lnTo>
                    <a:pt x="1171318" y="4"/>
                  </a:lnTo>
                  <a:lnTo>
                    <a:pt x="1176922" y="3"/>
                  </a:lnTo>
                  <a:lnTo>
                    <a:pt x="1182526" y="2"/>
                  </a:lnTo>
                  <a:lnTo>
                    <a:pt x="1188131" y="1"/>
                  </a:lnTo>
                  <a:lnTo>
                    <a:pt x="1193735" y="1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1"/>
                  </a:lnTo>
                  <a:lnTo>
                    <a:pt x="1244175" y="2"/>
                  </a:lnTo>
                  <a:lnTo>
                    <a:pt x="1249779" y="3"/>
                  </a:lnTo>
                  <a:lnTo>
                    <a:pt x="1255384" y="4"/>
                  </a:lnTo>
                  <a:lnTo>
                    <a:pt x="1260988" y="5"/>
                  </a:lnTo>
                  <a:lnTo>
                    <a:pt x="1266592" y="7"/>
                  </a:lnTo>
                  <a:lnTo>
                    <a:pt x="1272197" y="9"/>
                  </a:lnTo>
                  <a:lnTo>
                    <a:pt x="1277801" y="11"/>
                  </a:lnTo>
                  <a:lnTo>
                    <a:pt x="1283406" y="13"/>
                  </a:lnTo>
                  <a:lnTo>
                    <a:pt x="1289010" y="15"/>
                  </a:lnTo>
                  <a:lnTo>
                    <a:pt x="1294614" y="18"/>
                  </a:lnTo>
                  <a:lnTo>
                    <a:pt x="1300219" y="20"/>
                  </a:lnTo>
                  <a:lnTo>
                    <a:pt x="1305823" y="23"/>
                  </a:lnTo>
                  <a:lnTo>
                    <a:pt x="1311427" y="27"/>
                  </a:lnTo>
                  <a:lnTo>
                    <a:pt x="1317032" y="30"/>
                  </a:lnTo>
                  <a:lnTo>
                    <a:pt x="1322636" y="34"/>
                  </a:lnTo>
                  <a:lnTo>
                    <a:pt x="1328241" y="38"/>
                  </a:lnTo>
                  <a:lnTo>
                    <a:pt x="1333845" y="42"/>
                  </a:lnTo>
                  <a:lnTo>
                    <a:pt x="1339449" y="46"/>
                  </a:lnTo>
                  <a:lnTo>
                    <a:pt x="1345054" y="51"/>
                  </a:lnTo>
                  <a:lnTo>
                    <a:pt x="1350658" y="56"/>
                  </a:lnTo>
                  <a:lnTo>
                    <a:pt x="1356263" y="62"/>
                  </a:lnTo>
                  <a:lnTo>
                    <a:pt x="1361867" y="67"/>
                  </a:lnTo>
                  <a:lnTo>
                    <a:pt x="1367471" y="73"/>
                  </a:lnTo>
                  <a:lnTo>
                    <a:pt x="1373076" y="80"/>
                  </a:lnTo>
                  <a:lnTo>
                    <a:pt x="1378680" y="86"/>
                  </a:lnTo>
                  <a:lnTo>
                    <a:pt x="1384285" y="93"/>
                  </a:lnTo>
                  <a:lnTo>
                    <a:pt x="1389889" y="101"/>
                  </a:lnTo>
                  <a:lnTo>
                    <a:pt x="1395493" y="109"/>
                  </a:lnTo>
                  <a:lnTo>
                    <a:pt x="1401098" y="117"/>
                  </a:lnTo>
                  <a:lnTo>
                    <a:pt x="1406702" y="126"/>
                  </a:lnTo>
                  <a:lnTo>
                    <a:pt x="1412307" y="135"/>
                  </a:lnTo>
                  <a:lnTo>
                    <a:pt x="1417911" y="145"/>
                  </a:lnTo>
                  <a:lnTo>
                    <a:pt x="1423515" y="155"/>
                  </a:lnTo>
                  <a:lnTo>
                    <a:pt x="1429120" y="166"/>
                  </a:lnTo>
                  <a:lnTo>
                    <a:pt x="1434724" y="177"/>
                  </a:lnTo>
                  <a:lnTo>
                    <a:pt x="1440329" y="189"/>
                  </a:lnTo>
                  <a:lnTo>
                    <a:pt x="1445933" y="201"/>
                  </a:lnTo>
                  <a:lnTo>
                    <a:pt x="1451537" y="214"/>
                  </a:lnTo>
                  <a:lnTo>
                    <a:pt x="1457142" y="228"/>
                  </a:lnTo>
                  <a:lnTo>
                    <a:pt x="1462746" y="243"/>
                  </a:lnTo>
                  <a:lnTo>
                    <a:pt x="1468350" y="258"/>
                  </a:lnTo>
                  <a:lnTo>
                    <a:pt x="1473955" y="274"/>
                  </a:lnTo>
                  <a:lnTo>
                    <a:pt x="1479559" y="291"/>
                  </a:lnTo>
                  <a:lnTo>
                    <a:pt x="1485164" y="308"/>
                  </a:lnTo>
                  <a:lnTo>
                    <a:pt x="1490768" y="327"/>
                  </a:lnTo>
                  <a:lnTo>
                    <a:pt x="1496372" y="346"/>
                  </a:lnTo>
                  <a:lnTo>
                    <a:pt x="1501977" y="366"/>
                  </a:lnTo>
                  <a:lnTo>
                    <a:pt x="1507581" y="388"/>
                  </a:lnTo>
                  <a:lnTo>
                    <a:pt x="1513186" y="410"/>
                  </a:lnTo>
                  <a:lnTo>
                    <a:pt x="1518790" y="433"/>
                  </a:lnTo>
                  <a:lnTo>
                    <a:pt x="1524394" y="457"/>
                  </a:lnTo>
                  <a:lnTo>
                    <a:pt x="1529999" y="483"/>
                  </a:lnTo>
                  <a:lnTo>
                    <a:pt x="1535603" y="509"/>
                  </a:lnTo>
                  <a:lnTo>
                    <a:pt x="1541208" y="537"/>
                  </a:lnTo>
                  <a:lnTo>
                    <a:pt x="1546812" y="566"/>
                  </a:lnTo>
                  <a:lnTo>
                    <a:pt x="1552416" y="597"/>
                  </a:lnTo>
                  <a:lnTo>
                    <a:pt x="1558021" y="628"/>
                  </a:lnTo>
                  <a:lnTo>
                    <a:pt x="1563625" y="661"/>
                  </a:lnTo>
                  <a:lnTo>
                    <a:pt x="1569230" y="696"/>
                  </a:lnTo>
                  <a:lnTo>
                    <a:pt x="1574834" y="732"/>
                  </a:lnTo>
                  <a:lnTo>
                    <a:pt x="1580438" y="769"/>
                  </a:lnTo>
                  <a:lnTo>
                    <a:pt x="1586043" y="808"/>
                  </a:lnTo>
                  <a:lnTo>
                    <a:pt x="1591647" y="848"/>
                  </a:lnTo>
                  <a:lnTo>
                    <a:pt x="1597252" y="890"/>
                  </a:lnTo>
                  <a:lnTo>
                    <a:pt x="1602856" y="933"/>
                  </a:lnTo>
                  <a:lnTo>
                    <a:pt x="1608460" y="978"/>
                  </a:lnTo>
                  <a:lnTo>
                    <a:pt x="1614065" y="1025"/>
                  </a:lnTo>
                  <a:lnTo>
                    <a:pt x="1619669" y="1073"/>
                  </a:lnTo>
                  <a:lnTo>
                    <a:pt x="1625273" y="1123"/>
                  </a:lnTo>
                  <a:lnTo>
                    <a:pt x="1630878" y="1174"/>
                  </a:lnTo>
                  <a:lnTo>
                    <a:pt x="1636482" y="1226"/>
                  </a:lnTo>
                  <a:lnTo>
                    <a:pt x="1642087" y="1281"/>
                  </a:lnTo>
                  <a:lnTo>
                    <a:pt x="1647691" y="1336"/>
                  </a:lnTo>
                  <a:lnTo>
                    <a:pt x="1653295" y="1393"/>
                  </a:lnTo>
                  <a:lnTo>
                    <a:pt x="1658900" y="1451"/>
                  </a:lnTo>
                  <a:lnTo>
                    <a:pt x="1664504" y="1511"/>
                  </a:lnTo>
                  <a:lnTo>
                    <a:pt x="1670109" y="1572"/>
                  </a:lnTo>
                  <a:lnTo>
                    <a:pt x="1675713" y="1635"/>
                  </a:lnTo>
                  <a:lnTo>
                    <a:pt x="1681317" y="1698"/>
                  </a:lnTo>
                  <a:lnTo>
                    <a:pt x="1686922" y="1762"/>
                  </a:lnTo>
                  <a:lnTo>
                    <a:pt x="1692526" y="1828"/>
                  </a:lnTo>
                  <a:lnTo>
                    <a:pt x="1698131" y="1894"/>
                  </a:lnTo>
                  <a:lnTo>
                    <a:pt x="1703735" y="1961"/>
                  </a:lnTo>
                  <a:lnTo>
                    <a:pt x="1709339" y="2029"/>
                  </a:lnTo>
                  <a:lnTo>
                    <a:pt x="1714944" y="2097"/>
                  </a:lnTo>
                  <a:lnTo>
                    <a:pt x="1720548" y="2166"/>
                  </a:lnTo>
                  <a:lnTo>
                    <a:pt x="1726153" y="2234"/>
                  </a:lnTo>
                  <a:lnTo>
                    <a:pt x="1731757" y="2303"/>
                  </a:lnTo>
                  <a:lnTo>
                    <a:pt x="1737361" y="2372"/>
                  </a:lnTo>
                  <a:lnTo>
                    <a:pt x="1742966" y="2440"/>
                  </a:lnTo>
                  <a:lnTo>
                    <a:pt x="1748570" y="2507"/>
                  </a:lnTo>
                  <a:lnTo>
                    <a:pt x="1754175" y="2574"/>
                  </a:lnTo>
                  <a:lnTo>
                    <a:pt x="1759779" y="2640"/>
                  </a:lnTo>
                  <a:lnTo>
                    <a:pt x="1765383" y="2705"/>
                  </a:lnTo>
                  <a:lnTo>
                    <a:pt x="1770988" y="2768"/>
                  </a:lnTo>
                  <a:lnTo>
                    <a:pt x="1776592" y="2829"/>
                  </a:lnTo>
                  <a:lnTo>
                    <a:pt x="1782196" y="2889"/>
                  </a:lnTo>
                  <a:lnTo>
                    <a:pt x="1787801" y="2947"/>
                  </a:lnTo>
                  <a:lnTo>
                    <a:pt x="1793405" y="3002"/>
                  </a:lnTo>
                  <a:lnTo>
                    <a:pt x="1799010" y="3055"/>
                  </a:lnTo>
                  <a:lnTo>
                    <a:pt x="1804614" y="3106"/>
                  </a:lnTo>
                  <a:lnTo>
                    <a:pt x="1810218" y="3153"/>
                  </a:lnTo>
                  <a:lnTo>
                    <a:pt x="1815823" y="3198"/>
                  </a:lnTo>
                  <a:lnTo>
                    <a:pt x="1821427" y="3240"/>
                  </a:lnTo>
                  <a:lnTo>
                    <a:pt x="1827032" y="3278"/>
                  </a:lnTo>
                  <a:lnTo>
                    <a:pt x="1832636" y="3314"/>
                  </a:lnTo>
                  <a:lnTo>
                    <a:pt x="1838240" y="3345"/>
                  </a:lnTo>
                  <a:lnTo>
                    <a:pt x="1843845" y="3374"/>
                  </a:lnTo>
                  <a:lnTo>
                    <a:pt x="1849449" y="3398"/>
                  </a:lnTo>
                  <a:lnTo>
                    <a:pt x="1855054" y="3420"/>
                  </a:lnTo>
                  <a:lnTo>
                    <a:pt x="1860658" y="3437"/>
                  </a:lnTo>
                  <a:lnTo>
                    <a:pt x="1866262" y="3451"/>
                  </a:lnTo>
                  <a:lnTo>
                    <a:pt x="1871867" y="3462"/>
                  </a:lnTo>
                  <a:lnTo>
                    <a:pt x="1877471" y="3469"/>
                  </a:lnTo>
                  <a:lnTo>
                    <a:pt x="1883076" y="3472"/>
                  </a:lnTo>
                  <a:lnTo>
                    <a:pt x="1883076" y="34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691486" y="4267905"/>
              <a:ext cx="1883076" cy="334828"/>
            </a:xfrm>
            <a:custGeom>
              <a:avLst/>
              <a:pathLst>
                <a:path w="1883076" h="334828">
                  <a:moveTo>
                    <a:pt x="0" y="291492"/>
                  </a:moveTo>
                  <a:lnTo>
                    <a:pt x="5604" y="285384"/>
                  </a:lnTo>
                  <a:lnTo>
                    <a:pt x="11208" y="279246"/>
                  </a:lnTo>
                  <a:lnTo>
                    <a:pt x="16813" y="273095"/>
                  </a:lnTo>
                  <a:lnTo>
                    <a:pt x="22417" y="266951"/>
                  </a:lnTo>
                  <a:lnTo>
                    <a:pt x="28021" y="260830"/>
                  </a:lnTo>
                  <a:lnTo>
                    <a:pt x="33626" y="254746"/>
                  </a:lnTo>
                  <a:lnTo>
                    <a:pt x="39230" y="248716"/>
                  </a:lnTo>
                  <a:lnTo>
                    <a:pt x="44835" y="242751"/>
                  </a:lnTo>
                  <a:lnTo>
                    <a:pt x="50439" y="236863"/>
                  </a:lnTo>
                  <a:lnTo>
                    <a:pt x="56043" y="231064"/>
                  </a:lnTo>
                  <a:lnTo>
                    <a:pt x="61648" y="225362"/>
                  </a:lnTo>
                  <a:lnTo>
                    <a:pt x="67252" y="219766"/>
                  </a:lnTo>
                  <a:lnTo>
                    <a:pt x="72857" y="214283"/>
                  </a:lnTo>
                  <a:lnTo>
                    <a:pt x="78461" y="208920"/>
                  </a:lnTo>
                  <a:lnTo>
                    <a:pt x="84065" y="203681"/>
                  </a:lnTo>
                  <a:lnTo>
                    <a:pt x="89670" y="198570"/>
                  </a:lnTo>
                  <a:lnTo>
                    <a:pt x="95274" y="193592"/>
                  </a:lnTo>
                  <a:lnTo>
                    <a:pt x="100879" y="188747"/>
                  </a:lnTo>
                  <a:lnTo>
                    <a:pt x="106483" y="184039"/>
                  </a:lnTo>
                  <a:lnTo>
                    <a:pt x="112087" y="179467"/>
                  </a:lnTo>
                  <a:lnTo>
                    <a:pt x="117692" y="175033"/>
                  </a:lnTo>
                  <a:lnTo>
                    <a:pt x="123296" y="170735"/>
                  </a:lnTo>
                  <a:lnTo>
                    <a:pt x="128901" y="166574"/>
                  </a:lnTo>
                  <a:lnTo>
                    <a:pt x="134505" y="162548"/>
                  </a:lnTo>
                  <a:lnTo>
                    <a:pt x="140109" y="158656"/>
                  </a:lnTo>
                  <a:lnTo>
                    <a:pt x="145714" y="154894"/>
                  </a:lnTo>
                  <a:lnTo>
                    <a:pt x="151318" y="151262"/>
                  </a:lnTo>
                  <a:lnTo>
                    <a:pt x="156923" y="147757"/>
                  </a:lnTo>
                  <a:lnTo>
                    <a:pt x="162527" y="144375"/>
                  </a:lnTo>
                  <a:lnTo>
                    <a:pt x="168131" y="141114"/>
                  </a:lnTo>
                  <a:lnTo>
                    <a:pt x="173736" y="137970"/>
                  </a:lnTo>
                  <a:lnTo>
                    <a:pt x="179340" y="134941"/>
                  </a:lnTo>
                  <a:lnTo>
                    <a:pt x="184944" y="132023"/>
                  </a:lnTo>
                  <a:lnTo>
                    <a:pt x="190549" y="129213"/>
                  </a:lnTo>
                  <a:lnTo>
                    <a:pt x="196153" y="126506"/>
                  </a:lnTo>
                  <a:lnTo>
                    <a:pt x="201758" y="123901"/>
                  </a:lnTo>
                  <a:lnTo>
                    <a:pt x="207362" y="121393"/>
                  </a:lnTo>
                  <a:lnTo>
                    <a:pt x="212966" y="118978"/>
                  </a:lnTo>
                  <a:lnTo>
                    <a:pt x="218571" y="116654"/>
                  </a:lnTo>
                  <a:lnTo>
                    <a:pt x="224175" y="114417"/>
                  </a:lnTo>
                  <a:lnTo>
                    <a:pt x="229780" y="112263"/>
                  </a:lnTo>
                  <a:lnTo>
                    <a:pt x="235384" y="110190"/>
                  </a:lnTo>
                  <a:lnTo>
                    <a:pt x="240988" y="108193"/>
                  </a:lnTo>
                  <a:lnTo>
                    <a:pt x="246593" y="106271"/>
                  </a:lnTo>
                  <a:lnTo>
                    <a:pt x="252197" y="104419"/>
                  </a:lnTo>
                  <a:lnTo>
                    <a:pt x="257802" y="102636"/>
                  </a:lnTo>
                  <a:lnTo>
                    <a:pt x="263406" y="100917"/>
                  </a:lnTo>
                  <a:lnTo>
                    <a:pt x="269010" y="99260"/>
                  </a:lnTo>
                  <a:lnTo>
                    <a:pt x="274615" y="97663"/>
                  </a:lnTo>
                  <a:lnTo>
                    <a:pt x="280219" y="96122"/>
                  </a:lnTo>
                  <a:lnTo>
                    <a:pt x="285824" y="94636"/>
                  </a:lnTo>
                  <a:lnTo>
                    <a:pt x="291428" y="93201"/>
                  </a:lnTo>
                  <a:lnTo>
                    <a:pt x="297032" y="91815"/>
                  </a:lnTo>
                  <a:lnTo>
                    <a:pt x="302637" y="90476"/>
                  </a:lnTo>
                  <a:lnTo>
                    <a:pt x="308241" y="89182"/>
                  </a:lnTo>
                  <a:lnTo>
                    <a:pt x="313846" y="87930"/>
                  </a:lnTo>
                  <a:lnTo>
                    <a:pt x="319450" y="86719"/>
                  </a:lnTo>
                  <a:lnTo>
                    <a:pt x="325054" y="85547"/>
                  </a:lnTo>
                  <a:lnTo>
                    <a:pt x="330659" y="84411"/>
                  </a:lnTo>
                  <a:lnTo>
                    <a:pt x="336263" y="83310"/>
                  </a:lnTo>
                  <a:lnTo>
                    <a:pt x="341867" y="82242"/>
                  </a:lnTo>
                  <a:lnTo>
                    <a:pt x="347472" y="81205"/>
                  </a:lnTo>
                  <a:lnTo>
                    <a:pt x="353076" y="80198"/>
                  </a:lnTo>
                  <a:lnTo>
                    <a:pt x="358681" y="79219"/>
                  </a:lnTo>
                  <a:lnTo>
                    <a:pt x="364285" y="78266"/>
                  </a:lnTo>
                  <a:lnTo>
                    <a:pt x="369889" y="77339"/>
                  </a:lnTo>
                  <a:lnTo>
                    <a:pt x="375494" y="76436"/>
                  </a:lnTo>
                  <a:lnTo>
                    <a:pt x="381098" y="75555"/>
                  </a:lnTo>
                  <a:lnTo>
                    <a:pt x="386703" y="74695"/>
                  </a:lnTo>
                  <a:lnTo>
                    <a:pt x="392307" y="73855"/>
                  </a:lnTo>
                  <a:lnTo>
                    <a:pt x="397911" y="73034"/>
                  </a:lnTo>
                  <a:lnTo>
                    <a:pt x="403516" y="72231"/>
                  </a:lnTo>
                  <a:lnTo>
                    <a:pt x="409120" y="71444"/>
                  </a:lnTo>
                  <a:lnTo>
                    <a:pt x="414725" y="70673"/>
                  </a:lnTo>
                  <a:lnTo>
                    <a:pt x="420329" y="69917"/>
                  </a:lnTo>
                  <a:lnTo>
                    <a:pt x="425933" y="69173"/>
                  </a:lnTo>
                  <a:lnTo>
                    <a:pt x="431538" y="68443"/>
                  </a:lnTo>
                  <a:lnTo>
                    <a:pt x="437142" y="67724"/>
                  </a:lnTo>
                  <a:lnTo>
                    <a:pt x="442747" y="67016"/>
                  </a:lnTo>
                  <a:lnTo>
                    <a:pt x="448351" y="66318"/>
                  </a:lnTo>
                  <a:lnTo>
                    <a:pt x="453955" y="65629"/>
                  </a:lnTo>
                  <a:lnTo>
                    <a:pt x="459560" y="64948"/>
                  </a:lnTo>
                  <a:lnTo>
                    <a:pt x="465164" y="64275"/>
                  </a:lnTo>
                  <a:lnTo>
                    <a:pt x="470769" y="63609"/>
                  </a:lnTo>
                  <a:lnTo>
                    <a:pt x="476373" y="62950"/>
                  </a:lnTo>
                  <a:lnTo>
                    <a:pt x="481977" y="62296"/>
                  </a:lnTo>
                  <a:lnTo>
                    <a:pt x="487582" y="61646"/>
                  </a:lnTo>
                  <a:lnTo>
                    <a:pt x="493186" y="61001"/>
                  </a:lnTo>
                  <a:lnTo>
                    <a:pt x="498790" y="60360"/>
                  </a:lnTo>
                  <a:lnTo>
                    <a:pt x="504395" y="59722"/>
                  </a:lnTo>
                  <a:lnTo>
                    <a:pt x="509999" y="59087"/>
                  </a:lnTo>
                  <a:lnTo>
                    <a:pt x="515604" y="58454"/>
                  </a:lnTo>
                  <a:lnTo>
                    <a:pt x="521208" y="57822"/>
                  </a:lnTo>
                  <a:lnTo>
                    <a:pt x="526812" y="57192"/>
                  </a:lnTo>
                  <a:lnTo>
                    <a:pt x="532417" y="56562"/>
                  </a:lnTo>
                  <a:lnTo>
                    <a:pt x="538021" y="55933"/>
                  </a:lnTo>
                  <a:lnTo>
                    <a:pt x="543626" y="55303"/>
                  </a:lnTo>
                  <a:lnTo>
                    <a:pt x="549230" y="54673"/>
                  </a:lnTo>
                  <a:lnTo>
                    <a:pt x="554834" y="54043"/>
                  </a:lnTo>
                  <a:lnTo>
                    <a:pt x="560439" y="53412"/>
                  </a:lnTo>
                  <a:lnTo>
                    <a:pt x="566043" y="52779"/>
                  </a:lnTo>
                  <a:lnTo>
                    <a:pt x="571648" y="52145"/>
                  </a:lnTo>
                  <a:lnTo>
                    <a:pt x="577252" y="51509"/>
                  </a:lnTo>
                  <a:lnTo>
                    <a:pt x="582856" y="50871"/>
                  </a:lnTo>
                  <a:lnTo>
                    <a:pt x="588461" y="50232"/>
                  </a:lnTo>
                  <a:lnTo>
                    <a:pt x="594065" y="49590"/>
                  </a:lnTo>
                  <a:lnTo>
                    <a:pt x="599670" y="48947"/>
                  </a:lnTo>
                  <a:lnTo>
                    <a:pt x="605274" y="48301"/>
                  </a:lnTo>
                  <a:lnTo>
                    <a:pt x="610878" y="47653"/>
                  </a:lnTo>
                  <a:lnTo>
                    <a:pt x="616483" y="47003"/>
                  </a:lnTo>
                  <a:lnTo>
                    <a:pt x="622087" y="46352"/>
                  </a:lnTo>
                  <a:lnTo>
                    <a:pt x="627692" y="45698"/>
                  </a:lnTo>
                  <a:lnTo>
                    <a:pt x="633296" y="45042"/>
                  </a:lnTo>
                  <a:lnTo>
                    <a:pt x="638900" y="44386"/>
                  </a:lnTo>
                  <a:lnTo>
                    <a:pt x="644505" y="43727"/>
                  </a:lnTo>
                  <a:lnTo>
                    <a:pt x="650109" y="43068"/>
                  </a:lnTo>
                  <a:lnTo>
                    <a:pt x="655713" y="42408"/>
                  </a:lnTo>
                  <a:lnTo>
                    <a:pt x="661318" y="41747"/>
                  </a:lnTo>
                  <a:lnTo>
                    <a:pt x="666922" y="41086"/>
                  </a:lnTo>
                  <a:lnTo>
                    <a:pt x="672527" y="40425"/>
                  </a:lnTo>
                  <a:lnTo>
                    <a:pt x="678131" y="39764"/>
                  </a:lnTo>
                  <a:lnTo>
                    <a:pt x="683735" y="39105"/>
                  </a:lnTo>
                  <a:lnTo>
                    <a:pt x="689340" y="38446"/>
                  </a:lnTo>
                  <a:lnTo>
                    <a:pt x="694944" y="37789"/>
                  </a:lnTo>
                  <a:lnTo>
                    <a:pt x="700549" y="37135"/>
                  </a:lnTo>
                  <a:lnTo>
                    <a:pt x="706153" y="36482"/>
                  </a:lnTo>
                  <a:lnTo>
                    <a:pt x="711757" y="35832"/>
                  </a:lnTo>
                  <a:lnTo>
                    <a:pt x="717362" y="35186"/>
                  </a:lnTo>
                  <a:lnTo>
                    <a:pt x="722966" y="34543"/>
                  </a:lnTo>
                  <a:lnTo>
                    <a:pt x="728571" y="33904"/>
                  </a:lnTo>
                  <a:lnTo>
                    <a:pt x="734175" y="33270"/>
                  </a:lnTo>
                  <a:lnTo>
                    <a:pt x="739779" y="32640"/>
                  </a:lnTo>
                  <a:lnTo>
                    <a:pt x="745384" y="32016"/>
                  </a:lnTo>
                  <a:lnTo>
                    <a:pt x="750988" y="31397"/>
                  </a:lnTo>
                  <a:lnTo>
                    <a:pt x="756593" y="30784"/>
                  </a:lnTo>
                  <a:lnTo>
                    <a:pt x="762197" y="30177"/>
                  </a:lnTo>
                  <a:lnTo>
                    <a:pt x="767801" y="29576"/>
                  </a:lnTo>
                  <a:lnTo>
                    <a:pt x="773406" y="28983"/>
                  </a:lnTo>
                  <a:lnTo>
                    <a:pt x="779010" y="28396"/>
                  </a:lnTo>
                  <a:lnTo>
                    <a:pt x="784615" y="27816"/>
                  </a:lnTo>
                  <a:lnTo>
                    <a:pt x="790219" y="27244"/>
                  </a:lnTo>
                  <a:lnTo>
                    <a:pt x="795823" y="26680"/>
                  </a:lnTo>
                  <a:lnTo>
                    <a:pt x="801428" y="26123"/>
                  </a:lnTo>
                  <a:lnTo>
                    <a:pt x="807032" y="25574"/>
                  </a:lnTo>
                  <a:lnTo>
                    <a:pt x="812636" y="25032"/>
                  </a:lnTo>
                  <a:lnTo>
                    <a:pt x="818241" y="24499"/>
                  </a:lnTo>
                  <a:lnTo>
                    <a:pt x="823845" y="23974"/>
                  </a:lnTo>
                  <a:lnTo>
                    <a:pt x="829450" y="23457"/>
                  </a:lnTo>
                  <a:lnTo>
                    <a:pt x="835054" y="22948"/>
                  </a:lnTo>
                  <a:lnTo>
                    <a:pt x="840658" y="22446"/>
                  </a:lnTo>
                  <a:lnTo>
                    <a:pt x="846263" y="21953"/>
                  </a:lnTo>
                  <a:lnTo>
                    <a:pt x="851867" y="21468"/>
                  </a:lnTo>
                  <a:lnTo>
                    <a:pt x="857472" y="20990"/>
                  </a:lnTo>
                  <a:lnTo>
                    <a:pt x="863076" y="20520"/>
                  </a:lnTo>
                  <a:lnTo>
                    <a:pt x="868680" y="20057"/>
                  </a:lnTo>
                  <a:lnTo>
                    <a:pt x="874285" y="19601"/>
                  </a:lnTo>
                  <a:lnTo>
                    <a:pt x="879889" y="19153"/>
                  </a:lnTo>
                  <a:lnTo>
                    <a:pt x="885494" y="18712"/>
                  </a:lnTo>
                  <a:lnTo>
                    <a:pt x="891098" y="18278"/>
                  </a:lnTo>
                  <a:lnTo>
                    <a:pt x="896702" y="17850"/>
                  </a:lnTo>
                  <a:lnTo>
                    <a:pt x="902307" y="17428"/>
                  </a:lnTo>
                  <a:lnTo>
                    <a:pt x="907911" y="17013"/>
                  </a:lnTo>
                  <a:lnTo>
                    <a:pt x="913516" y="16604"/>
                  </a:lnTo>
                  <a:lnTo>
                    <a:pt x="919120" y="16201"/>
                  </a:lnTo>
                  <a:lnTo>
                    <a:pt x="924724" y="15803"/>
                  </a:lnTo>
                  <a:lnTo>
                    <a:pt x="930329" y="15411"/>
                  </a:lnTo>
                  <a:lnTo>
                    <a:pt x="935933" y="15024"/>
                  </a:lnTo>
                  <a:lnTo>
                    <a:pt x="941538" y="14642"/>
                  </a:lnTo>
                  <a:lnTo>
                    <a:pt x="947142" y="14265"/>
                  </a:lnTo>
                  <a:lnTo>
                    <a:pt x="952746" y="13893"/>
                  </a:lnTo>
                  <a:lnTo>
                    <a:pt x="958351" y="13526"/>
                  </a:lnTo>
                  <a:lnTo>
                    <a:pt x="963955" y="13164"/>
                  </a:lnTo>
                  <a:lnTo>
                    <a:pt x="969559" y="12805"/>
                  </a:lnTo>
                  <a:lnTo>
                    <a:pt x="975164" y="12452"/>
                  </a:lnTo>
                  <a:lnTo>
                    <a:pt x="980768" y="12102"/>
                  </a:lnTo>
                  <a:lnTo>
                    <a:pt x="986373" y="11757"/>
                  </a:lnTo>
                  <a:lnTo>
                    <a:pt x="991977" y="11417"/>
                  </a:lnTo>
                  <a:lnTo>
                    <a:pt x="997581" y="11080"/>
                  </a:lnTo>
                  <a:lnTo>
                    <a:pt x="1003186" y="10748"/>
                  </a:lnTo>
                  <a:lnTo>
                    <a:pt x="1008790" y="10420"/>
                  </a:lnTo>
                  <a:lnTo>
                    <a:pt x="1014395" y="10097"/>
                  </a:lnTo>
                  <a:lnTo>
                    <a:pt x="1019999" y="9778"/>
                  </a:lnTo>
                  <a:lnTo>
                    <a:pt x="1025603" y="9464"/>
                  </a:lnTo>
                  <a:lnTo>
                    <a:pt x="1031208" y="9155"/>
                  </a:lnTo>
                  <a:lnTo>
                    <a:pt x="1036812" y="8850"/>
                  </a:lnTo>
                  <a:lnTo>
                    <a:pt x="1042417" y="8550"/>
                  </a:lnTo>
                  <a:lnTo>
                    <a:pt x="1048021" y="8255"/>
                  </a:lnTo>
                  <a:lnTo>
                    <a:pt x="1053625" y="7966"/>
                  </a:lnTo>
                  <a:lnTo>
                    <a:pt x="1059230" y="7681"/>
                  </a:lnTo>
                  <a:lnTo>
                    <a:pt x="1064834" y="7403"/>
                  </a:lnTo>
                  <a:lnTo>
                    <a:pt x="1070439" y="7129"/>
                  </a:lnTo>
                  <a:lnTo>
                    <a:pt x="1076043" y="6862"/>
                  </a:lnTo>
                  <a:lnTo>
                    <a:pt x="1081647" y="6600"/>
                  </a:lnTo>
                  <a:lnTo>
                    <a:pt x="1087252" y="6344"/>
                  </a:lnTo>
                  <a:lnTo>
                    <a:pt x="1092856" y="6094"/>
                  </a:lnTo>
                  <a:lnTo>
                    <a:pt x="1098461" y="5850"/>
                  </a:lnTo>
                  <a:lnTo>
                    <a:pt x="1104065" y="5612"/>
                  </a:lnTo>
                  <a:lnTo>
                    <a:pt x="1109669" y="5381"/>
                  </a:lnTo>
                  <a:lnTo>
                    <a:pt x="1115274" y="5156"/>
                  </a:lnTo>
                  <a:lnTo>
                    <a:pt x="1120878" y="4937"/>
                  </a:lnTo>
                  <a:lnTo>
                    <a:pt x="1126482" y="4725"/>
                  </a:lnTo>
                  <a:lnTo>
                    <a:pt x="1132087" y="4519"/>
                  </a:lnTo>
                  <a:lnTo>
                    <a:pt x="1137691" y="4319"/>
                  </a:lnTo>
                  <a:lnTo>
                    <a:pt x="1143296" y="4126"/>
                  </a:lnTo>
                  <a:lnTo>
                    <a:pt x="1148900" y="3939"/>
                  </a:lnTo>
                  <a:lnTo>
                    <a:pt x="1154504" y="3758"/>
                  </a:lnTo>
                  <a:lnTo>
                    <a:pt x="1160109" y="3584"/>
                  </a:lnTo>
                  <a:lnTo>
                    <a:pt x="1165713" y="3416"/>
                  </a:lnTo>
                  <a:lnTo>
                    <a:pt x="1171318" y="3253"/>
                  </a:lnTo>
                  <a:lnTo>
                    <a:pt x="1176922" y="3097"/>
                  </a:lnTo>
                  <a:lnTo>
                    <a:pt x="1182526" y="2946"/>
                  </a:lnTo>
                  <a:lnTo>
                    <a:pt x="1188131" y="2801"/>
                  </a:lnTo>
                  <a:lnTo>
                    <a:pt x="1193735" y="2662"/>
                  </a:lnTo>
                  <a:lnTo>
                    <a:pt x="1199340" y="2528"/>
                  </a:lnTo>
                  <a:lnTo>
                    <a:pt x="1204944" y="2400"/>
                  </a:lnTo>
                  <a:lnTo>
                    <a:pt x="1210548" y="2276"/>
                  </a:lnTo>
                  <a:lnTo>
                    <a:pt x="1216153" y="2158"/>
                  </a:lnTo>
                  <a:lnTo>
                    <a:pt x="1221757" y="2045"/>
                  </a:lnTo>
                  <a:lnTo>
                    <a:pt x="1227362" y="1936"/>
                  </a:lnTo>
                  <a:lnTo>
                    <a:pt x="1232966" y="1832"/>
                  </a:lnTo>
                  <a:lnTo>
                    <a:pt x="1238570" y="1732"/>
                  </a:lnTo>
                  <a:lnTo>
                    <a:pt x="1244175" y="1637"/>
                  </a:lnTo>
                  <a:lnTo>
                    <a:pt x="1249779" y="1545"/>
                  </a:lnTo>
                  <a:lnTo>
                    <a:pt x="1255384" y="1458"/>
                  </a:lnTo>
                  <a:lnTo>
                    <a:pt x="1260988" y="1374"/>
                  </a:lnTo>
                  <a:lnTo>
                    <a:pt x="1266592" y="1294"/>
                  </a:lnTo>
                  <a:lnTo>
                    <a:pt x="1272197" y="1217"/>
                  </a:lnTo>
                  <a:lnTo>
                    <a:pt x="1277801" y="1144"/>
                  </a:lnTo>
                  <a:lnTo>
                    <a:pt x="1283406" y="1074"/>
                  </a:lnTo>
                  <a:lnTo>
                    <a:pt x="1289010" y="1007"/>
                  </a:lnTo>
                  <a:lnTo>
                    <a:pt x="1294614" y="943"/>
                  </a:lnTo>
                  <a:lnTo>
                    <a:pt x="1300219" y="882"/>
                  </a:lnTo>
                  <a:lnTo>
                    <a:pt x="1305823" y="824"/>
                  </a:lnTo>
                  <a:lnTo>
                    <a:pt x="1311427" y="768"/>
                  </a:lnTo>
                  <a:lnTo>
                    <a:pt x="1317032" y="715"/>
                  </a:lnTo>
                  <a:lnTo>
                    <a:pt x="1322636" y="665"/>
                  </a:lnTo>
                  <a:lnTo>
                    <a:pt x="1328241" y="617"/>
                  </a:lnTo>
                  <a:lnTo>
                    <a:pt x="1333845" y="571"/>
                  </a:lnTo>
                  <a:lnTo>
                    <a:pt x="1339449" y="527"/>
                  </a:lnTo>
                  <a:lnTo>
                    <a:pt x="1345054" y="486"/>
                  </a:lnTo>
                  <a:lnTo>
                    <a:pt x="1350658" y="446"/>
                  </a:lnTo>
                  <a:lnTo>
                    <a:pt x="1356263" y="409"/>
                  </a:lnTo>
                  <a:lnTo>
                    <a:pt x="1361867" y="373"/>
                  </a:lnTo>
                  <a:lnTo>
                    <a:pt x="1367471" y="340"/>
                  </a:lnTo>
                  <a:lnTo>
                    <a:pt x="1373076" y="308"/>
                  </a:lnTo>
                  <a:lnTo>
                    <a:pt x="1378680" y="278"/>
                  </a:lnTo>
                  <a:lnTo>
                    <a:pt x="1384285" y="250"/>
                  </a:lnTo>
                  <a:lnTo>
                    <a:pt x="1389889" y="223"/>
                  </a:lnTo>
                  <a:lnTo>
                    <a:pt x="1395493" y="198"/>
                  </a:lnTo>
                  <a:lnTo>
                    <a:pt x="1401098" y="175"/>
                  </a:lnTo>
                  <a:lnTo>
                    <a:pt x="1406702" y="153"/>
                  </a:lnTo>
                  <a:lnTo>
                    <a:pt x="1412307" y="132"/>
                  </a:lnTo>
                  <a:lnTo>
                    <a:pt x="1417911" y="114"/>
                  </a:lnTo>
                  <a:lnTo>
                    <a:pt x="1423515" y="96"/>
                  </a:lnTo>
                  <a:lnTo>
                    <a:pt x="1429120" y="81"/>
                  </a:lnTo>
                  <a:lnTo>
                    <a:pt x="1434724" y="66"/>
                  </a:lnTo>
                  <a:lnTo>
                    <a:pt x="1440329" y="53"/>
                  </a:lnTo>
                  <a:lnTo>
                    <a:pt x="1445933" y="42"/>
                  </a:lnTo>
                  <a:lnTo>
                    <a:pt x="1451537" y="31"/>
                  </a:lnTo>
                  <a:lnTo>
                    <a:pt x="1457142" y="23"/>
                  </a:lnTo>
                  <a:lnTo>
                    <a:pt x="1462746" y="15"/>
                  </a:lnTo>
                  <a:lnTo>
                    <a:pt x="1468350" y="9"/>
                  </a:lnTo>
                  <a:lnTo>
                    <a:pt x="1473955" y="5"/>
                  </a:lnTo>
                  <a:lnTo>
                    <a:pt x="1479559" y="2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1"/>
                  </a:lnTo>
                  <a:lnTo>
                    <a:pt x="1501977" y="3"/>
                  </a:lnTo>
                  <a:lnTo>
                    <a:pt x="1507581" y="7"/>
                  </a:lnTo>
                  <a:lnTo>
                    <a:pt x="1513186" y="13"/>
                  </a:lnTo>
                  <a:lnTo>
                    <a:pt x="1518790" y="20"/>
                  </a:lnTo>
                  <a:lnTo>
                    <a:pt x="1524394" y="28"/>
                  </a:lnTo>
                  <a:lnTo>
                    <a:pt x="1529999" y="38"/>
                  </a:lnTo>
                  <a:lnTo>
                    <a:pt x="1535603" y="50"/>
                  </a:lnTo>
                  <a:lnTo>
                    <a:pt x="1541208" y="63"/>
                  </a:lnTo>
                  <a:lnTo>
                    <a:pt x="1546812" y="78"/>
                  </a:lnTo>
                  <a:lnTo>
                    <a:pt x="1552416" y="94"/>
                  </a:lnTo>
                  <a:lnTo>
                    <a:pt x="1558021" y="112"/>
                  </a:lnTo>
                  <a:lnTo>
                    <a:pt x="1563625" y="132"/>
                  </a:lnTo>
                  <a:lnTo>
                    <a:pt x="1569230" y="153"/>
                  </a:lnTo>
                  <a:lnTo>
                    <a:pt x="1574834" y="176"/>
                  </a:lnTo>
                  <a:lnTo>
                    <a:pt x="1580438" y="201"/>
                  </a:lnTo>
                  <a:lnTo>
                    <a:pt x="1586043" y="228"/>
                  </a:lnTo>
                  <a:lnTo>
                    <a:pt x="1591647" y="256"/>
                  </a:lnTo>
                  <a:lnTo>
                    <a:pt x="1597252" y="287"/>
                  </a:lnTo>
                  <a:lnTo>
                    <a:pt x="1602856" y="318"/>
                  </a:lnTo>
                  <a:lnTo>
                    <a:pt x="1608460" y="352"/>
                  </a:lnTo>
                  <a:lnTo>
                    <a:pt x="1614065" y="388"/>
                  </a:lnTo>
                  <a:lnTo>
                    <a:pt x="1619669" y="425"/>
                  </a:lnTo>
                  <a:lnTo>
                    <a:pt x="1625273" y="464"/>
                  </a:lnTo>
                  <a:lnTo>
                    <a:pt x="1630878" y="505"/>
                  </a:lnTo>
                  <a:lnTo>
                    <a:pt x="1636482" y="547"/>
                  </a:lnTo>
                  <a:lnTo>
                    <a:pt x="1642087" y="591"/>
                  </a:lnTo>
                  <a:lnTo>
                    <a:pt x="1647691" y="637"/>
                  </a:lnTo>
                  <a:lnTo>
                    <a:pt x="1653295" y="684"/>
                  </a:lnTo>
                  <a:lnTo>
                    <a:pt x="1658900" y="733"/>
                  </a:lnTo>
                  <a:lnTo>
                    <a:pt x="1664504" y="783"/>
                  </a:lnTo>
                  <a:lnTo>
                    <a:pt x="1670109" y="835"/>
                  </a:lnTo>
                  <a:lnTo>
                    <a:pt x="1675713" y="888"/>
                  </a:lnTo>
                  <a:lnTo>
                    <a:pt x="1681317" y="943"/>
                  </a:lnTo>
                  <a:lnTo>
                    <a:pt x="1686922" y="999"/>
                  </a:lnTo>
                  <a:lnTo>
                    <a:pt x="1692526" y="1056"/>
                  </a:lnTo>
                  <a:lnTo>
                    <a:pt x="1698131" y="1113"/>
                  </a:lnTo>
                  <a:lnTo>
                    <a:pt x="1703735" y="1172"/>
                  </a:lnTo>
                  <a:lnTo>
                    <a:pt x="1709339" y="1232"/>
                  </a:lnTo>
                  <a:lnTo>
                    <a:pt x="1714944" y="1292"/>
                  </a:lnTo>
                  <a:lnTo>
                    <a:pt x="1720548" y="1353"/>
                  </a:lnTo>
                  <a:lnTo>
                    <a:pt x="1726153" y="1414"/>
                  </a:lnTo>
                  <a:lnTo>
                    <a:pt x="1731757" y="1475"/>
                  </a:lnTo>
                  <a:lnTo>
                    <a:pt x="1737361" y="1536"/>
                  </a:lnTo>
                  <a:lnTo>
                    <a:pt x="1742966" y="1597"/>
                  </a:lnTo>
                  <a:lnTo>
                    <a:pt x="1748570" y="1657"/>
                  </a:lnTo>
                  <a:lnTo>
                    <a:pt x="1754175" y="1717"/>
                  </a:lnTo>
                  <a:lnTo>
                    <a:pt x="1759779" y="1776"/>
                  </a:lnTo>
                  <a:lnTo>
                    <a:pt x="1765383" y="1834"/>
                  </a:lnTo>
                  <a:lnTo>
                    <a:pt x="1770988" y="1891"/>
                  </a:lnTo>
                  <a:lnTo>
                    <a:pt x="1776592" y="1946"/>
                  </a:lnTo>
                  <a:lnTo>
                    <a:pt x="1782196" y="2000"/>
                  </a:lnTo>
                  <a:lnTo>
                    <a:pt x="1787801" y="2052"/>
                  </a:lnTo>
                  <a:lnTo>
                    <a:pt x="1793405" y="2102"/>
                  </a:lnTo>
                  <a:lnTo>
                    <a:pt x="1799010" y="2149"/>
                  </a:lnTo>
                  <a:lnTo>
                    <a:pt x="1804614" y="2194"/>
                  </a:lnTo>
                  <a:lnTo>
                    <a:pt x="1810218" y="2237"/>
                  </a:lnTo>
                  <a:lnTo>
                    <a:pt x="1815823" y="2277"/>
                  </a:lnTo>
                  <a:lnTo>
                    <a:pt x="1821427" y="2313"/>
                  </a:lnTo>
                  <a:lnTo>
                    <a:pt x="1827032" y="2347"/>
                  </a:lnTo>
                  <a:lnTo>
                    <a:pt x="1832636" y="2378"/>
                  </a:lnTo>
                  <a:lnTo>
                    <a:pt x="1838240" y="2405"/>
                  </a:lnTo>
                  <a:lnTo>
                    <a:pt x="1843845" y="2430"/>
                  </a:lnTo>
                  <a:lnTo>
                    <a:pt x="1849449" y="2451"/>
                  </a:lnTo>
                  <a:lnTo>
                    <a:pt x="1855054" y="2468"/>
                  </a:lnTo>
                  <a:lnTo>
                    <a:pt x="1860658" y="2482"/>
                  </a:lnTo>
                  <a:lnTo>
                    <a:pt x="1866262" y="2493"/>
                  </a:lnTo>
                  <a:lnTo>
                    <a:pt x="1871867" y="2500"/>
                  </a:lnTo>
                  <a:lnTo>
                    <a:pt x="1877471" y="2504"/>
                  </a:lnTo>
                  <a:lnTo>
                    <a:pt x="1883076" y="2505"/>
                  </a:lnTo>
                  <a:lnTo>
                    <a:pt x="1877471" y="2504"/>
                  </a:lnTo>
                  <a:lnTo>
                    <a:pt x="1871867" y="2500"/>
                  </a:lnTo>
                  <a:lnTo>
                    <a:pt x="1866262" y="2493"/>
                  </a:lnTo>
                  <a:lnTo>
                    <a:pt x="1860658" y="2482"/>
                  </a:lnTo>
                  <a:lnTo>
                    <a:pt x="1855054" y="2468"/>
                  </a:lnTo>
                  <a:lnTo>
                    <a:pt x="1849449" y="2451"/>
                  </a:lnTo>
                  <a:lnTo>
                    <a:pt x="1843845" y="2430"/>
                  </a:lnTo>
                  <a:lnTo>
                    <a:pt x="1838240" y="2405"/>
                  </a:lnTo>
                  <a:lnTo>
                    <a:pt x="1832636" y="2378"/>
                  </a:lnTo>
                  <a:lnTo>
                    <a:pt x="1827032" y="2347"/>
                  </a:lnTo>
                  <a:lnTo>
                    <a:pt x="1821427" y="2313"/>
                  </a:lnTo>
                  <a:lnTo>
                    <a:pt x="1815823" y="2277"/>
                  </a:lnTo>
                  <a:lnTo>
                    <a:pt x="1810218" y="2237"/>
                  </a:lnTo>
                  <a:lnTo>
                    <a:pt x="1804614" y="2194"/>
                  </a:lnTo>
                  <a:lnTo>
                    <a:pt x="1799010" y="2149"/>
                  </a:lnTo>
                  <a:lnTo>
                    <a:pt x="1793405" y="2102"/>
                  </a:lnTo>
                  <a:lnTo>
                    <a:pt x="1787801" y="2052"/>
                  </a:lnTo>
                  <a:lnTo>
                    <a:pt x="1782196" y="2000"/>
                  </a:lnTo>
                  <a:lnTo>
                    <a:pt x="1776592" y="1946"/>
                  </a:lnTo>
                  <a:lnTo>
                    <a:pt x="1770988" y="1891"/>
                  </a:lnTo>
                  <a:lnTo>
                    <a:pt x="1765383" y="1834"/>
                  </a:lnTo>
                  <a:lnTo>
                    <a:pt x="1759779" y="1776"/>
                  </a:lnTo>
                  <a:lnTo>
                    <a:pt x="1754175" y="1717"/>
                  </a:lnTo>
                  <a:lnTo>
                    <a:pt x="1748570" y="1657"/>
                  </a:lnTo>
                  <a:lnTo>
                    <a:pt x="1742966" y="1597"/>
                  </a:lnTo>
                  <a:lnTo>
                    <a:pt x="1737361" y="1536"/>
                  </a:lnTo>
                  <a:lnTo>
                    <a:pt x="1731757" y="1475"/>
                  </a:lnTo>
                  <a:lnTo>
                    <a:pt x="1726153" y="1414"/>
                  </a:lnTo>
                  <a:lnTo>
                    <a:pt x="1720548" y="1353"/>
                  </a:lnTo>
                  <a:lnTo>
                    <a:pt x="1714944" y="1292"/>
                  </a:lnTo>
                  <a:lnTo>
                    <a:pt x="1709339" y="1232"/>
                  </a:lnTo>
                  <a:lnTo>
                    <a:pt x="1703735" y="1172"/>
                  </a:lnTo>
                  <a:lnTo>
                    <a:pt x="1698131" y="1113"/>
                  </a:lnTo>
                  <a:lnTo>
                    <a:pt x="1692526" y="1056"/>
                  </a:lnTo>
                  <a:lnTo>
                    <a:pt x="1686922" y="999"/>
                  </a:lnTo>
                  <a:lnTo>
                    <a:pt x="1681317" y="943"/>
                  </a:lnTo>
                  <a:lnTo>
                    <a:pt x="1675713" y="888"/>
                  </a:lnTo>
                  <a:lnTo>
                    <a:pt x="1670109" y="835"/>
                  </a:lnTo>
                  <a:lnTo>
                    <a:pt x="1664504" y="783"/>
                  </a:lnTo>
                  <a:lnTo>
                    <a:pt x="1658900" y="733"/>
                  </a:lnTo>
                  <a:lnTo>
                    <a:pt x="1653295" y="684"/>
                  </a:lnTo>
                  <a:lnTo>
                    <a:pt x="1647691" y="637"/>
                  </a:lnTo>
                  <a:lnTo>
                    <a:pt x="1642087" y="591"/>
                  </a:lnTo>
                  <a:lnTo>
                    <a:pt x="1636482" y="547"/>
                  </a:lnTo>
                  <a:lnTo>
                    <a:pt x="1630878" y="505"/>
                  </a:lnTo>
                  <a:lnTo>
                    <a:pt x="1625273" y="464"/>
                  </a:lnTo>
                  <a:lnTo>
                    <a:pt x="1619669" y="425"/>
                  </a:lnTo>
                  <a:lnTo>
                    <a:pt x="1614065" y="388"/>
                  </a:lnTo>
                  <a:lnTo>
                    <a:pt x="1608460" y="352"/>
                  </a:lnTo>
                  <a:lnTo>
                    <a:pt x="1602856" y="318"/>
                  </a:lnTo>
                  <a:lnTo>
                    <a:pt x="1597252" y="287"/>
                  </a:lnTo>
                  <a:lnTo>
                    <a:pt x="1591647" y="256"/>
                  </a:lnTo>
                  <a:lnTo>
                    <a:pt x="1586043" y="228"/>
                  </a:lnTo>
                  <a:lnTo>
                    <a:pt x="1580438" y="201"/>
                  </a:lnTo>
                  <a:lnTo>
                    <a:pt x="1574834" y="176"/>
                  </a:lnTo>
                  <a:lnTo>
                    <a:pt x="1569230" y="153"/>
                  </a:lnTo>
                  <a:lnTo>
                    <a:pt x="1563625" y="132"/>
                  </a:lnTo>
                  <a:lnTo>
                    <a:pt x="1558021" y="112"/>
                  </a:lnTo>
                  <a:lnTo>
                    <a:pt x="1552416" y="94"/>
                  </a:lnTo>
                  <a:lnTo>
                    <a:pt x="1546812" y="78"/>
                  </a:lnTo>
                  <a:lnTo>
                    <a:pt x="1541208" y="63"/>
                  </a:lnTo>
                  <a:lnTo>
                    <a:pt x="1535603" y="50"/>
                  </a:lnTo>
                  <a:lnTo>
                    <a:pt x="1529999" y="38"/>
                  </a:lnTo>
                  <a:lnTo>
                    <a:pt x="1524394" y="28"/>
                  </a:lnTo>
                  <a:lnTo>
                    <a:pt x="1518790" y="20"/>
                  </a:lnTo>
                  <a:lnTo>
                    <a:pt x="1513186" y="13"/>
                  </a:lnTo>
                  <a:lnTo>
                    <a:pt x="1507581" y="7"/>
                  </a:lnTo>
                  <a:lnTo>
                    <a:pt x="1501977" y="3"/>
                  </a:lnTo>
                  <a:lnTo>
                    <a:pt x="1496372" y="1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2"/>
                  </a:lnTo>
                  <a:lnTo>
                    <a:pt x="1473955" y="5"/>
                  </a:lnTo>
                  <a:lnTo>
                    <a:pt x="1468350" y="9"/>
                  </a:lnTo>
                  <a:lnTo>
                    <a:pt x="1462746" y="15"/>
                  </a:lnTo>
                  <a:lnTo>
                    <a:pt x="1457142" y="23"/>
                  </a:lnTo>
                  <a:lnTo>
                    <a:pt x="1451537" y="31"/>
                  </a:lnTo>
                  <a:lnTo>
                    <a:pt x="1445933" y="42"/>
                  </a:lnTo>
                  <a:lnTo>
                    <a:pt x="1440329" y="53"/>
                  </a:lnTo>
                  <a:lnTo>
                    <a:pt x="1434724" y="66"/>
                  </a:lnTo>
                  <a:lnTo>
                    <a:pt x="1429120" y="81"/>
                  </a:lnTo>
                  <a:lnTo>
                    <a:pt x="1423515" y="96"/>
                  </a:lnTo>
                  <a:lnTo>
                    <a:pt x="1417911" y="114"/>
                  </a:lnTo>
                  <a:lnTo>
                    <a:pt x="1412307" y="132"/>
                  </a:lnTo>
                  <a:lnTo>
                    <a:pt x="1406702" y="153"/>
                  </a:lnTo>
                  <a:lnTo>
                    <a:pt x="1401098" y="175"/>
                  </a:lnTo>
                  <a:lnTo>
                    <a:pt x="1395493" y="198"/>
                  </a:lnTo>
                  <a:lnTo>
                    <a:pt x="1389889" y="223"/>
                  </a:lnTo>
                  <a:lnTo>
                    <a:pt x="1384285" y="250"/>
                  </a:lnTo>
                  <a:lnTo>
                    <a:pt x="1378680" y="278"/>
                  </a:lnTo>
                  <a:lnTo>
                    <a:pt x="1373076" y="308"/>
                  </a:lnTo>
                  <a:lnTo>
                    <a:pt x="1367471" y="340"/>
                  </a:lnTo>
                  <a:lnTo>
                    <a:pt x="1361867" y="373"/>
                  </a:lnTo>
                  <a:lnTo>
                    <a:pt x="1356263" y="409"/>
                  </a:lnTo>
                  <a:lnTo>
                    <a:pt x="1350658" y="446"/>
                  </a:lnTo>
                  <a:lnTo>
                    <a:pt x="1345054" y="486"/>
                  </a:lnTo>
                  <a:lnTo>
                    <a:pt x="1339449" y="527"/>
                  </a:lnTo>
                  <a:lnTo>
                    <a:pt x="1333845" y="571"/>
                  </a:lnTo>
                  <a:lnTo>
                    <a:pt x="1328241" y="617"/>
                  </a:lnTo>
                  <a:lnTo>
                    <a:pt x="1322636" y="665"/>
                  </a:lnTo>
                  <a:lnTo>
                    <a:pt x="1317032" y="715"/>
                  </a:lnTo>
                  <a:lnTo>
                    <a:pt x="1311427" y="768"/>
                  </a:lnTo>
                  <a:lnTo>
                    <a:pt x="1305823" y="824"/>
                  </a:lnTo>
                  <a:lnTo>
                    <a:pt x="1300219" y="882"/>
                  </a:lnTo>
                  <a:lnTo>
                    <a:pt x="1294614" y="943"/>
                  </a:lnTo>
                  <a:lnTo>
                    <a:pt x="1289010" y="1007"/>
                  </a:lnTo>
                  <a:lnTo>
                    <a:pt x="1283406" y="1074"/>
                  </a:lnTo>
                  <a:lnTo>
                    <a:pt x="1277801" y="1144"/>
                  </a:lnTo>
                  <a:lnTo>
                    <a:pt x="1272197" y="1217"/>
                  </a:lnTo>
                  <a:lnTo>
                    <a:pt x="1266592" y="1294"/>
                  </a:lnTo>
                  <a:lnTo>
                    <a:pt x="1260988" y="1374"/>
                  </a:lnTo>
                  <a:lnTo>
                    <a:pt x="1255384" y="1458"/>
                  </a:lnTo>
                  <a:lnTo>
                    <a:pt x="1249779" y="1545"/>
                  </a:lnTo>
                  <a:lnTo>
                    <a:pt x="1244175" y="1637"/>
                  </a:lnTo>
                  <a:lnTo>
                    <a:pt x="1238570" y="1732"/>
                  </a:lnTo>
                  <a:lnTo>
                    <a:pt x="1232966" y="1832"/>
                  </a:lnTo>
                  <a:lnTo>
                    <a:pt x="1227362" y="1936"/>
                  </a:lnTo>
                  <a:lnTo>
                    <a:pt x="1221757" y="2045"/>
                  </a:lnTo>
                  <a:lnTo>
                    <a:pt x="1216153" y="2158"/>
                  </a:lnTo>
                  <a:lnTo>
                    <a:pt x="1210548" y="2276"/>
                  </a:lnTo>
                  <a:lnTo>
                    <a:pt x="1204944" y="2400"/>
                  </a:lnTo>
                  <a:lnTo>
                    <a:pt x="1199340" y="2528"/>
                  </a:lnTo>
                  <a:lnTo>
                    <a:pt x="1193735" y="2662"/>
                  </a:lnTo>
                  <a:lnTo>
                    <a:pt x="1188131" y="2801"/>
                  </a:lnTo>
                  <a:lnTo>
                    <a:pt x="1182526" y="2946"/>
                  </a:lnTo>
                  <a:lnTo>
                    <a:pt x="1176922" y="3097"/>
                  </a:lnTo>
                  <a:lnTo>
                    <a:pt x="1171318" y="3253"/>
                  </a:lnTo>
                  <a:lnTo>
                    <a:pt x="1165713" y="3416"/>
                  </a:lnTo>
                  <a:lnTo>
                    <a:pt x="1160109" y="3584"/>
                  </a:lnTo>
                  <a:lnTo>
                    <a:pt x="1154504" y="3758"/>
                  </a:lnTo>
                  <a:lnTo>
                    <a:pt x="1148900" y="3939"/>
                  </a:lnTo>
                  <a:lnTo>
                    <a:pt x="1143296" y="4126"/>
                  </a:lnTo>
                  <a:lnTo>
                    <a:pt x="1137691" y="4319"/>
                  </a:lnTo>
                  <a:lnTo>
                    <a:pt x="1132087" y="4519"/>
                  </a:lnTo>
                  <a:lnTo>
                    <a:pt x="1126482" y="4725"/>
                  </a:lnTo>
                  <a:lnTo>
                    <a:pt x="1120878" y="4937"/>
                  </a:lnTo>
                  <a:lnTo>
                    <a:pt x="1115274" y="5156"/>
                  </a:lnTo>
                  <a:lnTo>
                    <a:pt x="1109669" y="5381"/>
                  </a:lnTo>
                  <a:lnTo>
                    <a:pt x="1104065" y="5612"/>
                  </a:lnTo>
                  <a:lnTo>
                    <a:pt x="1098461" y="5850"/>
                  </a:lnTo>
                  <a:lnTo>
                    <a:pt x="1092856" y="6094"/>
                  </a:lnTo>
                  <a:lnTo>
                    <a:pt x="1087252" y="6344"/>
                  </a:lnTo>
                  <a:lnTo>
                    <a:pt x="1081647" y="6600"/>
                  </a:lnTo>
                  <a:lnTo>
                    <a:pt x="1076043" y="6862"/>
                  </a:lnTo>
                  <a:lnTo>
                    <a:pt x="1070439" y="7129"/>
                  </a:lnTo>
                  <a:lnTo>
                    <a:pt x="1064834" y="7403"/>
                  </a:lnTo>
                  <a:lnTo>
                    <a:pt x="1059230" y="7681"/>
                  </a:lnTo>
                  <a:lnTo>
                    <a:pt x="1053625" y="7966"/>
                  </a:lnTo>
                  <a:lnTo>
                    <a:pt x="1048021" y="8255"/>
                  </a:lnTo>
                  <a:lnTo>
                    <a:pt x="1042417" y="8550"/>
                  </a:lnTo>
                  <a:lnTo>
                    <a:pt x="1036812" y="8850"/>
                  </a:lnTo>
                  <a:lnTo>
                    <a:pt x="1031208" y="9155"/>
                  </a:lnTo>
                  <a:lnTo>
                    <a:pt x="1025603" y="9464"/>
                  </a:lnTo>
                  <a:lnTo>
                    <a:pt x="1019999" y="9778"/>
                  </a:lnTo>
                  <a:lnTo>
                    <a:pt x="1014395" y="10097"/>
                  </a:lnTo>
                  <a:lnTo>
                    <a:pt x="1008790" y="10420"/>
                  </a:lnTo>
                  <a:lnTo>
                    <a:pt x="1003186" y="10748"/>
                  </a:lnTo>
                  <a:lnTo>
                    <a:pt x="997581" y="11080"/>
                  </a:lnTo>
                  <a:lnTo>
                    <a:pt x="991977" y="11417"/>
                  </a:lnTo>
                  <a:lnTo>
                    <a:pt x="986373" y="11757"/>
                  </a:lnTo>
                  <a:lnTo>
                    <a:pt x="980768" y="12102"/>
                  </a:lnTo>
                  <a:lnTo>
                    <a:pt x="975164" y="12452"/>
                  </a:lnTo>
                  <a:lnTo>
                    <a:pt x="969559" y="12805"/>
                  </a:lnTo>
                  <a:lnTo>
                    <a:pt x="963955" y="13164"/>
                  </a:lnTo>
                  <a:lnTo>
                    <a:pt x="958351" y="13526"/>
                  </a:lnTo>
                  <a:lnTo>
                    <a:pt x="952746" y="13893"/>
                  </a:lnTo>
                  <a:lnTo>
                    <a:pt x="947142" y="14265"/>
                  </a:lnTo>
                  <a:lnTo>
                    <a:pt x="941538" y="14642"/>
                  </a:lnTo>
                  <a:lnTo>
                    <a:pt x="935933" y="15024"/>
                  </a:lnTo>
                  <a:lnTo>
                    <a:pt x="930329" y="15411"/>
                  </a:lnTo>
                  <a:lnTo>
                    <a:pt x="924724" y="15803"/>
                  </a:lnTo>
                  <a:lnTo>
                    <a:pt x="919120" y="16201"/>
                  </a:lnTo>
                  <a:lnTo>
                    <a:pt x="913516" y="16604"/>
                  </a:lnTo>
                  <a:lnTo>
                    <a:pt x="907911" y="17013"/>
                  </a:lnTo>
                  <a:lnTo>
                    <a:pt x="902307" y="17428"/>
                  </a:lnTo>
                  <a:lnTo>
                    <a:pt x="896702" y="17850"/>
                  </a:lnTo>
                  <a:lnTo>
                    <a:pt x="891098" y="18278"/>
                  </a:lnTo>
                  <a:lnTo>
                    <a:pt x="885494" y="18712"/>
                  </a:lnTo>
                  <a:lnTo>
                    <a:pt x="879889" y="19153"/>
                  </a:lnTo>
                  <a:lnTo>
                    <a:pt x="874285" y="19601"/>
                  </a:lnTo>
                  <a:lnTo>
                    <a:pt x="868680" y="20057"/>
                  </a:lnTo>
                  <a:lnTo>
                    <a:pt x="863076" y="20520"/>
                  </a:lnTo>
                  <a:lnTo>
                    <a:pt x="857472" y="20990"/>
                  </a:lnTo>
                  <a:lnTo>
                    <a:pt x="851867" y="21468"/>
                  </a:lnTo>
                  <a:lnTo>
                    <a:pt x="846263" y="21953"/>
                  </a:lnTo>
                  <a:lnTo>
                    <a:pt x="840658" y="22446"/>
                  </a:lnTo>
                  <a:lnTo>
                    <a:pt x="835054" y="22948"/>
                  </a:lnTo>
                  <a:lnTo>
                    <a:pt x="829450" y="23457"/>
                  </a:lnTo>
                  <a:lnTo>
                    <a:pt x="823845" y="23974"/>
                  </a:lnTo>
                  <a:lnTo>
                    <a:pt x="818241" y="24499"/>
                  </a:lnTo>
                  <a:lnTo>
                    <a:pt x="812636" y="25032"/>
                  </a:lnTo>
                  <a:lnTo>
                    <a:pt x="807032" y="25574"/>
                  </a:lnTo>
                  <a:lnTo>
                    <a:pt x="801428" y="26123"/>
                  </a:lnTo>
                  <a:lnTo>
                    <a:pt x="795823" y="26680"/>
                  </a:lnTo>
                  <a:lnTo>
                    <a:pt x="790219" y="27244"/>
                  </a:lnTo>
                  <a:lnTo>
                    <a:pt x="784615" y="27816"/>
                  </a:lnTo>
                  <a:lnTo>
                    <a:pt x="779010" y="28396"/>
                  </a:lnTo>
                  <a:lnTo>
                    <a:pt x="773406" y="28983"/>
                  </a:lnTo>
                  <a:lnTo>
                    <a:pt x="767801" y="29576"/>
                  </a:lnTo>
                  <a:lnTo>
                    <a:pt x="762197" y="30177"/>
                  </a:lnTo>
                  <a:lnTo>
                    <a:pt x="756593" y="30784"/>
                  </a:lnTo>
                  <a:lnTo>
                    <a:pt x="750988" y="31397"/>
                  </a:lnTo>
                  <a:lnTo>
                    <a:pt x="745384" y="32016"/>
                  </a:lnTo>
                  <a:lnTo>
                    <a:pt x="739779" y="32640"/>
                  </a:lnTo>
                  <a:lnTo>
                    <a:pt x="734175" y="33270"/>
                  </a:lnTo>
                  <a:lnTo>
                    <a:pt x="728571" y="33904"/>
                  </a:lnTo>
                  <a:lnTo>
                    <a:pt x="722966" y="34543"/>
                  </a:lnTo>
                  <a:lnTo>
                    <a:pt x="717362" y="35186"/>
                  </a:lnTo>
                  <a:lnTo>
                    <a:pt x="711757" y="35832"/>
                  </a:lnTo>
                  <a:lnTo>
                    <a:pt x="706153" y="36482"/>
                  </a:lnTo>
                  <a:lnTo>
                    <a:pt x="700549" y="37135"/>
                  </a:lnTo>
                  <a:lnTo>
                    <a:pt x="694944" y="37790"/>
                  </a:lnTo>
                  <a:lnTo>
                    <a:pt x="689340" y="38446"/>
                  </a:lnTo>
                  <a:lnTo>
                    <a:pt x="683735" y="39105"/>
                  </a:lnTo>
                  <a:lnTo>
                    <a:pt x="678131" y="39765"/>
                  </a:lnTo>
                  <a:lnTo>
                    <a:pt x="672527" y="40425"/>
                  </a:lnTo>
                  <a:lnTo>
                    <a:pt x="666922" y="41086"/>
                  </a:lnTo>
                  <a:lnTo>
                    <a:pt x="661318" y="41747"/>
                  </a:lnTo>
                  <a:lnTo>
                    <a:pt x="655713" y="42408"/>
                  </a:lnTo>
                  <a:lnTo>
                    <a:pt x="650109" y="43068"/>
                  </a:lnTo>
                  <a:lnTo>
                    <a:pt x="644505" y="43727"/>
                  </a:lnTo>
                  <a:lnTo>
                    <a:pt x="638900" y="44386"/>
                  </a:lnTo>
                  <a:lnTo>
                    <a:pt x="633296" y="45043"/>
                  </a:lnTo>
                  <a:lnTo>
                    <a:pt x="627692" y="45698"/>
                  </a:lnTo>
                  <a:lnTo>
                    <a:pt x="622087" y="46352"/>
                  </a:lnTo>
                  <a:lnTo>
                    <a:pt x="616483" y="47004"/>
                  </a:lnTo>
                  <a:lnTo>
                    <a:pt x="610878" y="47654"/>
                  </a:lnTo>
                  <a:lnTo>
                    <a:pt x="605274" y="48301"/>
                  </a:lnTo>
                  <a:lnTo>
                    <a:pt x="599670" y="48947"/>
                  </a:lnTo>
                  <a:lnTo>
                    <a:pt x="594065" y="49591"/>
                  </a:lnTo>
                  <a:lnTo>
                    <a:pt x="588461" y="50232"/>
                  </a:lnTo>
                  <a:lnTo>
                    <a:pt x="582856" y="50872"/>
                  </a:lnTo>
                  <a:lnTo>
                    <a:pt x="577252" y="51510"/>
                  </a:lnTo>
                  <a:lnTo>
                    <a:pt x="571648" y="52146"/>
                  </a:lnTo>
                  <a:lnTo>
                    <a:pt x="566043" y="52780"/>
                  </a:lnTo>
                  <a:lnTo>
                    <a:pt x="560439" y="53413"/>
                  </a:lnTo>
                  <a:lnTo>
                    <a:pt x="554834" y="54044"/>
                  </a:lnTo>
                  <a:lnTo>
                    <a:pt x="549230" y="54675"/>
                  </a:lnTo>
                  <a:lnTo>
                    <a:pt x="543626" y="55305"/>
                  </a:lnTo>
                  <a:lnTo>
                    <a:pt x="538021" y="55934"/>
                  </a:lnTo>
                  <a:lnTo>
                    <a:pt x="532417" y="56564"/>
                  </a:lnTo>
                  <a:lnTo>
                    <a:pt x="526812" y="57194"/>
                  </a:lnTo>
                  <a:lnTo>
                    <a:pt x="521208" y="57825"/>
                  </a:lnTo>
                  <a:lnTo>
                    <a:pt x="515604" y="58457"/>
                  </a:lnTo>
                  <a:lnTo>
                    <a:pt x="509999" y="59090"/>
                  </a:lnTo>
                  <a:lnTo>
                    <a:pt x="504395" y="59726"/>
                  </a:lnTo>
                  <a:lnTo>
                    <a:pt x="498790" y="60365"/>
                  </a:lnTo>
                  <a:lnTo>
                    <a:pt x="493186" y="61006"/>
                  </a:lnTo>
                  <a:lnTo>
                    <a:pt x="487582" y="61652"/>
                  </a:lnTo>
                  <a:lnTo>
                    <a:pt x="481977" y="62302"/>
                  </a:lnTo>
                  <a:lnTo>
                    <a:pt x="476373" y="62957"/>
                  </a:lnTo>
                  <a:lnTo>
                    <a:pt x="470769" y="63617"/>
                  </a:lnTo>
                  <a:lnTo>
                    <a:pt x="465164" y="64284"/>
                  </a:lnTo>
                  <a:lnTo>
                    <a:pt x="459560" y="64958"/>
                  </a:lnTo>
                  <a:lnTo>
                    <a:pt x="453955" y="65640"/>
                  </a:lnTo>
                  <a:lnTo>
                    <a:pt x="448351" y="66330"/>
                  </a:lnTo>
                  <a:lnTo>
                    <a:pt x="442747" y="67030"/>
                  </a:lnTo>
                  <a:lnTo>
                    <a:pt x="437142" y="67740"/>
                  </a:lnTo>
                  <a:lnTo>
                    <a:pt x="431538" y="68461"/>
                  </a:lnTo>
                  <a:lnTo>
                    <a:pt x="425933" y="69194"/>
                  </a:lnTo>
                  <a:lnTo>
                    <a:pt x="420329" y="69939"/>
                  </a:lnTo>
                  <a:lnTo>
                    <a:pt x="414725" y="70699"/>
                  </a:lnTo>
                  <a:lnTo>
                    <a:pt x="409120" y="71473"/>
                  </a:lnTo>
                  <a:lnTo>
                    <a:pt x="403516" y="72263"/>
                  </a:lnTo>
                  <a:lnTo>
                    <a:pt x="397911" y="73071"/>
                  </a:lnTo>
                  <a:lnTo>
                    <a:pt x="392307" y="73896"/>
                  </a:lnTo>
                  <a:lnTo>
                    <a:pt x="386703" y="74741"/>
                  </a:lnTo>
                  <a:lnTo>
                    <a:pt x="381098" y="75606"/>
                  </a:lnTo>
                  <a:lnTo>
                    <a:pt x="375494" y="76493"/>
                  </a:lnTo>
                  <a:lnTo>
                    <a:pt x="369889" y="77403"/>
                  </a:lnTo>
                  <a:lnTo>
                    <a:pt x="364285" y="78338"/>
                  </a:lnTo>
                  <a:lnTo>
                    <a:pt x="358681" y="79299"/>
                  </a:lnTo>
                  <a:lnTo>
                    <a:pt x="353076" y="80287"/>
                  </a:lnTo>
                  <a:lnTo>
                    <a:pt x="347472" y="81305"/>
                  </a:lnTo>
                  <a:lnTo>
                    <a:pt x="341867" y="82353"/>
                  </a:lnTo>
                  <a:lnTo>
                    <a:pt x="336263" y="83434"/>
                  </a:lnTo>
                  <a:lnTo>
                    <a:pt x="330659" y="84550"/>
                  </a:lnTo>
                  <a:lnTo>
                    <a:pt x="325054" y="85702"/>
                  </a:lnTo>
                  <a:lnTo>
                    <a:pt x="319450" y="86893"/>
                  </a:lnTo>
                  <a:lnTo>
                    <a:pt x="313846" y="88124"/>
                  </a:lnTo>
                  <a:lnTo>
                    <a:pt x="308241" y="89398"/>
                  </a:lnTo>
                  <a:lnTo>
                    <a:pt x="302637" y="90716"/>
                  </a:lnTo>
                  <a:lnTo>
                    <a:pt x="297032" y="92083"/>
                  </a:lnTo>
                  <a:lnTo>
                    <a:pt x="291428" y="93499"/>
                  </a:lnTo>
                  <a:lnTo>
                    <a:pt x="285824" y="94968"/>
                  </a:lnTo>
                  <a:lnTo>
                    <a:pt x="280219" y="96492"/>
                  </a:lnTo>
                  <a:lnTo>
                    <a:pt x="274615" y="98075"/>
                  </a:lnTo>
                  <a:lnTo>
                    <a:pt x="269010" y="99718"/>
                  </a:lnTo>
                  <a:lnTo>
                    <a:pt x="263406" y="101426"/>
                  </a:lnTo>
                  <a:lnTo>
                    <a:pt x="257802" y="103202"/>
                  </a:lnTo>
                  <a:lnTo>
                    <a:pt x="252197" y="105049"/>
                  </a:lnTo>
                  <a:lnTo>
                    <a:pt x="246593" y="106970"/>
                  </a:lnTo>
                  <a:lnTo>
                    <a:pt x="240988" y="108970"/>
                  </a:lnTo>
                  <a:lnTo>
                    <a:pt x="235384" y="111052"/>
                  </a:lnTo>
                  <a:lnTo>
                    <a:pt x="229780" y="113220"/>
                  </a:lnTo>
                  <a:lnTo>
                    <a:pt x="224175" y="115478"/>
                  </a:lnTo>
                  <a:lnTo>
                    <a:pt x="218571" y="117831"/>
                  </a:lnTo>
                  <a:lnTo>
                    <a:pt x="212966" y="120283"/>
                  </a:lnTo>
                  <a:lnTo>
                    <a:pt x="207362" y="122839"/>
                  </a:lnTo>
                  <a:lnTo>
                    <a:pt x="201758" y="125503"/>
                  </a:lnTo>
                  <a:lnTo>
                    <a:pt x="196153" y="128280"/>
                  </a:lnTo>
                  <a:lnTo>
                    <a:pt x="190549" y="131176"/>
                  </a:lnTo>
                  <a:lnTo>
                    <a:pt x="184944" y="134195"/>
                  </a:lnTo>
                  <a:lnTo>
                    <a:pt x="179340" y="137343"/>
                  </a:lnTo>
                  <a:lnTo>
                    <a:pt x="173736" y="140625"/>
                  </a:lnTo>
                  <a:lnTo>
                    <a:pt x="168131" y="144047"/>
                  </a:lnTo>
                  <a:lnTo>
                    <a:pt x="162527" y="147614"/>
                  </a:lnTo>
                  <a:lnTo>
                    <a:pt x="156923" y="151332"/>
                  </a:lnTo>
                  <a:lnTo>
                    <a:pt x="151318" y="155207"/>
                  </a:lnTo>
                  <a:lnTo>
                    <a:pt x="145714" y="159244"/>
                  </a:lnTo>
                  <a:lnTo>
                    <a:pt x="140109" y="163450"/>
                  </a:lnTo>
                  <a:lnTo>
                    <a:pt x="134505" y="167829"/>
                  </a:lnTo>
                  <a:lnTo>
                    <a:pt x="128901" y="172388"/>
                  </a:lnTo>
                  <a:lnTo>
                    <a:pt x="123296" y="177132"/>
                  </a:lnTo>
                  <a:lnTo>
                    <a:pt x="117692" y="182067"/>
                  </a:lnTo>
                  <a:lnTo>
                    <a:pt x="112087" y="187198"/>
                  </a:lnTo>
                  <a:lnTo>
                    <a:pt x="106483" y="192529"/>
                  </a:lnTo>
                  <a:lnTo>
                    <a:pt x="100879" y="198066"/>
                  </a:lnTo>
                  <a:lnTo>
                    <a:pt x="95274" y="203813"/>
                  </a:lnTo>
                  <a:lnTo>
                    <a:pt x="89670" y="209773"/>
                  </a:lnTo>
                  <a:lnTo>
                    <a:pt x="84065" y="215951"/>
                  </a:lnTo>
                  <a:lnTo>
                    <a:pt x="78461" y="222349"/>
                  </a:lnTo>
                  <a:lnTo>
                    <a:pt x="72857" y="228970"/>
                  </a:lnTo>
                  <a:lnTo>
                    <a:pt x="67252" y="235815"/>
                  </a:lnTo>
                  <a:lnTo>
                    <a:pt x="61648" y="242886"/>
                  </a:lnTo>
                  <a:lnTo>
                    <a:pt x="56043" y="250181"/>
                  </a:lnTo>
                  <a:lnTo>
                    <a:pt x="50439" y="257702"/>
                  </a:lnTo>
                  <a:lnTo>
                    <a:pt x="44835" y="265445"/>
                  </a:lnTo>
                  <a:lnTo>
                    <a:pt x="39230" y="273408"/>
                  </a:lnTo>
                  <a:lnTo>
                    <a:pt x="33626" y="281587"/>
                  </a:lnTo>
                  <a:lnTo>
                    <a:pt x="28021" y="289977"/>
                  </a:lnTo>
                  <a:lnTo>
                    <a:pt x="22417" y="298571"/>
                  </a:lnTo>
                  <a:lnTo>
                    <a:pt x="16813" y="307363"/>
                  </a:lnTo>
                  <a:lnTo>
                    <a:pt x="11208" y="316343"/>
                  </a:lnTo>
                  <a:lnTo>
                    <a:pt x="5604" y="325502"/>
                  </a:lnTo>
                  <a:lnTo>
                    <a:pt x="0" y="334828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691486" y="4267905"/>
              <a:ext cx="1883076" cy="291492"/>
            </a:xfrm>
            <a:custGeom>
              <a:avLst/>
              <a:pathLst>
                <a:path w="1883076" h="291492">
                  <a:moveTo>
                    <a:pt x="0" y="291492"/>
                  </a:moveTo>
                  <a:lnTo>
                    <a:pt x="5604" y="285384"/>
                  </a:lnTo>
                  <a:lnTo>
                    <a:pt x="11208" y="279246"/>
                  </a:lnTo>
                  <a:lnTo>
                    <a:pt x="16813" y="273095"/>
                  </a:lnTo>
                  <a:lnTo>
                    <a:pt x="22417" y="266951"/>
                  </a:lnTo>
                  <a:lnTo>
                    <a:pt x="28021" y="260830"/>
                  </a:lnTo>
                  <a:lnTo>
                    <a:pt x="33626" y="254746"/>
                  </a:lnTo>
                  <a:lnTo>
                    <a:pt x="39230" y="248716"/>
                  </a:lnTo>
                  <a:lnTo>
                    <a:pt x="44835" y="242751"/>
                  </a:lnTo>
                  <a:lnTo>
                    <a:pt x="50439" y="236863"/>
                  </a:lnTo>
                  <a:lnTo>
                    <a:pt x="56043" y="231064"/>
                  </a:lnTo>
                  <a:lnTo>
                    <a:pt x="61648" y="225362"/>
                  </a:lnTo>
                  <a:lnTo>
                    <a:pt x="67252" y="219766"/>
                  </a:lnTo>
                  <a:lnTo>
                    <a:pt x="72857" y="214283"/>
                  </a:lnTo>
                  <a:lnTo>
                    <a:pt x="78461" y="208920"/>
                  </a:lnTo>
                  <a:lnTo>
                    <a:pt x="84065" y="203681"/>
                  </a:lnTo>
                  <a:lnTo>
                    <a:pt x="89670" y="198570"/>
                  </a:lnTo>
                  <a:lnTo>
                    <a:pt x="95274" y="193592"/>
                  </a:lnTo>
                  <a:lnTo>
                    <a:pt x="100879" y="188747"/>
                  </a:lnTo>
                  <a:lnTo>
                    <a:pt x="106483" y="184039"/>
                  </a:lnTo>
                  <a:lnTo>
                    <a:pt x="112087" y="179467"/>
                  </a:lnTo>
                  <a:lnTo>
                    <a:pt x="117692" y="175033"/>
                  </a:lnTo>
                  <a:lnTo>
                    <a:pt x="123296" y="170735"/>
                  </a:lnTo>
                  <a:lnTo>
                    <a:pt x="128901" y="166574"/>
                  </a:lnTo>
                  <a:lnTo>
                    <a:pt x="134505" y="162548"/>
                  </a:lnTo>
                  <a:lnTo>
                    <a:pt x="140109" y="158656"/>
                  </a:lnTo>
                  <a:lnTo>
                    <a:pt x="145714" y="154894"/>
                  </a:lnTo>
                  <a:lnTo>
                    <a:pt x="151318" y="151262"/>
                  </a:lnTo>
                  <a:lnTo>
                    <a:pt x="156923" y="147757"/>
                  </a:lnTo>
                  <a:lnTo>
                    <a:pt x="162527" y="144375"/>
                  </a:lnTo>
                  <a:lnTo>
                    <a:pt x="168131" y="141114"/>
                  </a:lnTo>
                  <a:lnTo>
                    <a:pt x="173736" y="137970"/>
                  </a:lnTo>
                  <a:lnTo>
                    <a:pt x="179340" y="134941"/>
                  </a:lnTo>
                  <a:lnTo>
                    <a:pt x="184944" y="132023"/>
                  </a:lnTo>
                  <a:lnTo>
                    <a:pt x="190549" y="129213"/>
                  </a:lnTo>
                  <a:lnTo>
                    <a:pt x="196153" y="126506"/>
                  </a:lnTo>
                  <a:lnTo>
                    <a:pt x="201758" y="123901"/>
                  </a:lnTo>
                  <a:lnTo>
                    <a:pt x="207362" y="121393"/>
                  </a:lnTo>
                  <a:lnTo>
                    <a:pt x="212966" y="118978"/>
                  </a:lnTo>
                  <a:lnTo>
                    <a:pt x="218571" y="116654"/>
                  </a:lnTo>
                  <a:lnTo>
                    <a:pt x="224175" y="114417"/>
                  </a:lnTo>
                  <a:lnTo>
                    <a:pt x="229780" y="112263"/>
                  </a:lnTo>
                  <a:lnTo>
                    <a:pt x="235384" y="110190"/>
                  </a:lnTo>
                  <a:lnTo>
                    <a:pt x="240988" y="108193"/>
                  </a:lnTo>
                  <a:lnTo>
                    <a:pt x="246593" y="106271"/>
                  </a:lnTo>
                  <a:lnTo>
                    <a:pt x="252197" y="104419"/>
                  </a:lnTo>
                  <a:lnTo>
                    <a:pt x="257802" y="102636"/>
                  </a:lnTo>
                  <a:lnTo>
                    <a:pt x="263406" y="100917"/>
                  </a:lnTo>
                  <a:lnTo>
                    <a:pt x="269010" y="99260"/>
                  </a:lnTo>
                  <a:lnTo>
                    <a:pt x="274615" y="97663"/>
                  </a:lnTo>
                  <a:lnTo>
                    <a:pt x="280219" y="96122"/>
                  </a:lnTo>
                  <a:lnTo>
                    <a:pt x="285824" y="94636"/>
                  </a:lnTo>
                  <a:lnTo>
                    <a:pt x="291428" y="93201"/>
                  </a:lnTo>
                  <a:lnTo>
                    <a:pt x="297032" y="91815"/>
                  </a:lnTo>
                  <a:lnTo>
                    <a:pt x="302637" y="90476"/>
                  </a:lnTo>
                  <a:lnTo>
                    <a:pt x="308241" y="89182"/>
                  </a:lnTo>
                  <a:lnTo>
                    <a:pt x="313846" y="87930"/>
                  </a:lnTo>
                  <a:lnTo>
                    <a:pt x="319450" y="86719"/>
                  </a:lnTo>
                  <a:lnTo>
                    <a:pt x="325054" y="85547"/>
                  </a:lnTo>
                  <a:lnTo>
                    <a:pt x="330659" y="84411"/>
                  </a:lnTo>
                  <a:lnTo>
                    <a:pt x="336263" y="83310"/>
                  </a:lnTo>
                  <a:lnTo>
                    <a:pt x="341867" y="82242"/>
                  </a:lnTo>
                  <a:lnTo>
                    <a:pt x="347472" y="81205"/>
                  </a:lnTo>
                  <a:lnTo>
                    <a:pt x="353076" y="80198"/>
                  </a:lnTo>
                  <a:lnTo>
                    <a:pt x="358681" y="79219"/>
                  </a:lnTo>
                  <a:lnTo>
                    <a:pt x="364285" y="78266"/>
                  </a:lnTo>
                  <a:lnTo>
                    <a:pt x="369889" y="77339"/>
                  </a:lnTo>
                  <a:lnTo>
                    <a:pt x="375494" y="76436"/>
                  </a:lnTo>
                  <a:lnTo>
                    <a:pt x="381098" y="75555"/>
                  </a:lnTo>
                  <a:lnTo>
                    <a:pt x="386703" y="74695"/>
                  </a:lnTo>
                  <a:lnTo>
                    <a:pt x="392307" y="73855"/>
                  </a:lnTo>
                  <a:lnTo>
                    <a:pt x="397911" y="73034"/>
                  </a:lnTo>
                  <a:lnTo>
                    <a:pt x="403516" y="72231"/>
                  </a:lnTo>
                  <a:lnTo>
                    <a:pt x="409120" y="71444"/>
                  </a:lnTo>
                  <a:lnTo>
                    <a:pt x="414725" y="70673"/>
                  </a:lnTo>
                  <a:lnTo>
                    <a:pt x="420329" y="69917"/>
                  </a:lnTo>
                  <a:lnTo>
                    <a:pt x="425933" y="69173"/>
                  </a:lnTo>
                  <a:lnTo>
                    <a:pt x="431538" y="68443"/>
                  </a:lnTo>
                  <a:lnTo>
                    <a:pt x="437142" y="67724"/>
                  </a:lnTo>
                  <a:lnTo>
                    <a:pt x="442747" y="67016"/>
                  </a:lnTo>
                  <a:lnTo>
                    <a:pt x="448351" y="66318"/>
                  </a:lnTo>
                  <a:lnTo>
                    <a:pt x="453955" y="65629"/>
                  </a:lnTo>
                  <a:lnTo>
                    <a:pt x="459560" y="64948"/>
                  </a:lnTo>
                  <a:lnTo>
                    <a:pt x="465164" y="64275"/>
                  </a:lnTo>
                  <a:lnTo>
                    <a:pt x="470769" y="63609"/>
                  </a:lnTo>
                  <a:lnTo>
                    <a:pt x="476373" y="62950"/>
                  </a:lnTo>
                  <a:lnTo>
                    <a:pt x="481977" y="62296"/>
                  </a:lnTo>
                  <a:lnTo>
                    <a:pt x="487582" y="61646"/>
                  </a:lnTo>
                  <a:lnTo>
                    <a:pt x="493186" y="61001"/>
                  </a:lnTo>
                  <a:lnTo>
                    <a:pt x="498790" y="60360"/>
                  </a:lnTo>
                  <a:lnTo>
                    <a:pt x="504395" y="59722"/>
                  </a:lnTo>
                  <a:lnTo>
                    <a:pt x="509999" y="59087"/>
                  </a:lnTo>
                  <a:lnTo>
                    <a:pt x="515604" y="58454"/>
                  </a:lnTo>
                  <a:lnTo>
                    <a:pt x="521208" y="57822"/>
                  </a:lnTo>
                  <a:lnTo>
                    <a:pt x="526812" y="57192"/>
                  </a:lnTo>
                  <a:lnTo>
                    <a:pt x="532417" y="56562"/>
                  </a:lnTo>
                  <a:lnTo>
                    <a:pt x="538021" y="55933"/>
                  </a:lnTo>
                  <a:lnTo>
                    <a:pt x="543626" y="55303"/>
                  </a:lnTo>
                  <a:lnTo>
                    <a:pt x="549230" y="54673"/>
                  </a:lnTo>
                  <a:lnTo>
                    <a:pt x="554834" y="54043"/>
                  </a:lnTo>
                  <a:lnTo>
                    <a:pt x="560439" y="53412"/>
                  </a:lnTo>
                  <a:lnTo>
                    <a:pt x="566043" y="52779"/>
                  </a:lnTo>
                  <a:lnTo>
                    <a:pt x="571648" y="52145"/>
                  </a:lnTo>
                  <a:lnTo>
                    <a:pt x="577252" y="51509"/>
                  </a:lnTo>
                  <a:lnTo>
                    <a:pt x="582856" y="50871"/>
                  </a:lnTo>
                  <a:lnTo>
                    <a:pt x="588461" y="50232"/>
                  </a:lnTo>
                  <a:lnTo>
                    <a:pt x="594065" y="49590"/>
                  </a:lnTo>
                  <a:lnTo>
                    <a:pt x="599670" y="48947"/>
                  </a:lnTo>
                  <a:lnTo>
                    <a:pt x="605274" y="48301"/>
                  </a:lnTo>
                  <a:lnTo>
                    <a:pt x="610878" y="47653"/>
                  </a:lnTo>
                  <a:lnTo>
                    <a:pt x="616483" y="47003"/>
                  </a:lnTo>
                  <a:lnTo>
                    <a:pt x="622087" y="46352"/>
                  </a:lnTo>
                  <a:lnTo>
                    <a:pt x="627692" y="45698"/>
                  </a:lnTo>
                  <a:lnTo>
                    <a:pt x="633296" y="45042"/>
                  </a:lnTo>
                  <a:lnTo>
                    <a:pt x="638900" y="44386"/>
                  </a:lnTo>
                  <a:lnTo>
                    <a:pt x="644505" y="43727"/>
                  </a:lnTo>
                  <a:lnTo>
                    <a:pt x="650109" y="43068"/>
                  </a:lnTo>
                  <a:lnTo>
                    <a:pt x="655713" y="42408"/>
                  </a:lnTo>
                  <a:lnTo>
                    <a:pt x="661318" y="41747"/>
                  </a:lnTo>
                  <a:lnTo>
                    <a:pt x="666922" y="41086"/>
                  </a:lnTo>
                  <a:lnTo>
                    <a:pt x="672527" y="40425"/>
                  </a:lnTo>
                  <a:lnTo>
                    <a:pt x="678131" y="39764"/>
                  </a:lnTo>
                  <a:lnTo>
                    <a:pt x="683735" y="39105"/>
                  </a:lnTo>
                  <a:lnTo>
                    <a:pt x="689340" y="38446"/>
                  </a:lnTo>
                  <a:lnTo>
                    <a:pt x="694944" y="37789"/>
                  </a:lnTo>
                  <a:lnTo>
                    <a:pt x="700549" y="37135"/>
                  </a:lnTo>
                  <a:lnTo>
                    <a:pt x="706153" y="36482"/>
                  </a:lnTo>
                  <a:lnTo>
                    <a:pt x="711757" y="35832"/>
                  </a:lnTo>
                  <a:lnTo>
                    <a:pt x="717362" y="35186"/>
                  </a:lnTo>
                  <a:lnTo>
                    <a:pt x="722966" y="34543"/>
                  </a:lnTo>
                  <a:lnTo>
                    <a:pt x="728571" y="33904"/>
                  </a:lnTo>
                  <a:lnTo>
                    <a:pt x="734175" y="33270"/>
                  </a:lnTo>
                  <a:lnTo>
                    <a:pt x="739779" y="32640"/>
                  </a:lnTo>
                  <a:lnTo>
                    <a:pt x="745384" y="32016"/>
                  </a:lnTo>
                  <a:lnTo>
                    <a:pt x="750988" y="31397"/>
                  </a:lnTo>
                  <a:lnTo>
                    <a:pt x="756593" y="30784"/>
                  </a:lnTo>
                  <a:lnTo>
                    <a:pt x="762197" y="30177"/>
                  </a:lnTo>
                  <a:lnTo>
                    <a:pt x="767801" y="29576"/>
                  </a:lnTo>
                  <a:lnTo>
                    <a:pt x="773406" y="28983"/>
                  </a:lnTo>
                  <a:lnTo>
                    <a:pt x="779010" y="28396"/>
                  </a:lnTo>
                  <a:lnTo>
                    <a:pt x="784615" y="27816"/>
                  </a:lnTo>
                  <a:lnTo>
                    <a:pt x="790219" y="27244"/>
                  </a:lnTo>
                  <a:lnTo>
                    <a:pt x="795823" y="26680"/>
                  </a:lnTo>
                  <a:lnTo>
                    <a:pt x="801428" y="26123"/>
                  </a:lnTo>
                  <a:lnTo>
                    <a:pt x="807032" y="25574"/>
                  </a:lnTo>
                  <a:lnTo>
                    <a:pt x="812636" y="25032"/>
                  </a:lnTo>
                  <a:lnTo>
                    <a:pt x="818241" y="24499"/>
                  </a:lnTo>
                  <a:lnTo>
                    <a:pt x="823845" y="23974"/>
                  </a:lnTo>
                  <a:lnTo>
                    <a:pt x="829450" y="23457"/>
                  </a:lnTo>
                  <a:lnTo>
                    <a:pt x="835054" y="22948"/>
                  </a:lnTo>
                  <a:lnTo>
                    <a:pt x="840658" y="22446"/>
                  </a:lnTo>
                  <a:lnTo>
                    <a:pt x="846263" y="21953"/>
                  </a:lnTo>
                  <a:lnTo>
                    <a:pt x="851867" y="21468"/>
                  </a:lnTo>
                  <a:lnTo>
                    <a:pt x="857472" y="20990"/>
                  </a:lnTo>
                  <a:lnTo>
                    <a:pt x="863076" y="20520"/>
                  </a:lnTo>
                  <a:lnTo>
                    <a:pt x="868680" y="20057"/>
                  </a:lnTo>
                  <a:lnTo>
                    <a:pt x="874285" y="19601"/>
                  </a:lnTo>
                  <a:lnTo>
                    <a:pt x="879889" y="19153"/>
                  </a:lnTo>
                  <a:lnTo>
                    <a:pt x="885494" y="18712"/>
                  </a:lnTo>
                  <a:lnTo>
                    <a:pt x="891098" y="18278"/>
                  </a:lnTo>
                  <a:lnTo>
                    <a:pt x="896702" y="17850"/>
                  </a:lnTo>
                  <a:lnTo>
                    <a:pt x="902307" y="17428"/>
                  </a:lnTo>
                  <a:lnTo>
                    <a:pt x="907911" y="17013"/>
                  </a:lnTo>
                  <a:lnTo>
                    <a:pt x="913516" y="16604"/>
                  </a:lnTo>
                  <a:lnTo>
                    <a:pt x="919120" y="16201"/>
                  </a:lnTo>
                  <a:lnTo>
                    <a:pt x="924724" y="15803"/>
                  </a:lnTo>
                  <a:lnTo>
                    <a:pt x="930329" y="15411"/>
                  </a:lnTo>
                  <a:lnTo>
                    <a:pt x="935933" y="15024"/>
                  </a:lnTo>
                  <a:lnTo>
                    <a:pt x="941538" y="14642"/>
                  </a:lnTo>
                  <a:lnTo>
                    <a:pt x="947142" y="14265"/>
                  </a:lnTo>
                  <a:lnTo>
                    <a:pt x="952746" y="13893"/>
                  </a:lnTo>
                  <a:lnTo>
                    <a:pt x="958351" y="13526"/>
                  </a:lnTo>
                  <a:lnTo>
                    <a:pt x="963955" y="13164"/>
                  </a:lnTo>
                  <a:lnTo>
                    <a:pt x="969559" y="12805"/>
                  </a:lnTo>
                  <a:lnTo>
                    <a:pt x="975164" y="12452"/>
                  </a:lnTo>
                  <a:lnTo>
                    <a:pt x="980768" y="12102"/>
                  </a:lnTo>
                  <a:lnTo>
                    <a:pt x="986373" y="11757"/>
                  </a:lnTo>
                  <a:lnTo>
                    <a:pt x="991977" y="11417"/>
                  </a:lnTo>
                  <a:lnTo>
                    <a:pt x="997581" y="11080"/>
                  </a:lnTo>
                  <a:lnTo>
                    <a:pt x="1003186" y="10748"/>
                  </a:lnTo>
                  <a:lnTo>
                    <a:pt x="1008790" y="10420"/>
                  </a:lnTo>
                  <a:lnTo>
                    <a:pt x="1014395" y="10097"/>
                  </a:lnTo>
                  <a:lnTo>
                    <a:pt x="1019999" y="9778"/>
                  </a:lnTo>
                  <a:lnTo>
                    <a:pt x="1025603" y="9464"/>
                  </a:lnTo>
                  <a:lnTo>
                    <a:pt x="1031208" y="9155"/>
                  </a:lnTo>
                  <a:lnTo>
                    <a:pt x="1036812" y="8850"/>
                  </a:lnTo>
                  <a:lnTo>
                    <a:pt x="1042417" y="8550"/>
                  </a:lnTo>
                  <a:lnTo>
                    <a:pt x="1048021" y="8255"/>
                  </a:lnTo>
                  <a:lnTo>
                    <a:pt x="1053625" y="7966"/>
                  </a:lnTo>
                  <a:lnTo>
                    <a:pt x="1059230" y="7681"/>
                  </a:lnTo>
                  <a:lnTo>
                    <a:pt x="1064834" y="7403"/>
                  </a:lnTo>
                  <a:lnTo>
                    <a:pt x="1070439" y="7129"/>
                  </a:lnTo>
                  <a:lnTo>
                    <a:pt x="1076043" y="6862"/>
                  </a:lnTo>
                  <a:lnTo>
                    <a:pt x="1081647" y="6600"/>
                  </a:lnTo>
                  <a:lnTo>
                    <a:pt x="1087252" y="6344"/>
                  </a:lnTo>
                  <a:lnTo>
                    <a:pt x="1092856" y="6094"/>
                  </a:lnTo>
                  <a:lnTo>
                    <a:pt x="1098461" y="5850"/>
                  </a:lnTo>
                  <a:lnTo>
                    <a:pt x="1104065" y="5612"/>
                  </a:lnTo>
                  <a:lnTo>
                    <a:pt x="1109669" y="5381"/>
                  </a:lnTo>
                  <a:lnTo>
                    <a:pt x="1115274" y="5156"/>
                  </a:lnTo>
                  <a:lnTo>
                    <a:pt x="1120878" y="4937"/>
                  </a:lnTo>
                  <a:lnTo>
                    <a:pt x="1126482" y="4725"/>
                  </a:lnTo>
                  <a:lnTo>
                    <a:pt x="1132087" y="4519"/>
                  </a:lnTo>
                  <a:lnTo>
                    <a:pt x="1137691" y="4319"/>
                  </a:lnTo>
                  <a:lnTo>
                    <a:pt x="1143296" y="4126"/>
                  </a:lnTo>
                  <a:lnTo>
                    <a:pt x="1148900" y="3939"/>
                  </a:lnTo>
                  <a:lnTo>
                    <a:pt x="1154504" y="3758"/>
                  </a:lnTo>
                  <a:lnTo>
                    <a:pt x="1160109" y="3584"/>
                  </a:lnTo>
                  <a:lnTo>
                    <a:pt x="1165713" y="3416"/>
                  </a:lnTo>
                  <a:lnTo>
                    <a:pt x="1171318" y="3253"/>
                  </a:lnTo>
                  <a:lnTo>
                    <a:pt x="1176922" y="3097"/>
                  </a:lnTo>
                  <a:lnTo>
                    <a:pt x="1182526" y="2946"/>
                  </a:lnTo>
                  <a:lnTo>
                    <a:pt x="1188131" y="2801"/>
                  </a:lnTo>
                  <a:lnTo>
                    <a:pt x="1193735" y="2662"/>
                  </a:lnTo>
                  <a:lnTo>
                    <a:pt x="1199340" y="2528"/>
                  </a:lnTo>
                  <a:lnTo>
                    <a:pt x="1204944" y="2400"/>
                  </a:lnTo>
                  <a:lnTo>
                    <a:pt x="1210548" y="2276"/>
                  </a:lnTo>
                  <a:lnTo>
                    <a:pt x="1216153" y="2158"/>
                  </a:lnTo>
                  <a:lnTo>
                    <a:pt x="1221757" y="2045"/>
                  </a:lnTo>
                  <a:lnTo>
                    <a:pt x="1227362" y="1936"/>
                  </a:lnTo>
                  <a:lnTo>
                    <a:pt x="1232966" y="1832"/>
                  </a:lnTo>
                  <a:lnTo>
                    <a:pt x="1238570" y="1732"/>
                  </a:lnTo>
                  <a:lnTo>
                    <a:pt x="1244175" y="1637"/>
                  </a:lnTo>
                  <a:lnTo>
                    <a:pt x="1249779" y="1545"/>
                  </a:lnTo>
                  <a:lnTo>
                    <a:pt x="1255384" y="1458"/>
                  </a:lnTo>
                  <a:lnTo>
                    <a:pt x="1260988" y="1374"/>
                  </a:lnTo>
                  <a:lnTo>
                    <a:pt x="1266592" y="1294"/>
                  </a:lnTo>
                  <a:lnTo>
                    <a:pt x="1272197" y="1217"/>
                  </a:lnTo>
                  <a:lnTo>
                    <a:pt x="1277801" y="1144"/>
                  </a:lnTo>
                  <a:lnTo>
                    <a:pt x="1283406" y="1074"/>
                  </a:lnTo>
                  <a:lnTo>
                    <a:pt x="1289010" y="1007"/>
                  </a:lnTo>
                  <a:lnTo>
                    <a:pt x="1294614" y="943"/>
                  </a:lnTo>
                  <a:lnTo>
                    <a:pt x="1300219" y="882"/>
                  </a:lnTo>
                  <a:lnTo>
                    <a:pt x="1305823" y="824"/>
                  </a:lnTo>
                  <a:lnTo>
                    <a:pt x="1311427" y="768"/>
                  </a:lnTo>
                  <a:lnTo>
                    <a:pt x="1317032" y="715"/>
                  </a:lnTo>
                  <a:lnTo>
                    <a:pt x="1322636" y="665"/>
                  </a:lnTo>
                  <a:lnTo>
                    <a:pt x="1328241" y="617"/>
                  </a:lnTo>
                  <a:lnTo>
                    <a:pt x="1333845" y="571"/>
                  </a:lnTo>
                  <a:lnTo>
                    <a:pt x="1339449" y="527"/>
                  </a:lnTo>
                  <a:lnTo>
                    <a:pt x="1345054" y="486"/>
                  </a:lnTo>
                  <a:lnTo>
                    <a:pt x="1350658" y="446"/>
                  </a:lnTo>
                  <a:lnTo>
                    <a:pt x="1356263" y="409"/>
                  </a:lnTo>
                  <a:lnTo>
                    <a:pt x="1361867" y="373"/>
                  </a:lnTo>
                  <a:lnTo>
                    <a:pt x="1367471" y="340"/>
                  </a:lnTo>
                  <a:lnTo>
                    <a:pt x="1373076" y="308"/>
                  </a:lnTo>
                  <a:lnTo>
                    <a:pt x="1378680" y="278"/>
                  </a:lnTo>
                  <a:lnTo>
                    <a:pt x="1384285" y="250"/>
                  </a:lnTo>
                  <a:lnTo>
                    <a:pt x="1389889" y="223"/>
                  </a:lnTo>
                  <a:lnTo>
                    <a:pt x="1395493" y="198"/>
                  </a:lnTo>
                  <a:lnTo>
                    <a:pt x="1401098" y="175"/>
                  </a:lnTo>
                  <a:lnTo>
                    <a:pt x="1406702" y="153"/>
                  </a:lnTo>
                  <a:lnTo>
                    <a:pt x="1412307" y="132"/>
                  </a:lnTo>
                  <a:lnTo>
                    <a:pt x="1417911" y="114"/>
                  </a:lnTo>
                  <a:lnTo>
                    <a:pt x="1423515" y="96"/>
                  </a:lnTo>
                  <a:lnTo>
                    <a:pt x="1429120" y="81"/>
                  </a:lnTo>
                  <a:lnTo>
                    <a:pt x="1434724" y="66"/>
                  </a:lnTo>
                  <a:lnTo>
                    <a:pt x="1440329" y="53"/>
                  </a:lnTo>
                  <a:lnTo>
                    <a:pt x="1445933" y="42"/>
                  </a:lnTo>
                  <a:lnTo>
                    <a:pt x="1451537" y="31"/>
                  </a:lnTo>
                  <a:lnTo>
                    <a:pt x="1457142" y="23"/>
                  </a:lnTo>
                  <a:lnTo>
                    <a:pt x="1462746" y="15"/>
                  </a:lnTo>
                  <a:lnTo>
                    <a:pt x="1468350" y="9"/>
                  </a:lnTo>
                  <a:lnTo>
                    <a:pt x="1473955" y="5"/>
                  </a:lnTo>
                  <a:lnTo>
                    <a:pt x="1479559" y="2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1"/>
                  </a:lnTo>
                  <a:lnTo>
                    <a:pt x="1501977" y="3"/>
                  </a:lnTo>
                  <a:lnTo>
                    <a:pt x="1507581" y="7"/>
                  </a:lnTo>
                  <a:lnTo>
                    <a:pt x="1513186" y="13"/>
                  </a:lnTo>
                  <a:lnTo>
                    <a:pt x="1518790" y="20"/>
                  </a:lnTo>
                  <a:lnTo>
                    <a:pt x="1524394" y="28"/>
                  </a:lnTo>
                  <a:lnTo>
                    <a:pt x="1529999" y="38"/>
                  </a:lnTo>
                  <a:lnTo>
                    <a:pt x="1535603" y="50"/>
                  </a:lnTo>
                  <a:lnTo>
                    <a:pt x="1541208" y="63"/>
                  </a:lnTo>
                  <a:lnTo>
                    <a:pt x="1546812" y="78"/>
                  </a:lnTo>
                  <a:lnTo>
                    <a:pt x="1552416" y="94"/>
                  </a:lnTo>
                  <a:lnTo>
                    <a:pt x="1558021" y="112"/>
                  </a:lnTo>
                  <a:lnTo>
                    <a:pt x="1563625" y="132"/>
                  </a:lnTo>
                  <a:lnTo>
                    <a:pt x="1569230" y="153"/>
                  </a:lnTo>
                  <a:lnTo>
                    <a:pt x="1574834" y="176"/>
                  </a:lnTo>
                  <a:lnTo>
                    <a:pt x="1580438" y="201"/>
                  </a:lnTo>
                  <a:lnTo>
                    <a:pt x="1586043" y="228"/>
                  </a:lnTo>
                  <a:lnTo>
                    <a:pt x="1591647" y="256"/>
                  </a:lnTo>
                  <a:lnTo>
                    <a:pt x="1597252" y="287"/>
                  </a:lnTo>
                  <a:lnTo>
                    <a:pt x="1602856" y="318"/>
                  </a:lnTo>
                  <a:lnTo>
                    <a:pt x="1608460" y="352"/>
                  </a:lnTo>
                  <a:lnTo>
                    <a:pt x="1614065" y="388"/>
                  </a:lnTo>
                  <a:lnTo>
                    <a:pt x="1619669" y="425"/>
                  </a:lnTo>
                  <a:lnTo>
                    <a:pt x="1625273" y="464"/>
                  </a:lnTo>
                  <a:lnTo>
                    <a:pt x="1630878" y="505"/>
                  </a:lnTo>
                  <a:lnTo>
                    <a:pt x="1636482" y="547"/>
                  </a:lnTo>
                  <a:lnTo>
                    <a:pt x="1642087" y="591"/>
                  </a:lnTo>
                  <a:lnTo>
                    <a:pt x="1647691" y="637"/>
                  </a:lnTo>
                  <a:lnTo>
                    <a:pt x="1653295" y="684"/>
                  </a:lnTo>
                  <a:lnTo>
                    <a:pt x="1658900" y="733"/>
                  </a:lnTo>
                  <a:lnTo>
                    <a:pt x="1664504" y="783"/>
                  </a:lnTo>
                  <a:lnTo>
                    <a:pt x="1670109" y="835"/>
                  </a:lnTo>
                  <a:lnTo>
                    <a:pt x="1675713" y="888"/>
                  </a:lnTo>
                  <a:lnTo>
                    <a:pt x="1681317" y="943"/>
                  </a:lnTo>
                  <a:lnTo>
                    <a:pt x="1686922" y="999"/>
                  </a:lnTo>
                  <a:lnTo>
                    <a:pt x="1692526" y="1056"/>
                  </a:lnTo>
                  <a:lnTo>
                    <a:pt x="1698131" y="1113"/>
                  </a:lnTo>
                  <a:lnTo>
                    <a:pt x="1703735" y="1172"/>
                  </a:lnTo>
                  <a:lnTo>
                    <a:pt x="1709339" y="1232"/>
                  </a:lnTo>
                  <a:lnTo>
                    <a:pt x="1714944" y="1292"/>
                  </a:lnTo>
                  <a:lnTo>
                    <a:pt x="1720548" y="1353"/>
                  </a:lnTo>
                  <a:lnTo>
                    <a:pt x="1726153" y="1414"/>
                  </a:lnTo>
                  <a:lnTo>
                    <a:pt x="1731757" y="1475"/>
                  </a:lnTo>
                  <a:lnTo>
                    <a:pt x="1737361" y="1536"/>
                  </a:lnTo>
                  <a:lnTo>
                    <a:pt x="1742966" y="1597"/>
                  </a:lnTo>
                  <a:lnTo>
                    <a:pt x="1748570" y="1657"/>
                  </a:lnTo>
                  <a:lnTo>
                    <a:pt x="1754175" y="1717"/>
                  </a:lnTo>
                  <a:lnTo>
                    <a:pt x="1759779" y="1776"/>
                  </a:lnTo>
                  <a:lnTo>
                    <a:pt x="1765383" y="1834"/>
                  </a:lnTo>
                  <a:lnTo>
                    <a:pt x="1770988" y="1891"/>
                  </a:lnTo>
                  <a:lnTo>
                    <a:pt x="1776592" y="1946"/>
                  </a:lnTo>
                  <a:lnTo>
                    <a:pt x="1782196" y="2000"/>
                  </a:lnTo>
                  <a:lnTo>
                    <a:pt x="1787801" y="2052"/>
                  </a:lnTo>
                  <a:lnTo>
                    <a:pt x="1793405" y="2102"/>
                  </a:lnTo>
                  <a:lnTo>
                    <a:pt x="1799010" y="2149"/>
                  </a:lnTo>
                  <a:lnTo>
                    <a:pt x="1804614" y="2194"/>
                  </a:lnTo>
                  <a:lnTo>
                    <a:pt x="1810218" y="2237"/>
                  </a:lnTo>
                  <a:lnTo>
                    <a:pt x="1815823" y="2277"/>
                  </a:lnTo>
                  <a:lnTo>
                    <a:pt x="1821427" y="2313"/>
                  </a:lnTo>
                  <a:lnTo>
                    <a:pt x="1827032" y="2347"/>
                  </a:lnTo>
                  <a:lnTo>
                    <a:pt x="1832636" y="2378"/>
                  </a:lnTo>
                  <a:lnTo>
                    <a:pt x="1838240" y="2405"/>
                  </a:lnTo>
                  <a:lnTo>
                    <a:pt x="1843845" y="2430"/>
                  </a:lnTo>
                  <a:lnTo>
                    <a:pt x="1849449" y="2451"/>
                  </a:lnTo>
                  <a:lnTo>
                    <a:pt x="1855054" y="2468"/>
                  </a:lnTo>
                  <a:lnTo>
                    <a:pt x="1860658" y="2482"/>
                  </a:lnTo>
                  <a:lnTo>
                    <a:pt x="1866262" y="2493"/>
                  </a:lnTo>
                  <a:lnTo>
                    <a:pt x="1871867" y="2500"/>
                  </a:lnTo>
                  <a:lnTo>
                    <a:pt x="1877471" y="2504"/>
                  </a:lnTo>
                  <a:lnTo>
                    <a:pt x="1883076" y="2505"/>
                  </a:lnTo>
                  <a:lnTo>
                    <a:pt x="1883076" y="25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691486" y="4267905"/>
              <a:ext cx="1883076" cy="341101"/>
            </a:xfrm>
            <a:custGeom>
              <a:avLst/>
              <a:pathLst>
                <a:path w="1883076" h="341101">
                  <a:moveTo>
                    <a:pt x="0" y="334828"/>
                  </a:moveTo>
                  <a:lnTo>
                    <a:pt x="5604" y="325502"/>
                  </a:lnTo>
                  <a:lnTo>
                    <a:pt x="11208" y="316343"/>
                  </a:lnTo>
                  <a:lnTo>
                    <a:pt x="16813" y="307363"/>
                  </a:lnTo>
                  <a:lnTo>
                    <a:pt x="22417" y="298571"/>
                  </a:lnTo>
                  <a:lnTo>
                    <a:pt x="28021" y="289977"/>
                  </a:lnTo>
                  <a:lnTo>
                    <a:pt x="33626" y="281587"/>
                  </a:lnTo>
                  <a:lnTo>
                    <a:pt x="39230" y="273408"/>
                  </a:lnTo>
                  <a:lnTo>
                    <a:pt x="44835" y="265445"/>
                  </a:lnTo>
                  <a:lnTo>
                    <a:pt x="50439" y="257702"/>
                  </a:lnTo>
                  <a:lnTo>
                    <a:pt x="56043" y="250181"/>
                  </a:lnTo>
                  <a:lnTo>
                    <a:pt x="61648" y="242886"/>
                  </a:lnTo>
                  <a:lnTo>
                    <a:pt x="67252" y="235815"/>
                  </a:lnTo>
                  <a:lnTo>
                    <a:pt x="72857" y="228970"/>
                  </a:lnTo>
                  <a:lnTo>
                    <a:pt x="78461" y="222349"/>
                  </a:lnTo>
                  <a:lnTo>
                    <a:pt x="84065" y="215951"/>
                  </a:lnTo>
                  <a:lnTo>
                    <a:pt x="89670" y="209773"/>
                  </a:lnTo>
                  <a:lnTo>
                    <a:pt x="95274" y="203813"/>
                  </a:lnTo>
                  <a:lnTo>
                    <a:pt x="100879" y="198066"/>
                  </a:lnTo>
                  <a:lnTo>
                    <a:pt x="106483" y="192529"/>
                  </a:lnTo>
                  <a:lnTo>
                    <a:pt x="112087" y="187198"/>
                  </a:lnTo>
                  <a:lnTo>
                    <a:pt x="117692" y="182067"/>
                  </a:lnTo>
                  <a:lnTo>
                    <a:pt x="123296" y="177132"/>
                  </a:lnTo>
                  <a:lnTo>
                    <a:pt x="128901" y="172388"/>
                  </a:lnTo>
                  <a:lnTo>
                    <a:pt x="134505" y="167829"/>
                  </a:lnTo>
                  <a:lnTo>
                    <a:pt x="140109" y="163450"/>
                  </a:lnTo>
                  <a:lnTo>
                    <a:pt x="145714" y="159244"/>
                  </a:lnTo>
                  <a:lnTo>
                    <a:pt x="151318" y="155207"/>
                  </a:lnTo>
                  <a:lnTo>
                    <a:pt x="156923" y="151332"/>
                  </a:lnTo>
                  <a:lnTo>
                    <a:pt x="162527" y="147614"/>
                  </a:lnTo>
                  <a:lnTo>
                    <a:pt x="168131" y="144047"/>
                  </a:lnTo>
                  <a:lnTo>
                    <a:pt x="173736" y="140625"/>
                  </a:lnTo>
                  <a:lnTo>
                    <a:pt x="179340" y="137343"/>
                  </a:lnTo>
                  <a:lnTo>
                    <a:pt x="184944" y="134195"/>
                  </a:lnTo>
                  <a:lnTo>
                    <a:pt x="190549" y="131176"/>
                  </a:lnTo>
                  <a:lnTo>
                    <a:pt x="196153" y="128280"/>
                  </a:lnTo>
                  <a:lnTo>
                    <a:pt x="201758" y="125503"/>
                  </a:lnTo>
                  <a:lnTo>
                    <a:pt x="207362" y="122839"/>
                  </a:lnTo>
                  <a:lnTo>
                    <a:pt x="212966" y="120283"/>
                  </a:lnTo>
                  <a:lnTo>
                    <a:pt x="218571" y="117831"/>
                  </a:lnTo>
                  <a:lnTo>
                    <a:pt x="224175" y="115478"/>
                  </a:lnTo>
                  <a:lnTo>
                    <a:pt x="229780" y="113220"/>
                  </a:lnTo>
                  <a:lnTo>
                    <a:pt x="235384" y="111052"/>
                  </a:lnTo>
                  <a:lnTo>
                    <a:pt x="240988" y="108970"/>
                  </a:lnTo>
                  <a:lnTo>
                    <a:pt x="246593" y="106970"/>
                  </a:lnTo>
                  <a:lnTo>
                    <a:pt x="252197" y="105049"/>
                  </a:lnTo>
                  <a:lnTo>
                    <a:pt x="257802" y="103202"/>
                  </a:lnTo>
                  <a:lnTo>
                    <a:pt x="263406" y="101426"/>
                  </a:lnTo>
                  <a:lnTo>
                    <a:pt x="269010" y="99718"/>
                  </a:lnTo>
                  <a:lnTo>
                    <a:pt x="274615" y="98075"/>
                  </a:lnTo>
                  <a:lnTo>
                    <a:pt x="280219" y="96492"/>
                  </a:lnTo>
                  <a:lnTo>
                    <a:pt x="285824" y="94968"/>
                  </a:lnTo>
                  <a:lnTo>
                    <a:pt x="291428" y="93499"/>
                  </a:lnTo>
                  <a:lnTo>
                    <a:pt x="297032" y="92083"/>
                  </a:lnTo>
                  <a:lnTo>
                    <a:pt x="302637" y="90716"/>
                  </a:lnTo>
                  <a:lnTo>
                    <a:pt x="308241" y="89398"/>
                  </a:lnTo>
                  <a:lnTo>
                    <a:pt x="313846" y="88124"/>
                  </a:lnTo>
                  <a:lnTo>
                    <a:pt x="319450" y="86893"/>
                  </a:lnTo>
                  <a:lnTo>
                    <a:pt x="325054" y="85702"/>
                  </a:lnTo>
                  <a:lnTo>
                    <a:pt x="330659" y="84550"/>
                  </a:lnTo>
                  <a:lnTo>
                    <a:pt x="336263" y="83434"/>
                  </a:lnTo>
                  <a:lnTo>
                    <a:pt x="341867" y="82353"/>
                  </a:lnTo>
                  <a:lnTo>
                    <a:pt x="347472" y="81305"/>
                  </a:lnTo>
                  <a:lnTo>
                    <a:pt x="353076" y="80287"/>
                  </a:lnTo>
                  <a:lnTo>
                    <a:pt x="358681" y="79299"/>
                  </a:lnTo>
                  <a:lnTo>
                    <a:pt x="364285" y="78338"/>
                  </a:lnTo>
                  <a:lnTo>
                    <a:pt x="369889" y="77403"/>
                  </a:lnTo>
                  <a:lnTo>
                    <a:pt x="375494" y="76493"/>
                  </a:lnTo>
                  <a:lnTo>
                    <a:pt x="381098" y="75606"/>
                  </a:lnTo>
                  <a:lnTo>
                    <a:pt x="386703" y="74741"/>
                  </a:lnTo>
                  <a:lnTo>
                    <a:pt x="392307" y="73896"/>
                  </a:lnTo>
                  <a:lnTo>
                    <a:pt x="397911" y="73071"/>
                  </a:lnTo>
                  <a:lnTo>
                    <a:pt x="403516" y="72263"/>
                  </a:lnTo>
                  <a:lnTo>
                    <a:pt x="409120" y="71473"/>
                  </a:lnTo>
                  <a:lnTo>
                    <a:pt x="414725" y="70699"/>
                  </a:lnTo>
                  <a:lnTo>
                    <a:pt x="420329" y="69939"/>
                  </a:lnTo>
                  <a:lnTo>
                    <a:pt x="425933" y="69194"/>
                  </a:lnTo>
                  <a:lnTo>
                    <a:pt x="431538" y="68461"/>
                  </a:lnTo>
                  <a:lnTo>
                    <a:pt x="437142" y="67740"/>
                  </a:lnTo>
                  <a:lnTo>
                    <a:pt x="442747" y="67030"/>
                  </a:lnTo>
                  <a:lnTo>
                    <a:pt x="448351" y="66330"/>
                  </a:lnTo>
                  <a:lnTo>
                    <a:pt x="453955" y="65640"/>
                  </a:lnTo>
                  <a:lnTo>
                    <a:pt x="459560" y="64958"/>
                  </a:lnTo>
                  <a:lnTo>
                    <a:pt x="465164" y="64284"/>
                  </a:lnTo>
                  <a:lnTo>
                    <a:pt x="470769" y="63617"/>
                  </a:lnTo>
                  <a:lnTo>
                    <a:pt x="476373" y="62957"/>
                  </a:lnTo>
                  <a:lnTo>
                    <a:pt x="481977" y="62302"/>
                  </a:lnTo>
                  <a:lnTo>
                    <a:pt x="487582" y="61652"/>
                  </a:lnTo>
                  <a:lnTo>
                    <a:pt x="493186" y="61006"/>
                  </a:lnTo>
                  <a:lnTo>
                    <a:pt x="498790" y="60365"/>
                  </a:lnTo>
                  <a:lnTo>
                    <a:pt x="504395" y="59726"/>
                  </a:lnTo>
                  <a:lnTo>
                    <a:pt x="509999" y="59090"/>
                  </a:lnTo>
                  <a:lnTo>
                    <a:pt x="515604" y="58457"/>
                  </a:lnTo>
                  <a:lnTo>
                    <a:pt x="521208" y="57825"/>
                  </a:lnTo>
                  <a:lnTo>
                    <a:pt x="526812" y="57194"/>
                  </a:lnTo>
                  <a:lnTo>
                    <a:pt x="532417" y="56564"/>
                  </a:lnTo>
                  <a:lnTo>
                    <a:pt x="538021" y="55934"/>
                  </a:lnTo>
                  <a:lnTo>
                    <a:pt x="543626" y="55305"/>
                  </a:lnTo>
                  <a:lnTo>
                    <a:pt x="549230" y="54675"/>
                  </a:lnTo>
                  <a:lnTo>
                    <a:pt x="554834" y="54044"/>
                  </a:lnTo>
                  <a:lnTo>
                    <a:pt x="560439" y="53413"/>
                  </a:lnTo>
                  <a:lnTo>
                    <a:pt x="566043" y="52780"/>
                  </a:lnTo>
                  <a:lnTo>
                    <a:pt x="571648" y="52146"/>
                  </a:lnTo>
                  <a:lnTo>
                    <a:pt x="577252" y="51510"/>
                  </a:lnTo>
                  <a:lnTo>
                    <a:pt x="582856" y="50872"/>
                  </a:lnTo>
                  <a:lnTo>
                    <a:pt x="588461" y="50232"/>
                  </a:lnTo>
                  <a:lnTo>
                    <a:pt x="594065" y="49591"/>
                  </a:lnTo>
                  <a:lnTo>
                    <a:pt x="599670" y="48947"/>
                  </a:lnTo>
                  <a:lnTo>
                    <a:pt x="605274" y="48301"/>
                  </a:lnTo>
                  <a:lnTo>
                    <a:pt x="610878" y="47654"/>
                  </a:lnTo>
                  <a:lnTo>
                    <a:pt x="616483" y="47004"/>
                  </a:lnTo>
                  <a:lnTo>
                    <a:pt x="622087" y="46352"/>
                  </a:lnTo>
                  <a:lnTo>
                    <a:pt x="627692" y="45698"/>
                  </a:lnTo>
                  <a:lnTo>
                    <a:pt x="633296" y="45043"/>
                  </a:lnTo>
                  <a:lnTo>
                    <a:pt x="638900" y="44386"/>
                  </a:lnTo>
                  <a:lnTo>
                    <a:pt x="644505" y="43727"/>
                  </a:lnTo>
                  <a:lnTo>
                    <a:pt x="650109" y="43068"/>
                  </a:lnTo>
                  <a:lnTo>
                    <a:pt x="655713" y="42408"/>
                  </a:lnTo>
                  <a:lnTo>
                    <a:pt x="661318" y="41747"/>
                  </a:lnTo>
                  <a:lnTo>
                    <a:pt x="666922" y="41086"/>
                  </a:lnTo>
                  <a:lnTo>
                    <a:pt x="672527" y="40425"/>
                  </a:lnTo>
                  <a:lnTo>
                    <a:pt x="678131" y="39765"/>
                  </a:lnTo>
                  <a:lnTo>
                    <a:pt x="683735" y="39105"/>
                  </a:lnTo>
                  <a:lnTo>
                    <a:pt x="689340" y="38446"/>
                  </a:lnTo>
                  <a:lnTo>
                    <a:pt x="694944" y="37790"/>
                  </a:lnTo>
                  <a:lnTo>
                    <a:pt x="700549" y="37135"/>
                  </a:lnTo>
                  <a:lnTo>
                    <a:pt x="706153" y="36482"/>
                  </a:lnTo>
                  <a:lnTo>
                    <a:pt x="711757" y="35832"/>
                  </a:lnTo>
                  <a:lnTo>
                    <a:pt x="717362" y="35186"/>
                  </a:lnTo>
                  <a:lnTo>
                    <a:pt x="722966" y="34543"/>
                  </a:lnTo>
                  <a:lnTo>
                    <a:pt x="728571" y="33904"/>
                  </a:lnTo>
                  <a:lnTo>
                    <a:pt x="734175" y="33270"/>
                  </a:lnTo>
                  <a:lnTo>
                    <a:pt x="739779" y="32640"/>
                  </a:lnTo>
                  <a:lnTo>
                    <a:pt x="745384" y="32016"/>
                  </a:lnTo>
                  <a:lnTo>
                    <a:pt x="750988" y="31397"/>
                  </a:lnTo>
                  <a:lnTo>
                    <a:pt x="756593" y="30784"/>
                  </a:lnTo>
                  <a:lnTo>
                    <a:pt x="762197" y="30177"/>
                  </a:lnTo>
                  <a:lnTo>
                    <a:pt x="767801" y="29576"/>
                  </a:lnTo>
                  <a:lnTo>
                    <a:pt x="773406" y="28983"/>
                  </a:lnTo>
                  <a:lnTo>
                    <a:pt x="779010" y="28396"/>
                  </a:lnTo>
                  <a:lnTo>
                    <a:pt x="784615" y="27816"/>
                  </a:lnTo>
                  <a:lnTo>
                    <a:pt x="790219" y="27244"/>
                  </a:lnTo>
                  <a:lnTo>
                    <a:pt x="795823" y="26680"/>
                  </a:lnTo>
                  <a:lnTo>
                    <a:pt x="801428" y="26123"/>
                  </a:lnTo>
                  <a:lnTo>
                    <a:pt x="807032" y="25574"/>
                  </a:lnTo>
                  <a:lnTo>
                    <a:pt x="812636" y="25032"/>
                  </a:lnTo>
                  <a:lnTo>
                    <a:pt x="818241" y="24499"/>
                  </a:lnTo>
                  <a:lnTo>
                    <a:pt x="823845" y="23974"/>
                  </a:lnTo>
                  <a:lnTo>
                    <a:pt x="829450" y="23457"/>
                  </a:lnTo>
                  <a:lnTo>
                    <a:pt x="835054" y="22948"/>
                  </a:lnTo>
                  <a:lnTo>
                    <a:pt x="840658" y="22446"/>
                  </a:lnTo>
                  <a:lnTo>
                    <a:pt x="846263" y="21953"/>
                  </a:lnTo>
                  <a:lnTo>
                    <a:pt x="851867" y="21468"/>
                  </a:lnTo>
                  <a:lnTo>
                    <a:pt x="857472" y="20990"/>
                  </a:lnTo>
                  <a:lnTo>
                    <a:pt x="863076" y="20520"/>
                  </a:lnTo>
                  <a:lnTo>
                    <a:pt x="868680" y="20057"/>
                  </a:lnTo>
                  <a:lnTo>
                    <a:pt x="874285" y="19601"/>
                  </a:lnTo>
                  <a:lnTo>
                    <a:pt x="879889" y="19153"/>
                  </a:lnTo>
                  <a:lnTo>
                    <a:pt x="885494" y="18712"/>
                  </a:lnTo>
                  <a:lnTo>
                    <a:pt x="891098" y="18278"/>
                  </a:lnTo>
                  <a:lnTo>
                    <a:pt x="896702" y="17850"/>
                  </a:lnTo>
                  <a:lnTo>
                    <a:pt x="902307" y="17428"/>
                  </a:lnTo>
                  <a:lnTo>
                    <a:pt x="907911" y="17013"/>
                  </a:lnTo>
                  <a:lnTo>
                    <a:pt x="913516" y="16604"/>
                  </a:lnTo>
                  <a:lnTo>
                    <a:pt x="919120" y="16201"/>
                  </a:lnTo>
                  <a:lnTo>
                    <a:pt x="924724" y="15803"/>
                  </a:lnTo>
                  <a:lnTo>
                    <a:pt x="930329" y="15411"/>
                  </a:lnTo>
                  <a:lnTo>
                    <a:pt x="935933" y="15024"/>
                  </a:lnTo>
                  <a:lnTo>
                    <a:pt x="941538" y="14642"/>
                  </a:lnTo>
                  <a:lnTo>
                    <a:pt x="947142" y="14265"/>
                  </a:lnTo>
                  <a:lnTo>
                    <a:pt x="952746" y="13893"/>
                  </a:lnTo>
                  <a:lnTo>
                    <a:pt x="958351" y="13526"/>
                  </a:lnTo>
                  <a:lnTo>
                    <a:pt x="963955" y="13164"/>
                  </a:lnTo>
                  <a:lnTo>
                    <a:pt x="969559" y="12805"/>
                  </a:lnTo>
                  <a:lnTo>
                    <a:pt x="975164" y="12452"/>
                  </a:lnTo>
                  <a:lnTo>
                    <a:pt x="980768" y="12102"/>
                  </a:lnTo>
                  <a:lnTo>
                    <a:pt x="986373" y="11757"/>
                  </a:lnTo>
                  <a:lnTo>
                    <a:pt x="991977" y="11417"/>
                  </a:lnTo>
                  <a:lnTo>
                    <a:pt x="997581" y="11080"/>
                  </a:lnTo>
                  <a:lnTo>
                    <a:pt x="1003186" y="10748"/>
                  </a:lnTo>
                  <a:lnTo>
                    <a:pt x="1008790" y="10420"/>
                  </a:lnTo>
                  <a:lnTo>
                    <a:pt x="1014395" y="10097"/>
                  </a:lnTo>
                  <a:lnTo>
                    <a:pt x="1019999" y="9778"/>
                  </a:lnTo>
                  <a:lnTo>
                    <a:pt x="1025603" y="9464"/>
                  </a:lnTo>
                  <a:lnTo>
                    <a:pt x="1031208" y="9155"/>
                  </a:lnTo>
                  <a:lnTo>
                    <a:pt x="1036812" y="8850"/>
                  </a:lnTo>
                  <a:lnTo>
                    <a:pt x="1042417" y="8550"/>
                  </a:lnTo>
                  <a:lnTo>
                    <a:pt x="1048021" y="8255"/>
                  </a:lnTo>
                  <a:lnTo>
                    <a:pt x="1053625" y="7966"/>
                  </a:lnTo>
                  <a:lnTo>
                    <a:pt x="1059230" y="7681"/>
                  </a:lnTo>
                  <a:lnTo>
                    <a:pt x="1064834" y="7403"/>
                  </a:lnTo>
                  <a:lnTo>
                    <a:pt x="1070439" y="7129"/>
                  </a:lnTo>
                  <a:lnTo>
                    <a:pt x="1076043" y="6862"/>
                  </a:lnTo>
                  <a:lnTo>
                    <a:pt x="1081647" y="6600"/>
                  </a:lnTo>
                  <a:lnTo>
                    <a:pt x="1087252" y="6344"/>
                  </a:lnTo>
                  <a:lnTo>
                    <a:pt x="1092856" y="6094"/>
                  </a:lnTo>
                  <a:lnTo>
                    <a:pt x="1098461" y="5850"/>
                  </a:lnTo>
                  <a:lnTo>
                    <a:pt x="1104065" y="5612"/>
                  </a:lnTo>
                  <a:lnTo>
                    <a:pt x="1109669" y="5381"/>
                  </a:lnTo>
                  <a:lnTo>
                    <a:pt x="1115274" y="5156"/>
                  </a:lnTo>
                  <a:lnTo>
                    <a:pt x="1120878" y="4937"/>
                  </a:lnTo>
                  <a:lnTo>
                    <a:pt x="1126482" y="4725"/>
                  </a:lnTo>
                  <a:lnTo>
                    <a:pt x="1132087" y="4519"/>
                  </a:lnTo>
                  <a:lnTo>
                    <a:pt x="1137691" y="4319"/>
                  </a:lnTo>
                  <a:lnTo>
                    <a:pt x="1143296" y="4126"/>
                  </a:lnTo>
                  <a:lnTo>
                    <a:pt x="1148900" y="3939"/>
                  </a:lnTo>
                  <a:lnTo>
                    <a:pt x="1154504" y="3758"/>
                  </a:lnTo>
                  <a:lnTo>
                    <a:pt x="1160109" y="3584"/>
                  </a:lnTo>
                  <a:lnTo>
                    <a:pt x="1165713" y="3416"/>
                  </a:lnTo>
                  <a:lnTo>
                    <a:pt x="1171318" y="3253"/>
                  </a:lnTo>
                  <a:lnTo>
                    <a:pt x="1176922" y="3097"/>
                  </a:lnTo>
                  <a:lnTo>
                    <a:pt x="1182526" y="2946"/>
                  </a:lnTo>
                  <a:lnTo>
                    <a:pt x="1188131" y="2801"/>
                  </a:lnTo>
                  <a:lnTo>
                    <a:pt x="1193735" y="2662"/>
                  </a:lnTo>
                  <a:lnTo>
                    <a:pt x="1199340" y="2528"/>
                  </a:lnTo>
                  <a:lnTo>
                    <a:pt x="1204944" y="2400"/>
                  </a:lnTo>
                  <a:lnTo>
                    <a:pt x="1210548" y="2276"/>
                  </a:lnTo>
                  <a:lnTo>
                    <a:pt x="1216153" y="2158"/>
                  </a:lnTo>
                  <a:lnTo>
                    <a:pt x="1221757" y="2045"/>
                  </a:lnTo>
                  <a:lnTo>
                    <a:pt x="1227362" y="1936"/>
                  </a:lnTo>
                  <a:lnTo>
                    <a:pt x="1232966" y="1832"/>
                  </a:lnTo>
                  <a:lnTo>
                    <a:pt x="1238570" y="1732"/>
                  </a:lnTo>
                  <a:lnTo>
                    <a:pt x="1244175" y="1637"/>
                  </a:lnTo>
                  <a:lnTo>
                    <a:pt x="1249779" y="1545"/>
                  </a:lnTo>
                  <a:lnTo>
                    <a:pt x="1255384" y="1458"/>
                  </a:lnTo>
                  <a:lnTo>
                    <a:pt x="1260988" y="1374"/>
                  </a:lnTo>
                  <a:lnTo>
                    <a:pt x="1266592" y="1294"/>
                  </a:lnTo>
                  <a:lnTo>
                    <a:pt x="1272197" y="1217"/>
                  </a:lnTo>
                  <a:lnTo>
                    <a:pt x="1277801" y="1144"/>
                  </a:lnTo>
                  <a:lnTo>
                    <a:pt x="1283406" y="1074"/>
                  </a:lnTo>
                  <a:lnTo>
                    <a:pt x="1289010" y="1007"/>
                  </a:lnTo>
                  <a:lnTo>
                    <a:pt x="1294614" y="943"/>
                  </a:lnTo>
                  <a:lnTo>
                    <a:pt x="1300219" y="882"/>
                  </a:lnTo>
                  <a:lnTo>
                    <a:pt x="1305823" y="824"/>
                  </a:lnTo>
                  <a:lnTo>
                    <a:pt x="1311427" y="768"/>
                  </a:lnTo>
                  <a:lnTo>
                    <a:pt x="1317032" y="715"/>
                  </a:lnTo>
                  <a:lnTo>
                    <a:pt x="1322636" y="665"/>
                  </a:lnTo>
                  <a:lnTo>
                    <a:pt x="1328241" y="617"/>
                  </a:lnTo>
                  <a:lnTo>
                    <a:pt x="1333845" y="571"/>
                  </a:lnTo>
                  <a:lnTo>
                    <a:pt x="1339449" y="527"/>
                  </a:lnTo>
                  <a:lnTo>
                    <a:pt x="1345054" y="486"/>
                  </a:lnTo>
                  <a:lnTo>
                    <a:pt x="1350658" y="446"/>
                  </a:lnTo>
                  <a:lnTo>
                    <a:pt x="1356263" y="409"/>
                  </a:lnTo>
                  <a:lnTo>
                    <a:pt x="1361867" y="373"/>
                  </a:lnTo>
                  <a:lnTo>
                    <a:pt x="1367471" y="340"/>
                  </a:lnTo>
                  <a:lnTo>
                    <a:pt x="1373076" y="308"/>
                  </a:lnTo>
                  <a:lnTo>
                    <a:pt x="1378680" y="278"/>
                  </a:lnTo>
                  <a:lnTo>
                    <a:pt x="1384285" y="250"/>
                  </a:lnTo>
                  <a:lnTo>
                    <a:pt x="1389889" y="223"/>
                  </a:lnTo>
                  <a:lnTo>
                    <a:pt x="1395493" y="198"/>
                  </a:lnTo>
                  <a:lnTo>
                    <a:pt x="1401098" y="175"/>
                  </a:lnTo>
                  <a:lnTo>
                    <a:pt x="1406702" y="153"/>
                  </a:lnTo>
                  <a:lnTo>
                    <a:pt x="1412307" y="132"/>
                  </a:lnTo>
                  <a:lnTo>
                    <a:pt x="1417911" y="114"/>
                  </a:lnTo>
                  <a:lnTo>
                    <a:pt x="1423515" y="96"/>
                  </a:lnTo>
                  <a:lnTo>
                    <a:pt x="1429120" y="81"/>
                  </a:lnTo>
                  <a:lnTo>
                    <a:pt x="1434724" y="66"/>
                  </a:lnTo>
                  <a:lnTo>
                    <a:pt x="1440329" y="53"/>
                  </a:lnTo>
                  <a:lnTo>
                    <a:pt x="1445933" y="42"/>
                  </a:lnTo>
                  <a:lnTo>
                    <a:pt x="1451537" y="31"/>
                  </a:lnTo>
                  <a:lnTo>
                    <a:pt x="1457142" y="23"/>
                  </a:lnTo>
                  <a:lnTo>
                    <a:pt x="1462746" y="15"/>
                  </a:lnTo>
                  <a:lnTo>
                    <a:pt x="1468350" y="9"/>
                  </a:lnTo>
                  <a:lnTo>
                    <a:pt x="1473955" y="5"/>
                  </a:lnTo>
                  <a:lnTo>
                    <a:pt x="1479559" y="2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1"/>
                  </a:lnTo>
                  <a:lnTo>
                    <a:pt x="1501977" y="3"/>
                  </a:lnTo>
                  <a:lnTo>
                    <a:pt x="1507581" y="7"/>
                  </a:lnTo>
                  <a:lnTo>
                    <a:pt x="1513186" y="13"/>
                  </a:lnTo>
                  <a:lnTo>
                    <a:pt x="1518790" y="20"/>
                  </a:lnTo>
                  <a:lnTo>
                    <a:pt x="1524394" y="28"/>
                  </a:lnTo>
                  <a:lnTo>
                    <a:pt x="1529999" y="38"/>
                  </a:lnTo>
                  <a:lnTo>
                    <a:pt x="1535603" y="50"/>
                  </a:lnTo>
                  <a:lnTo>
                    <a:pt x="1541208" y="63"/>
                  </a:lnTo>
                  <a:lnTo>
                    <a:pt x="1546812" y="78"/>
                  </a:lnTo>
                  <a:lnTo>
                    <a:pt x="1552416" y="94"/>
                  </a:lnTo>
                  <a:lnTo>
                    <a:pt x="1558021" y="112"/>
                  </a:lnTo>
                  <a:lnTo>
                    <a:pt x="1563625" y="132"/>
                  </a:lnTo>
                  <a:lnTo>
                    <a:pt x="1569230" y="153"/>
                  </a:lnTo>
                  <a:lnTo>
                    <a:pt x="1574834" y="176"/>
                  </a:lnTo>
                  <a:lnTo>
                    <a:pt x="1580438" y="201"/>
                  </a:lnTo>
                  <a:lnTo>
                    <a:pt x="1586043" y="228"/>
                  </a:lnTo>
                  <a:lnTo>
                    <a:pt x="1591647" y="256"/>
                  </a:lnTo>
                  <a:lnTo>
                    <a:pt x="1597252" y="287"/>
                  </a:lnTo>
                  <a:lnTo>
                    <a:pt x="1602856" y="318"/>
                  </a:lnTo>
                  <a:lnTo>
                    <a:pt x="1608460" y="352"/>
                  </a:lnTo>
                  <a:lnTo>
                    <a:pt x="1614065" y="388"/>
                  </a:lnTo>
                  <a:lnTo>
                    <a:pt x="1619669" y="425"/>
                  </a:lnTo>
                  <a:lnTo>
                    <a:pt x="1625273" y="464"/>
                  </a:lnTo>
                  <a:lnTo>
                    <a:pt x="1630878" y="505"/>
                  </a:lnTo>
                  <a:lnTo>
                    <a:pt x="1636482" y="547"/>
                  </a:lnTo>
                  <a:lnTo>
                    <a:pt x="1642087" y="591"/>
                  </a:lnTo>
                  <a:lnTo>
                    <a:pt x="1647691" y="637"/>
                  </a:lnTo>
                  <a:lnTo>
                    <a:pt x="1653295" y="684"/>
                  </a:lnTo>
                  <a:lnTo>
                    <a:pt x="1658900" y="733"/>
                  </a:lnTo>
                  <a:lnTo>
                    <a:pt x="1664504" y="783"/>
                  </a:lnTo>
                  <a:lnTo>
                    <a:pt x="1670109" y="835"/>
                  </a:lnTo>
                  <a:lnTo>
                    <a:pt x="1675713" y="888"/>
                  </a:lnTo>
                  <a:lnTo>
                    <a:pt x="1681317" y="943"/>
                  </a:lnTo>
                  <a:lnTo>
                    <a:pt x="1686922" y="999"/>
                  </a:lnTo>
                  <a:lnTo>
                    <a:pt x="1692526" y="1056"/>
                  </a:lnTo>
                  <a:lnTo>
                    <a:pt x="1698131" y="1113"/>
                  </a:lnTo>
                  <a:lnTo>
                    <a:pt x="1703735" y="1172"/>
                  </a:lnTo>
                  <a:lnTo>
                    <a:pt x="1709339" y="1232"/>
                  </a:lnTo>
                  <a:lnTo>
                    <a:pt x="1714944" y="1292"/>
                  </a:lnTo>
                  <a:lnTo>
                    <a:pt x="1720548" y="1353"/>
                  </a:lnTo>
                  <a:lnTo>
                    <a:pt x="1726153" y="1414"/>
                  </a:lnTo>
                  <a:lnTo>
                    <a:pt x="1731757" y="1475"/>
                  </a:lnTo>
                  <a:lnTo>
                    <a:pt x="1737361" y="1536"/>
                  </a:lnTo>
                  <a:lnTo>
                    <a:pt x="1742966" y="1597"/>
                  </a:lnTo>
                  <a:lnTo>
                    <a:pt x="1748570" y="1657"/>
                  </a:lnTo>
                  <a:lnTo>
                    <a:pt x="1754175" y="1717"/>
                  </a:lnTo>
                  <a:lnTo>
                    <a:pt x="1759779" y="1776"/>
                  </a:lnTo>
                  <a:lnTo>
                    <a:pt x="1765383" y="1834"/>
                  </a:lnTo>
                  <a:lnTo>
                    <a:pt x="1770988" y="1891"/>
                  </a:lnTo>
                  <a:lnTo>
                    <a:pt x="1776592" y="1946"/>
                  </a:lnTo>
                  <a:lnTo>
                    <a:pt x="1782196" y="2000"/>
                  </a:lnTo>
                  <a:lnTo>
                    <a:pt x="1787801" y="2052"/>
                  </a:lnTo>
                  <a:lnTo>
                    <a:pt x="1793405" y="2102"/>
                  </a:lnTo>
                  <a:lnTo>
                    <a:pt x="1799010" y="2149"/>
                  </a:lnTo>
                  <a:lnTo>
                    <a:pt x="1804614" y="2194"/>
                  </a:lnTo>
                  <a:lnTo>
                    <a:pt x="1810218" y="2237"/>
                  </a:lnTo>
                  <a:lnTo>
                    <a:pt x="1815823" y="2277"/>
                  </a:lnTo>
                  <a:lnTo>
                    <a:pt x="1821427" y="2313"/>
                  </a:lnTo>
                  <a:lnTo>
                    <a:pt x="1827032" y="2347"/>
                  </a:lnTo>
                  <a:lnTo>
                    <a:pt x="1832636" y="2378"/>
                  </a:lnTo>
                  <a:lnTo>
                    <a:pt x="1838240" y="2405"/>
                  </a:lnTo>
                  <a:lnTo>
                    <a:pt x="1843845" y="2430"/>
                  </a:lnTo>
                  <a:lnTo>
                    <a:pt x="1849449" y="2451"/>
                  </a:lnTo>
                  <a:lnTo>
                    <a:pt x="1855054" y="2468"/>
                  </a:lnTo>
                  <a:lnTo>
                    <a:pt x="1860658" y="2482"/>
                  </a:lnTo>
                  <a:lnTo>
                    <a:pt x="1866262" y="2493"/>
                  </a:lnTo>
                  <a:lnTo>
                    <a:pt x="1871867" y="2500"/>
                  </a:lnTo>
                  <a:lnTo>
                    <a:pt x="1877471" y="2504"/>
                  </a:lnTo>
                  <a:lnTo>
                    <a:pt x="1883076" y="2508"/>
                  </a:lnTo>
                  <a:lnTo>
                    <a:pt x="1877471" y="2508"/>
                  </a:lnTo>
                  <a:lnTo>
                    <a:pt x="1871867" y="2505"/>
                  </a:lnTo>
                  <a:lnTo>
                    <a:pt x="1866262" y="2498"/>
                  </a:lnTo>
                  <a:lnTo>
                    <a:pt x="1860658" y="2488"/>
                  </a:lnTo>
                  <a:lnTo>
                    <a:pt x="1855054" y="2474"/>
                  </a:lnTo>
                  <a:lnTo>
                    <a:pt x="1849449" y="2457"/>
                  </a:lnTo>
                  <a:lnTo>
                    <a:pt x="1843845" y="2437"/>
                  </a:lnTo>
                  <a:lnTo>
                    <a:pt x="1838240" y="2413"/>
                  </a:lnTo>
                  <a:lnTo>
                    <a:pt x="1832636" y="2386"/>
                  </a:lnTo>
                  <a:lnTo>
                    <a:pt x="1827032" y="2356"/>
                  </a:lnTo>
                  <a:lnTo>
                    <a:pt x="1821427" y="2323"/>
                  </a:lnTo>
                  <a:lnTo>
                    <a:pt x="1815823" y="2287"/>
                  </a:lnTo>
                  <a:lnTo>
                    <a:pt x="1810218" y="2248"/>
                  </a:lnTo>
                  <a:lnTo>
                    <a:pt x="1804614" y="2207"/>
                  </a:lnTo>
                  <a:lnTo>
                    <a:pt x="1799010" y="2162"/>
                  </a:lnTo>
                  <a:lnTo>
                    <a:pt x="1793405" y="2116"/>
                  </a:lnTo>
                  <a:lnTo>
                    <a:pt x="1787801" y="2067"/>
                  </a:lnTo>
                  <a:lnTo>
                    <a:pt x="1782196" y="2017"/>
                  </a:lnTo>
                  <a:lnTo>
                    <a:pt x="1776592" y="1964"/>
                  </a:lnTo>
                  <a:lnTo>
                    <a:pt x="1770988" y="1910"/>
                  </a:lnTo>
                  <a:lnTo>
                    <a:pt x="1765383" y="1855"/>
                  </a:lnTo>
                  <a:lnTo>
                    <a:pt x="1759779" y="1798"/>
                  </a:lnTo>
                  <a:lnTo>
                    <a:pt x="1754175" y="1740"/>
                  </a:lnTo>
                  <a:lnTo>
                    <a:pt x="1748570" y="1682"/>
                  </a:lnTo>
                  <a:lnTo>
                    <a:pt x="1742966" y="1623"/>
                  </a:lnTo>
                  <a:lnTo>
                    <a:pt x="1737361" y="1564"/>
                  </a:lnTo>
                  <a:lnTo>
                    <a:pt x="1731757" y="1505"/>
                  </a:lnTo>
                  <a:lnTo>
                    <a:pt x="1726153" y="1446"/>
                  </a:lnTo>
                  <a:lnTo>
                    <a:pt x="1720548" y="1387"/>
                  </a:lnTo>
                  <a:lnTo>
                    <a:pt x="1714944" y="1328"/>
                  </a:lnTo>
                  <a:lnTo>
                    <a:pt x="1709339" y="1270"/>
                  </a:lnTo>
                  <a:lnTo>
                    <a:pt x="1703735" y="1213"/>
                  </a:lnTo>
                  <a:lnTo>
                    <a:pt x="1698131" y="1157"/>
                  </a:lnTo>
                  <a:lnTo>
                    <a:pt x="1692526" y="1101"/>
                  </a:lnTo>
                  <a:lnTo>
                    <a:pt x="1686922" y="1047"/>
                  </a:lnTo>
                  <a:lnTo>
                    <a:pt x="1681317" y="994"/>
                  </a:lnTo>
                  <a:lnTo>
                    <a:pt x="1675713" y="943"/>
                  </a:lnTo>
                  <a:lnTo>
                    <a:pt x="1670109" y="892"/>
                  </a:lnTo>
                  <a:lnTo>
                    <a:pt x="1664504" y="844"/>
                  </a:lnTo>
                  <a:lnTo>
                    <a:pt x="1658900" y="797"/>
                  </a:lnTo>
                  <a:lnTo>
                    <a:pt x="1653295" y="751"/>
                  </a:lnTo>
                  <a:lnTo>
                    <a:pt x="1647691" y="708"/>
                  </a:lnTo>
                  <a:lnTo>
                    <a:pt x="1642087" y="666"/>
                  </a:lnTo>
                  <a:lnTo>
                    <a:pt x="1636482" y="626"/>
                  </a:lnTo>
                  <a:lnTo>
                    <a:pt x="1630878" y="588"/>
                  </a:lnTo>
                  <a:lnTo>
                    <a:pt x="1625273" y="551"/>
                  </a:lnTo>
                  <a:lnTo>
                    <a:pt x="1619669" y="517"/>
                  </a:lnTo>
                  <a:lnTo>
                    <a:pt x="1614065" y="484"/>
                  </a:lnTo>
                  <a:lnTo>
                    <a:pt x="1608460" y="454"/>
                  </a:lnTo>
                  <a:lnTo>
                    <a:pt x="1602856" y="425"/>
                  </a:lnTo>
                  <a:lnTo>
                    <a:pt x="1597252" y="399"/>
                  </a:lnTo>
                  <a:lnTo>
                    <a:pt x="1591647" y="374"/>
                  </a:lnTo>
                  <a:lnTo>
                    <a:pt x="1586043" y="352"/>
                  </a:lnTo>
                  <a:lnTo>
                    <a:pt x="1580438" y="331"/>
                  </a:lnTo>
                  <a:lnTo>
                    <a:pt x="1574834" y="313"/>
                  </a:lnTo>
                  <a:lnTo>
                    <a:pt x="1569230" y="296"/>
                  </a:lnTo>
                  <a:lnTo>
                    <a:pt x="1563625" y="282"/>
                  </a:lnTo>
                  <a:lnTo>
                    <a:pt x="1558021" y="270"/>
                  </a:lnTo>
                  <a:lnTo>
                    <a:pt x="1552416" y="260"/>
                  </a:lnTo>
                  <a:lnTo>
                    <a:pt x="1546812" y="251"/>
                  </a:lnTo>
                  <a:lnTo>
                    <a:pt x="1541208" y="245"/>
                  </a:lnTo>
                  <a:lnTo>
                    <a:pt x="1535603" y="241"/>
                  </a:lnTo>
                  <a:lnTo>
                    <a:pt x="1529999" y="238"/>
                  </a:lnTo>
                  <a:lnTo>
                    <a:pt x="1524394" y="238"/>
                  </a:lnTo>
                  <a:lnTo>
                    <a:pt x="1518790" y="240"/>
                  </a:lnTo>
                  <a:lnTo>
                    <a:pt x="1513186" y="243"/>
                  </a:lnTo>
                  <a:lnTo>
                    <a:pt x="1507581" y="249"/>
                  </a:lnTo>
                  <a:lnTo>
                    <a:pt x="1501977" y="257"/>
                  </a:lnTo>
                  <a:lnTo>
                    <a:pt x="1496372" y="267"/>
                  </a:lnTo>
                  <a:lnTo>
                    <a:pt x="1490768" y="278"/>
                  </a:lnTo>
                  <a:lnTo>
                    <a:pt x="1485164" y="292"/>
                  </a:lnTo>
                  <a:lnTo>
                    <a:pt x="1479559" y="308"/>
                  </a:lnTo>
                  <a:lnTo>
                    <a:pt x="1473955" y="326"/>
                  </a:lnTo>
                  <a:lnTo>
                    <a:pt x="1468350" y="346"/>
                  </a:lnTo>
                  <a:lnTo>
                    <a:pt x="1462746" y="368"/>
                  </a:lnTo>
                  <a:lnTo>
                    <a:pt x="1457142" y="392"/>
                  </a:lnTo>
                  <a:lnTo>
                    <a:pt x="1451537" y="419"/>
                  </a:lnTo>
                  <a:lnTo>
                    <a:pt x="1445933" y="448"/>
                  </a:lnTo>
                  <a:lnTo>
                    <a:pt x="1440329" y="479"/>
                  </a:lnTo>
                  <a:lnTo>
                    <a:pt x="1434724" y="512"/>
                  </a:lnTo>
                  <a:lnTo>
                    <a:pt x="1429120" y="548"/>
                  </a:lnTo>
                  <a:lnTo>
                    <a:pt x="1423515" y="587"/>
                  </a:lnTo>
                  <a:lnTo>
                    <a:pt x="1417911" y="628"/>
                  </a:lnTo>
                  <a:lnTo>
                    <a:pt x="1412307" y="671"/>
                  </a:lnTo>
                  <a:lnTo>
                    <a:pt x="1406702" y="718"/>
                  </a:lnTo>
                  <a:lnTo>
                    <a:pt x="1401098" y="767"/>
                  </a:lnTo>
                  <a:lnTo>
                    <a:pt x="1395493" y="819"/>
                  </a:lnTo>
                  <a:lnTo>
                    <a:pt x="1389889" y="874"/>
                  </a:lnTo>
                  <a:lnTo>
                    <a:pt x="1384285" y="932"/>
                  </a:lnTo>
                  <a:lnTo>
                    <a:pt x="1378680" y="994"/>
                  </a:lnTo>
                  <a:lnTo>
                    <a:pt x="1373076" y="1059"/>
                  </a:lnTo>
                  <a:lnTo>
                    <a:pt x="1367471" y="1127"/>
                  </a:lnTo>
                  <a:lnTo>
                    <a:pt x="1361867" y="1199"/>
                  </a:lnTo>
                  <a:lnTo>
                    <a:pt x="1356263" y="1275"/>
                  </a:lnTo>
                  <a:lnTo>
                    <a:pt x="1350658" y="1355"/>
                  </a:lnTo>
                  <a:lnTo>
                    <a:pt x="1345054" y="1439"/>
                  </a:lnTo>
                  <a:lnTo>
                    <a:pt x="1339449" y="1527"/>
                  </a:lnTo>
                  <a:lnTo>
                    <a:pt x="1333845" y="1620"/>
                  </a:lnTo>
                  <a:lnTo>
                    <a:pt x="1328241" y="1718"/>
                  </a:lnTo>
                  <a:lnTo>
                    <a:pt x="1322636" y="1820"/>
                  </a:lnTo>
                  <a:lnTo>
                    <a:pt x="1317032" y="1928"/>
                  </a:lnTo>
                  <a:lnTo>
                    <a:pt x="1311427" y="2041"/>
                  </a:lnTo>
                  <a:lnTo>
                    <a:pt x="1305823" y="2159"/>
                  </a:lnTo>
                  <a:lnTo>
                    <a:pt x="1300219" y="2284"/>
                  </a:lnTo>
                  <a:lnTo>
                    <a:pt x="1294614" y="2414"/>
                  </a:lnTo>
                  <a:lnTo>
                    <a:pt x="1289010" y="2551"/>
                  </a:lnTo>
                  <a:lnTo>
                    <a:pt x="1283406" y="2694"/>
                  </a:lnTo>
                  <a:lnTo>
                    <a:pt x="1277801" y="2845"/>
                  </a:lnTo>
                  <a:lnTo>
                    <a:pt x="1272197" y="3003"/>
                  </a:lnTo>
                  <a:lnTo>
                    <a:pt x="1266592" y="3168"/>
                  </a:lnTo>
                  <a:lnTo>
                    <a:pt x="1260988" y="3341"/>
                  </a:lnTo>
                  <a:lnTo>
                    <a:pt x="1255384" y="3523"/>
                  </a:lnTo>
                  <a:lnTo>
                    <a:pt x="1249779" y="3713"/>
                  </a:lnTo>
                  <a:lnTo>
                    <a:pt x="1244175" y="3912"/>
                  </a:lnTo>
                  <a:lnTo>
                    <a:pt x="1238570" y="4120"/>
                  </a:lnTo>
                  <a:lnTo>
                    <a:pt x="1232966" y="4338"/>
                  </a:lnTo>
                  <a:lnTo>
                    <a:pt x="1227362" y="4567"/>
                  </a:lnTo>
                  <a:lnTo>
                    <a:pt x="1221757" y="4805"/>
                  </a:lnTo>
                  <a:lnTo>
                    <a:pt x="1216153" y="5055"/>
                  </a:lnTo>
                  <a:lnTo>
                    <a:pt x="1210548" y="5315"/>
                  </a:lnTo>
                  <a:lnTo>
                    <a:pt x="1204944" y="5587"/>
                  </a:lnTo>
                  <a:lnTo>
                    <a:pt x="1199340" y="5872"/>
                  </a:lnTo>
                  <a:lnTo>
                    <a:pt x="1193735" y="6168"/>
                  </a:lnTo>
                  <a:lnTo>
                    <a:pt x="1188131" y="6478"/>
                  </a:lnTo>
                  <a:lnTo>
                    <a:pt x="1182526" y="6800"/>
                  </a:lnTo>
                  <a:lnTo>
                    <a:pt x="1176922" y="7135"/>
                  </a:lnTo>
                  <a:lnTo>
                    <a:pt x="1171318" y="7485"/>
                  </a:lnTo>
                  <a:lnTo>
                    <a:pt x="1165713" y="7848"/>
                  </a:lnTo>
                  <a:lnTo>
                    <a:pt x="1160109" y="8225"/>
                  </a:lnTo>
                  <a:lnTo>
                    <a:pt x="1154504" y="8617"/>
                  </a:lnTo>
                  <a:lnTo>
                    <a:pt x="1148900" y="9023"/>
                  </a:lnTo>
                  <a:lnTo>
                    <a:pt x="1143296" y="9444"/>
                  </a:lnTo>
                  <a:lnTo>
                    <a:pt x="1137691" y="9879"/>
                  </a:lnTo>
                  <a:lnTo>
                    <a:pt x="1132087" y="10330"/>
                  </a:lnTo>
                  <a:lnTo>
                    <a:pt x="1126482" y="10796"/>
                  </a:lnTo>
                  <a:lnTo>
                    <a:pt x="1120878" y="11276"/>
                  </a:lnTo>
                  <a:lnTo>
                    <a:pt x="1115274" y="11772"/>
                  </a:lnTo>
                  <a:lnTo>
                    <a:pt x="1109669" y="12282"/>
                  </a:lnTo>
                  <a:lnTo>
                    <a:pt x="1104065" y="12808"/>
                  </a:lnTo>
                  <a:lnTo>
                    <a:pt x="1098461" y="13348"/>
                  </a:lnTo>
                  <a:lnTo>
                    <a:pt x="1092856" y="13902"/>
                  </a:lnTo>
                  <a:lnTo>
                    <a:pt x="1087252" y="14470"/>
                  </a:lnTo>
                  <a:lnTo>
                    <a:pt x="1081647" y="15053"/>
                  </a:lnTo>
                  <a:lnTo>
                    <a:pt x="1076043" y="15649"/>
                  </a:lnTo>
                  <a:lnTo>
                    <a:pt x="1070439" y="16258"/>
                  </a:lnTo>
                  <a:lnTo>
                    <a:pt x="1064834" y="16880"/>
                  </a:lnTo>
                  <a:lnTo>
                    <a:pt x="1059230" y="17515"/>
                  </a:lnTo>
                  <a:lnTo>
                    <a:pt x="1053625" y="18162"/>
                  </a:lnTo>
                  <a:lnTo>
                    <a:pt x="1048021" y="18820"/>
                  </a:lnTo>
                  <a:lnTo>
                    <a:pt x="1042417" y="19489"/>
                  </a:lnTo>
                  <a:lnTo>
                    <a:pt x="1036812" y="20169"/>
                  </a:lnTo>
                  <a:lnTo>
                    <a:pt x="1031208" y="20860"/>
                  </a:lnTo>
                  <a:lnTo>
                    <a:pt x="1025603" y="21560"/>
                  </a:lnTo>
                  <a:lnTo>
                    <a:pt x="1019999" y="22269"/>
                  </a:lnTo>
                  <a:lnTo>
                    <a:pt x="1014395" y="22988"/>
                  </a:lnTo>
                  <a:lnTo>
                    <a:pt x="1008790" y="23715"/>
                  </a:lnTo>
                  <a:lnTo>
                    <a:pt x="1003186" y="24450"/>
                  </a:lnTo>
                  <a:lnTo>
                    <a:pt x="997581" y="25192"/>
                  </a:lnTo>
                  <a:lnTo>
                    <a:pt x="991977" y="25943"/>
                  </a:lnTo>
                  <a:lnTo>
                    <a:pt x="986373" y="26700"/>
                  </a:lnTo>
                  <a:lnTo>
                    <a:pt x="980768" y="27465"/>
                  </a:lnTo>
                  <a:lnTo>
                    <a:pt x="975164" y="28236"/>
                  </a:lnTo>
                  <a:lnTo>
                    <a:pt x="969559" y="29013"/>
                  </a:lnTo>
                  <a:lnTo>
                    <a:pt x="963955" y="29797"/>
                  </a:lnTo>
                  <a:lnTo>
                    <a:pt x="958351" y="30588"/>
                  </a:lnTo>
                  <a:lnTo>
                    <a:pt x="952746" y="31384"/>
                  </a:lnTo>
                  <a:lnTo>
                    <a:pt x="947142" y="32187"/>
                  </a:lnTo>
                  <a:lnTo>
                    <a:pt x="941538" y="32995"/>
                  </a:lnTo>
                  <a:lnTo>
                    <a:pt x="935933" y="33811"/>
                  </a:lnTo>
                  <a:lnTo>
                    <a:pt x="930329" y="34632"/>
                  </a:lnTo>
                  <a:lnTo>
                    <a:pt x="924724" y="35459"/>
                  </a:lnTo>
                  <a:lnTo>
                    <a:pt x="919120" y="36293"/>
                  </a:lnTo>
                  <a:lnTo>
                    <a:pt x="913516" y="37134"/>
                  </a:lnTo>
                  <a:lnTo>
                    <a:pt x="907911" y="37981"/>
                  </a:lnTo>
                  <a:lnTo>
                    <a:pt x="902307" y="38835"/>
                  </a:lnTo>
                  <a:lnTo>
                    <a:pt x="896702" y="39696"/>
                  </a:lnTo>
                  <a:lnTo>
                    <a:pt x="891098" y="40564"/>
                  </a:lnTo>
                  <a:lnTo>
                    <a:pt x="885494" y="41438"/>
                  </a:lnTo>
                  <a:lnTo>
                    <a:pt x="879889" y="42320"/>
                  </a:lnTo>
                  <a:lnTo>
                    <a:pt x="874285" y="43210"/>
                  </a:lnTo>
                  <a:lnTo>
                    <a:pt x="868680" y="44106"/>
                  </a:lnTo>
                  <a:lnTo>
                    <a:pt x="863076" y="45010"/>
                  </a:lnTo>
                  <a:lnTo>
                    <a:pt x="857472" y="45921"/>
                  </a:lnTo>
                  <a:lnTo>
                    <a:pt x="851867" y="46840"/>
                  </a:lnTo>
                  <a:lnTo>
                    <a:pt x="846263" y="47765"/>
                  </a:lnTo>
                  <a:lnTo>
                    <a:pt x="840658" y="48698"/>
                  </a:lnTo>
                  <a:lnTo>
                    <a:pt x="835054" y="49637"/>
                  </a:lnTo>
                  <a:lnTo>
                    <a:pt x="829450" y="50583"/>
                  </a:lnTo>
                  <a:lnTo>
                    <a:pt x="823845" y="51536"/>
                  </a:lnTo>
                  <a:lnTo>
                    <a:pt x="818241" y="52494"/>
                  </a:lnTo>
                  <a:lnTo>
                    <a:pt x="812636" y="53459"/>
                  </a:lnTo>
                  <a:lnTo>
                    <a:pt x="807032" y="54428"/>
                  </a:lnTo>
                  <a:lnTo>
                    <a:pt x="801428" y="55403"/>
                  </a:lnTo>
                  <a:lnTo>
                    <a:pt x="795823" y="56382"/>
                  </a:lnTo>
                  <a:lnTo>
                    <a:pt x="790219" y="57364"/>
                  </a:lnTo>
                  <a:lnTo>
                    <a:pt x="784615" y="58350"/>
                  </a:lnTo>
                  <a:lnTo>
                    <a:pt x="779010" y="59338"/>
                  </a:lnTo>
                  <a:lnTo>
                    <a:pt x="773406" y="60328"/>
                  </a:lnTo>
                  <a:lnTo>
                    <a:pt x="767801" y="61319"/>
                  </a:lnTo>
                  <a:lnTo>
                    <a:pt x="762197" y="62310"/>
                  </a:lnTo>
                  <a:lnTo>
                    <a:pt x="756593" y="63300"/>
                  </a:lnTo>
                  <a:lnTo>
                    <a:pt x="750988" y="64289"/>
                  </a:lnTo>
                  <a:lnTo>
                    <a:pt x="745384" y="65276"/>
                  </a:lnTo>
                  <a:lnTo>
                    <a:pt x="739779" y="66259"/>
                  </a:lnTo>
                  <a:lnTo>
                    <a:pt x="734175" y="67238"/>
                  </a:lnTo>
                  <a:lnTo>
                    <a:pt x="728571" y="68212"/>
                  </a:lnTo>
                  <a:lnTo>
                    <a:pt x="722966" y="69180"/>
                  </a:lnTo>
                  <a:lnTo>
                    <a:pt x="717362" y="70141"/>
                  </a:lnTo>
                  <a:lnTo>
                    <a:pt x="711757" y="71094"/>
                  </a:lnTo>
                  <a:lnTo>
                    <a:pt x="706153" y="72038"/>
                  </a:lnTo>
                  <a:lnTo>
                    <a:pt x="700549" y="72972"/>
                  </a:lnTo>
                  <a:lnTo>
                    <a:pt x="694944" y="73895"/>
                  </a:lnTo>
                  <a:lnTo>
                    <a:pt x="689340" y="74806"/>
                  </a:lnTo>
                  <a:lnTo>
                    <a:pt x="683735" y="75705"/>
                  </a:lnTo>
                  <a:lnTo>
                    <a:pt x="678131" y="76591"/>
                  </a:lnTo>
                  <a:lnTo>
                    <a:pt x="672527" y="77463"/>
                  </a:lnTo>
                  <a:lnTo>
                    <a:pt x="666922" y="78320"/>
                  </a:lnTo>
                  <a:lnTo>
                    <a:pt x="661318" y="79161"/>
                  </a:lnTo>
                  <a:lnTo>
                    <a:pt x="655713" y="79987"/>
                  </a:lnTo>
                  <a:lnTo>
                    <a:pt x="650109" y="80796"/>
                  </a:lnTo>
                  <a:lnTo>
                    <a:pt x="644505" y="81589"/>
                  </a:lnTo>
                  <a:lnTo>
                    <a:pt x="638900" y="82364"/>
                  </a:lnTo>
                  <a:lnTo>
                    <a:pt x="633296" y="83121"/>
                  </a:lnTo>
                  <a:lnTo>
                    <a:pt x="627692" y="83860"/>
                  </a:lnTo>
                  <a:lnTo>
                    <a:pt x="622087" y="84582"/>
                  </a:lnTo>
                  <a:lnTo>
                    <a:pt x="616483" y="85285"/>
                  </a:lnTo>
                  <a:lnTo>
                    <a:pt x="610878" y="85969"/>
                  </a:lnTo>
                  <a:lnTo>
                    <a:pt x="605274" y="86636"/>
                  </a:lnTo>
                  <a:lnTo>
                    <a:pt x="599670" y="87285"/>
                  </a:lnTo>
                  <a:lnTo>
                    <a:pt x="594065" y="87915"/>
                  </a:lnTo>
                  <a:lnTo>
                    <a:pt x="588461" y="88528"/>
                  </a:lnTo>
                  <a:lnTo>
                    <a:pt x="582856" y="89123"/>
                  </a:lnTo>
                  <a:lnTo>
                    <a:pt x="577252" y="89701"/>
                  </a:lnTo>
                  <a:lnTo>
                    <a:pt x="571648" y="90263"/>
                  </a:lnTo>
                  <a:lnTo>
                    <a:pt x="566043" y="90808"/>
                  </a:lnTo>
                  <a:lnTo>
                    <a:pt x="560439" y="91338"/>
                  </a:lnTo>
                  <a:lnTo>
                    <a:pt x="554834" y="91853"/>
                  </a:lnTo>
                  <a:lnTo>
                    <a:pt x="549230" y="92353"/>
                  </a:lnTo>
                  <a:lnTo>
                    <a:pt x="543626" y="92839"/>
                  </a:lnTo>
                  <a:lnTo>
                    <a:pt x="538021" y="93313"/>
                  </a:lnTo>
                  <a:lnTo>
                    <a:pt x="532417" y="93774"/>
                  </a:lnTo>
                  <a:lnTo>
                    <a:pt x="526812" y="94223"/>
                  </a:lnTo>
                  <a:lnTo>
                    <a:pt x="521208" y="94662"/>
                  </a:lnTo>
                  <a:lnTo>
                    <a:pt x="515604" y="95091"/>
                  </a:lnTo>
                  <a:lnTo>
                    <a:pt x="509999" y="95511"/>
                  </a:lnTo>
                  <a:lnTo>
                    <a:pt x="504395" y="95923"/>
                  </a:lnTo>
                  <a:lnTo>
                    <a:pt x="498790" y="96328"/>
                  </a:lnTo>
                  <a:lnTo>
                    <a:pt x="493186" y="96727"/>
                  </a:lnTo>
                  <a:lnTo>
                    <a:pt x="487582" y="97120"/>
                  </a:lnTo>
                  <a:lnTo>
                    <a:pt x="481977" y="97510"/>
                  </a:lnTo>
                  <a:lnTo>
                    <a:pt x="476373" y="97896"/>
                  </a:lnTo>
                  <a:lnTo>
                    <a:pt x="470769" y="98281"/>
                  </a:lnTo>
                  <a:lnTo>
                    <a:pt x="465164" y="98664"/>
                  </a:lnTo>
                  <a:lnTo>
                    <a:pt x="459560" y="99048"/>
                  </a:lnTo>
                  <a:lnTo>
                    <a:pt x="453955" y="99433"/>
                  </a:lnTo>
                  <a:lnTo>
                    <a:pt x="448351" y="99820"/>
                  </a:lnTo>
                  <a:lnTo>
                    <a:pt x="442747" y="100211"/>
                  </a:lnTo>
                  <a:lnTo>
                    <a:pt x="437142" y="100606"/>
                  </a:lnTo>
                  <a:lnTo>
                    <a:pt x="431538" y="101008"/>
                  </a:lnTo>
                  <a:lnTo>
                    <a:pt x="425933" y="101416"/>
                  </a:lnTo>
                  <a:lnTo>
                    <a:pt x="420329" y="101833"/>
                  </a:lnTo>
                  <a:lnTo>
                    <a:pt x="414725" y="102260"/>
                  </a:lnTo>
                  <a:lnTo>
                    <a:pt x="409120" y="102697"/>
                  </a:lnTo>
                  <a:lnTo>
                    <a:pt x="403516" y="103147"/>
                  </a:lnTo>
                  <a:lnTo>
                    <a:pt x="397911" y="103611"/>
                  </a:lnTo>
                  <a:lnTo>
                    <a:pt x="392307" y="104089"/>
                  </a:lnTo>
                  <a:lnTo>
                    <a:pt x="386703" y="104584"/>
                  </a:lnTo>
                  <a:lnTo>
                    <a:pt x="381098" y="105097"/>
                  </a:lnTo>
                  <a:lnTo>
                    <a:pt x="375494" y="105630"/>
                  </a:lnTo>
                  <a:lnTo>
                    <a:pt x="369889" y="106183"/>
                  </a:lnTo>
                  <a:lnTo>
                    <a:pt x="364285" y="106760"/>
                  </a:lnTo>
                  <a:lnTo>
                    <a:pt x="358681" y="107360"/>
                  </a:lnTo>
                  <a:lnTo>
                    <a:pt x="353076" y="107987"/>
                  </a:lnTo>
                  <a:lnTo>
                    <a:pt x="347472" y="108642"/>
                  </a:lnTo>
                  <a:lnTo>
                    <a:pt x="341867" y="109327"/>
                  </a:lnTo>
                  <a:lnTo>
                    <a:pt x="336263" y="110043"/>
                  </a:lnTo>
                  <a:lnTo>
                    <a:pt x="330659" y="110793"/>
                  </a:lnTo>
                  <a:lnTo>
                    <a:pt x="325054" y="111579"/>
                  </a:lnTo>
                  <a:lnTo>
                    <a:pt x="319450" y="112403"/>
                  </a:lnTo>
                  <a:lnTo>
                    <a:pt x="313846" y="113266"/>
                  </a:lnTo>
                  <a:lnTo>
                    <a:pt x="308241" y="114173"/>
                  </a:lnTo>
                  <a:lnTo>
                    <a:pt x="302637" y="115124"/>
                  </a:lnTo>
                  <a:lnTo>
                    <a:pt x="297032" y="116123"/>
                  </a:lnTo>
                  <a:lnTo>
                    <a:pt x="291428" y="117172"/>
                  </a:lnTo>
                  <a:lnTo>
                    <a:pt x="285824" y="118274"/>
                  </a:lnTo>
                  <a:lnTo>
                    <a:pt x="280219" y="119432"/>
                  </a:lnTo>
                  <a:lnTo>
                    <a:pt x="274615" y="120648"/>
                  </a:lnTo>
                  <a:lnTo>
                    <a:pt x="269010" y="121926"/>
                  </a:lnTo>
                  <a:lnTo>
                    <a:pt x="263406" y="123269"/>
                  </a:lnTo>
                  <a:lnTo>
                    <a:pt x="257802" y="124680"/>
                  </a:lnTo>
                  <a:lnTo>
                    <a:pt x="252197" y="126163"/>
                  </a:lnTo>
                  <a:lnTo>
                    <a:pt x="246593" y="127722"/>
                  </a:lnTo>
                  <a:lnTo>
                    <a:pt x="240988" y="129360"/>
                  </a:lnTo>
                  <a:lnTo>
                    <a:pt x="235384" y="131081"/>
                  </a:lnTo>
                  <a:lnTo>
                    <a:pt x="229780" y="132888"/>
                  </a:lnTo>
                  <a:lnTo>
                    <a:pt x="224175" y="134788"/>
                  </a:lnTo>
                  <a:lnTo>
                    <a:pt x="218571" y="136783"/>
                  </a:lnTo>
                  <a:lnTo>
                    <a:pt x="212966" y="138878"/>
                  </a:lnTo>
                  <a:lnTo>
                    <a:pt x="207362" y="141077"/>
                  </a:lnTo>
                  <a:lnTo>
                    <a:pt x="201758" y="143387"/>
                  </a:lnTo>
                  <a:lnTo>
                    <a:pt x="196153" y="145811"/>
                  </a:lnTo>
                  <a:lnTo>
                    <a:pt x="190549" y="148354"/>
                  </a:lnTo>
                  <a:lnTo>
                    <a:pt x="184944" y="151022"/>
                  </a:lnTo>
                  <a:lnTo>
                    <a:pt x="179340" y="153821"/>
                  </a:lnTo>
                  <a:lnTo>
                    <a:pt x="173736" y="156755"/>
                  </a:lnTo>
                  <a:lnTo>
                    <a:pt x="168131" y="159829"/>
                  </a:lnTo>
                  <a:lnTo>
                    <a:pt x="162527" y="163051"/>
                  </a:lnTo>
                  <a:lnTo>
                    <a:pt x="156923" y="166425"/>
                  </a:lnTo>
                  <a:lnTo>
                    <a:pt x="151318" y="169957"/>
                  </a:lnTo>
                  <a:lnTo>
                    <a:pt x="145714" y="173653"/>
                  </a:lnTo>
                  <a:lnTo>
                    <a:pt x="140109" y="177519"/>
                  </a:lnTo>
                  <a:lnTo>
                    <a:pt x="134505" y="181560"/>
                  </a:lnTo>
                  <a:lnTo>
                    <a:pt x="128901" y="185782"/>
                  </a:lnTo>
                  <a:lnTo>
                    <a:pt x="123296" y="190191"/>
                  </a:lnTo>
                  <a:lnTo>
                    <a:pt x="117692" y="194793"/>
                  </a:lnTo>
                  <a:lnTo>
                    <a:pt x="112087" y="199592"/>
                  </a:lnTo>
                  <a:lnTo>
                    <a:pt x="106483" y="204593"/>
                  </a:lnTo>
                  <a:lnTo>
                    <a:pt x="100879" y="209802"/>
                  </a:lnTo>
                  <a:lnTo>
                    <a:pt x="95274" y="215222"/>
                  </a:lnTo>
                  <a:lnTo>
                    <a:pt x="89670" y="220859"/>
                  </a:lnTo>
                  <a:lnTo>
                    <a:pt x="84065" y="226715"/>
                  </a:lnTo>
                  <a:lnTo>
                    <a:pt x="78461" y="232793"/>
                  </a:lnTo>
                  <a:lnTo>
                    <a:pt x="72857" y="239096"/>
                  </a:lnTo>
                  <a:lnTo>
                    <a:pt x="67252" y="245626"/>
                  </a:lnTo>
                  <a:lnTo>
                    <a:pt x="61648" y="252384"/>
                  </a:lnTo>
                  <a:lnTo>
                    <a:pt x="56043" y="259370"/>
                  </a:lnTo>
                  <a:lnTo>
                    <a:pt x="50439" y="266583"/>
                  </a:lnTo>
                  <a:lnTo>
                    <a:pt x="44835" y="274022"/>
                  </a:lnTo>
                  <a:lnTo>
                    <a:pt x="39230" y="281684"/>
                  </a:lnTo>
                  <a:lnTo>
                    <a:pt x="33626" y="289565"/>
                  </a:lnTo>
                  <a:lnTo>
                    <a:pt x="28021" y="297661"/>
                  </a:lnTo>
                  <a:lnTo>
                    <a:pt x="22417" y="305965"/>
                  </a:lnTo>
                  <a:lnTo>
                    <a:pt x="16813" y="314470"/>
                  </a:lnTo>
                  <a:lnTo>
                    <a:pt x="11208" y="323168"/>
                  </a:lnTo>
                  <a:lnTo>
                    <a:pt x="5604" y="332049"/>
                  </a:lnTo>
                  <a:lnTo>
                    <a:pt x="0" y="341101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691486" y="4267905"/>
              <a:ext cx="1883076" cy="334828"/>
            </a:xfrm>
            <a:custGeom>
              <a:avLst/>
              <a:pathLst>
                <a:path w="1883076" h="334828">
                  <a:moveTo>
                    <a:pt x="0" y="334828"/>
                  </a:moveTo>
                  <a:lnTo>
                    <a:pt x="5604" y="325502"/>
                  </a:lnTo>
                  <a:lnTo>
                    <a:pt x="11208" y="316343"/>
                  </a:lnTo>
                  <a:lnTo>
                    <a:pt x="16813" y="307363"/>
                  </a:lnTo>
                  <a:lnTo>
                    <a:pt x="22417" y="298571"/>
                  </a:lnTo>
                  <a:lnTo>
                    <a:pt x="28021" y="289977"/>
                  </a:lnTo>
                  <a:lnTo>
                    <a:pt x="33626" y="281587"/>
                  </a:lnTo>
                  <a:lnTo>
                    <a:pt x="39230" y="273408"/>
                  </a:lnTo>
                  <a:lnTo>
                    <a:pt x="44835" y="265445"/>
                  </a:lnTo>
                  <a:lnTo>
                    <a:pt x="50439" y="257702"/>
                  </a:lnTo>
                  <a:lnTo>
                    <a:pt x="56043" y="250181"/>
                  </a:lnTo>
                  <a:lnTo>
                    <a:pt x="61648" y="242886"/>
                  </a:lnTo>
                  <a:lnTo>
                    <a:pt x="67252" y="235815"/>
                  </a:lnTo>
                  <a:lnTo>
                    <a:pt x="72857" y="228970"/>
                  </a:lnTo>
                  <a:lnTo>
                    <a:pt x="78461" y="222349"/>
                  </a:lnTo>
                  <a:lnTo>
                    <a:pt x="84065" y="215951"/>
                  </a:lnTo>
                  <a:lnTo>
                    <a:pt x="89670" y="209773"/>
                  </a:lnTo>
                  <a:lnTo>
                    <a:pt x="95274" y="203813"/>
                  </a:lnTo>
                  <a:lnTo>
                    <a:pt x="100879" y="198066"/>
                  </a:lnTo>
                  <a:lnTo>
                    <a:pt x="106483" y="192529"/>
                  </a:lnTo>
                  <a:lnTo>
                    <a:pt x="112087" y="187198"/>
                  </a:lnTo>
                  <a:lnTo>
                    <a:pt x="117692" y="182067"/>
                  </a:lnTo>
                  <a:lnTo>
                    <a:pt x="123296" y="177132"/>
                  </a:lnTo>
                  <a:lnTo>
                    <a:pt x="128901" y="172388"/>
                  </a:lnTo>
                  <a:lnTo>
                    <a:pt x="134505" y="167829"/>
                  </a:lnTo>
                  <a:lnTo>
                    <a:pt x="140109" y="163450"/>
                  </a:lnTo>
                  <a:lnTo>
                    <a:pt x="145714" y="159244"/>
                  </a:lnTo>
                  <a:lnTo>
                    <a:pt x="151318" y="155207"/>
                  </a:lnTo>
                  <a:lnTo>
                    <a:pt x="156923" y="151332"/>
                  </a:lnTo>
                  <a:lnTo>
                    <a:pt x="162527" y="147614"/>
                  </a:lnTo>
                  <a:lnTo>
                    <a:pt x="168131" y="144047"/>
                  </a:lnTo>
                  <a:lnTo>
                    <a:pt x="173736" y="140625"/>
                  </a:lnTo>
                  <a:lnTo>
                    <a:pt x="179340" y="137343"/>
                  </a:lnTo>
                  <a:lnTo>
                    <a:pt x="184944" y="134195"/>
                  </a:lnTo>
                  <a:lnTo>
                    <a:pt x="190549" y="131176"/>
                  </a:lnTo>
                  <a:lnTo>
                    <a:pt x="196153" y="128280"/>
                  </a:lnTo>
                  <a:lnTo>
                    <a:pt x="201758" y="125503"/>
                  </a:lnTo>
                  <a:lnTo>
                    <a:pt x="207362" y="122839"/>
                  </a:lnTo>
                  <a:lnTo>
                    <a:pt x="212966" y="120283"/>
                  </a:lnTo>
                  <a:lnTo>
                    <a:pt x="218571" y="117831"/>
                  </a:lnTo>
                  <a:lnTo>
                    <a:pt x="224175" y="115478"/>
                  </a:lnTo>
                  <a:lnTo>
                    <a:pt x="229780" y="113220"/>
                  </a:lnTo>
                  <a:lnTo>
                    <a:pt x="235384" y="111052"/>
                  </a:lnTo>
                  <a:lnTo>
                    <a:pt x="240988" y="108970"/>
                  </a:lnTo>
                  <a:lnTo>
                    <a:pt x="246593" y="106970"/>
                  </a:lnTo>
                  <a:lnTo>
                    <a:pt x="252197" y="105049"/>
                  </a:lnTo>
                  <a:lnTo>
                    <a:pt x="257802" y="103202"/>
                  </a:lnTo>
                  <a:lnTo>
                    <a:pt x="263406" y="101426"/>
                  </a:lnTo>
                  <a:lnTo>
                    <a:pt x="269010" y="99718"/>
                  </a:lnTo>
                  <a:lnTo>
                    <a:pt x="274615" y="98075"/>
                  </a:lnTo>
                  <a:lnTo>
                    <a:pt x="280219" y="96492"/>
                  </a:lnTo>
                  <a:lnTo>
                    <a:pt x="285824" y="94968"/>
                  </a:lnTo>
                  <a:lnTo>
                    <a:pt x="291428" y="93499"/>
                  </a:lnTo>
                  <a:lnTo>
                    <a:pt x="297032" y="92083"/>
                  </a:lnTo>
                  <a:lnTo>
                    <a:pt x="302637" y="90716"/>
                  </a:lnTo>
                  <a:lnTo>
                    <a:pt x="308241" y="89398"/>
                  </a:lnTo>
                  <a:lnTo>
                    <a:pt x="313846" y="88124"/>
                  </a:lnTo>
                  <a:lnTo>
                    <a:pt x="319450" y="86893"/>
                  </a:lnTo>
                  <a:lnTo>
                    <a:pt x="325054" y="85702"/>
                  </a:lnTo>
                  <a:lnTo>
                    <a:pt x="330659" y="84550"/>
                  </a:lnTo>
                  <a:lnTo>
                    <a:pt x="336263" y="83434"/>
                  </a:lnTo>
                  <a:lnTo>
                    <a:pt x="341867" y="82353"/>
                  </a:lnTo>
                  <a:lnTo>
                    <a:pt x="347472" y="81305"/>
                  </a:lnTo>
                  <a:lnTo>
                    <a:pt x="353076" y="80287"/>
                  </a:lnTo>
                  <a:lnTo>
                    <a:pt x="358681" y="79299"/>
                  </a:lnTo>
                  <a:lnTo>
                    <a:pt x="364285" y="78338"/>
                  </a:lnTo>
                  <a:lnTo>
                    <a:pt x="369889" y="77403"/>
                  </a:lnTo>
                  <a:lnTo>
                    <a:pt x="375494" y="76493"/>
                  </a:lnTo>
                  <a:lnTo>
                    <a:pt x="381098" y="75606"/>
                  </a:lnTo>
                  <a:lnTo>
                    <a:pt x="386703" y="74741"/>
                  </a:lnTo>
                  <a:lnTo>
                    <a:pt x="392307" y="73896"/>
                  </a:lnTo>
                  <a:lnTo>
                    <a:pt x="397911" y="73071"/>
                  </a:lnTo>
                  <a:lnTo>
                    <a:pt x="403516" y="72263"/>
                  </a:lnTo>
                  <a:lnTo>
                    <a:pt x="409120" y="71473"/>
                  </a:lnTo>
                  <a:lnTo>
                    <a:pt x="414725" y="70699"/>
                  </a:lnTo>
                  <a:lnTo>
                    <a:pt x="420329" y="69939"/>
                  </a:lnTo>
                  <a:lnTo>
                    <a:pt x="425933" y="69194"/>
                  </a:lnTo>
                  <a:lnTo>
                    <a:pt x="431538" y="68461"/>
                  </a:lnTo>
                  <a:lnTo>
                    <a:pt x="437142" y="67740"/>
                  </a:lnTo>
                  <a:lnTo>
                    <a:pt x="442747" y="67030"/>
                  </a:lnTo>
                  <a:lnTo>
                    <a:pt x="448351" y="66330"/>
                  </a:lnTo>
                  <a:lnTo>
                    <a:pt x="453955" y="65640"/>
                  </a:lnTo>
                  <a:lnTo>
                    <a:pt x="459560" y="64958"/>
                  </a:lnTo>
                  <a:lnTo>
                    <a:pt x="465164" y="64284"/>
                  </a:lnTo>
                  <a:lnTo>
                    <a:pt x="470769" y="63617"/>
                  </a:lnTo>
                  <a:lnTo>
                    <a:pt x="476373" y="62957"/>
                  </a:lnTo>
                  <a:lnTo>
                    <a:pt x="481977" y="62302"/>
                  </a:lnTo>
                  <a:lnTo>
                    <a:pt x="487582" y="61652"/>
                  </a:lnTo>
                  <a:lnTo>
                    <a:pt x="493186" y="61006"/>
                  </a:lnTo>
                  <a:lnTo>
                    <a:pt x="498790" y="60365"/>
                  </a:lnTo>
                  <a:lnTo>
                    <a:pt x="504395" y="59726"/>
                  </a:lnTo>
                  <a:lnTo>
                    <a:pt x="509999" y="59090"/>
                  </a:lnTo>
                  <a:lnTo>
                    <a:pt x="515604" y="58457"/>
                  </a:lnTo>
                  <a:lnTo>
                    <a:pt x="521208" y="57825"/>
                  </a:lnTo>
                  <a:lnTo>
                    <a:pt x="526812" y="57194"/>
                  </a:lnTo>
                  <a:lnTo>
                    <a:pt x="532417" y="56564"/>
                  </a:lnTo>
                  <a:lnTo>
                    <a:pt x="538021" y="55934"/>
                  </a:lnTo>
                  <a:lnTo>
                    <a:pt x="543626" y="55305"/>
                  </a:lnTo>
                  <a:lnTo>
                    <a:pt x="549230" y="54675"/>
                  </a:lnTo>
                  <a:lnTo>
                    <a:pt x="554834" y="54044"/>
                  </a:lnTo>
                  <a:lnTo>
                    <a:pt x="560439" y="53413"/>
                  </a:lnTo>
                  <a:lnTo>
                    <a:pt x="566043" y="52780"/>
                  </a:lnTo>
                  <a:lnTo>
                    <a:pt x="571648" y="52146"/>
                  </a:lnTo>
                  <a:lnTo>
                    <a:pt x="577252" y="51510"/>
                  </a:lnTo>
                  <a:lnTo>
                    <a:pt x="582856" y="50872"/>
                  </a:lnTo>
                  <a:lnTo>
                    <a:pt x="588461" y="50232"/>
                  </a:lnTo>
                  <a:lnTo>
                    <a:pt x="594065" y="49591"/>
                  </a:lnTo>
                  <a:lnTo>
                    <a:pt x="599670" y="48947"/>
                  </a:lnTo>
                  <a:lnTo>
                    <a:pt x="605274" y="48301"/>
                  </a:lnTo>
                  <a:lnTo>
                    <a:pt x="610878" y="47654"/>
                  </a:lnTo>
                  <a:lnTo>
                    <a:pt x="616483" y="47004"/>
                  </a:lnTo>
                  <a:lnTo>
                    <a:pt x="622087" y="46352"/>
                  </a:lnTo>
                  <a:lnTo>
                    <a:pt x="627692" y="45698"/>
                  </a:lnTo>
                  <a:lnTo>
                    <a:pt x="633296" y="45043"/>
                  </a:lnTo>
                  <a:lnTo>
                    <a:pt x="638900" y="44386"/>
                  </a:lnTo>
                  <a:lnTo>
                    <a:pt x="644505" y="43727"/>
                  </a:lnTo>
                  <a:lnTo>
                    <a:pt x="650109" y="43068"/>
                  </a:lnTo>
                  <a:lnTo>
                    <a:pt x="655713" y="42408"/>
                  </a:lnTo>
                  <a:lnTo>
                    <a:pt x="661318" y="41747"/>
                  </a:lnTo>
                  <a:lnTo>
                    <a:pt x="666922" y="41086"/>
                  </a:lnTo>
                  <a:lnTo>
                    <a:pt x="672527" y="40425"/>
                  </a:lnTo>
                  <a:lnTo>
                    <a:pt x="678131" y="39765"/>
                  </a:lnTo>
                  <a:lnTo>
                    <a:pt x="683735" y="39105"/>
                  </a:lnTo>
                  <a:lnTo>
                    <a:pt x="689340" y="38446"/>
                  </a:lnTo>
                  <a:lnTo>
                    <a:pt x="694944" y="37790"/>
                  </a:lnTo>
                  <a:lnTo>
                    <a:pt x="700549" y="37135"/>
                  </a:lnTo>
                  <a:lnTo>
                    <a:pt x="706153" y="36482"/>
                  </a:lnTo>
                  <a:lnTo>
                    <a:pt x="711757" y="35832"/>
                  </a:lnTo>
                  <a:lnTo>
                    <a:pt x="717362" y="35186"/>
                  </a:lnTo>
                  <a:lnTo>
                    <a:pt x="722966" y="34543"/>
                  </a:lnTo>
                  <a:lnTo>
                    <a:pt x="728571" y="33904"/>
                  </a:lnTo>
                  <a:lnTo>
                    <a:pt x="734175" y="33270"/>
                  </a:lnTo>
                  <a:lnTo>
                    <a:pt x="739779" y="32640"/>
                  </a:lnTo>
                  <a:lnTo>
                    <a:pt x="745384" y="32016"/>
                  </a:lnTo>
                  <a:lnTo>
                    <a:pt x="750988" y="31397"/>
                  </a:lnTo>
                  <a:lnTo>
                    <a:pt x="756593" y="30784"/>
                  </a:lnTo>
                  <a:lnTo>
                    <a:pt x="762197" y="30177"/>
                  </a:lnTo>
                  <a:lnTo>
                    <a:pt x="767801" y="29576"/>
                  </a:lnTo>
                  <a:lnTo>
                    <a:pt x="773406" y="28983"/>
                  </a:lnTo>
                  <a:lnTo>
                    <a:pt x="779010" y="28396"/>
                  </a:lnTo>
                  <a:lnTo>
                    <a:pt x="784615" y="27816"/>
                  </a:lnTo>
                  <a:lnTo>
                    <a:pt x="790219" y="27244"/>
                  </a:lnTo>
                  <a:lnTo>
                    <a:pt x="795823" y="26680"/>
                  </a:lnTo>
                  <a:lnTo>
                    <a:pt x="801428" y="26123"/>
                  </a:lnTo>
                  <a:lnTo>
                    <a:pt x="807032" y="25574"/>
                  </a:lnTo>
                  <a:lnTo>
                    <a:pt x="812636" y="25032"/>
                  </a:lnTo>
                  <a:lnTo>
                    <a:pt x="818241" y="24499"/>
                  </a:lnTo>
                  <a:lnTo>
                    <a:pt x="823845" y="23974"/>
                  </a:lnTo>
                  <a:lnTo>
                    <a:pt x="829450" y="23457"/>
                  </a:lnTo>
                  <a:lnTo>
                    <a:pt x="835054" y="22948"/>
                  </a:lnTo>
                  <a:lnTo>
                    <a:pt x="840658" y="22446"/>
                  </a:lnTo>
                  <a:lnTo>
                    <a:pt x="846263" y="21953"/>
                  </a:lnTo>
                  <a:lnTo>
                    <a:pt x="851867" y="21468"/>
                  </a:lnTo>
                  <a:lnTo>
                    <a:pt x="857472" y="20990"/>
                  </a:lnTo>
                  <a:lnTo>
                    <a:pt x="863076" y="20520"/>
                  </a:lnTo>
                  <a:lnTo>
                    <a:pt x="868680" y="20057"/>
                  </a:lnTo>
                  <a:lnTo>
                    <a:pt x="874285" y="19601"/>
                  </a:lnTo>
                  <a:lnTo>
                    <a:pt x="879889" y="19153"/>
                  </a:lnTo>
                  <a:lnTo>
                    <a:pt x="885494" y="18712"/>
                  </a:lnTo>
                  <a:lnTo>
                    <a:pt x="891098" y="18278"/>
                  </a:lnTo>
                  <a:lnTo>
                    <a:pt x="896702" y="17850"/>
                  </a:lnTo>
                  <a:lnTo>
                    <a:pt x="902307" y="17428"/>
                  </a:lnTo>
                  <a:lnTo>
                    <a:pt x="907911" y="17013"/>
                  </a:lnTo>
                  <a:lnTo>
                    <a:pt x="913516" y="16604"/>
                  </a:lnTo>
                  <a:lnTo>
                    <a:pt x="919120" y="16201"/>
                  </a:lnTo>
                  <a:lnTo>
                    <a:pt x="924724" y="15803"/>
                  </a:lnTo>
                  <a:lnTo>
                    <a:pt x="930329" y="15411"/>
                  </a:lnTo>
                  <a:lnTo>
                    <a:pt x="935933" y="15024"/>
                  </a:lnTo>
                  <a:lnTo>
                    <a:pt x="941538" y="14642"/>
                  </a:lnTo>
                  <a:lnTo>
                    <a:pt x="947142" y="14265"/>
                  </a:lnTo>
                  <a:lnTo>
                    <a:pt x="952746" y="13893"/>
                  </a:lnTo>
                  <a:lnTo>
                    <a:pt x="958351" y="13526"/>
                  </a:lnTo>
                  <a:lnTo>
                    <a:pt x="963955" y="13164"/>
                  </a:lnTo>
                  <a:lnTo>
                    <a:pt x="969559" y="12805"/>
                  </a:lnTo>
                  <a:lnTo>
                    <a:pt x="975164" y="12452"/>
                  </a:lnTo>
                  <a:lnTo>
                    <a:pt x="980768" y="12102"/>
                  </a:lnTo>
                  <a:lnTo>
                    <a:pt x="986373" y="11757"/>
                  </a:lnTo>
                  <a:lnTo>
                    <a:pt x="991977" y="11417"/>
                  </a:lnTo>
                  <a:lnTo>
                    <a:pt x="997581" y="11080"/>
                  </a:lnTo>
                  <a:lnTo>
                    <a:pt x="1003186" y="10748"/>
                  </a:lnTo>
                  <a:lnTo>
                    <a:pt x="1008790" y="10420"/>
                  </a:lnTo>
                  <a:lnTo>
                    <a:pt x="1014395" y="10097"/>
                  </a:lnTo>
                  <a:lnTo>
                    <a:pt x="1019999" y="9778"/>
                  </a:lnTo>
                  <a:lnTo>
                    <a:pt x="1025603" y="9464"/>
                  </a:lnTo>
                  <a:lnTo>
                    <a:pt x="1031208" y="9155"/>
                  </a:lnTo>
                  <a:lnTo>
                    <a:pt x="1036812" y="8850"/>
                  </a:lnTo>
                  <a:lnTo>
                    <a:pt x="1042417" y="8550"/>
                  </a:lnTo>
                  <a:lnTo>
                    <a:pt x="1048021" y="8255"/>
                  </a:lnTo>
                  <a:lnTo>
                    <a:pt x="1053625" y="7966"/>
                  </a:lnTo>
                  <a:lnTo>
                    <a:pt x="1059230" y="7681"/>
                  </a:lnTo>
                  <a:lnTo>
                    <a:pt x="1064834" y="7403"/>
                  </a:lnTo>
                  <a:lnTo>
                    <a:pt x="1070439" y="7129"/>
                  </a:lnTo>
                  <a:lnTo>
                    <a:pt x="1076043" y="6862"/>
                  </a:lnTo>
                  <a:lnTo>
                    <a:pt x="1081647" y="6600"/>
                  </a:lnTo>
                  <a:lnTo>
                    <a:pt x="1087252" y="6344"/>
                  </a:lnTo>
                  <a:lnTo>
                    <a:pt x="1092856" y="6094"/>
                  </a:lnTo>
                  <a:lnTo>
                    <a:pt x="1098461" y="5850"/>
                  </a:lnTo>
                  <a:lnTo>
                    <a:pt x="1104065" y="5612"/>
                  </a:lnTo>
                  <a:lnTo>
                    <a:pt x="1109669" y="5381"/>
                  </a:lnTo>
                  <a:lnTo>
                    <a:pt x="1115274" y="5156"/>
                  </a:lnTo>
                  <a:lnTo>
                    <a:pt x="1120878" y="4937"/>
                  </a:lnTo>
                  <a:lnTo>
                    <a:pt x="1126482" y="4725"/>
                  </a:lnTo>
                  <a:lnTo>
                    <a:pt x="1132087" y="4519"/>
                  </a:lnTo>
                  <a:lnTo>
                    <a:pt x="1137691" y="4319"/>
                  </a:lnTo>
                  <a:lnTo>
                    <a:pt x="1143296" y="4126"/>
                  </a:lnTo>
                  <a:lnTo>
                    <a:pt x="1148900" y="3939"/>
                  </a:lnTo>
                  <a:lnTo>
                    <a:pt x="1154504" y="3758"/>
                  </a:lnTo>
                  <a:lnTo>
                    <a:pt x="1160109" y="3584"/>
                  </a:lnTo>
                  <a:lnTo>
                    <a:pt x="1165713" y="3416"/>
                  </a:lnTo>
                  <a:lnTo>
                    <a:pt x="1171318" y="3253"/>
                  </a:lnTo>
                  <a:lnTo>
                    <a:pt x="1176922" y="3097"/>
                  </a:lnTo>
                  <a:lnTo>
                    <a:pt x="1182526" y="2946"/>
                  </a:lnTo>
                  <a:lnTo>
                    <a:pt x="1188131" y="2801"/>
                  </a:lnTo>
                  <a:lnTo>
                    <a:pt x="1193735" y="2662"/>
                  </a:lnTo>
                  <a:lnTo>
                    <a:pt x="1199340" y="2528"/>
                  </a:lnTo>
                  <a:lnTo>
                    <a:pt x="1204944" y="2400"/>
                  </a:lnTo>
                  <a:lnTo>
                    <a:pt x="1210548" y="2276"/>
                  </a:lnTo>
                  <a:lnTo>
                    <a:pt x="1216153" y="2158"/>
                  </a:lnTo>
                  <a:lnTo>
                    <a:pt x="1221757" y="2045"/>
                  </a:lnTo>
                  <a:lnTo>
                    <a:pt x="1227362" y="1936"/>
                  </a:lnTo>
                  <a:lnTo>
                    <a:pt x="1232966" y="1832"/>
                  </a:lnTo>
                  <a:lnTo>
                    <a:pt x="1238570" y="1732"/>
                  </a:lnTo>
                  <a:lnTo>
                    <a:pt x="1244175" y="1637"/>
                  </a:lnTo>
                  <a:lnTo>
                    <a:pt x="1249779" y="1545"/>
                  </a:lnTo>
                  <a:lnTo>
                    <a:pt x="1255384" y="1458"/>
                  </a:lnTo>
                  <a:lnTo>
                    <a:pt x="1260988" y="1374"/>
                  </a:lnTo>
                  <a:lnTo>
                    <a:pt x="1266592" y="1294"/>
                  </a:lnTo>
                  <a:lnTo>
                    <a:pt x="1272197" y="1217"/>
                  </a:lnTo>
                  <a:lnTo>
                    <a:pt x="1277801" y="1144"/>
                  </a:lnTo>
                  <a:lnTo>
                    <a:pt x="1283406" y="1074"/>
                  </a:lnTo>
                  <a:lnTo>
                    <a:pt x="1289010" y="1007"/>
                  </a:lnTo>
                  <a:lnTo>
                    <a:pt x="1294614" y="943"/>
                  </a:lnTo>
                  <a:lnTo>
                    <a:pt x="1300219" y="882"/>
                  </a:lnTo>
                  <a:lnTo>
                    <a:pt x="1305823" y="824"/>
                  </a:lnTo>
                  <a:lnTo>
                    <a:pt x="1311427" y="768"/>
                  </a:lnTo>
                  <a:lnTo>
                    <a:pt x="1317032" y="715"/>
                  </a:lnTo>
                  <a:lnTo>
                    <a:pt x="1322636" y="665"/>
                  </a:lnTo>
                  <a:lnTo>
                    <a:pt x="1328241" y="617"/>
                  </a:lnTo>
                  <a:lnTo>
                    <a:pt x="1333845" y="571"/>
                  </a:lnTo>
                  <a:lnTo>
                    <a:pt x="1339449" y="527"/>
                  </a:lnTo>
                  <a:lnTo>
                    <a:pt x="1345054" y="486"/>
                  </a:lnTo>
                  <a:lnTo>
                    <a:pt x="1350658" y="446"/>
                  </a:lnTo>
                  <a:lnTo>
                    <a:pt x="1356263" y="409"/>
                  </a:lnTo>
                  <a:lnTo>
                    <a:pt x="1361867" y="373"/>
                  </a:lnTo>
                  <a:lnTo>
                    <a:pt x="1367471" y="340"/>
                  </a:lnTo>
                  <a:lnTo>
                    <a:pt x="1373076" y="308"/>
                  </a:lnTo>
                  <a:lnTo>
                    <a:pt x="1378680" y="278"/>
                  </a:lnTo>
                  <a:lnTo>
                    <a:pt x="1384285" y="250"/>
                  </a:lnTo>
                  <a:lnTo>
                    <a:pt x="1389889" y="223"/>
                  </a:lnTo>
                  <a:lnTo>
                    <a:pt x="1395493" y="198"/>
                  </a:lnTo>
                  <a:lnTo>
                    <a:pt x="1401098" y="175"/>
                  </a:lnTo>
                  <a:lnTo>
                    <a:pt x="1406702" y="153"/>
                  </a:lnTo>
                  <a:lnTo>
                    <a:pt x="1412307" y="132"/>
                  </a:lnTo>
                  <a:lnTo>
                    <a:pt x="1417911" y="114"/>
                  </a:lnTo>
                  <a:lnTo>
                    <a:pt x="1423515" y="96"/>
                  </a:lnTo>
                  <a:lnTo>
                    <a:pt x="1429120" y="81"/>
                  </a:lnTo>
                  <a:lnTo>
                    <a:pt x="1434724" y="66"/>
                  </a:lnTo>
                  <a:lnTo>
                    <a:pt x="1440329" y="53"/>
                  </a:lnTo>
                  <a:lnTo>
                    <a:pt x="1445933" y="42"/>
                  </a:lnTo>
                  <a:lnTo>
                    <a:pt x="1451537" y="31"/>
                  </a:lnTo>
                  <a:lnTo>
                    <a:pt x="1457142" y="23"/>
                  </a:lnTo>
                  <a:lnTo>
                    <a:pt x="1462746" y="15"/>
                  </a:lnTo>
                  <a:lnTo>
                    <a:pt x="1468350" y="9"/>
                  </a:lnTo>
                  <a:lnTo>
                    <a:pt x="1473955" y="5"/>
                  </a:lnTo>
                  <a:lnTo>
                    <a:pt x="1479559" y="2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1"/>
                  </a:lnTo>
                  <a:lnTo>
                    <a:pt x="1501977" y="3"/>
                  </a:lnTo>
                  <a:lnTo>
                    <a:pt x="1507581" y="7"/>
                  </a:lnTo>
                  <a:lnTo>
                    <a:pt x="1513186" y="13"/>
                  </a:lnTo>
                  <a:lnTo>
                    <a:pt x="1518790" y="20"/>
                  </a:lnTo>
                  <a:lnTo>
                    <a:pt x="1524394" y="28"/>
                  </a:lnTo>
                  <a:lnTo>
                    <a:pt x="1529999" y="38"/>
                  </a:lnTo>
                  <a:lnTo>
                    <a:pt x="1535603" y="50"/>
                  </a:lnTo>
                  <a:lnTo>
                    <a:pt x="1541208" y="63"/>
                  </a:lnTo>
                  <a:lnTo>
                    <a:pt x="1546812" y="78"/>
                  </a:lnTo>
                  <a:lnTo>
                    <a:pt x="1552416" y="94"/>
                  </a:lnTo>
                  <a:lnTo>
                    <a:pt x="1558021" y="112"/>
                  </a:lnTo>
                  <a:lnTo>
                    <a:pt x="1563625" y="132"/>
                  </a:lnTo>
                  <a:lnTo>
                    <a:pt x="1569230" y="153"/>
                  </a:lnTo>
                  <a:lnTo>
                    <a:pt x="1574834" y="176"/>
                  </a:lnTo>
                  <a:lnTo>
                    <a:pt x="1580438" y="201"/>
                  </a:lnTo>
                  <a:lnTo>
                    <a:pt x="1586043" y="228"/>
                  </a:lnTo>
                  <a:lnTo>
                    <a:pt x="1591647" y="256"/>
                  </a:lnTo>
                  <a:lnTo>
                    <a:pt x="1597252" y="287"/>
                  </a:lnTo>
                  <a:lnTo>
                    <a:pt x="1602856" y="318"/>
                  </a:lnTo>
                  <a:lnTo>
                    <a:pt x="1608460" y="352"/>
                  </a:lnTo>
                  <a:lnTo>
                    <a:pt x="1614065" y="388"/>
                  </a:lnTo>
                  <a:lnTo>
                    <a:pt x="1619669" y="425"/>
                  </a:lnTo>
                  <a:lnTo>
                    <a:pt x="1625273" y="464"/>
                  </a:lnTo>
                  <a:lnTo>
                    <a:pt x="1630878" y="505"/>
                  </a:lnTo>
                  <a:lnTo>
                    <a:pt x="1636482" y="547"/>
                  </a:lnTo>
                  <a:lnTo>
                    <a:pt x="1642087" y="591"/>
                  </a:lnTo>
                  <a:lnTo>
                    <a:pt x="1647691" y="637"/>
                  </a:lnTo>
                  <a:lnTo>
                    <a:pt x="1653295" y="684"/>
                  </a:lnTo>
                  <a:lnTo>
                    <a:pt x="1658900" y="733"/>
                  </a:lnTo>
                  <a:lnTo>
                    <a:pt x="1664504" y="783"/>
                  </a:lnTo>
                  <a:lnTo>
                    <a:pt x="1670109" y="835"/>
                  </a:lnTo>
                  <a:lnTo>
                    <a:pt x="1675713" y="888"/>
                  </a:lnTo>
                  <a:lnTo>
                    <a:pt x="1681317" y="943"/>
                  </a:lnTo>
                  <a:lnTo>
                    <a:pt x="1686922" y="999"/>
                  </a:lnTo>
                  <a:lnTo>
                    <a:pt x="1692526" y="1056"/>
                  </a:lnTo>
                  <a:lnTo>
                    <a:pt x="1698131" y="1113"/>
                  </a:lnTo>
                  <a:lnTo>
                    <a:pt x="1703735" y="1172"/>
                  </a:lnTo>
                  <a:lnTo>
                    <a:pt x="1709339" y="1232"/>
                  </a:lnTo>
                  <a:lnTo>
                    <a:pt x="1714944" y="1292"/>
                  </a:lnTo>
                  <a:lnTo>
                    <a:pt x="1720548" y="1353"/>
                  </a:lnTo>
                  <a:lnTo>
                    <a:pt x="1726153" y="1414"/>
                  </a:lnTo>
                  <a:lnTo>
                    <a:pt x="1731757" y="1475"/>
                  </a:lnTo>
                  <a:lnTo>
                    <a:pt x="1737361" y="1536"/>
                  </a:lnTo>
                  <a:lnTo>
                    <a:pt x="1742966" y="1597"/>
                  </a:lnTo>
                  <a:lnTo>
                    <a:pt x="1748570" y="1657"/>
                  </a:lnTo>
                  <a:lnTo>
                    <a:pt x="1754175" y="1717"/>
                  </a:lnTo>
                  <a:lnTo>
                    <a:pt x="1759779" y="1776"/>
                  </a:lnTo>
                  <a:lnTo>
                    <a:pt x="1765383" y="1834"/>
                  </a:lnTo>
                  <a:lnTo>
                    <a:pt x="1770988" y="1891"/>
                  </a:lnTo>
                  <a:lnTo>
                    <a:pt x="1776592" y="1946"/>
                  </a:lnTo>
                  <a:lnTo>
                    <a:pt x="1782196" y="2000"/>
                  </a:lnTo>
                  <a:lnTo>
                    <a:pt x="1787801" y="2052"/>
                  </a:lnTo>
                  <a:lnTo>
                    <a:pt x="1793405" y="2102"/>
                  </a:lnTo>
                  <a:lnTo>
                    <a:pt x="1799010" y="2149"/>
                  </a:lnTo>
                  <a:lnTo>
                    <a:pt x="1804614" y="2194"/>
                  </a:lnTo>
                  <a:lnTo>
                    <a:pt x="1810218" y="2237"/>
                  </a:lnTo>
                  <a:lnTo>
                    <a:pt x="1815823" y="2277"/>
                  </a:lnTo>
                  <a:lnTo>
                    <a:pt x="1821427" y="2313"/>
                  </a:lnTo>
                  <a:lnTo>
                    <a:pt x="1827032" y="2347"/>
                  </a:lnTo>
                  <a:lnTo>
                    <a:pt x="1832636" y="2378"/>
                  </a:lnTo>
                  <a:lnTo>
                    <a:pt x="1838240" y="2405"/>
                  </a:lnTo>
                  <a:lnTo>
                    <a:pt x="1843845" y="2430"/>
                  </a:lnTo>
                  <a:lnTo>
                    <a:pt x="1849449" y="2451"/>
                  </a:lnTo>
                  <a:lnTo>
                    <a:pt x="1855054" y="2468"/>
                  </a:lnTo>
                  <a:lnTo>
                    <a:pt x="1860658" y="2482"/>
                  </a:lnTo>
                  <a:lnTo>
                    <a:pt x="1866262" y="2493"/>
                  </a:lnTo>
                  <a:lnTo>
                    <a:pt x="1871867" y="2500"/>
                  </a:lnTo>
                  <a:lnTo>
                    <a:pt x="1877471" y="2504"/>
                  </a:lnTo>
                  <a:lnTo>
                    <a:pt x="1883076" y="2505"/>
                  </a:lnTo>
                  <a:lnTo>
                    <a:pt x="1883076" y="25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691486" y="4268144"/>
              <a:ext cx="1883076" cy="340862"/>
            </a:xfrm>
            <a:custGeom>
              <a:avLst/>
              <a:pathLst>
                <a:path w="1883076" h="340862">
                  <a:moveTo>
                    <a:pt x="0" y="340862"/>
                  </a:moveTo>
                  <a:lnTo>
                    <a:pt x="5604" y="331810"/>
                  </a:lnTo>
                  <a:lnTo>
                    <a:pt x="11208" y="322930"/>
                  </a:lnTo>
                  <a:lnTo>
                    <a:pt x="16813" y="314232"/>
                  </a:lnTo>
                  <a:lnTo>
                    <a:pt x="22417" y="305727"/>
                  </a:lnTo>
                  <a:lnTo>
                    <a:pt x="28021" y="297422"/>
                  </a:lnTo>
                  <a:lnTo>
                    <a:pt x="33626" y="289327"/>
                  </a:lnTo>
                  <a:lnTo>
                    <a:pt x="39230" y="281445"/>
                  </a:lnTo>
                  <a:lnTo>
                    <a:pt x="44835" y="273783"/>
                  </a:lnTo>
                  <a:lnTo>
                    <a:pt x="50439" y="266344"/>
                  </a:lnTo>
                  <a:lnTo>
                    <a:pt x="56043" y="259131"/>
                  </a:lnTo>
                  <a:lnTo>
                    <a:pt x="61648" y="252145"/>
                  </a:lnTo>
                  <a:lnTo>
                    <a:pt x="67252" y="245388"/>
                  </a:lnTo>
                  <a:lnTo>
                    <a:pt x="72857" y="238858"/>
                  </a:lnTo>
                  <a:lnTo>
                    <a:pt x="78461" y="232554"/>
                  </a:lnTo>
                  <a:lnTo>
                    <a:pt x="84065" y="226476"/>
                  </a:lnTo>
                  <a:lnTo>
                    <a:pt x="89670" y="220620"/>
                  </a:lnTo>
                  <a:lnTo>
                    <a:pt x="95274" y="214984"/>
                  </a:lnTo>
                  <a:lnTo>
                    <a:pt x="100879" y="209563"/>
                  </a:lnTo>
                  <a:lnTo>
                    <a:pt x="106483" y="204354"/>
                  </a:lnTo>
                  <a:lnTo>
                    <a:pt x="112087" y="199353"/>
                  </a:lnTo>
                  <a:lnTo>
                    <a:pt x="117692" y="194554"/>
                  </a:lnTo>
                  <a:lnTo>
                    <a:pt x="123296" y="189953"/>
                  </a:lnTo>
                  <a:lnTo>
                    <a:pt x="128901" y="185544"/>
                  </a:lnTo>
                  <a:lnTo>
                    <a:pt x="134505" y="181321"/>
                  </a:lnTo>
                  <a:lnTo>
                    <a:pt x="140109" y="177280"/>
                  </a:lnTo>
                  <a:lnTo>
                    <a:pt x="145714" y="173414"/>
                  </a:lnTo>
                  <a:lnTo>
                    <a:pt x="151318" y="169718"/>
                  </a:lnTo>
                  <a:lnTo>
                    <a:pt x="156923" y="166186"/>
                  </a:lnTo>
                  <a:lnTo>
                    <a:pt x="162527" y="162812"/>
                  </a:lnTo>
                  <a:lnTo>
                    <a:pt x="168131" y="159591"/>
                  </a:lnTo>
                  <a:lnTo>
                    <a:pt x="173736" y="156516"/>
                  </a:lnTo>
                  <a:lnTo>
                    <a:pt x="179340" y="153582"/>
                  </a:lnTo>
                  <a:lnTo>
                    <a:pt x="184944" y="150784"/>
                  </a:lnTo>
                  <a:lnTo>
                    <a:pt x="190549" y="148116"/>
                  </a:lnTo>
                  <a:lnTo>
                    <a:pt x="196153" y="145572"/>
                  </a:lnTo>
                  <a:lnTo>
                    <a:pt x="201758" y="143148"/>
                  </a:lnTo>
                  <a:lnTo>
                    <a:pt x="207362" y="140839"/>
                  </a:lnTo>
                  <a:lnTo>
                    <a:pt x="212966" y="138639"/>
                  </a:lnTo>
                  <a:lnTo>
                    <a:pt x="218571" y="136544"/>
                  </a:lnTo>
                  <a:lnTo>
                    <a:pt x="224175" y="134549"/>
                  </a:lnTo>
                  <a:lnTo>
                    <a:pt x="229780" y="132650"/>
                  </a:lnTo>
                  <a:lnTo>
                    <a:pt x="235384" y="130842"/>
                  </a:lnTo>
                  <a:lnTo>
                    <a:pt x="240988" y="129121"/>
                  </a:lnTo>
                  <a:lnTo>
                    <a:pt x="246593" y="127483"/>
                  </a:lnTo>
                  <a:lnTo>
                    <a:pt x="252197" y="125925"/>
                  </a:lnTo>
                  <a:lnTo>
                    <a:pt x="257802" y="124442"/>
                  </a:lnTo>
                  <a:lnTo>
                    <a:pt x="263406" y="123030"/>
                  </a:lnTo>
                  <a:lnTo>
                    <a:pt x="269010" y="121687"/>
                  </a:lnTo>
                  <a:lnTo>
                    <a:pt x="274615" y="120409"/>
                  </a:lnTo>
                  <a:lnTo>
                    <a:pt x="280219" y="119193"/>
                  </a:lnTo>
                  <a:lnTo>
                    <a:pt x="285824" y="118036"/>
                  </a:lnTo>
                  <a:lnTo>
                    <a:pt x="291428" y="116934"/>
                  </a:lnTo>
                  <a:lnTo>
                    <a:pt x="297032" y="115885"/>
                  </a:lnTo>
                  <a:lnTo>
                    <a:pt x="302637" y="114886"/>
                  </a:lnTo>
                  <a:lnTo>
                    <a:pt x="308241" y="113934"/>
                  </a:lnTo>
                  <a:lnTo>
                    <a:pt x="313846" y="113028"/>
                  </a:lnTo>
                  <a:lnTo>
                    <a:pt x="319450" y="112164"/>
                  </a:lnTo>
                  <a:lnTo>
                    <a:pt x="325054" y="111340"/>
                  </a:lnTo>
                  <a:lnTo>
                    <a:pt x="330659" y="110554"/>
                  </a:lnTo>
                  <a:lnTo>
                    <a:pt x="336263" y="109804"/>
                  </a:lnTo>
                  <a:lnTo>
                    <a:pt x="341867" y="109088"/>
                  </a:lnTo>
                  <a:lnTo>
                    <a:pt x="347472" y="108404"/>
                  </a:lnTo>
                  <a:lnTo>
                    <a:pt x="353076" y="107749"/>
                  </a:lnTo>
                  <a:lnTo>
                    <a:pt x="358681" y="107122"/>
                  </a:lnTo>
                  <a:lnTo>
                    <a:pt x="364285" y="106521"/>
                  </a:lnTo>
                  <a:lnTo>
                    <a:pt x="369889" y="105945"/>
                  </a:lnTo>
                  <a:lnTo>
                    <a:pt x="375494" y="105391"/>
                  </a:lnTo>
                  <a:lnTo>
                    <a:pt x="381098" y="104859"/>
                  </a:lnTo>
                  <a:lnTo>
                    <a:pt x="386703" y="104346"/>
                  </a:lnTo>
                  <a:lnTo>
                    <a:pt x="392307" y="103850"/>
                  </a:lnTo>
                  <a:lnTo>
                    <a:pt x="397911" y="103372"/>
                  </a:lnTo>
                  <a:lnTo>
                    <a:pt x="403516" y="102908"/>
                  </a:lnTo>
                  <a:lnTo>
                    <a:pt x="409120" y="102459"/>
                  </a:lnTo>
                  <a:lnTo>
                    <a:pt x="414725" y="102021"/>
                  </a:lnTo>
                  <a:lnTo>
                    <a:pt x="420329" y="101595"/>
                  </a:lnTo>
                  <a:lnTo>
                    <a:pt x="425933" y="101178"/>
                  </a:lnTo>
                  <a:lnTo>
                    <a:pt x="431538" y="100769"/>
                  </a:lnTo>
                  <a:lnTo>
                    <a:pt x="437142" y="100368"/>
                  </a:lnTo>
                  <a:lnTo>
                    <a:pt x="442747" y="99972"/>
                  </a:lnTo>
                  <a:lnTo>
                    <a:pt x="448351" y="99581"/>
                  </a:lnTo>
                  <a:lnTo>
                    <a:pt x="453955" y="99194"/>
                  </a:lnTo>
                  <a:lnTo>
                    <a:pt x="459560" y="98809"/>
                  </a:lnTo>
                  <a:lnTo>
                    <a:pt x="465164" y="98426"/>
                  </a:lnTo>
                  <a:lnTo>
                    <a:pt x="470769" y="98042"/>
                  </a:lnTo>
                  <a:lnTo>
                    <a:pt x="476373" y="97658"/>
                  </a:lnTo>
                  <a:lnTo>
                    <a:pt x="481977" y="97271"/>
                  </a:lnTo>
                  <a:lnTo>
                    <a:pt x="487582" y="96882"/>
                  </a:lnTo>
                  <a:lnTo>
                    <a:pt x="493186" y="96488"/>
                  </a:lnTo>
                  <a:lnTo>
                    <a:pt x="498790" y="96089"/>
                  </a:lnTo>
                  <a:lnTo>
                    <a:pt x="504395" y="95684"/>
                  </a:lnTo>
                  <a:lnTo>
                    <a:pt x="509999" y="95272"/>
                  </a:lnTo>
                  <a:lnTo>
                    <a:pt x="515604" y="94852"/>
                  </a:lnTo>
                  <a:lnTo>
                    <a:pt x="521208" y="94423"/>
                  </a:lnTo>
                  <a:lnTo>
                    <a:pt x="526812" y="93984"/>
                  </a:lnTo>
                  <a:lnTo>
                    <a:pt x="532417" y="93535"/>
                  </a:lnTo>
                  <a:lnTo>
                    <a:pt x="538021" y="93074"/>
                  </a:lnTo>
                  <a:lnTo>
                    <a:pt x="543626" y="92601"/>
                  </a:lnTo>
                  <a:lnTo>
                    <a:pt x="549230" y="92114"/>
                  </a:lnTo>
                  <a:lnTo>
                    <a:pt x="554834" y="91614"/>
                  </a:lnTo>
                  <a:lnTo>
                    <a:pt x="560439" y="91099"/>
                  </a:lnTo>
                  <a:lnTo>
                    <a:pt x="566043" y="90570"/>
                  </a:lnTo>
                  <a:lnTo>
                    <a:pt x="571648" y="90024"/>
                  </a:lnTo>
                  <a:lnTo>
                    <a:pt x="577252" y="89463"/>
                  </a:lnTo>
                  <a:lnTo>
                    <a:pt x="582856" y="88885"/>
                  </a:lnTo>
                  <a:lnTo>
                    <a:pt x="588461" y="88289"/>
                  </a:lnTo>
                  <a:lnTo>
                    <a:pt x="594065" y="87676"/>
                  </a:lnTo>
                  <a:lnTo>
                    <a:pt x="599670" y="87046"/>
                  </a:lnTo>
                  <a:lnTo>
                    <a:pt x="605274" y="86397"/>
                  </a:lnTo>
                  <a:lnTo>
                    <a:pt x="610878" y="85731"/>
                  </a:lnTo>
                  <a:lnTo>
                    <a:pt x="616483" y="85046"/>
                  </a:lnTo>
                  <a:lnTo>
                    <a:pt x="622087" y="84343"/>
                  </a:lnTo>
                  <a:lnTo>
                    <a:pt x="627692" y="83622"/>
                  </a:lnTo>
                  <a:lnTo>
                    <a:pt x="633296" y="82882"/>
                  </a:lnTo>
                  <a:lnTo>
                    <a:pt x="638900" y="82125"/>
                  </a:lnTo>
                  <a:lnTo>
                    <a:pt x="644505" y="81350"/>
                  </a:lnTo>
                  <a:lnTo>
                    <a:pt x="650109" y="80558"/>
                  </a:lnTo>
                  <a:lnTo>
                    <a:pt x="655713" y="79749"/>
                  </a:lnTo>
                  <a:lnTo>
                    <a:pt x="661318" y="78923"/>
                  </a:lnTo>
                  <a:lnTo>
                    <a:pt x="666922" y="78081"/>
                  </a:lnTo>
                  <a:lnTo>
                    <a:pt x="672527" y="77224"/>
                  </a:lnTo>
                  <a:lnTo>
                    <a:pt x="678131" y="76352"/>
                  </a:lnTo>
                  <a:lnTo>
                    <a:pt x="683735" y="75467"/>
                  </a:lnTo>
                  <a:lnTo>
                    <a:pt x="689340" y="74568"/>
                  </a:lnTo>
                  <a:lnTo>
                    <a:pt x="694944" y="73656"/>
                  </a:lnTo>
                  <a:lnTo>
                    <a:pt x="700549" y="72733"/>
                  </a:lnTo>
                  <a:lnTo>
                    <a:pt x="706153" y="71799"/>
                  </a:lnTo>
                  <a:lnTo>
                    <a:pt x="711757" y="70855"/>
                  </a:lnTo>
                  <a:lnTo>
                    <a:pt x="717362" y="69902"/>
                  </a:lnTo>
                  <a:lnTo>
                    <a:pt x="722966" y="68942"/>
                  </a:lnTo>
                  <a:lnTo>
                    <a:pt x="728571" y="67974"/>
                  </a:lnTo>
                  <a:lnTo>
                    <a:pt x="734175" y="67000"/>
                  </a:lnTo>
                  <a:lnTo>
                    <a:pt x="739779" y="66021"/>
                  </a:lnTo>
                  <a:lnTo>
                    <a:pt x="745384" y="65037"/>
                  </a:lnTo>
                  <a:lnTo>
                    <a:pt x="750988" y="64051"/>
                  </a:lnTo>
                  <a:lnTo>
                    <a:pt x="756593" y="63062"/>
                  </a:lnTo>
                  <a:lnTo>
                    <a:pt x="762197" y="62071"/>
                  </a:lnTo>
                  <a:lnTo>
                    <a:pt x="767801" y="61080"/>
                  </a:lnTo>
                  <a:lnTo>
                    <a:pt x="773406" y="60089"/>
                  </a:lnTo>
                  <a:lnTo>
                    <a:pt x="779010" y="59099"/>
                  </a:lnTo>
                  <a:lnTo>
                    <a:pt x="784615" y="58111"/>
                  </a:lnTo>
                  <a:lnTo>
                    <a:pt x="790219" y="57125"/>
                  </a:lnTo>
                  <a:lnTo>
                    <a:pt x="795823" y="56143"/>
                  </a:lnTo>
                  <a:lnTo>
                    <a:pt x="801428" y="55164"/>
                  </a:lnTo>
                  <a:lnTo>
                    <a:pt x="807032" y="54190"/>
                  </a:lnTo>
                  <a:lnTo>
                    <a:pt x="812636" y="53220"/>
                  </a:lnTo>
                  <a:lnTo>
                    <a:pt x="818241" y="52256"/>
                  </a:lnTo>
                  <a:lnTo>
                    <a:pt x="823845" y="51297"/>
                  </a:lnTo>
                  <a:lnTo>
                    <a:pt x="829450" y="50345"/>
                  </a:lnTo>
                  <a:lnTo>
                    <a:pt x="835054" y="49399"/>
                  </a:lnTo>
                  <a:lnTo>
                    <a:pt x="840658" y="48459"/>
                  </a:lnTo>
                  <a:lnTo>
                    <a:pt x="846263" y="47527"/>
                  </a:lnTo>
                  <a:lnTo>
                    <a:pt x="851867" y="46601"/>
                  </a:lnTo>
                  <a:lnTo>
                    <a:pt x="857472" y="45683"/>
                  </a:lnTo>
                  <a:lnTo>
                    <a:pt x="863076" y="44772"/>
                  </a:lnTo>
                  <a:lnTo>
                    <a:pt x="868680" y="43868"/>
                  </a:lnTo>
                  <a:lnTo>
                    <a:pt x="874285" y="42971"/>
                  </a:lnTo>
                  <a:lnTo>
                    <a:pt x="879889" y="42082"/>
                  </a:lnTo>
                  <a:lnTo>
                    <a:pt x="885494" y="41200"/>
                  </a:lnTo>
                  <a:lnTo>
                    <a:pt x="891098" y="40325"/>
                  </a:lnTo>
                  <a:lnTo>
                    <a:pt x="896702" y="39457"/>
                  </a:lnTo>
                  <a:lnTo>
                    <a:pt x="902307" y="38596"/>
                  </a:lnTo>
                  <a:lnTo>
                    <a:pt x="907911" y="37743"/>
                  </a:lnTo>
                  <a:lnTo>
                    <a:pt x="913516" y="36895"/>
                  </a:lnTo>
                  <a:lnTo>
                    <a:pt x="919120" y="36055"/>
                  </a:lnTo>
                  <a:lnTo>
                    <a:pt x="924724" y="35221"/>
                  </a:lnTo>
                  <a:lnTo>
                    <a:pt x="930329" y="34393"/>
                  </a:lnTo>
                  <a:lnTo>
                    <a:pt x="935933" y="33572"/>
                  </a:lnTo>
                  <a:lnTo>
                    <a:pt x="941538" y="32757"/>
                  </a:lnTo>
                  <a:lnTo>
                    <a:pt x="947142" y="31948"/>
                  </a:lnTo>
                  <a:lnTo>
                    <a:pt x="952746" y="31145"/>
                  </a:lnTo>
                  <a:lnTo>
                    <a:pt x="958351" y="30349"/>
                  </a:lnTo>
                  <a:lnTo>
                    <a:pt x="963955" y="29559"/>
                  </a:lnTo>
                  <a:lnTo>
                    <a:pt x="969559" y="28775"/>
                  </a:lnTo>
                  <a:lnTo>
                    <a:pt x="975164" y="27997"/>
                  </a:lnTo>
                  <a:lnTo>
                    <a:pt x="980768" y="27226"/>
                  </a:lnTo>
                  <a:lnTo>
                    <a:pt x="986373" y="26462"/>
                  </a:lnTo>
                  <a:lnTo>
                    <a:pt x="991977" y="25704"/>
                  </a:lnTo>
                  <a:lnTo>
                    <a:pt x="997581" y="24954"/>
                  </a:lnTo>
                  <a:lnTo>
                    <a:pt x="1003186" y="24211"/>
                  </a:lnTo>
                  <a:lnTo>
                    <a:pt x="1008790" y="23476"/>
                  </a:lnTo>
                  <a:lnTo>
                    <a:pt x="1014395" y="22749"/>
                  </a:lnTo>
                  <a:lnTo>
                    <a:pt x="1019999" y="22031"/>
                  </a:lnTo>
                  <a:lnTo>
                    <a:pt x="1025603" y="21321"/>
                  </a:lnTo>
                  <a:lnTo>
                    <a:pt x="1031208" y="20621"/>
                  </a:lnTo>
                  <a:lnTo>
                    <a:pt x="1036812" y="19931"/>
                  </a:lnTo>
                  <a:lnTo>
                    <a:pt x="1042417" y="19251"/>
                  </a:lnTo>
                  <a:lnTo>
                    <a:pt x="1048021" y="18581"/>
                  </a:lnTo>
                  <a:lnTo>
                    <a:pt x="1053625" y="17923"/>
                  </a:lnTo>
                  <a:lnTo>
                    <a:pt x="1059230" y="17276"/>
                  </a:lnTo>
                  <a:lnTo>
                    <a:pt x="1064834" y="16642"/>
                  </a:lnTo>
                  <a:lnTo>
                    <a:pt x="1070439" y="16020"/>
                  </a:lnTo>
                  <a:lnTo>
                    <a:pt x="1076043" y="15410"/>
                  </a:lnTo>
                  <a:lnTo>
                    <a:pt x="1081647" y="14814"/>
                  </a:lnTo>
                  <a:lnTo>
                    <a:pt x="1087252" y="14232"/>
                  </a:lnTo>
                  <a:lnTo>
                    <a:pt x="1092856" y="13663"/>
                  </a:lnTo>
                  <a:lnTo>
                    <a:pt x="1098461" y="13109"/>
                  </a:lnTo>
                  <a:lnTo>
                    <a:pt x="1104065" y="12569"/>
                  </a:lnTo>
                  <a:lnTo>
                    <a:pt x="1109669" y="12044"/>
                  </a:lnTo>
                  <a:lnTo>
                    <a:pt x="1115274" y="11533"/>
                  </a:lnTo>
                  <a:lnTo>
                    <a:pt x="1120878" y="11038"/>
                  </a:lnTo>
                  <a:lnTo>
                    <a:pt x="1126482" y="10557"/>
                  </a:lnTo>
                  <a:lnTo>
                    <a:pt x="1132087" y="10091"/>
                  </a:lnTo>
                  <a:lnTo>
                    <a:pt x="1137691" y="9641"/>
                  </a:lnTo>
                  <a:lnTo>
                    <a:pt x="1143296" y="9205"/>
                  </a:lnTo>
                  <a:lnTo>
                    <a:pt x="1148900" y="8784"/>
                  </a:lnTo>
                  <a:lnTo>
                    <a:pt x="1154504" y="8378"/>
                  </a:lnTo>
                  <a:lnTo>
                    <a:pt x="1160109" y="7986"/>
                  </a:lnTo>
                  <a:lnTo>
                    <a:pt x="1165713" y="7609"/>
                  </a:lnTo>
                  <a:lnTo>
                    <a:pt x="1171318" y="7246"/>
                  </a:lnTo>
                  <a:lnTo>
                    <a:pt x="1176922" y="6897"/>
                  </a:lnTo>
                  <a:lnTo>
                    <a:pt x="1182526" y="6561"/>
                  </a:lnTo>
                  <a:lnTo>
                    <a:pt x="1188131" y="6239"/>
                  </a:lnTo>
                  <a:lnTo>
                    <a:pt x="1193735" y="5930"/>
                  </a:lnTo>
                  <a:lnTo>
                    <a:pt x="1199340" y="5633"/>
                  </a:lnTo>
                  <a:lnTo>
                    <a:pt x="1204944" y="5349"/>
                  </a:lnTo>
                  <a:lnTo>
                    <a:pt x="1210548" y="5077"/>
                  </a:lnTo>
                  <a:lnTo>
                    <a:pt x="1216153" y="4816"/>
                  </a:lnTo>
                  <a:lnTo>
                    <a:pt x="1221757" y="4567"/>
                  </a:lnTo>
                  <a:lnTo>
                    <a:pt x="1227362" y="4328"/>
                  </a:lnTo>
                  <a:lnTo>
                    <a:pt x="1232966" y="4100"/>
                  </a:lnTo>
                  <a:lnTo>
                    <a:pt x="1238570" y="3882"/>
                  </a:lnTo>
                  <a:lnTo>
                    <a:pt x="1244175" y="3673"/>
                  </a:lnTo>
                  <a:lnTo>
                    <a:pt x="1249779" y="3474"/>
                  </a:lnTo>
                  <a:lnTo>
                    <a:pt x="1255384" y="3284"/>
                  </a:lnTo>
                  <a:lnTo>
                    <a:pt x="1260988" y="3103"/>
                  </a:lnTo>
                  <a:lnTo>
                    <a:pt x="1266592" y="2930"/>
                  </a:lnTo>
                  <a:lnTo>
                    <a:pt x="1272197" y="2764"/>
                  </a:lnTo>
                  <a:lnTo>
                    <a:pt x="1277801" y="2606"/>
                  </a:lnTo>
                  <a:lnTo>
                    <a:pt x="1283406" y="2456"/>
                  </a:lnTo>
                  <a:lnTo>
                    <a:pt x="1289010" y="2312"/>
                  </a:lnTo>
                  <a:lnTo>
                    <a:pt x="1294614" y="2175"/>
                  </a:lnTo>
                  <a:lnTo>
                    <a:pt x="1300219" y="2045"/>
                  </a:lnTo>
                  <a:lnTo>
                    <a:pt x="1305823" y="1921"/>
                  </a:lnTo>
                  <a:lnTo>
                    <a:pt x="1311427" y="1802"/>
                  </a:lnTo>
                  <a:lnTo>
                    <a:pt x="1317032" y="1689"/>
                  </a:lnTo>
                  <a:lnTo>
                    <a:pt x="1322636" y="1582"/>
                  </a:lnTo>
                  <a:lnTo>
                    <a:pt x="1328241" y="1479"/>
                  </a:lnTo>
                  <a:lnTo>
                    <a:pt x="1333845" y="1382"/>
                  </a:lnTo>
                  <a:lnTo>
                    <a:pt x="1339449" y="1289"/>
                  </a:lnTo>
                  <a:lnTo>
                    <a:pt x="1345054" y="1201"/>
                  </a:lnTo>
                  <a:lnTo>
                    <a:pt x="1350658" y="1117"/>
                  </a:lnTo>
                  <a:lnTo>
                    <a:pt x="1356263" y="1037"/>
                  </a:lnTo>
                  <a:lnTo>
                    <a:pt x="1361867" y="961"/>
                  </a:lnTo>
                  <a:lnTo>
                    <a:pt x="1367471" y="889"/>
                  </a:lnTo>
                  <a:lnTo>
                    <a:pt x="1373076" y="820"/>
                  </a:lnTo>
                  <a:lnTo>
                    <a:pt x="1378680" y="755"/>
                  </a:lnTo>
                  <a:lnTo>
                    <a:pt x="1384285" y="694"/>
                  </a:lnTo>
                  <a:lnTo>
                    <a:pt x="1389889" y="636"/>
                  </a:lnTo>
                  <a:lnTo>
                    <a:pt x="1395493" y="580"/>
                  </a:lnTo>
                  <a:lnTo>
                    <a:pt x="1401098" y="528"/>
                  </a:lnTo>
                  <a:lnTo>
                    <a:pt x="1406702" y="479"/>
                  </a:lnTo>
                  <a:lnTo>
                    <a:pt x="1412307" y="433"/>
                  </a:lnTo>
                  <a:lnTo>
                    <a:pt x="1417911" y="389"/>
                  </a:lnTo>
                  <a:lnTo>
                    <a:pt x="1423515" y="348"/>
                  </a:lnTo>
                  <a:lnTo>
                    <a:pt x="1429120" y="310"/>
                  </a:lnTo>
                  <a:lnTo>
                    <a:pt x="1434724" y="274"/>
                  </a:lnTo>
                  <a:lnTo>
                    <a:pt x="1440329" y="240"/>
                  </a:lnTo>
                  <a:lnTo>
                    <a:pt x="1445933" y="209"/>
                  </a:lnTo>
                  <a:lnTo>
                    <a:pt x="1451537" y="180"/>
                  </a:lnTo>
                  <a:lnTo>
                    <a:pt x="1457142" y="154"/>
                  </a:lnTo>
                  <a:lnTo>
                    <a:pt x="1462746" y="129"/>
                  </a:lnTo>
                  <a:lnTo>
                    <a:pt x="1468350" y="107"/>
                  </a:lnTo>
                  <a:lnTo>
                    <a:pt x="1473955" y="87"/>
                  </a:lnTo>
                  <a:lnTo>
                    <a:pt x="1479559" y="69"/>
                  </a:lnTo>
                  <a:lnTo>
                    <a:pt x="1485164" y="53"/>
                  </a:lnTo>
                  <a:lnTo>
                    <a:pt x="1490768" y="40"/>
                  </a:lnTo>
                  <a:lnTo>
                    <a:pt x="1496372" y="28"/>
                  </a:lnTo>
                  <a:lnTo>
                    <a:pt x="1501977" y="18"/>
                  </a:lnTo>
                  <a:lnTo>
                    <a:pt x="1507581" y="11"/>
                  </a:lnTo>
                  <a:lnTo>
                    <a:pt x="1513186" y="5"/>
                  </a:lnTo>
                  <a:lnTo>
                    <a:pt x="1518790" y="1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2"/>
                  </a:lnTo>
                  <a:lnTo>
                    <a:pt x="1541208" y="6"/>
                  </a:lnTo>
                  <a:lnTo>
                    <a:pt x="1546812" y="13"/>
                  </a:lnTo>
                  <a:lnTo>
                    <a:pt x="1552416" y="21"/>
                  </a:lnTo>
                  <a:lnTo>
                    <a:pt x="1558021" y="31"/>
                  </a:lnTo>
                  <a:lnTo>
                    <a:pt x="1563625" y="44"/>
                  </a:lnTo>
                  <a:lnTo>
                    <a:pt x="1569230" y="58"/>
                  </a:lnTo>
                  <a:lnTo>
                    <a:pt x="1574834" y="74"/>
                  </a:lnTo>
                  <a:lnTo>
                    <a:pt x="1580438" y="93"/>
                  </a:lnTo>
                  <a:lnTo>
                    <a:pt x="1586043" y="113"/>
                  </a:lnTo>
                  <a:lnTo>
                    <a:pt x="1591647" y="135"/>
                  </a:lnTo>
                  <a:lnTo>
                    <a:pt x="1597252" y="160"/>
                  </a:lnTo>
                  <a:lnTo>
                    <a:pt x="1602856" y="187"/>
                  </a:lnTo>
                  <a:lnTo>
                    <a:pt x="1608460" y="215"/>
                  </a:lnTo>
                  <a:lnTo>
                    <a:pt x="1614065" y="246"/>
                  </a:lnTo>
                  <a:lnTo>
                    <a:pt x="1619669" y="278"/>
                  </a:lnTo>
                  <a:lnTo>
                    <a:pt x="1625273" y="313"/>
                  </a:lnTo>
                  <a:lnTo>
                    <a:pt x="1630878" y="349"/>
                  </a:lnTo>
                  <a:lnTo>
                    <a:pt x="1636482" y="387"/>
                  </a:lnTo>
                  <a:lnTo>
                    <a:pt x="1642087" y="427"/>
                  </a:lnTo>
                  <a:lnTo>
                    <a:pt x="1647691" y="469"/>
                  </a:lnTo>
                  <a:lnTo>
                    <a:pt x="1653295" y="513"/>
                  </a:lnTo>
                  <a:lnTo>
                    <a:pt x="1658900" y="558"/>
                  </a:lnTo>
                  <a:lnTo>
                    <a:pt x="1664504" y="605"/>
                  </a:lnTo>
                  <a:lnTo>
                    <a:pt x="1670109" y="654"/>
                  </a:lnTo>
                  <a:lnTo>
                    <a:pt x="1675713" y="704"/>
                  </a:lnTo>
                  <a:lnTo>
                    <a:pt x="1681317" y="756"/>
                  </a:lnTo>
                  <a:lnTo>
                    <a:pt x="1686922" y="808"/>
                  </a:lnTo>
                  <a:lnTo>
                    <a:pt x="1692526" y="863"/>
                  </a:lnTo>
                  <a:lnTo>
                    <a:pt x="1698131" y="918"/>
                  </a:lnTo>
                  <a:lnTo>
                    <a:pt x="1703735" y="974"/>
                  </a:lnTo>
                  <a:lnTo>
                    <a:pt x="1709339" y="1032"/>
                  </a:lnTo>
                  <a:lnTo>
                    <a:pt x="1714944" y="1090"/>
                  </a:lnTo>
                  <a:lnTo>
                    <a:pt x="1720548" y="1148"/>
                  </a:lnTo>
                  <a:lnTo>
                    <a:pt x="1726153" y="1207"/>
                  </a:lnTo>
                  <a:lnTo>
                    <a:pt x="1731757" y="1266"/>
                  </a:lnTo>
                  <a:lnTo>
                    <a:pt x="1737361" y="1326"/>
                  </a:lnTo>
                  <a:lnTo>
                    <a:pt x="1742966" y="1385"/>
                  </a:lnTo>
                  <a:lnTo>
                    <a:pt x="1748570" y="1444"/>
                  </a:lnTo>
                  <a:lnTo>
                    <a:pt x="1754175" y="1502"/>
                  </a:lnTo>
                  <a:lnTo>
                    <a:pt x="1759779" y="1559"/>
                  </a:lnTo>
                  <a:lnTo>
                    <a:pt x="1765383" y="1616"/>
                  </a:lnTo>
                  <a:lnTo>
                    <a:pt x="1770988" y="1671"/>
                  </a:lnTo>
                  <a:lnTo>
                    <a:pt x="1776592" y="1725"/>
                  </a:lnTo>
                  <a:lnTo>
                    <a:pt x="1782196" y="1778"/>
                  </a:lnTo>
                  <a:lnTo>
                    <a:pt x="1787801" y="1829"/>
                  </a:lnTo>
                  <a:lnTo>
                    <a:pt x="1793405" y="1877"/>
                  </a:lnTo>
                  <a:lnTo>
                    <a:pt x="1799010" y="1924"/>
                  </a:lnTo>
                  <a:lnTo>
                    <a:pt x="1804614" y="1968"/>
                  </a:lnTo>
                  <a:lnTo>
                    <a:pt x="1810218" y="2010"/>
                  </a:lnTo>
                  <a:lnTo>
                    <a:pt x="1815823" y="2049"/>
                  </a:lnTo>
                  <a:lnTo>
                    <a:pt x="1821427" y="2085"/>
                  </a:lnTo>
                  <a:lnTo>
                    <a:pt x="1827032" y="2118"/>
                  </a:lnTo>
                  <a:lnTo>
                    <a:pt x="1832636" y="2148"/>
                  </a:lnTo>
                  <a:lnTo>
                    <a:pt x="1838240" y="2175"/>
                  </a:lnTo>
                  <a:lnTo>
                    <a:pt x="1843845" y="2198"/>
                  </a:lnTo>
                  <a:lnTo>
                    <a:pt x="1849449" y="2219"/>
                  </a:lnTo>
                  <a:lnTo>
                    <a:pt x="1855054" y="2235"/>
                  </a:lnTo>
                  <a:lnTo>
                    <a:pt x="1860658" y="2249"/>
                  </a:lnTo>
                  <a:lnTo>
                    <a:pt x="1866262" y="2259"/>
                  </a:lnTo>
                  <a:lnTo>
                    <a:pt x="1871867" y="2266"/>
                  </a:lnTo>
                  <a:lnTo>
                    <a:pt x="1877471" y="2270"/>
                  </a:lnTo>
                  <a:lnTo>
                    <a:pt x="1883076" y="2270"/>
                  </a:lnTo>
                  <a:lnTo>
                    <a:pt x="1877471" y="2270"/>
                  </a:lnTo>
                  <a:lnTo>
                    <a:pt x="1871867" y="2266"/>
                  </a:lnTo>
                  <a:lnTo>
                    <a:pt x="1866262" y="2259"/>
                  </a:lnTo>
                  <a:lnTo>
                    <a:pt x="1860658" y="2249"/>
                  </a:lnTo>
                  <a:lnTo>
                    <a:pt x="1855054" y="2235"/>
                  </a:lnTo>
                  <a:lnTo>
                    <a:pt x="1849449" y="2219"/>
                  </a:lnTo>
                  <a:lnTo>
                    <a:pt x="1843845" y="2198"/>
                  </a:lnTo>
                  <a:lnTo>
                    <a:pt x="1838240" y="2175"/>
                  </a:lnTo>
                  <a:lnTo>
                    <a:pt x="1832636" y="2148"/>
                  </a:lnTo>
                  <a:lnTo>
                    <a:pt x="1827032" y="2118"/>
                  </a:lnTo>
                  <a:lnTo>
                    <a:pt x="1821427" y="2085"/>
                  </a:lnTo>
                  <a:lnTo>
                    <a:pt x="1815823" y="2049"/>
                  </a:lnTo>
                  <a:lnTo>
                    <a:pt x="1810218" y="2010"/>
                  </a:lnTo>
                  <a:lnTo>
                    <a:pt x="1804614" y="1968"/>
                  </a:lnTo>
                  <a:lnTo>
                    <a:pt x="1799010" y="1924"/>
                  </a:lnTo>
                  <a:lnTo>
                    <a:pt x="1793405" y="1877"/>
                  </a:lnTo>
                  <a:lnTo>
                    <a:pt x="1787801" y="1829"/>
                  </a:lnTo>
                  <a:lnTo>
                    <a:pt x="1782196" y="1778"/>
                  </a:lnTo>
                  <a:lnTo>
                    <a:pt x="1776592" y="1726"/>
                  </a:lnTo>
                  <a:lnTo>
                    <a:pt x="1770988" y="1671"/>
                  </a:lnTo>
                  <a:lnTo>
                    <a:pt x="1765383" y="1616"/>
                  </a:lnTo>
                  <a:lnTo>
                    <a:pt x="1759779" y="1559"/>
                  </a:lnTo>
                  <a:lnTo>
                    <a:pt x="1754175" y="1502"/>
                  </a:lnTo>
                  <a:lnTo>
                    <a:pt x="1748570" y="1444"/>
                  </a:lnTo>
                  <a:lnTo>
                    <a:pt x="1742966" y="1385"/>
                  </a:lnTo>
                  <a:lnTo>
                    <a:pt x="1737361" y="1326"/>
                  </a:lnTo>
                  <a:lnTo>
                    <a:pt x="1731757" y="1266"/>
                  </a:lnTo>
                  <a:lnTo>
                    <a:pt x="1726153" y="1207"/>
                  </a:lnTo>
                  <a:lnTo>
                    <a:pt x="1720548" y="1148"/>
                  </a:lnTo>
                  <a:lnTo>
                    <a:pt x="1714944" y="1090"/>
                  </a:lnTo>
                  <a:lnTo>
                    <a:pt x="1709339" y="1032"/>
                  </a:lnTo>
                  <a:lnTo>
                    <a:pt x="1703735" y="975"/>
                  </a:lnTo>
                  <a:lnTo>
                    <a:pt x="1698131" y="918"/>
                  </a:lnTo>
                  <a:lnTo>
                    <a:pt x="1692526" y="863"/>
                  </a:lnTo>
                  <a:lnTo>
                    <a:pt x="1686922" y="809"/>
                  </a:lnTo>
                  <a:lnTo>
                    <a:pt x="1681317" y="756"/>
                  </a:lnTo>
                  <a:lnTo>
                    <a:pt x="1675713" y="705"/>
                  </a:lnTo>
                  <a:lnTo>
                    <a:pt x="1670109" y="655"/>
                  </a:lnTo>
                  <a:lnTo>
                    <a:pt x="1664504" y="606"/>
                  </a:lnTo>
                  <a:lnTo>
                    <a:pt x="1658900" y="559"/>
                  </a:lnTo>
                  <a:lnTo>
                    <a:pt x="1653295" y="514"/>
                  </a:lnTo>
                  <a:lnTo>
                    <a:pt x="1647691" y="471"/>
                  </a:lnTo>
                  <a:lnTo>
                    <a:pt x="1642087" y="429"/>
                  </a:lnTo>
                  <a:lnTo>
                    <a:pt x="1636482" y="389"/>
                  </a:lnTo>
                  <a:lnTo>
                    <a:pt x="1630878" y="351"/>
                  </a:lnTo>
                  <a:lnTo>
                    <a:pt x="1625273" y="315"/>
                  </a:lnTo>
                  <a:lnTo>
                    <a:pt x="1619669" y="281"/>
                  </a:lnTo>
                  <a:lnTo>
                    <a:pt x="1614065" y="249"/>
                  </a:lnTo>
                  <a:lnTo>
                    <a:pt x="1608460" y="219"/>
                  </a:lnTo>
                  <a:lnTo>
                    <a:pt x="1602856" y="191"/>
                  </a:lnTo>
                  <a:lnTo>
                    <a:pt x="1597252" y="165"/>
                  </a:lnTo>
                  <a:lnTo>
                    <a:pt x="1591647" y="141"/>
                  </a:lnTo>
                  <a:lnTo>
                    <a:pt x="1586043" y="120"/>
                  </a:lnTo>
                  <a:lnTo>
                    <a:pt x="1580438" y="100"/>
                  </a:lnTo>
                  <a:lnTo>
                    <a:pt x="1574834" y="83"/>
                  </a:lnTo>
                  <a:lnTo>
                    <a:pt x="1569230" y="68"/>
                  </a:lnTo>
                  <a:lnTo>
                    <a:pt x="1563625" y="55"/>
                  </a:lnTo>
                  <a:lnTo>
                    <a:pt x="1558021" y="44"/>
                  </a:lnTo>
                  <a:lnTo>
                    <a:pt x="1552416" y="35"/>
                  </a:lnTo>
                  <a:lnTo>
                    <a:pt x="1546812" y="29"/>
                  </a:lnTo>
                  <a:lnTo>
                    <a:pt x="1541208" y="25"/>
                  </a:lnTo>
                  <a:lnTo>
                    <a:pt x="1535603" y="23"/>
                  </a:lnTo>
                  <a:lnTo>
                    <a:pt x="1529999" y="24"/>
                  </a:lnTo>
                  <a:lnTo>
                    <a:pt x="1524394" y="27"/>
                  </a:lnTo>
                  <a:lnTo>
                    <a:pt x="1518790" y="32"/>
                  </a:lnTo>
                  <a:lnTo>
                    <a:pt x="1513186" y="40"/>
                  </a:lnTo>
                  <a:lnTo>
                    <a:pt x="1507581" y="50"/>
                  </a:lnTo>
                  <a:lnTo>
                    <a:pt x="1501977" y="63"/>
                  </a:lnTo>
                  <a:lnTo>
                    <a:pt x="1496372" y="79"/>
                  </a:lnTo>
                  <a:lnTo>
                    <a:pt x="1490768" y="98"/>
                  </a:lnTo>
                  <a:lnTo>
                    <a:pt x="1485164" y="119"/>
                  </a:lnTo>
                  <a:lnTo>
                    <a:pt x="1479559" y="143"/>
                  </a:lnTo>
                  <a:lnTo>
                    <a:pt x="1473955" y="171"/>
                  </a:lnTo>
                  <a:lnTo>
                    <a:pt x="1468350" y="202"/>
                  </a:lnTo>
                  <a:lnTo>
                    <a:pt x="1462746" y="237"/>
                  </a:lnTo>
                  <a:lnTo>
                    <a:pt x="1457142" y="275"/>
                  </a:lnTo>
                  <a:lnTo>
                    <a:pt x="1451537" y="317"/>
                  </a:lnTo>
                  <a:lnTo>
                    <a:pt x="1445933" y="364"/>
                  </a:lnTo>
                  <a:lnTo>
                    <a:pt x="1440329" y="415"/>
                  </a:lnTo>
                  <a:lnTo>
                    <a:pt x="1434724" y="471"/>
                  </a:lnTo>
                  <a:lnTo>
                    <a:pt x="1429120" y="532"/>
                  </a:lnTo>
                  <a:lnTo>
                    <a:pt x="1423515" y="598"/>
                  </a:lnTo>
                  <a:lnTo>
                    <a:pt x="1417911" y="671"/>
                  </a:lnTo>
                  <a:lnTo>
                    <a:pt x="1412307" y="750"/>
                  </a:lnTo>
                  <a:lnTo>
                    <a:pt x="1406702" y="836"/>
                  </a:lnTo>
                  <a:lnTo>
                    <a:pt x="1401098" y="930"/>
                  </a:lnTo>
                  <a:lnTo>
                    <a:pt x="1395493" y="1032"/>
                  </a:lnTo>
                  <a:lnTo>
                    <a:pt x="1389889" y="1142"/>
                  </a:lnTo>
                  <a:lnTo>
                    <a:pt x="1384285" y="1263"/>
                  </a:lnTo>
                  <a:lnTo>
                    <a:pt x="1378680" y="1394"/>
                  </a:lnTo>
                  <a:lnTo>
                    <a:pt x="1373076" y="1536"/>
                  </a:lnTo>
                  <a:lnTo>
                    <a:pt x="1367471" y="1691"/>
                  </a:lnTo>
                  <a:lnTo>
                    <a:pt x="1361867" y="1859"/>
                  </a:lnTo>
                  <a:lnTo>
                    <a:pt x="1356263" y="2042"/>
                  </a:lnTo>
                  <a:lnTo>
                    <a:pt x="1350658" y="2241"/>
                  </a:lnTo>
                  <a:lnTo>
                    <a:pt x="1345054" y="2457"/>
                  </a:lnTo>
                  <a:lnTo>
                    <a:pt x="1339449" y="2692"/>
                  </a:lnTo>
                  <a:lnTo>
                    <a:pt x="1333845" y="2948"/>
                  </a:lnTo>
                  <a:lnTo>
                    <a:pt x="1328241" y="3226"/>
                  </a:lnTo>
                  <a:lnTo>
                    <a:pt x="1322636" y="3528"/>
                  </a:lnTo>
                  <a:lnTo>
                    <a:pt x="1317032" y="3857"/>
                  </a:lnTo>
                  <a:lnTo>
                    <a:pt x="1311427" y="4214"/>
                  </a:lnTo>
                  <a:lnTo>
                    <a:pt x="1305823" y="4602"/>
                  </a:lnTo>
                  <a:lnTo>
                    <a:pt x="1300219" y="5024"/>
                  </a:lnTo>
                  <a:lnTo>
                    <a:pt x="1294614" y="5482"/>
                  </a:lnTo>
                  <a:lnTo>
                    <a:pt x="1289010" y="5980"/>
                  </a:lnTo>
                  <a:lnTo>
                    <a:pt x="1283406" y="6520"/>
                  </a:lnTo>
                  <a:lnTo>
                    <a:pt x="1277801" y="7106"/>
                  </a:lnTo>
                  <a:lnTo>
                    <a:pt x="1272197" y="7741"/>
                  </a:lnTo>
                  <a:lnTo>
                    <a:pt x="1266592" y="8429"/>
                  </a:lnTo>
                  <a:lnTo>
                    <a:pt x="1260988" y="9174"/>
                  </a:lnTo>
                  <a:lnTo>
                    <a:pt x="1255384" y="9981"/>
                  </a:lnTo>
                  <a:lnTo>
                    <a:pt x="1249779" y="10852"/>
                  </a:lnTo>
                  <a:lnTo>
                    <a:pt x="1244175" y="11794"/>
                  </a:lnTo>
                  <a:lnTo>
                    <a:pt x="1238570" y="12810"/>
                  </a:lnTo>
                  <a:lnTo>
                    <a:pt x="1232966" y="13906"/>
                  </a:lnTo>
                  <a:lnTo>
                    <a:pt x="1227362" y="15086"/>
                  </a:lnTo>
                  <a:lnTo>
                    <a:pt x="1221757" y="16355"/>
                  </a:lnTo>
                  <a:lnTo>
                    <a:pt x="1216153" y="17718"/>
                  </a:lnTo>
                  <a:lnTo>
                    <a:pt x="1210548" y="19181"/>
                  </a:lnTo>
                  <a:lnTo>
                    <a:pt x="1204944" y="20748"/>
                  </a:lnTo>
                  <a:lnTo>
                    <a:pt x="1199340" y="22425"/>
                  </a:lnTo>
                  <a:lnTo>
                    <a:pt x="1193735" y="24217"/>
                  </a:lnTo>
                  <a:lnTo>
                    <a:pt x="1188131" y="26129"/>
                  </a:lnTo>
                  <a:lnTo>
                    <a:pt x="1182526" y="28165"/>
                  </a:lnTo>
                  <a:lnTo>
                    <a:pt x="1176922" y="30330"/>
                  </a:lnTo>
                  <a:lnTo>
                    <a:pt x="1171318" y="32630"/>
                  </a:lnTo>
                  <a:lnTo>
                    <a:pt x="1165713" y="35068"/>
                  </a:lnTo>
                  <a:lnTo>
                    <a:pt x="1160109" y="37649"/>
                  </a:lnTo>
                  <a:lnTo>
                    <a:pt x="1154504" y="40375"/>
                  </a:lnTo>
                  <a:lnTo>
                    <a:pt x="1148900" y="43250"/>
                  </a:lnTo>
                  <a:lnTo>
                    <a:pt x="1143296" y="46276"/>
                  </a:lnTo>
                  <a:lnTo>
                    <a:pt x="1137691" y="49456"/>
                  </a:lnTo>
                  <a:lnTo>
                    <a:pt x="1132087" y="52789"/>
                  </a:lnTo>
                  <a:lnTo>
                    <a:pt x="1126482" y="56277"/>
                  </a:lnTo>
                  <a:lnTo>
                    <a:pt x="1120878" y="59920"/>
                  </a:lnTo>
                  <a:lnTo>
                    <a:pt x="1115274" y="63715"/>
                  </a:lnTo>
                  <a:lnTo>
                    <a:pt x="1109669" y="67660"/>
                  </a:lnTo>
                  <a:lnTo>
                    <a:pt x="1104065" y="71753"/>
                  </a:lnTo>
                  <a:lnTo>
                    <a:pt x="1098461" y="75989"/>
                  </a:lnTo>
                  <a:lnTo>
                    <a:pt x="1092856" y="80363"/>
                  </a:lnTo>
                  <a:lnTo>
                    <a:pt x="1087252" y="84869"/>
                  </a:lnTo>
                  <a:lnTo>
                    <a:pt x="1081647" y="89500"/>
                  </a:lnTo>
                  <a:lnTo>
                    <a:pt x="1076043" y="94246"/>
                  </a:lnTo>
                  <a:lnTo>
                    <a:pt x="1070439" y="99099"/>
                  </a:lnTo>
                  <a:lnTo>
                    <a:pt x="1064834" y="104049"/>
                  </a:lnTo>
                  <a:lnTo>
                    <a:pt x="1059230" y="109084"/>
                  </a:lnTo>
                  <a:lnTo>
                    <a:pt x="1053625" y="114192"/>
                  </a:lnTo>
                  <a:lnTo>
                    <a:pt x="1048021" y="119361"/>
                  </a:lnTo>
                  <a:lnTo>
                    <a:pt x="1042417" y="124577"/>
                  </a:lnTo>
                  <a:lnTo>
                    <a:pt x="1036812" y="129825"/>
                  </a:lnTo>
                  <a:lnTo>
                    <a:pt x="1031208" y="135093"/>
                  </a:lnTo>
                  <a:lnTo>
                    <a:pt x="1025603" y="140363"/>
                  </a:lnTo>
                  <a:lnTo>
                    <a:pt x="1019999" y="145622"/>
                  </a:lnTo>
                  <a:lnTo>
                    <a:pt x="1014395" y="150855"/>
                  </a:lnTo>
                  <a:lnTo>
                    <a:pt x="1008790" y="156045"/>
                  </a:lnTo>
                  <a:lnTo>
                    <a:pt x="1003186" y="161177"/>
                  </a:lnTo>
                  <a:lnTo>
                    <a:pt x="997581" y="166237"/>
                  </a:lnTo>
                  <a:lnTo>
                    <a:pt x="991977" y="171210"/>
                  </a:lnTo>
                  <a:lnTo>
                    <a:pt x="986373" y="176082"/>
                  </a:lnTo>
                  <a:lnTo>
                    <a:pt x="980768" y="180838"/>
                  </a:lnTo>
                  <a:lnTo>
                    <a:pt x="975164" y="185466"/>
                  </a:lnTo>
                  <a:lnTo>
                    <a:pt x="969559" y="189953"/>
                  </a:lnTo>
                  <a:lnTo>
                    <a:pt x="963955" y="194288"/>
                  </a:lnTo>
                  <a:lnTo>
                    <a:pt x="958351" y="198458"/>
                  </a:lnTo>
                  <a:lnTo>
                    <a:pt x="952746" y="202455"/>
                  </a:lnTo>
                  <a:lnTo>
                    <a:pt x="947142" y="206269"/>
                  </a:lnTo>
                  <a:lnTo>
                    <a:pt x="941538" y="209891"/>
                  </a:lnTo>
                  <a:lnTo>
                    <a:pt x="935933" y="213315"/>
                  </a:lnTo>
                  <a:lnTo>
                    <a:pt x="930329" y="216532"/>
                  </a:lnTo>
                  <a:lnTo>
                    <a:pt x="924724" y="219538"/>
                  </a:lnTo>
                  <a:lnTo>
                    <a:pt x="919120" y="222328"/>
                  </a:lnTo>
                  <a:lnTo>
                    <a:pt x="913516" y="224898"/>
                  </a:lnTo>
                  <a:lnTo>
                    <a:pt x="907911" y="227244"/>
                  </a:lnTo>
                  <a:lnTo>
                    <a:pt x="902307" y="229364"/>
                  </a:lnTo>
                  <a:lnTo>
                    <a:pt x="896702" y="231258"/>
                  </a:lnTo>
                  <a:lnTo>
                    <a:pt x="891098" y="232924"/>
                  </a:lnTo>
                  <a:lnTo>
                    <a:pt x="885494" y="234362"/>
                  </a:lnTo>
                  <a:lnTo>
                    <a:pt x="879889" y="235573"/>
                  </a:lnTo>
                  <a:lnTo>
                    <a:pt x="874285" y="236558"/>
                  </a:lnTo>
                  <a:lnTo>
                    <a:pt x="868680" y="237320"/>
                  </a:lnTo>
                  <a:lnTo>
                    <a:pt x="863076" y="237861"/>
                  </a:lnTo>
                  <a:lnTo>
                    <a:pt x="857472" y="238185"/>
                  </a:lnTo>
                  <a:lnTo>
                    <a:pt x="851867" y="238295"/>
                  </a:lnTo>
                  <a:lnTo>
                    <a:pt x="846263" y="238196"/>
                  </a:lnTo>
                  <a:lnTo>
                    <a:pt x="840658" y="237892"/>
                  </a:lnTo>
                  <a:lnTo>
                    <a:pt x="835054" y="237388"/>
                  </a:lnTo>
                  <a:lnTo>
                    <a:pt x="829450" y="236691"/>
                  </a:lnTo>
                  <a:lnTo>
                    <a:pt x="823845" y="235807"/>
                  </a:lnTo>
                  <a:lnTo>
                    <a:pt x="818241" y="234741"/>
                  </a:lnTo>
                  <a:lnTo>
                    <a:pt x="812636" y="233501"/>
                  </a:lnTo>
                  <a:lnTo>
                    <a:pt x="807032" y="232093"/>
                  </a:lnTo>
                  <a:lnTo>
                    <a:pt x="801428" y="230526"/>
                  </a:lnTo>
                  <a:lnTo>
                    <a:pt x="795823" y="228806"/>
                  </a:lnTo>
                  <a:lnTo>
                    <a:pt x="790219" y="226942"/>
                  </a:lnTo>
                  <a:lnTo>
                    <a:pt x="784615" y="224942"/>
                  </a:lnTo>
                  <a:lnTo>
                    <a:pt x="779010" y="222814"/>
                  </a:lnTo>
                  <a:lnTo>
                    <a:pt x="773406" y="220567"/>
                  </a:lnTo>
                  <a:lnTo>
                    <a:pt x="767801" y="218209"/>
                  </a:lnTo>
                  <a:lnTo>
                    <a:pt x="762197" y="215749"/>
                  </a:lnTo>
                  <a:lnTo>
                    <a:pt x="756593" y="213196"/>
                  </a:lnTo>
                  <a:lnTo>
                    <a:pt x="750988" y="210559"/>
                  </a:lnTo>
                  <a:lnTo>
                    <a:pt x="745384" y="207846"/>
                  </a:lnTo>
                  <a:lnTo>
                    <a:pt x="739779" y="205068"/>
                  </a:lnTo>
                  <a:lnTo>
                    <a:pt x="734175" y="202231"/>
                  </a:lnTo>
                  <a:lnTo>
                    <a:pt x="728571" y="199346"/>
                  </a:lnTo>
                  <a:lnTo>
                    <a:pt x="722966" y="196421"/>
                  </a:lnTo>
                  <a:lnTo>
                    <a:pt x="717362" y="193465"/>
                  </a:lnTo>
                  <a:lnTo>
                    <a:pt x="711757" y="190485"/>
                  </a:lnTo>
                  <a:lnTo>
                    <a:pt x="706153" y="187491"/>
                  </a:lnTo>
                  <a:lnTo>
                    <a:pt x="700549" y="184491"/>
                  </a:lnTo>
                  <a:lnTo>
                    <a:pt x="694944" y="181491"/>
                  </a:lnTo>
                  <a:lnTo>
                    <a:pt x="689340" y="178500"/>
                  </a:lnTo>
                  <a:lnTo>
                    <a:pt x="683735" y="175525"/>
                  </a:lnTo>
                  <a:lnTo>
                    <a:pt x="678131" y="172573"/>
                  </a:lnTo>
                  <a:lnTo>
                    <a:pt x="672527" y="169651"/>
                  </a:lnTo>
                  <a:lnTo>
                    <a:pt x="666922" y="166763"/>
                  </a:lnTo>
                  <a:lnTo>
                    <a:pt x="661318" y="163918"/>
                  </a:lnTo>
                  <a:lnTo>
                    <a:pt x="655713" y="161119"/>
                  </a:lnTo>
                  <a:lnTo>
                    <a:pt x="650109" y="158372"/>
                  </a:lnTo>
                  <a:lnTo>
                    <a:pt x="644505" y="155681"/>
                  </a:lnTo>
                  <a:lnTo>
                    <a:pt x="638900" y="153052"/>
                  </a:lnTo>
                  <a:lnTo>
                    <a:pt x="633296" y="150487"/>
                  </a:lnTo>
                  <a:lnTo>
                    <a:pt x="627692" y="147989"/>
                  </a:lnTo>
                  <a:lnTo>
                    <a:pt x="622087" y="145563"/>
                  </a:lnTo>
                  <a:lnTo>
                    <a:pt x="616483" y="143211"/>
                  </a:lnTo>
                  <a:lnTo>
                    <a:pt x="610878" y="140934"/>
                  </a:lnTo>
                  <a:lnTo>
                    <a:pt x="605274" y="138734"/>
                  </a:lnTo>
                  <a:lnTo>
                    <a:pt x="599670" y="136614"/>
                  </a:lnTo>
                  <a:lnTo>
                    <a:pt x="594065" y="134574"/>
                  </a:lnTo>
                  <a:lnTo>
                    <a:pt x="588461" y="132614"/>
                  </a:lnTo>
                  <a:lnTo>
                    <a:pt x="582856" y="130736"/>
                  </a:lnTo>
                  <a:lnTo>
                    <a:pt x="577252" y="128939"/>
                  </a:lnTo>
                  <a:lnTo>
                    <a:pt x="571648" y="127223"/>
                  </a:lnTo>
                  <a:lnTo>
                    <a:pt x="566043" y="125588"/>
                  </a:lnTo>
                  <a:lnTo>
                    <a:pt x="560439" y="124033"/>
                  </a:lnTo>
                  <a:lnTo>
                    <a:pt x="554834" y="122558"/>
                  </a:lnTo>
                  <a:lnTo>
                    <a:pt x="549230" y="121160"/>
                  </a:lnTo>
                  <a:lnTo>
                    <a:pt x="543626" y="119840"/>
                  </a:lnTo>
                  <a:lnTo>
                    <a:pt x="538021" y="118595"/>
                  </a:lnTo>
                  <a:lnTo>
                    <a:pt x="532417" y="117425"/>
                  </a:lnTo>
                  <a:lnTo>
                    <a:pt x="526812" y="116327"/>
                  </a:lnTo>
                  <a:lnTo>
                    <a:pt x="521208" y="115300"/>
                  </a:lnTo>
                  <a:lnTo>
                    <a:pt x="515604" y="114342"/>
                  </a:lnTo>
                  <a:lnTo>
                    <a:pt x="509999" y="113451"/>
                  </a:lnTo>
                  <a:lnTo>
                    <a:pt x="504395" y="112626"/>
                  </a:lnTo>
                  <a:lnTo>
                    <a:pt x="498790" y="111865"/>
                  </a:lnTo>
                  <a:lnTo>
                    <a:pt x="493186" y="111166"/>
                  </a:lnTo>
                  <a:lnTo>
                    <a:pt x="487582" y="110526"/>
                  </a:lnTo>
                  <a:lnTo>
                    <a:pt x="481977" y="109945"/>
                  </a:lnTo>
                  <a:lnTo>
                    <a:pt x="476373" y="109420"/>
                  </a:lnTo>
                  <a:lnTo>
                    <a:pt x="470769" y="108950"/>
                  </a:lnTo>
                  <a:lnTo>
                    <a:pt x="465164" y="108534"/>
                  </a:lnTo>
                  <a:lnTo>
                    <a:pt x="459560" y="108168"/>
                  </a:lnTo>
                  <a:lnTo>
                    <a:pt x="453955" y="107853"/>
                  </a:lnTo>
                  <a:lnTo>
                    <a:pt x="448351" y="107587"/>
                  </a:lnTo>
                  <a:lnTo>
                    <a:pt x="442747" y="107368"/>
                  </a:lnTo>
                  <a:lnTo>
                    <a:pt x="437142" y="107195"/>
                  </a:lnTo>
                  <a:lnTo>
                    <a:pt x="431538" y="107067"/>
                  </a:lnTo>
                  <a:lnTo>
                    <a:pt x="425933" y="106983"/>
                  </a:lnTo>
                  <a:lnTo>
                    <a:pt x="420329" y="106942"/>
                  </a:lnTo>
                  <a:lnTo>
                    <a:pt x="414725" y="106943"/>
                  </a:lnTo>
                  <a:lnTo>
                    <a:pt x="409120" y="106986"/>
                  </a:lnTo>
                  <a:lnTo>
                    <a:pt x="403516" y="107070"/>
                  </a:lnTo>
                  <a:lnTo>
                    <a:pt x="397911" y="107194"/>
                  </a:lnTo>
                  <a:lnTo>
                    <a:pt x="392307" y="107359"/>
                  </a:lnTo>
                  <a:lnTo>
                    <a:pt x="386703" y="107564"/>
                  </a:lnTo>
                  <a:lnTo>
                    <a:pt x="381098" y="107809"/>
                  </a:lnTo>
                  <a:lnTo>
                    <a:pt x="375494" y="108094"/>
                  </a:lnTo>
                  <a:lnTo>
                    <a:pt x="369889" y="108420"/>
                  </a:lnTo>
                  <a:lnTo>
                    <a:pt x="364285" y="108785"/>
                  </a:lnTo>
                  <a:lnTo>
                    <a:pt x="358681" y="109192"/>
                  </a:lnTo>
                  <a:lnTo>
                    <a:pt x="353076" y="109641"/>
                  </a:lnTo>
                  <a:lnTo>
                    <a:pt x="347472" y="110131"/>
                  </a:lnTo>
                  <a:lnTo>
                    <a:pt x="341867" y="110665"/>
                  </a:lnTo>
                  <a:lnTo>
                    <a:pt x="336263" y="111242"/>
                  </a:lnTo>
                  <a:lnTo>
                    <a:pt x="330659" y="111865"/>
                  </a:lnTo>
                  <a:lnTo>
                    <a:pt x="325054" y="112534"/>
                  </a:lnTo>
                  <a:lnTo>
                    <a:pt x="319450" y="113251"/>
                  </a:lnTo>
                  <a:lnTo>
                    <a:pt x="313846" y="114017"/>
                  </a:lnTo>
                  <a:lnTo>
                    <a:pt x="308241" y="114834"/>
                  </a:lnTo>
                  <a:lnTo>
                    <a:pt x="302637" y="115703"/>
                  </a:lnTo>
                  <a:lnTo>
                    <a:pt x="297032" y="116627"/>
                  </a:lnTo>
                  <a:lnTo>
                    <a:pt x="291428" y="117607"/>
                  </a:lnTo>
                  <a:lnTo>
                    <a:pt x="285824" y="118647"/>
                  </a:lnTo>
                  <a:lnTo>
                    <a:pt x="280219" y="119747"/>
                  </a:lnTo>
                  <a:lnTo>
                    <a:pt x="274615" y="120911"/>
                  </a:lnTo>
                  <a:lnTo>
                    <a:pt x="269010" y="122142"/>
                  </a:lnTo>
                  <a:lnTo>
                    <a:pt x="263406" y="123442"/>
                  </a:lnTo>
                  <a:lnTo>
                    <a:pt x="257802" y="124814"/>
                  </a:lnTo>
                  <a:lnTo>
                    <a:pt x="252197" y="126261"/>
                  </a:lnTo>
                  <a:lnTo>
                    <a:pt x="246593" y="127787"/>
                  </a:lnTo>
                  <a:lnTo>
                    <a:pt x="240988" y="129395"/>
                  </a:lnTo>
                  <a:lnTo>
                    <a:pt x="235384" y="131089"/>
                  </a:lnTo>
                  <a:lnTo>
                    <a:pt x="229780" y="132873"/>
                  </a:lnTo>
                  <a:lnTo>
                    <a:pt x="224175" y="134750"/>
                  </a:lnTo>
                  <a:lnTo>
                    <a:pt x="218571" y="136725"/>
                  </a:lnTo>
                  <a:lnTo>
                    <a:pt x="212966" y="138802"/>
                  </a:lnTo>
                  <a:lnTo>
                    <a:pt x="207362" y="140986"/>
                  </a:lnTo>
                  <a:lnTo>
                    <a:pt x="201758" y="143280"/>
                  </a:lnTo>
                  <a:lnTo>
                    <a:pt x="196153" y="145691"/>
                  </a:lnTo>
                  <a:lnTo>
                    <a:pt x="190549" y="148222"/>
                  </a:lnTo>
                  <a:lnTo>
                    <a:pt x="184944" y="150879"/>
                  </a:lnTo>
                  <a:lnTo>
                    <a:pt x="179340" y="153668"/>
                  </a:lnTo>
                  <a:lnTo>
                    <a:pt x="173736" y="156593"/>
                  </a:lnTo>
                  <a:lnTo>
                    <a:pt x="168131" y="159660"/>
                  </a:lnTo>
                  <a:lnTo>
                    <a:pt x="162527" y="162874"/>
                  </a:lnTo>
                  <a:lnTo>
                    <a:pt x="156923" y="166241"/>
                  </a:lnTo>
                  <a:lnTo>
                    <a:pt x="151318" y="169768"/>
                  </a:lnTo>
                  <a:lnTo>
                    <a:pt x="145714" y="173458"/>
                  </a:lnTo>
                  <a:lnTo>
                    <a:pt x="140109" y="177319"/>
                  </a:lnTo>
                  <a:lnTo>
                    <a:pt x="134505" y="181356"/>
                  </a:lnTo>
                  <a:lnTo>
                    <a:pt x="128901" y="185575"/>
                  </a:lnTo>
                  <a:lnTo>
                    <a:pt x="123296" y="189981"/>
                  </a:lnTo>
                  <a:lnTo>
                    <a:pt x="117692" y="194579"/>
                  </a:lnTo>
                  <a:lnTo>
                    <a:pt x="112087" y="199375"/>
                  </a:lnTo>
                  <a:lnTo>
                    <a:pt x="106483" y="204374"/>
                  </a:lnTo>
                  <a:lnTo>
                    <a:pt x="100879" y="209581"/>
                  </a:lnTo>
                  <a:lnTo>
                    <a:pt x="95274" y="214999"/>
                  </a:lnTo>
                  <a:lnTo>
                    <a:pt x="89670" y="220634"/>
                  </a:lnTo>
                  <a:lnTo>
                    <a:pt x="84065" y="226488"/>
                  </a:lnTo>
                  <a:lnTo>
                    <a:pt x="78461" y="232565"/>
                  </a:lnTo>
                  <a:lnTo>
                    <a:pt x="72857" y="238867"/>
                  </a:lnTo>
                  <a:lnTo>
                    <a:pt x="67252" y="245396"/>
                  </a:lnTo>
                  <a:lnTo>
                    <a:pt x="61648" y="252153"/>
                  </a:lnTo>
                  <a:lnTo>
                    <a:pt x="56043" y="259138"/>
                  </a:lnTo>
                  <a:lnTo>
                    <a:pt x="50439" y="266350"/>
                  </a:lnTo>
                  <a:lnTo>
                    <a:pt x="44835" y="273788"/>
                  </a:lnTo>
                  <a:lnTo>
                    <a:pt x="39230" y="281450"/>
                  </a:lnTo>
                  <a:lnTo>
                    <a:pt x="33626" y="289330"/>
                  </a:lnTo>
                  <a:lnTo>
                    <a:pt x="28021" y="297426"/>
                  </a:lnTo>
                  <a:lnTo>
                    <a:pt x="22417" y="305730"/>
                  </a:lnTo>
                  <a:lnTo>
                    <a:pt x="16813" y="314235"/>
                  </a:lnTo>
                  <a:lnTo>
                    <a:pt x="11208" y="322932"/>
                  </a:lnTo>
                  <a:lnTo>
                    <a:pt x="5604" y="331812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691486" y="4268144"/>
              <a:ext cx="1883076" cy="340862"/>
            </a:xfrm>
            <a:custGeom>
              <a:avLst/>
              <a:pathLst>
                <a:path w="1883076" h="340862">
                  <a:moveTo>
                    <a:pt x="0" y="340862"/>
                  </a:moveTo>
                  <a:lnTo>
                    <a:pt x="5604" y="331810"/>
                  </a:lnTo>
                  <a:lnTo>
                    <a:pt x="11208" y="322930"/>
                  </a:lnTo>
                  <a:lnTo>
                    <a:pt x="16813" y="314232"/>
                  </a:lnTo>
                  <a:lnTo>
                    <a:pt x="22417" y="305727"/>
                  </a:lnTo>
                  <a:lnTo>
                    <a:pt x="28021" y="297422"/>
                  </a:lnTo>
                  <a:lnTo>
                    <a:pt x="33626" y="289327"/>
                  </a:lnTo>
                  <a:lnTo>
                    <a:pt x="39230" y="281445"/>
                  </a:lnTo>
                  <a:lnTo>
                    <a:pt x="44835" y="273783"/>
                  </a:lnTo>
                  <a:lnTo>
                    <a:pt x="50439" y="266344"/>
                  </a:lnTo>
                  <a:lnTo>
                    <a:pt x="56043" y="259131"/>
                  </a:lnTo>
                  <a:lnTo>
                    <a:pt x="61648" y="252145"/>
                  </a:lnTo>
                  <a:lnTo>
                    <a:pt x="67252" y="245388"/>
                  </a:lnTo>
                  <a:lnTo>
                    <a:pt x="72857" y="238858"/>
                  </a:lnTo>
                  <a:lnTo>
                    <a:pt x="78461" y="232554"/>
                  </a:lnTo>
                  <a:lnTo>
                    <a:pt x="84065" y="226476"/>
                  </a:lnTo>
                  <a:lnTo>
                    <a:pt x="89670" y="220620"/>
                  </a:lnTo>
                  <a:lnTo>
                    <a:pt x="95274" y="214984"/>
                  </a:lnTo>
                  <a:lnTo>
                    <a:pt x="100879" y="209563"/>
                  </a:lnTo>
                  <a:lnTo>
                    <a:pt x="106483" y="204354"/>
                  </a:lnTo>
                  <a:lnTo>
                    <a:pt x="112087" y="199353"/>
                  </a:lnTo>
                  <a:lnTo>
                    <a:pt x="117692" y="194554"/>
                  </a:lnTo>
                  <a:lnTo>
                    <a:pt x="123296" y="189953"/>
                  </a:lnTo>
                  <a:lnTo>
                    <a:pt x="128901" y="185544"/>
                  </a:lnTo>
                  <a:lnTo>
                    <a:pt x="134505" y="181321"/>
                  </a:lnTo>
                  <a:lnTo>
                    <a:pt x="140109" y="177280"/>
                  </a:lnTo>
                  <a:lnTo>
                    <a:pt x="145714" y="173414"/>
                  </a:lnTo>
                  <a:lnTo>
                    <a:pt x="151318" y="169718"/>
                  </a:lnTo>
                  <a:lnTo>
                    <a:pt x="156923" y="166186"/>
                  </a:lnTo>
                  <a:lnTo>
                    <a:pt x="162527" y="162812"/>
                  </a:lnTo>
                  <a:lnTo>
                    <a:pt x="168131" y="159591"/>
                  </a:lnTo>
                  <a:lnTo>
                    <a:pt x="173736" y="156516"/>
                  </a:lnTo>
                  <a:lnTo>
                    <a:pt x="179340" y="153582"/>
                  </a:lnTo>
                  <a:lnTo>
                    <a:pt x="184944" y="150784"/>
                  </a:lnTo>
                  <a:lnTo>
                    <a:pt x="190549" y="148116"/>
                  </a:lnTo>
                  <a:lnTo>
                    <a:pt x="196153" y="145572"/>
                  </a:lnTo>
                  <a:lnTo>
                    <a:pt x="201758" y="143148"/>
                  </a:lnTo>
                  <a:lnTo>
                    <a:pt x="207362" y="140839"/>
                  </a:lnTo>
                  <a:lnTo>
                    <a:pt x="212966" y="138639"/>
                  </a:lnTo>
                  <a:lnTo>
                    <a:pt x="218571" y="136544"/>
                  </a:lnTo>
                  <a:lnTo>
                    <a:pt x="224175" y="134549"/>
                  </a:lnTo>
                  <a:lnTo>
                    <a:pt x="229780" y="132650"/>
                  </a:lnTo>
                  <a:lnTo>
                    <a:pt x="235384" y="130842"/>
                  </a:lnTo>
                  <a:lnTo>
                    <a:pt x="240988" y="129121"/>
                  </a:lnTo>
                  <a:lnTo>
                    <a:pt x="246593" y="127483"/>
                  </a:lnTo>
                  <a:lnTo>
                    <a:pt x="252197" y="125925"/>
                  </a:lnTo>
                  <a:lnTo>
                    <a:pt x="257802" y="124442"/>
                  </a:lnTo>
                  <a:lnTo>
                    <a:pt x="263406" y="123030"/>
                  </a:lnTo>
                  <a:lnTo>
                    <a:pt x="269010" y="121687"/>
                  </a:lnTo>
                  <a:lnTo>
                    <a:pt x="274615" y="120409"/>
                  </a:lnTo>
                  <a:lnTo>
                    <a:pt x="280219" y="119193"/>
                  </a:lnTo>
                  <a:lnTo>
                    <a:pt x="285824" y="118036"/>
                  </a:lnTo>
                  <a:lnTo>
                    <a:pt x="291428" y="116934"/>
                  </a:lnTo>
                  <a:lnTo>
                    <a:pt x="297032" y="115885"/>
                  </a:lnTo>
                  <a:lnTo>
                    <a:pt x="302637" y="114886"/>
                  </a:lnTo>
                  <a:lnTo>
                    <a:pt x="308241" y="113934"/>
                  </a:lnTo>
                  <a:lnTo>
                    <a:pt x="313846" y="113028"/>
                  </a:lnTo>
                  <a:lnTo>
                    <a:pt x="319450" y="112164"/>
                  </a:lnTo>
                  <a:lnTo>
                    <a:pt x="325054" y="111340"/>
                  </a:lnTo>
                  <a:lnTo>
                    <a:pt x="330659" y="110554"/>
                  </a:lnTo>
                  <a:lnTo>
                    <a:pt x="336263" y="109804"/>
                  </a:lnTo>
                  <a:lnTo>
                    <a:pt x="341867" y="109088"/>
                  </a:lnTo>
                  <a:lnTo>
                    <a:pt x="347472" y="108404"/>
                  </a:lnTo>
                  <a:lnTo>
                    <a:pt x="353076" y="107749"/>
                  </a:lnTo>
                  <a:lnTo>
                    <a:pt x="358681" y="107122"/>
                  </a:lnTo>
                  <a:lnTo>
                    <a:pt x="364285" y="106521"/>
                  </a:lnTo>
                  <a:lnTo>
                    <a:pt x="369889" y="105945"/>
                  </a:lnTo>
                  <a:lnTo>
                    <a:pt x="375494" y="105391"/>
                  </a:lnTo>
                  <a:lnTo>
                    <a:pt x="381098" y="104859"/>
                  </a:lnTo>
                  <a:lnTo>
                    <a:pt x="386703" y="104346"/>
                  </a:lnTo>
                  <a:lnTo>
                    <a:pt x="392307" y="103850"/>
                  </a:lnTo>
                  <a:lnTo>
                    <a:pt x="397911" y="103372"/>
                  </a:lnTo>
                  <a:lnTo>
                    <a:pt x="403516" y="102908"/>
                  </a:lnTo>
                  <a:lnTo>
                    <a:pt x="409120" y="102459"/>
                  </a:lnTo>
                  <a:lnTo>
                    <a:pt x="414725" y="102021"/>
                  </a:lnTo>
                  <a:lnTo>
                    <a:pt x="420329" y="101595"/>
                  </a:lnTo>
                  <a:lnTo>
                    <a:pt x="425933" y="101178"/>
                  </a:lnTo>
                  <a:lnTo>
                    <a:pt x="431538" y="100769"/>
                  </a:lnTo>
                  <a:lnTo>
                    <a:pt x="437142" y="100368"/>
                  </a:lnTo>
                  <a:lnTo>
                    <a:pt x="442747" y="99972"/>
                  </a:lnTo>
                  <a:lnTo>
                    <a:pt x="448351" y="99581"/>
                  </a:lnTo>
                  <a:lnTo>
                    <a:pt x="453955" y="99194"/>
                  </a:lnTo>
                  <a:lnTo>
                    <a:pt x="459560" y="98809"/>
                  </a:lnTo>
                  <a:lnTo>
                    <a:pt x="465164" y="98426"/>
                  </a:lnTo>
                  <a:lnTo>
                    <a:pt x="470769" y="98042"/>
                  </a:lnTo>
                  <a:lnTo>
                    <a:pt x="476373" y="97658"/>
                  </a:lnTo>
                  <a:lnTo>
                    <a:pt x="481977" y="97271"/>
                  </a:lnTo>
                  <a:lnTo>
                    <a:pt x="487582" y="96882"/>
                  </a:lnTo>
                  <a:lnTo>
                    <a:pt x="493186" y="96488"/>
                  </a:lnTo>
                  <a:lnTo>
                    <a:pt x="498790" y="96089"/>
                  </a:lnTo>
                  <a:lnTo>
                    <a:pt x="504395" y="95684"/>
                  </a:lnTo>
                  <a:lnTo>
                    <a:pt x="509999" y="95272"/>
                  </a:lnTo>
                  <a:lnTo>
                    <a:pt x="515604" y="94852"/>
                  </a:lnTo>
                  <a:lnTo>
                    <a:pt x="521208" y="94423"/>
                  </a:lnTo>
                  <a:lnTo>
                    <a:pt x="526812" y="93984"/>
                  </a:lnTo>
                  <a:lnTo>
                    <a:pt x="532417" y="93535"/>
                  </a:lnTo>
                  <a:lnTo>
                    <a:pt x="538021" y="93074"/>
                  </a:lnTo>
                  <a:lnTo>
                    <a:pt x="543626" y="92601"/>
                  </a:lnTo>
                  <a:lnTo>
                    <a:pt x="549230" y="92114"/>
                  </a:lnTo>
                  <a:lnTo>
                    <a:pt x="554834" y="91614"/>
                  </a:lnTo>
                  <a:lnTo>
                    <a:pt x="560439" y="91099"/>
                  </a:lnTo>
                  <a:lnTo>
                    <a:pt x="566043" y="90570"/>
                  </a:lnTo>
                  <a:lnTo>
                    <a:pt x="571648" y="90024"/>
                  </a:lnTo>
                  <a:lnTo>
                    <a:pt x="577252" y="89463"/>
                  </a:lnTo>
                  <a:lnTo>
                    <a:pt x="582856" y="88885"/>
                  </a:lnTo>
                  <a:lnTo>
                    <a:pt x="588461" y="88289"/>
                  </a:lnTo>
                  <a:lnTo>
                    <a:pt x="594065" y="87676"/>
                  </a:lnTo>
                  <a:lnTo>
                    <a:pt x="599670" y="87046"/>
                  </a:lnTo>
                  <a:lnTo>
                    <a:pt x="605274" y="86397"/>
                  </a:lnTo>
                  <a:lnTo>
                    <a:pt x="610878" y="85731"/>
                  </a:lnTo>
                  <a:lnTo>
                    <a:pt x="616483" y="85046"/>
                  </a:lnTo>
                  <a:lnTo>
                    <a:pt x="622087" y="84343"/>
                  </a:lnTo>
                  <a:lnTo>
                    <a:pt x="627692" y="83622"/>
                  </a:lnTo>
                  <a:lnTo>
                    <a:pt x="633296" y="82882"/>
                  </a:lnTo>
                  <a:lnTo>
                    <a:pt x="638900" y="82125"/>
                  </a:lnTo>
                  <a:lnTo>
                    <a:pt x="644505" y="81350"/>
                  </a:lnTo>
                  <a:lnTo>
                    <a:pt x="650109" y="80558"/>
                  </a:lnTo>
                  <a:lnTo>
                    <a:pt x="655713" y="79749"/>
                  </a:lnTo>
                  <a:lnTo>
                    <a:pt x="661318" y="78923"/>
                  </a:lnTo>
                  <a:lnTo>
                    <a:pt x="666922" y="78081"/>
                  </a:lnTo>
                  <a:lnTo>
                    <a:pt x="672527" y="77224"/>
                  </a:lnTo>
                  <a:lnTo>
                    <a:pt x="678131" y="76352"/>
                  </a:lnTo>
                  <a:lnTo>
                    <a:pt x="683735" y="75467"/>
                  </a:lnTo>
                  <a:lnTo>
                    <a:pt x="689340" y="74568"/>
                  </a:lnTo>
                  <a:lnTo>
                    <a:pt x="694944" y="73656"/>
                  </a:lnTo>
                  <a:lnTo>
                    <a:pt x="700549" y="72733"/>
                  </a:lnTo>
                  <a:lnTo>
                    <a:pt x="706153" y="71799"/>
                  </a:lnTo>
                  <a:lnTo>
                    <a:pt x="711757" y="70855"/>
                  </a:lnTo>
                  <a:lnTo>
                    <a:pt x="717362" y="69902"/>
                  </a:lnTo>
                  <a:lnTo>
                    <a:pt x="722966" y="68942"/>
                  </a:lnTo>
                  <a:lnTo>
                    <a:pt x="728571" y="67974"/>
                  </a:lnTo>
                  <a:lnTo>
                    <a:pt x="734175" y="67000"/>
                  </a:lnTo>
                  <a:lnTo>
                    <a:pt x="739779" y="66021"/>
                  </a:lnTo>
                  <a:lnTo>
                    <a:pt x="745384" y="65037"/>
                  </a:lnTo>
                  <a:lnTo>
                    <a:pt x="750988" y="64051"/>
                  </a:lnTo>
                  <a:lnTo>
                    <a:pt x="756593" y="63062"/>
                  </a:lnTo>
                  <a:lnTo>
                    <a:pt x="762197" y="62071"/>
                  </a:lnTo>
                  <a:lnTo>
                    <a:pt x="767801" y="61080"/>
                  </a:lnTo>
                  <a:lnTo>
                    <a:pt x="773406" y="60089"/>
                  </a:lnTo>
                  <a:lnTo>
                    <a:pt x="779010" y="59099"/>
                  </a:lnTo>
                  <a:lnTo>
                    <a:pt x="784615" y="58111"/>
                  </a:lnTo>
                  <a:lnTo>
                    <a:pt x="790219" y="57125"/>
                  </a:lnTo>
                  <a:lnTo>
                    <a:pt x="795823" y="56143"/>
                  </a:lnTo>
                  <a:lnTo>
                    <a:pt x="801428" y="55164"/>
                  </a:lnTo>
                  <a:lnTo>
                    <a:pt x="807032" y="54190"/>
                  </a:lnTo>
                  <a:lnTo>
                    <a:pt x="812636" y="53220"/>
                  </a:lnTo>
                  <a:lnTo>
                    <a:pt x="818241" y="52256"/>
                  </a:lnTo>
                  <a:lnTo>
                    <a:pt x="823845" y="51297"/>
                  </a:lnTo>
                  <a:lnTo>
                    <a:pt x="829450" y="50345"/>
                  </a:lnTo>
                  <a:lnTo>
                    <a:pt x="835054" y="49399"/>
                  </a:lnTo>
                  <a:lnTo>
                    <a:pt x="840658" y="48459"/>
                  </a:lnTo>
                  <a:lnTo>
                    <a:pt x="846263" y="47527"/>
                  </a:lnTo>
                  <a:lnTo>
                    <a:pt x="851867" y="46601"/>
                  </a:lnTo>
                  <a:lnTo>
                    <a:pt x="857472" y="45683"/>
                  </a:lnTo>
                  <a:lnTo>
                    <a:pt x="863076" y="44772"/>
                  </a:lnTo>
                  <a:lnTo>
                    <a:pt x="868680" y="43868"/>
                  </a:lnTo>
                  <a:lnTo>
                    <a:pt x="874285" y="42971"/>
                  </a:lnTo>
                  <a:lnTo>
                    <a:pt x="879889" y="42082"/>
                  </a:lnTo>
                  <a:lnTo>
                    <a:pt x="885494" y="41200"/>
                  </a:lnTo>
                  <a:lnTo>
                    <a:pt x="891098" y="40325"/>
                  </a:lnTo>
                  <a:lnTo>
                    <a:pt x="896702" y="39457"/>
                  </a:lnTo>
                  <a:lnTo>
                    <a:pt x="902307" y="38596"/>
                  </a:lnTo>
                  <a:lnTo>
                    <a:pt x="907911" y="37743"/>
                  </a:lnTo>
                  <a:lnTo>
                    <a:pt x="913516" y="36895"/>
                  </a:lnTo>
                  <a:lnTo>
                    <a:pt x="919120" y="36055"/>
                  </a:lnTo>
                  <a:lnTo>
                    <a:pt x="924724" y="35221"/>
                  </a:lnTo>
                  <a:lnTo>
                    <a:pt x="930329" y="34393"/>
                  </a:lnTo>
                  <a:lnTo>
                    <a:pt x="935933" y="33572"/>
                  </a:lnTo>
                  <a:lnTo>
                    <a:pt x="941538" y="32757"/>
                  </a:lnTo>
                  <a:lnTo>
                    <a:pt x="947142" y="31948"/>
                  </a:lnTo>
                  <a:lnTo>
                    <a:pt x="952746" y="31145"/>
                  </a:lnTo>
                  <a:lnTo>
                    <a:pt x="958351" y="30349"/>
                  </a:lnTo>
                  <a:lnTo>
                    <a:pt x="963955" y="29559"/>
                  </a:lnTo>
                  <a:lnTo>
                    <a:pt x="969559" y="28775"/>
                  </a:lnTo>
                  <a:lnTo>
                    <a:pt x="975164" y="27997"/>
                  </a:lnTo>
                  <a:lnTo>
                    <a:pt x="980768" y="27226"/>
                  </a:lnTo>
                  <a:lnTo>
                    <a:pt x="986373" y="26462"/>
                  </a:lnTo>
                  <a:lnTo>
                    <a:pt x="991977" y="25704"/>
                  </a:lnTo>
                  <a:lnTo>
                    <a:pt x="997581" y="24954"/>
                  </a:lnTo>
                  <a:lnTo>
                    <a:pt x="1003186" y="24211"/>
                  </a:lnTo>
                  <a:lnTo>
                    <a:pt x="1008790" y="23476"/>
                  </a:lnTo>
                  <a:lnTo>
                    <a:pt x="1014395" y="22749"/>
                  </a:lnTo>
                  <a:lnTo>
                    <a:pt x="1019999" y="22031"/>
                  </a:lnTo>
                  <a:lnTo>
                    <a:pt x="1025603" y="21321"/>
                  </a:lnTo>
                  <a:lnTo>
                    <a:pt x="1031208" y="20621"/>
                  </a:lnTo>
                  <a:lnTo>
                    <a:pt x="1036812" y="19931"/>
                  </a:lnTo>
                  <a:lnTo>
                    <a:pt x="1042417" y="19251"/>
                  </a:lnTo>
                  <a:lnTo>
                    <a:pt x="1048021" y="18581"/>
                  </a:lnTo>
                  <a:lnTo>
                    <a:pt x="1053625" y="17923"/>
                  </a:lnTo>
                  <a:lnTo>
                    <a:pt x="1059230" y="17276"/>
                  </a:lnTo>
                  <a:lnTo>
                    <a:pt x="1064834" y="16642"/>
                  </a:lnTo>
                  <a:lnTo>
                    <a:pt x="1070439" y="16020"/>
                  </a:lnTo>
                  <a:lnTo>
                    <a:pt x="1076043" y="15410"/>
                  </a:lnTo>
                  <a:lnTo>
                    <a:pt x="1081647" y="14814"/>
                  </a:lnTo>
                  <a:lnTo>
                    <a:pt x="1087252" y="14232"/>
                  </a:lnTo>
                  <a:lnTo>
                    <a:pt x="1092856" y="13663"/>
                  </a:lnTo>
                  <a:lnTo>
                    <a:pt x="1098461" y="13109"/>
                  </a:lnTo>
                  <a:lnTo>
                    <a:pt x="1104065" y="12569"/>
                  </a:lnTo>
                  <a:lnTo>
                    <a:pt x="1109669" y="12044"/>
                  </a:lnTo>
                  <a:lnTo>
                    <a:pt x="1115274" y="11533"/>
                  </a:lnTo>
                  <a:lnTo>
                    <a:pt x="1120878" y="11038"/>
                  </a:lnTo>
                  <a:lnTo>
                    <a:pt x="1126482" y="10557"/>
                  </a:lnTo>
                  <a:lnTo>
                    <a:pt x="1132087" y="10091"/>
                  </a:lnTo>
                  <a:lnTo>
                    <a:pt x="1137691" y="9641"/>
                  </a:lnTo>
                  <a:lnTo>
                    <a:pt x="1143296" y="9205"/>
                  </a:lnTo>
                  <a:lnTo>
                    <a:pt x="1148900" y="8784"/>
                  </a:lnTo>
                  <a:lnTo>
                    <a:pt x="1154504" y="8378"/>
                  </a:lnTo>
                  <a:lnTo>
                    <a:pt x="1160109" y="7986"/>
                  </a:lnTo>
                  <a:lnTo>
                    <a:pt x="1165713" y="7609"/>
                  </a:lnTo>
                  <a:lnTo>
                    <a:pt x="1171318" y="7246"/>
                  </a:lnTo>
                  <a:lnTo>
                    <a:pt x="1176922" y="6897"/>
                  </a:lnTo>
                  <a:lnTo>
                    <a:pt x="1182526" y="6561"/>
                  </a:lnTo>
                  <a:lnTo>
                    <a:pt x="1188131" y="6239"/>
                  </a:lnTo>
                  <a:lnTo>
                    <a:pt x="1193735" y="5930"/>
                  </a:lnTo>
                  <a:lnTo>
                    <a:pt x="1199340" y="5633"/>
                  </a:lnTo>
                  <a:lnTo>
                    <a:pt x="1204944" y="5349"/>
                  </a:lnTo>
                  <a:lnTo>
                    <a:pt x="1210548" y="5077"/>
                  </a:lnTo>
                  <a:lnTo>
                    <a:pt x="1216153" y="4816"/>
                  </a:lnTo>
                  <a:lnTo>
                    <a:pt x="1221757" y="4567"/>
                  </a:lnTo>
                  <a:lnTo>
                    <a:pt x="1227362" y="4328"/>
                  </a:lnTo>
                  <a:lnTo>
                    <a:pt x="1232966" y="4100"/>
                  </a:lnTo>
                  <a:lnTo>
                    <a:pt x="1238570" y="3882"/>
                  </a:lnTo>
                  <a:lnTo>
                    <a:pt x="1244175" y="3673"/>
                  </a:lnTo>
                  <a:lnTo>
                    <a:pt x="1249779" y="3474"/>
                  </a:lnTo>
                  <a:lnTo>
                    <a:pt x="1255384" y="3284"/>
                  </a:lnTo>
                  <a:lnTo>
                    <a:pt x="1260988" y="3103"/>
                  </a:lnTo>
                  <a:lnTo>
                    <a:pt x="1266592" y="2930"/>
                  </a:lnTo>
                  <a:lnTo>
                    <a:pt x="1272197" y="2764"/>
                  </a:lnTo>
                  <a:lnTo>
                    <a:pt x="1277801" y="2606"/>
                  </a:lnTo>
                  <a:lnTo>
                    <a:pt x="1283406" y="2456"/>
                  </a:lnTo>
                  <a:lnTo>
                    <a:pt x="1289010" y="2312"/>
                  </a:lnTo>
                  <a:lnTo>
                    <a:pt x="1294614" y="2175"/>
                  </a:lnTo>
                  <a:lnTo>
                    <a:pt x="1300219" y="2045"/>
                  </a:lnTo>
                  <a:lnTo>
                    <a:pt x="1305823" y="1921"/>
                  </a:lnTo>
                  <a:lnTo>
                    <a:pt x="1311427" y="1802"/>
                  </a:lnTo>
                  <a:lnTo>
                    <a:pt x="1317032" y="1689"/>
                  </a:lnTo>
                  <a:lnTo>
                    <a:pt x="1322636" y="1582"/>
                  </a:lnTo>
                  <a:lnTo>
                    <a:pt x="1328241" y="1479"/>
                  </a:lnTo>
                  <a:lnTo>
                    <a:pt x="1333845" y="1382"/>
                  </a:lnTo>
                  <a:lnTo>
                    <a:pt x="1339449" y="1289"/>
                  </a:lnTo>
                  <a:lnTo>
                    <a:pt x="1345054" y="1201"/>
                  </a:lnTo>
                  <a:lnTo>
                    <a:pt x="1350658" y="1117"/>
                  </a:lnTo>
                  <a:lnTo>
                    <a:pt x="1356263" y="1037"/>
                  </a:lnTo>
                  <a:lnTo>
                    <a:pt x="1361867" y="961"/>
                  </a:lnTo>
                  <a:lnTo>
                    <a:pt x="1367471" y="889"/>
                  </a:lnTo>
                  <a:lnTo>
                    <a:pt x="1373076" y="820"/>
                  </a:lnTo>
                  <a:lnTo>
                    <a:pt x="1378680" y="755"/>
                  </a:lnTo>
                  <a:lnTo>
                    <a:pt x="1384285" y="694"/>
                  </a:lnTo>
                  <a:lnTo>
                    <a:pt x="1389889" y="636"/>
                  </a:lnTo>
                  <a:lnTo>
                    <a:pt x="1395493" y="580"/>
                  </a:lnTo>
                  <a:lnTo>
                    <a:pt x="1401098" y="528"/>
                  </a:lnTo>
                  <a:lnTo>
                    <a:pt x="1406702" y="479"/>
                  </a:lnTo>
                  <a:lnTo>
                    <a:pt x="1412307" y="433"/>
                  </a:lnTo>
                  <a:lnTo>
                    <a:pt x="1417911" y="389"/>
                  </a:lnTo>
                  <a:lnTo>
                    <a:pt x="1423515" y="348"/>
                  </a:lnTo>
                  <a:lnTo>
                    <a:pt x="1429120" y="310"/>
                  </a:lnTo>
                  <a:lnTo>
                    <a:pt x="1434724" y="274"/>
                  </a:lnTo>
                  <a:lnTo>
                    <a:pt x="1440329" y="240"/>
                  </a:lnTo>
                  <a:lnTo>
                    <a:pt x="1445933" y="209"/>
                  </a:lnTo>
                  <a:lnTo>
                    <a:pt x="1451537" y="180"/>
                  </a:lnTo>
                  <a:lnTo>
                    <a:pt x="1457142" y="154"/>
                  </a:lnTo>
                  <a:lnTo>
                    <a:pt x="1462746" y="129"/>
                  </a:lnTo>
                  <a:lnTo>
                    <a:pt x="1468350" y="107"/>
                  </a:lnTo>
                  <a:lnTo>
                    <a:pt x="1473955" y="87"/>
                  </a:lnTo>
                  <a:lnTo>
                    <a:pt x="1479559" y="69"/>
                  </a:lnTo>
                  <a:lnTo>
                    <a:pt x="1485164" y="53"/>
                  </a:lnTo>
                  <a:lnTo>
                    <a:pt x="1490768" y="40"/>
                  </a:lnTo>
                  <a:lnTo>
                    <a:pt x="1496372" y="28"/>
                  </a:lnTo>
                  <a:lnTo>
                    <a:pt x="1501977" y="18"/>
                  </a:lnTo>
                  <a:lnTo>
                    <a:pt x="1507581" y="11"/>
                  </a:lnTo>
                  <a:lnTo>
                    <a:pt x="1513186" y="5"/>
                  </a:lnTo>
                  <a:lnTo>
                    <a:pt x="1518790" y="1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2"/>
                  </a:lnTo>
                  <a:lnTo>
                    <a:pt x="1541208" y="6"/>
                  </a:lnTo>
                  <a:lnTo>
                    <a:pt x="1546812" y="13"/>
                  </a:lnTo>
                  <a:lnTo>
                    <a:pt x="1552416" y="21"/>
                  </a:lnTo>
                  <a:lnTo>
                    <a:pt x="1558021" y="31"/>
                  </a:lnTo>
                  <a:lnTo>
                    <a:pt x="1563625" y="44"/>
                  </a:lnTo>
                  <a:lnTo>
                    <a:pt x="1569230" y="58"/>
                  </a:lnTo>
                  <a:lnTo>
                    <a:pt x="1574834" y="74"/>
                  </a:lnTo>
                  <a:lnTo>
                    <a:pt x="1580438" y="93"/>
                  </a:lnTo>
                  <a:lnTo>
                    <a:pt x="1586043" y="113"/>
                  </a:lnTo>
                  <a:lnTo>
                    <a:pt x="1591647" y="135"/>
                  </a:lnTo>
                  <a:lnTo>
                    <a:pt x="1597252" y="160"/>
                  </a:lnTo>
                  <a:lnTo>
                    <a:pt x="1602856" y="187"/>
                  </a:lnTo>
                  <a:lnTo>
                    <a:pt x="1608460" y="215"/>
                  </a:lnTo>
                  <a:lnTo>
                    <a:pt x="1614065" y="246"/>
                  </a:lnTo>
                  <a:lnTo>
                    <a:pt x="1619669" y="278"/>
                  </a:lnTo>
                  <a:lnTo>
                    <a:pt x="1625273" y="313"/>
                  </a:lnTo>
                  <a:lnTo>
                    <a:pt x="1630878" y="349"/>
                  </a:lnTo>
                  <a:lnTo>
                    <a:pt x="1636482" y="387"/>
                  </a:lnTo>
                  <a:lnTo>
                    <a:pt x="1642087" y="427"/>
                  </a:lnTo>
                  <a:lnTo>
                    <a:pt x="1647691" y="469"/>
                  </a:lnTo>
                  <a:lnTo>
                    <a:pt x="1653295" y="513"/>
                  </a:lnTo>
                  <a:lnTo>
                    <a:pt x="1658900" y="558"/>
                  </a:lnTo>
                  <a:lnTo>
                    <a:pt x="1664504" y="605"/>
                  </a:lnTo>
                  <a:lnTo>
                    <a:pt x="1670109" y="654"/>
                  </a:lnTo>
                  <a:lnTo>
                    <a:pt x="1675713" y="704"/>
                  </a:lnTo>
                  <a:lnTo>
                    <a:pt x="1681317" y="756"/>
                  </a:lnTo>
                  <a:lnTo>
                    <a:pt x="1686922" y="808"/>
                  </a:lnTo>
                  <a:lnTo>
                    <a:pt x="1692526" y="863"/>
                  </a:lnTo>
                  <a:lnTo>
                    <a:pt x="1698131" y="918"/>
                  </a:lnTo>
                  <a:lnTo>
                    <a:pt x="1703735" y="974"/>
                  </a:lnTo>
                  <a:lnTo>
                    <a:pt x="1709339" y="1032"/>
                  </a:lnTo>
                  <a:lnTo>
                    <a:pt x="1714944" y="1090"/>
                  </a:lnTo>
                  <a:lnTo>
                    <a:pt x="1720548" y="1148"/>
                  </a:lnTo>
                  <a:lnTo>
                    <a:pt x="1726153" y="1207"/>
                  </a:lnTo>
                  <a:lnTo>
                    <a:pt x="1731757" y="1266"/>
                  </a:lnTo>
                  <a:lnTo>
                    <a:pt x="1737361" y="1326"/>
                  </a:lnTo>
                  <a:lnTo>
                    <a:pt x="1742966" y="1385"/>
                  </a:lnTo>
                  <a:lnTo>
                    <a:pt x="1748570" y="1444"/>
                  </a:lnTo>
                  <a:lnTo>
                    <a:pt x="1754175" y="1502"/>
                  </a:lnTo>
                  <a:lnTo>
                    <a:pt x="1759779" y="1559"/>
                  </a:lnTo>
                  <a:lnTo>
                    <a:pt x="1765383" y="1616"/>
                  </a:lnTo>
                  <a:lnTo>
                    <a:pt x="1770988" y="1671"/>
                  </a:lnTo>
                  <a:lnTo>
                    <a:pt x="1776592" y="1725"/>
                  </a:lnTo>
                  <a:lnTo>
                    <a:pt x="1782196" y="1778"/>
                  </a:lnTo>
                  <a:lnTo>
                    <a:pt x="1787801" y="1829"/>
                  </a:lnTo>
                  <a:lnTo>
                    <a:pt x="1793405" y="1877"/>
                  </a:lnTo>
                  <a:lnTo>
                    <a:pt x="1799010" y="1924"/>
                  </a:lnTo>
                  <a:lnTo>
                    <a:pt x="1804614" y="1968"/>
                  </a:lnTo>
                  <a:lnTo>
                    <a:pt x="1810218" y="2010"/>
                  </a:lnTo>
                  <a:lnTo>
                    <a:pt x="1815823" y="2049"/>
                  </a:lnTo>
                  <a:lnTo>
                    <a:pt x="1821427" y="2085"/>
                  </a:lnTo>
                  <a:lnTo>
                    <a:pt x="1827032" y="2118"/>
                  </a:lnTo>
                  <a:lnTo>
                    <a:pt x="1832636" y="2148"/>
                  </a:lnTo>
                  <a:lnTo>
                    <a:pt x="1838240" y="2175"/>
                  </a:lnTo>
                  <a:lnTo>
                    <a:pt x="1843845" y="2198"/>
                  </a:lnTo>
                  <a:lnTo>
                    <a:pt x="1849449" y="2219"/>
                  </a:lnTo>
                  <a:lnTo>
                    <a:pt x="1855054" y="2235"/>
                  </a:lnTo>
                  <a:lnTo>
                    <a:pt x="1860658" y="2249"/>
                  </a:lnTo>
                  <a:lnTo>
                    <a:pt x="1866262" y="2259"/>
                  </a:lnTo>
                  <a:lnTo>
                    <a:pt x="1871867" y="2266"/>
                  </a:lnTo>
                  <a:lnTo>
                    <a:pt x="1877471" y="2270"/>
                  </a:lnTo>
                  <a:lnTo>
                    <a:pt x="1883076" y="2270"/>
                  </a:lnTo>
                  <a:lnTo>
                    <a:pt x="1883076" y="22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691486" y="4268168"/>
              <a:ext cx="1883076" cy="611156"/>
            </a:xfrm>
            <a:custGeom>
              <a:avLst/>
              <a:pathLst>
                <a:path w="1883076" h="611156">
                  <a:moveTo>
                    <a:pt x="0" y="340840"/>
                  </a:moveTo>
                  <a:lnTo>
                    <a:pt x="5604" y="331788"/>
                  </a:lnTo>
                  <a:lnTo>
                    <a:pt x="11208" y="322908"/>
                  </a:lnTo>
                  <a:lnTo>
                    <a:pt x="16813" y="314211"/>
                  </a:lnTo>
                  <a:lnTo>
                    <a:pt x="22417" y="305706"/>
                  </a:lnTo>
                  <a:lnTo>
                    <a:pt x="28021" y="297402"/>
                  </a:lnTo>
                  <a:lnTo>
                    <a:pt x="33626" y="289307"/>
                  </a:lnTo>
                  <a:lnTo>
                    <a:pt x="39230" y="281426"/>
                  </a:lnTo>
                  <a:lnTo>
                    <a:pt x="44835" y="273765"/>
                  </a:lnTo>
                  <a:lnTo>
                    <a:pt x="50439" y="266326"/>
                  </a:lnTo>
                  <a:lnTo>
                    <a:pt x="56043" y="259114"/>
                  </a:lnTo>
                  <a:lnTo>
                    <a:pt x="61648" y="252129"/>
                  </a:lnTo>
                  <a:lnTo>
                    <a:pt x="67252" y="245372"/>
                  </a:lnTo>
                  <a:lnTo>
                    <a:pt x="72857" y="238843"/>
                  </a:lnTo>
                  <a:lnTo>
                    <a:pt x="78461" y="232541"/>
                  </a:lnTo>
                  <a:lnTo>
                    <a:pt x="84065" y="226464"/>
                  </a:lnTo>
                  <a:lnTo>
                    <a:pt x="89670" y="220610"/>
                  </a:lnTo>
                  <a:lnTo>
                    <a:pt x="95274" y="214976"/>
                  </a:lnTo>
                  <a:lnTo>
                    <a:pt x="100879" y="209557"/>
                  </a:lnTo>
                  <a:lnTo>
                    <a:pt x="106483" y="204350"/>
                  </a:lnTo>
                  <a:lnTo>
                    <a:pt x="112087" y="199351"/>
                  </a:lnTo>
                  <a:lnTo>
                    <a:pt x="117692" y="194555"/>
                  </a:lnTo>
                  <a:lnTo>
                    <a:pt x="123296" y="189957"/>
                  </a:lnTo>
                  <a:lnTo>
                    <a:pt x="128901" y="185551"/>
                  </a:lnTo>
                  <a:lnTo>
                    <a:pt x="134505" y="181333"/>
                  </a:lnTo>
                  <a:lnTo>
                    <a:pt x="140109" y="177296"/>
                  </a:lnTo>
                  <a:lnTo>
                    <a:pt x="145714" y="173435"/>
                  </a:lnTo>
                  <a:lnTo>
                    <a:pt x="151318" y="169744"/>
                  </a:lnTo>
                  <a:lnTo>
                    <a:pt x="156923" y="166218"/>
                  </a:lnTo>
                  <a:lnTo>
                    <a:pt x="162527" y="162850"/>
                  </a:lnTo>
                  <a:lnTo>
                    <a:pt x="168131" y="159636"/>
                  </a:lnTo>
                  <a:lnTo>
                    <a:pt x="173736" y="156569"/>
                  </a:lnTo>
                  <a:lnTo>
                    <a:pt x="179340" y="153644"/>
                  </a:lnTo>
                  <a:lnTo>
                    <a:pt x="184944" y="150856"/>
                  </a:lnTo>
                  <a:lnTo>
                    <a:pt x="190549" y="148198"/>
                  </a:lnTo>
                  <a:lnTo>
                    <a:pt x="196153" y="145667"/>
                  </a:lnTo>
                  <a:lnTo>
                    <a:pt x="201758" y="143257"/>
                  </a:lnTo>
                  <a:lnTo>
                    <a:pt x="207362" y="140962"/>
                  </a:lnTo>
                  <a:lnTo>
                    <a:pt x="212966" y="138778"/>
                  </a:lnTo>
                  <a:lnTo>
                    <a:pt x="218571" y="136701"/>
                  </a:lnTo>
                  <a:lnTo>
                    <a:pt x="224175" y="134727"/>
                  </a:lnTo>
                  <a:lnTo>
                    <a:pt x="229780" y="132849"/>
                  </a:lnTo>
                  <a:lnTo>
                    <a:pt x="235384" y="131066"/>
                  </a:lnTo>
                  <a:lnTo>
                    <a:pt x="240988" y="129372"/>
                  </a:lnTo>
                  <a:lnTo>
                    <a:pt x="246593" y="127764"/>
                  </a:lnTo>
                  <a:lnTo>
                    <a:pt x="252197" y="126237"/>
                  </a:lnTo>
                  <a:lnTo>
                    <a:pt x="257802" y="124790"/>
                  </a:lnTo>
                  <a:lnTo>
                    <a:pt x="263406" y="123418"/>
                  </a:lnTo>
                  <a:lnTo>
                    <a:pt x="269010" y="122118"/>
                  </a:lnTo>
                  <a:lnTo>
                    <a:pt x="274615" y="120888"/>
                  </a:lnTo>
                  <a:lnTo>
                    <a:pt x="280219" y="119723"/>
                  </a:lnTo>
                  <a:lnTo>
                    <a:pt x="285824" y="118623"/>
                  </a:lnTo>
                  <a:lnTo>
                    <a:pt x="291428" y="117584"/>
                  </a:lnTo>
                  <a:lnTo>
                    <a:pt x="297032" y="116603"/>
                  </a:lnTo>
                  <a:lnTo>
                    <a:pt x="302637" y="115679"/>
                  </a:lnTo>
                  <a:lnTo>
                    <a:pt x="308241" y="114810"/>
                  </a:lnTo>
                  <a:lnTo>
                    <a:pt x="313846" y="113993"/>
                  </a:lnTo>
                  <a:lnTo>
                    <a:pt x="319450" y="113227"/>
                  </a:lnTo>
                  <a:lnTo>
                    <a:pt x="325054" y="112510"/>
                  </a:lnTo>
                  <a:lnTo>
                    <a:pt x="330659" y="111841"/>
                  </a:lnTo>
                  <a:lnTo>
                    <a:pt x="336263" y="111219"/>
                  </a:lnTo>
                  <a:lnTo>
                    <a:pt x="341867" y="110641"/>
                  </a:lnTo>
                  <a:lnTo>
                    <a:pt x="347472" y="110107"/>
                  </a:lnTo>
                  <a:lnTo>
                    <a:pt x="353076" y="109617"/>
                  </a:lnTo>
                  <a:lnTo>
                    <a:pt x="358681" y="109169"/>
                  </a:lnTo>
                  <a:lnTo>
                    <a:pt x="364285" y="108762"/>
                  </a:lnTo>
                  <a:lnTo>
                    <a:pt x="369889" y="108396"/>
                  </a:lnTo>
                  <a:lnTo>
                    <a:pt x="375494" y="108071"/>
                  </a:lnTo>
                  <a:lnTo>
                    <a:pt x="381098" y="107786"/>
                  </a:lnTo>
                  <a:lnTo>
                    <a:pt x="386703" y="107541"/>
                  </a:lnTo>
                  <a:lnTo>
                    <a:pt x="392307" y="107336"/>
                  </a:lnTo>
                  <a:lnTo>
                    <a:pt x="397911" y="107171"/>
                  </a:lnTo>
                  <a:lnTo>
                    <a:pt x="403516" y="107046"/>
                  </a:lnTo>
                  <a:lnTo>
                    <a:pt x="409120" y="106962"/>
                  </a:lnTo>
                  <a:lnTo>
                    <a:pt x="414725" y="106919"/>
                  </a:lnTo>
                  <a:lnTo>
                    <a:pt x="420329" y="106918"/>
                  </a:lnTo>
                  <a:lnTo>
                    <a:pt x="425933" y="106959"/>
                  </a:lnTo>
                  <a:lnTo>
                    <a:pt x="431538" y="107043"/>
                  </a:lnTo>
                  <a:lnTo>
                    <a:pt x="437142" y="107171"/>
                  </a:lnTo>
                  <a:lnTo>
                    <a:pt x="442747" y="107344"/>
                  </a:lnTo>
                  <a:lnTo>
                    <a:pt x="448351" y="107563"/>
                  </a:lnTo>
                  <a:lnTo>
                    <a:pt x="453955" y="107830"/>
                  </a:lnTo>
                  <a:lnTo>
                    <a:pt x="459560" y="108145"/>
                  </a:lnTo>
                  <a:lnTo>
                    <a:pt x="465164" y="108510"/>
                  </a:lnTo>
                  <a:lnTo>
                    <a:pt x="470769" y="108927"/>
                  </a:lnTo>
                  <a:lnTo>
                    <a:pt x="476373" y="109397"/>
                  </a:lnTo>
                  <a:lnTo>
                    <a:pt x="481977" y="109921"/>
                  </a:lnTo>
                  <a:lnTo>
                    <a:pt x="487582" y="110503"/>
                  </a:lnTo>
                  <a:lnTo>
                    <a:pt x="493186" y="111142"/>
                  </a:lnTo>
                  <a:lnTo>
                    <a:pt x="498790" y="111841"/>
                  </a:lnTo>
                  <a:lnTo>
                    <a:pt x="504395" y="112603"/>
                  </a:lnTo>
                  <a:lnTo>
                    <a:pt x="509999" y="113428"/>
                  </a:lnTo>
                  <a:lnTo>
                    <a:pt x="515604" y="114318"/>
                  </a:lnTo>
                  <a:lnTo>
                    <a:pt x="521208" y="115276"/>
                  </a:lnTo>
                  <a:lnTo>
                    <a:pt x="526812" y="116303"/>
                  </a:lnTo>
                  <a:lnTo>
                    <a:pt x="532417" y="117401"/>
                  </a:lnTo>
                  <a:lnTo>
                    <a:pt x="538021" y="118572"/>
                  </a:lnTo>
                  <a:lnTo>
                    <a:pt x="543626" y="119816"/>
                  </a:lnTo>
                  <a:lnTo>
                    <a:pt x="549230" y="121137"/>
                  </a:lnTo>
                  <a:lnTo>
                    <a:pt x="554834" y="122534"/>
                  </a:lnTo>
                  <a:lnTo>
                    <a:pt x="560439" y="124009"/>
                  </a:lnTo>
                  <a:lnTo>
                    <a:pt x="566043" y="125564"/>
                  </a:lnTo>
                  <a:lnTo>
                    <a:pt x="571648" y="127199"/>
                  </a:lnTo>
                  <a:lnTo>
                    <a:pt x="577252" y="128915"/>
                  </a:lnTo>
                  <a:lnTo>
                    <a:pt x="582856" y="130712"/>
                  </a:lnTo>
                  <a:lnTo>
                    <a:pt x="588461" y="132590"/>
                  </a:lnTo>
                  <a:lnTo>
                    <a:pt x="594065" y="134550"/>
                  </a:lnTo>
                  <a:lnTo>
                    <a:pt x="599670" y="136590"/>
                  </a:lnTo>
                  <a:lnTo>
                    <a:pt x="605274" y="138711"/>
                  </a:lnTo>
                  <a:lnTo>
                    <a:pt x="610878" y="140910"/>
                  </a:lnTo>
                  <a:lnTo>
                    <a:pt x="616483" y="143187"/>
                  </a:lnTo>
                  <a:lnTo>
                    <a:pt x="622087" y="145540"/>
                  </a:lnTo>
                  <a:lnTo>
                    <a:pt x="627692" y="147966"/>
                  </a:lnTo>
                  <a:lnTo>
                    <a:pt x="633296" y="150463"/>
                  </a:lnTo>
                  <a:lnTo>
                    <a:pt x="638900" y="153028"/>
                  </a:lnTo>
                  <a:lnTo>
                    <a:pt x="644505" y="155658"/>
                  </a:lnTo>
                  <a:lnTo>
                    <a:pt x="650109" y="158348"/>
                  </a:lnTo>
                  <a:lnTo>
                    <a:pt x="655713" y="161095"/>
                  </a:lnTo>
                  <a:lnTo>
                    <a:pt x="661318" y="163894"/>
                  </a:lnTo>
                  <a:lnTo>
                    <a:pt x="666922" y="166740"/>
                  </a:lnTo>
                  <a:lnTo>
                    <a:pt x="672527" y="169627"/>
                  </a:lnTo>
                  <a:lnTo>
                    <a:pt x="678131" y="172550"/>
                  </a:lnTo>
                  <a:lnTo>
                    <a:pt x="683735" y="175502"/>
                  </a:lnTo>
                  <a:lnTo>
                    <a:pt x="689340" y="178477"/>
                  </a:lnTo>
                  <a:lnTo>
                    <a:pt x="694944" y="181467"/>
                  </a:lnTo>
                  <a:lnTo>
                    <a:pt x="700549" y="184467"/>
                  </a:lnTo>
                  <a:lnTo>
                    <a:pt x="706153" y="187468"/>
                  </a:lnTo>
                  <a:lnTo>
                    <a:pt x="711757" y="190462"/>
                  </a:lnTo>
                  <a:lnTo>
                    <a:pt x="717362" y="193441"/>
                  </a:lnTo>
                  <a:lnTo>
                    <a:pt x="722966" y="196397"/>
                  </a:lnTo>
                  <a:lnTo>
                    <a:pt x="728571" y="199322"/>
                  </a:lnTo>
                  <a:lnTo>
                    <a:pt x="734175" y="202207"/>
                  </a:lnTo>
                  <a:lnTo>
                    <a:pt x="739779" y="205044"/>
                  </a:lnTo>
                  <a:lnTo>
                    <a:pt x="745384" y="207823"/>
                  </a:lnTo>
                  <a:lnTo>
                    <a:pt x="750988" y="210535"/>
                  </a:lnTo>
                  <a:lnTo>
                    <a:pt x="756593" y="213173"/>
                  </a:lnTo>
                  <a:lnTo>
                    <a:pt x="762197" y="215726"/>
                  </a:lnTo>
                  <a:lnTo>
                    <a:pt x="767801" y="218185"/>
                  </a:lnTo>
                  <a:lnTo>
                    <a:pt x="773406" y="220543"/>
                  </a:lnTo>
                  <a:lnTo>
                    <a:pt x="779010" y="222791"/>
                  </a:lnTo>
                  <a:lnTo>
                    <a:pt x="784615" y="224918"/>
                  </a:lnTo>
                  <a:lnTo>
                    <a:pt x="790219" y="226919"/>
                  </a:lnTo>
                  <a:lnTo>
                    <a:pt x="795823" y="228782"/>
                  </a:lnTo>
                  <a:lnTo>
                    <a:pt x="801428" y="230502"/>
                  </a:lnTo>
                  <a:lnTo>
                    <a:pt x="807032" y="232069"/>
                  </a:lnTo>
                  <a:lnTo>
                    <a:pt x="812636" y="233477"/>
                  </a:lnTo>
                  <a:lnTo>
                    <a:pt x="818241" y="234717"/>
                  </a:lnTo>
                  <a:lnTo>
                    <a:pt x="823845" y="235783"/>
                  </a:lnTo>
                  <a:lnTo>
                    <a:pt x="829450" y="236668"/>
                  </a:lnTo>
                  <a:lnTo>
                    <a:pt x="835054" y="237365"/>
                  </a:lnTo>
                  <a:lnTo>
                    <a:pt x="840658" y="237868"/>
                  </a:lnTo>
                  <a:lnTo>
                    <a:pt x="846263" y="238172"/>
                  </a:lnTo>
                  <a:lnTo>
                    <a:pt x="851867" y="238272"/>
                  </a:lnTo>
                  <a:lnTo>
                    <a:pt x="857472" y="238162"/>
                  </a:lnTo>
                  <a:lnTo>
                    <a:pt x="863076" y="237838"/>
                  </a:lnTo>
                  <a:lnTo>
                    <a:pt x="868680" y="237296"/>
                  </a:lnTo>
                  <a:lnTo>
                    <a:pt x="874285" y="236534"/>
                  </a:lnTo>
                  <a:lnTo>
                    <a:pt x="879889" y="235549"/>
                  </a:lnTo>
                  <a:lnTo>
                    <a:pt x="885494" y="234338"/>
                  </a:lnTo>
                  <a:lnTo>
                    <a:pt x="891098" y="232900"/>
                  </a:lnTo>
                  <a:lnTo>
                    <a:pt x="896702" y="231234"/>
                  </a:lnTo>
                  <a:lnTo>
                    <a:pt x="902307" y="229341"/>
                  </a:lnTo>
                  <a:lnTo>
                    <a:pt x="907911" y="227220"/>
                  </a:lnTo>
                  <a:lnTo>
                    <a:pt x="913516" y="224874"/>
                  </a:lnTo>
                  <a:lnTo>
                    <a:pt x="919120" y="222304"/>
                  </a:lnTo>
                  <a:lnTo>
                    <a:pt x="924724" y="219515"/>
                  </a:lnTo>
                  <a:lnTo>
                    <a:pt x="930329" y="216509"/>
                  </a:lnTo>
                  <a:lnTo>
                    <a:pt x="935933" y="213291"/>
                  </a:lnTo>
                  <a:lnTo>
                    <a:pt x="941538" y="209868"/>
                  </a:lnTo>
                  <a:lnTo>
                    <a:pt x="947142" y="206246"/>
                  </a:lnTo>
                  <a:lnTo>
                    <a:pt x="952746" y="202432"/>
                  </a:lnTo>
                  <a:lnTo>
                    <a:pt x="958351" y="198435"/>
                  </a:lnTo>
                  <a:lnTo>
                    <a:pt x="963955" y="194264"/>
                  </a:lnTo>
                  <a:lnTo>
                    <a:pt x="969559" y="189929"/>
                  </a:lnTo>
                  <a:lnTo>
                    <a:pt x="975164" y="185442"/>
                  </a:lnTo>
                  <a:lnTo>
                    <a:pt x="980768" y="180814"/>
                  </a:lnTo>
                  <a:lnTo>
                    <a:pt x="986373" y="176058"/>
                  </a:lnTo>
                  <a:lnTo>
                    <a:pt x="991977" y="171187"/>
                  </a:lnTo>
                  <a:lnTo>
                    <a:pt x="997581" y="166214"/>
                  </a:lnTo>
                  <a:lnTo>
                    <a:pt x="1003186" y="161154"/>
                  </a:lnTo>
                  <a:lnTo>
                    <a:pt x="1008790" y="156021"/>
                  </a:lnTo>
                  <a:lnTo>
                    <a:pt x="1014395" y="150831"/>
                  </a:lnTo>
                  <a:lnTo>
                    <a:pt x="1019999" y="145599"/>
                  </a:lnTo>
                  <a:lnTo>
                    <a:pt x="1025603" y="140340"/>
                  </a:lnTo>
                  <a:lnTo>
                    <a:pt x="1031208" y="135069"/>
                  </a:lnTo>
                  <a:lnTo>
                    <a:pt x="1036812" y="129802"/>
                  </a:lnTo>
                  <a:lnTo>
                    <a:pt x="1042417" y="124553"/>
                  </a:lnTo>
                  <a:lnTo>
                    <a:pt x="1048021" y="119337"/>
                  </a:lnTo>
                  <a:lnTo>
                    <a:pt x="1053625" y="114168"/>
                  </a:lnTo>
                  <a:lnTo>
                    <a:pt x="1059230" y="109060"/>
                  </a:lnTo>
                  <a:lnTo>
                    <a:pt x="1064834" y="104025"/>
                  </a:lnTo>
                  <a:lnTo>
                    <a:pt x="1070439" y="99076"/>
                  </a:lnTo>
                  <a:lnTo>
                    <a:pt x="1076043" y="94222"/>
                  </a:lnTo>
                  <a:lnTo>
                    <a:pt x="1081647" y="89476"/>
                  </a:lnTo>
                  <a:lnTo>
                    <a:pt x="1087252" y="84846"/>
                  </a:lnTo>
                  <a:lnTo>
                    <a:pt x="1092856" y="80340"/>
                  </a:lnTo>
                  <a:lnTo>
                    <a:pt x="1098461" y="75966"/>
                  </a:lnTo>
                  <a:lnTo>
                    <a:pt x="1104065" y="71729"/>
                  </a:lnTo>
                  <a:lnTo>
                    <a:pt x="1109669" y="67636"/>
                  </a:lnTo>
                  <a:lnTo>
                    <a:pt x="1115274" y="63691"/>
                  </a:lnTo>
                  <a:lnTo>
                    <a:pt x="1120878" y="59896"/>
                  </a:lnTo>
                  <a:lnTo>
                    <a:pt x="1126482" y="56254"/>
                  </a:lnTo>
                  <a:lnTo>
                    <a:pt x="1132087" y="52766"/>
                  </a:lnTo>
                  <a:lnTo>
                    <a:pt x="1137691" y="49432"/>
                  </a:lnTo>
                  <a:lnTo>
                    <a:pt x="1143296" y="46253"/>
                  </a:lnTo>
                  <a:lnTo>
                    <a:pt x="1148900" y="43227"/>
                  </a:lnTo>
                  <a:lnTo>
                    <a:pt x="1154504" y="40352"/>
                  </a:lnTo>
                  <a:lnTo>
                    <a:pt x="1160109" y="37625"/>
                  </a:lnTo>
                  <a:lnTo>
                    <a:pt x="1165713" y="35045"/>
                  </a:lnTo>
                  <a:lnTo>
                    <a:pt x="1171318" y="32607"/>
                  </a:lnTo>
                  <a:lnTo>
                    <a:pt x="1176922" y="30307"/>
                  </a:lnTo>
                  <a:lnTo>
                    <a:pt x="1182526" y="28141"/>
                  </a:lnTo>
                  <a:lnTo>
                    <a:pt x="1188131" y="26105"/>
                  </a:lnTo>
                  <a:lnTo>
                    <a:pt x="1193735" y="24193"/>
                  </a:lnTo>
                  <a:lnTo>
                    <a:pt x="1199340" y="22402"/>
                  </a:lnTo>
                  <a:lnTo>
                    <a:pt x="1204944" y="20725"/>
                  </a:lnTo>
                  <a:lnTo>
                    <a:pt x="1210548" y="19157"/>
                  </a:lnTo>
                  <a:lnTo>
                    <a:pt x="1216153" y="17695"/>
                  </a:lnTo>
                  <a:lnTo>
                    <a:pt x="1221757" y="16331"/>
                  </a:lnTo>
                  <a:lnTo>
                    <a:pt x="1227362" y="15062"/>
                  </a:lnTo>
                  <a:lnTo>
                    <a:pt x="1232966" y="13882"/>
                  </a:lnTo>
                  <a:lnTo>
                    <a:pt x="1238570" y="12787"/>
                  </a:lnTo>
                  <a:lnTo>
                    <a:pt x="1244175" y="11770"/>
                  </a:lnTo>
                  <a:lnTo>
                    <a:pt x="1249779" y="10829"/>
                  </a:lnTo>
                  <a:lnTo>
                    <a:pt x="1255384" y="9957"/>
                  </a:lnTo>
                  <a:lnTo>
                    <a:pt x="1260988" y="9151"/>
                  </a:lnTo>
                  <a:lnTo>
                    <a:pt x="1266592" y="8405"/>
                  </a:lnTo>
                  <a:lnTo>
                    <a:pt x="1272197" y="7717"/>
                  </a:lnTo>
                  <a:lnTo>
                    <a:pt x="1277801" y="7082"/>
                  </a:lnTo>
                  <a:lnTo>
                    <a:pt x="1283406" y="6496"/>
                  </a:lnTo>
                  <a:lnTo>
                    <a:pt x="1289010" y="5956"/>
                  </a:lnTo>
                  <a:lnTo>
                    <a:pt x="1294614" y="5459"/>
                  </a:lnTo>
                  <a:lnTo>
                    <a:pt x="1300219" y="5000"/>
                  </a:lnTo>
                  <a:lnTo>
                    <a:pt x="1305823" y="4579"/>
                  </a:lnTo>
                  <a:lnTo>
                    <a:pt x="1311427" y="4190"/>
                  </a:lnTo>
                  <a:lnTo>
                    <a:pt x="1317032" y="3833"/>
                  </a:lnTo>
                  <a:lnTo>
                    <a:pt x="1322636" y="3504"/>
                  </a:lnTo>
                  <a:lnTo>
                    <a:pt x="1328241" y="3202"/>
                  </a:lnTo>
                  <a:lnTo>
                    <a:pt x="1333845" y="2924"/>
                  </a:lnTo>
                  <a:lnTo>
                    <a:pt x="1339449" y="2668"/>
                  </a:lnTo>
                  <a:lnTo>
                    <a:pt x="1345054" y="2433"/>
                  </a:lnTo>
                  <a:lnTo>
                    <a:pt x="1350658" y="2217"/>
                  </a:lnTo>
                  <a:lnTo>
                    <a:pt x="1356263" y="2018"/>
                  </a:lnTo>
                  <a:lnTo>
                    <a:pt x="1361867" y="1835"/>
                  </a:lnTo>
                  <a:lnTo>
                    <a:pt x="1367471" y="1667"/>
                  </a:lnTo>
                  <a:lnTo>
                    <a:pt x="1373076" y="1512"/>
                  </a:lnTo>
                  <a:lnTo>
                    <a:pt x="1378680" y="1370"/>
                  </a:lnTo>
                  <a:lnTo>
                    <a:pt x="1384285" y="1239"/>
                  </a:lnTo>
                  <a:lnTo>
                    <a:pt x="1389889" y="1119"/>
                  </a:lnTo>
                  <a:lnTo>
                    <a:pt x="1395493" y="1008"/>
                  </a:lnTo>
                  <a:lnTo>
                    <a:pt x="1401098" y="906"/>
                  </a:lnTo>
                  <a:lnTo>
                    <a:pt x="1406702" y="813"/>
                  </a:lnTo>
                  <a:lnTo>
                    <a:pt x="1412307" y="726"/>
                  </a:lnTo>
                  <a:lnTo>
                    <a:pt x="1417911" y="647"/>
                  </a:lnTo>
                  <a:lnTo>
                    <a:pt x="1423515" y="575"/>
                  </a:lnTo>
                  <a:lnTo>
                    <a:pt x="1429120" y="508"/>
                  </a:lnTo>
                  <a:lnTo>
                    <a:pt x="1434724" y="447"/>
                  </a:lnTo>
                  <a:lnTo>
                    <a:pt x="1440329" y="391"/>
                  </a:lnTo>
                  <a:lnTo>
                    <a:pt x="1445933" y="340"/>
                  </a:lnTo>
                  <a:lnTo>
                    <a:pt x="1451537" y="294"/>
                  </a:lnTo>
                  <a:lnTo>
                    <a:pt x="1457142" y="251"/>
                  </a:lnTo>
                  <a:lnTo>
                    <a:pt x="1462746" y="213"/>
                  </a:lnTo>
                  <a:lnTo>
                    <a:pt x="1468350" y="178"/>
                  </a:lnTo>
                  <a:lnTo>
                    <a:pt x="1473955" y="147"/>
                  </a:lnTo>
                  <a:lnTo>
                    <a:pt x="1479559" y="120"/>
                  </a:lnTo>
                  <a:lnTo>
                    <a:pt x="1485164" y="95"/>
                  </a:lnTo>
                  <a:lnTo>
                    <a:pt x="1490768" y="74"/>
                  </a:lnTo>
                  <a:lnTo>
                    <a:pt x="1496372" y="55"/>
                  </a:lnTo>
                  <a:lnTo>
                    <a:pt x="1501977" y="40"/>
                  </a:lnTo>
                  <a:lnTo>
                    <a:pt x="1507581" y="27"/>
                  </a:lnTo>
                  <a:lnTo>
                    <a:pt x="1513186" y="16"/>
                  </a:lnTo>
                  <a:lnTo>
                    <a:pt x="1518790" y="8"/>
                  </a:lnTo>
                  <a:lnTo>
                    <a:pt x="1524394" y="3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1"/>
                  </a:lnTo>
                  <a:lnTo>
                    <a:pt x="1546812" y="5"/>
                  </a:lnTo>
                  <a:lnTo>
                    <a:pt x="1552416" y="12"/>
                  </a:lnTo>
                  <a:lnTo>
                    <a:pt x="1558021" y="20"/>
                  </a:lnTo>
                  <a:lnTo>
                    <a:pt x="1563625" y="31"/>
                  </a:lnTo>
                  <a:lnTo>
                    <a:pt x="1569230" y="44"/>
                  </a:lnTo>
                  <a:lnTo>
                    <a:pt x="1574834" y="59"/>
                  </a:lnTo>
                  <a:lnTo>
                    <a:pt x="1580438" y="76"/>
                  </a:lnTo>
                  <a:lnTo>
                    <a:pt x="1586043" y="96"/>
                  </a:lnTo>
                  <a:lnTo>
                    <a:pt x="1591647" y="118"/>
                  </a:lnTo>
                  <a:lnTo>
                    <a:pt x="1597252" y="141"/>
                  </a:lnTo>
                  <a:lnTo>
                    <a:pt x="1602856" y="167"/>
                  </a:lnTo>
                  <a:lnTo>
                    <a:pt x="1608460" y="195"/>
                  </a:lnTo>
                  <a:lnTo>
                    <a:pt x="1614065" y="225"/>
                  </a:lnTo>
                  <a:lnTo>
                    <a:pt x="1619669" y="257"/>
                  </a:lnTo>
                  <a:lnTo>
                    <a:pt x="1625273" y="292"/>
                  </a:lnTo>
                  <a:lnTo>
                    <a:pt x="1630878" y="328"/>
                  </a:lnTo>
                  <a:lnTo>
                    <a:pt x="1636482" y="366"/>
                  </a:lnTo>
                  <a:lnTo>
                    <a:pt x="1642087" y="405"/>
                  </a:lnTo>
                  <a:lnTo>
                    <a:pt x="1647691" y="447"/>
                  </a:lnTo>
                  <a:lnTo>
                    <a:pt x="1653295" y="491"/>
                  </a:lnTo>
                  <a:lnTo>
                    <a:pt x="1658900" y="536"/>
                  </a:lnTo>
                  <a:lnTo>
                    <a:pt x="1664504" y="583"/>
                  </a:lnTo>
                  <a:lnTo>
                    <a:pt x="1670109" y="631"/>
                  </a:lnTo>
                  <a:lnTo>
                    <a:pt x="1675713" y="681"/>
                  </a:lnTo>
                  <a:lnTo>
                    <a:pt x="1681317" y="733"/>
                  </a:lnTo>
                  <a:lnTo>
                    <a:pt x="1686922" y="785"/>
                  </a:lnTo>
                  <a:lnTo>
                    <a:pt x="1692526" y="840"/>
                  </a:lnTo>
                  <a:lnTo>
                    <a:pt x="1698131" y="895"/>
                  </a:lnTo>
                  <a:lnTo>
                    <a:pt x="1703735" y="951"/>
                  </a:lnTo>
                  <a:lnTo>
                    <a:pt x="1709339" y="1008"/>
                  </a:lnTo>
                  <a:lnTo>
                    <a:pt x="1714944" y="1066"/>
                  </a:lnTo>
                  <a:lnTo>
                    <a:pt x="1720548" y="1125"/>
                  </a:lnTo>
                  <a:lnTo>
                    <a:pt x="1726153" y="1184"/>
                  </a:lnTo>
                  <a:lnTo>
                    <a:pt x="1731757" y="1243"/>
                  </a:lnTo>
                  <a:lnTo>
                    <a:pt x="1737361" y="1302"/>
                  </a:lnTo>
                  <a:lnTo>
                    <a:pt x="1742966" y="1361"/>
                  </a:lnTo>
                  <a:lnTo>
                    <a:pt x="1748570" y="1420"/>
                  </a:lnTo>
                  <a:lnTo>
                    <a:pt x="1754175" y="1478"/>
                  </a:lnTo>
                  <a:lnTo>
                    <a:pt x="1759779" y="1536"/>
                  </a:lnTo>
                  <a:lnTo>
                    <a:pt x="1765383" y="1592"/>
                  </a:lnTo>
                  <a:lnTo>
                    <a:pt x="1770988" y="1648"/>
                  </a:lnTo>
                  <a:lnTo>
                    <a:pt x="1776592" y="1702"/>
                  </a:lnTo>
                  <a:lnTo>
                    <a:pt x="1782196" y="1754"/>
                  </a:lnTo>
                  <a:lnTo>
                    <a:pt x="1787801" y="1805"/>
                  </a:lnTo>
                  <a:lnTo>
                    <a:pt x="1793405" y="1854"/>
                  </a:lnTo>
                  <a:lnTo>
                    <a:pt x="1799010" y="1900"/>
                  </a:lnTo>
                  <a:lnTo>
                    <a:pt x="1804614" y="1944"/>
                  </a:lnTo>
                  <a:lnTo>
                    <a:pt x="1810218" y="1986"/>
                  </a:lnTo>
                  <a:lnTo>
                    <a:pt x="1815823" y="2025"/>
                  </a:lnTo>
                  <a:lnTo>
                    <a:pt x="1821427" y="2061"/>
                  </a:lnTo>
                  <a:lnTo>
                    <a:pt x="1827032" y="2094"/>
                  </a:lnTo>
                  <a:lnTo>
                    <a:pt x="1832636" y="2124"/>
                  </a:lnTo>
                  <a:lnTo>
                    <a:pt x="1838240" y="2151"/>
                  </a:lnTo>
                  <a:lnTo>
                    <a:pt x="1843845" y="2175"/>
                  </a:lnTo>
                  <a:lnTo>
                    <a:pt x="1849449" y="2195"/>
                  </a:lnTo>
                  <a:lnTo>
                    <a:pt x="1855054" y="2212"/>
                  </a:lnTo>
                  <a:lnTo>
                    <a:pt x="1860658" y="2225"/>
                  </a:lnTo>
                  <a:lnTo>
                    <a:pt x="1866262" y="2236"/>
                  </a:lnTo>
                  <a:lnTo>
                    <a:pt x="1871867" y="2242"/>
                  </a:lnTo>
                  <a:lnTo>
                    <a:pt x="1877471" y="2246"/>
                  </a:lnTo>
                  <a:lnTo>
                    <a:pt x="1883076" y="2246"/>
                  </a:lnTo>
                  <a:lnTo>
                    <a:pt x="1883076" y="200112"/>
                  </a:lnTo>
                  <a:lnTo>
                    <a:pt x="1877471" y="209103"/>
                  </a:lnTo>
                  <a:lnTo>
                    <a:pt x="1871867" y="218293"/>
                  </a:lnTo>
                  <a:lnTo>
                    <a:pt x="1866262" y="227667"/>
                  </a:lnTo>
                  <a:lnTo>
                    <a:pt x="1860658" y="237212"/>
                  </a:lnTo>
                  <a:lnTo>
                    <a:pt x="1855054" y="246910"/>
                  </a:lnTo>
                  <a:lnTo>
                    <a:pt x="1849449" y="256745"/>
                  </a:lnTo>
                  <a:lnTo>
                    <a:pt x="1843845" y="266696"/>
                  </a:lnTo>
                  <a:lnTo>
                    <a:pt x="1838240" y="276745"/>
                  </a:lnTo>
                  <a:lnTo>
                    <a:pt x="1832636" y="286871"/>
                  </a:lnTo>
                  <a:lnTo>
                    <a:pt x="1827032" y="297053"/>
                  </a:lnTo>
                  <a:lnTo>
                    <a:pt x="1821427" y="307270"/>
                  </a:lnTo>
                  <a:lnTo>
                    <a:pt x="1815823" y="317498"/>
                  </a:lnTo>
                  <a:lnTo>
                    <a:pt x="1810218" y="327717"/>
                  </a:lnTo>
                  <a:lnTo>
                    <a:pt x="1804614" y="337904"/>
                  </a:lnTo>
                  <a:lnTo>
                    <a:pt x="1799010" y="348037"/>
                  </a:lnTo>
                  <a:lnTo>
                    <a:pt x="1793405" y="358095"/>
                  </a:lnTo>
                  <a:lnTo>
                    <a:pt x="1787801" y="368058"/>
                  </a:lnTo>
                  <a:lnTo>
                    <a:pt x="1782196" y="377904"/>
                  </a:lnTo>
                  <a:lnTo>
                    <a:pt x="1776592" y="387616"/>
                  </a:lnTo>
                  <a:lnTo>
                    <a:pt x="1770988" y="397176"/>
                  </a:lnTo>
                  <a:lnTo>
                    <a:pt x="1765383" y="406566"/>
                  </a:lnTo>
                  <a:lnTo>
                    <a:pt x="1759779" y="415771"/>
                  </a:lnTo>
                  <a:lnTo>
                    <a:pt x="1754175" y="424777"/>
                  </a:lnTo>
                  <a:lnTo>
                    <a:pt x="1748570" y="433571"/>
                  </a:lnTo>
                  <a:lnTo>
                    <a:pt x="1742966" y="442143"/>
                  </a:lnTo>
                  <a:lnTo>
                    <a:pt x="1737361" y="450482"/>
                  </a:lnTo>
                  <a:lnTo>
                    <a:pt x="1731757" y="458581"/>
                  </a:lnTo>
                  <a:lnTo>
                    <a:pt x="1726153" y="466431"/>
                  </a:lnTo>
                  <a:lnTo>
                    <a:pt x="1720548" y="474029"/>
                  </a:lnTo>
                  <a:lnTo>
                    <a:pt x="1714944" y="481370"/>
                  </a:lnTo>
                  <a:lnTo>
                    <a:pt x="1709339" y="488452"/>
                  </a:lnTo>
                  <a:lnTo>
                    <a:pt x="1703735" y="495273"/>
                  </a:lnTo>
                  <a:lnTo>
                    <a:pt x="1698131" y="501833"/>
                  </a:lnTo>
                  <a:lnTo>
                    <a:pt x="1692526" y="508133"/>
                  </a:lnTo>
                  <a:lnTo>
                    <a:pt x="1686922" y="514175"/>
                  </a:lnTo>
                  <a:lnTo>
                    <a:pt x="1681317" y="519962"/>
                  </a:lnTo>
                  <a:lnTo>
                    <a:pt x="1675713" y="525497"/>
                  </a:lnTo>
                  <a:lnTo>
                    <a:pt x="1670109" y="530785"/>
                  </a:lnTo>
                  <a:lnTo>
                    <a:pt x="1664504" y="535831"/>
                  </a:lnTo>
                  <a:lnTo>
                    <a:pt x="1658900" y="540640"/>
                  </a:lnTo>
                  <a:lnTo>
                    <a:pt x="1653295" y="545219"/>
                  </a:lnTo>
                  <a:lnTo>
                    <a:pt x="1647691" y="549574"/>
                  </a:lnTo>
                  <a:lnTo>
                    <a:pt x="1642087" y="553713"/>
                  </a:lnTo>
                  <a:lnTo>
                    <a:pt x="1636482" y="557641"/>
                  </a:lnTo>
                  <a:lnTo>
                    <a:pt x="1630878" y="561366"/>
                  </a:lnTo>
                  <a:lnTo>
                    <a:pt x="1625273" y="564896"/>
                  </a:lnTo>
                  <a:lnTo>
                    <a:pt x="1619669" y="568239"/>
                  </a:lnTo>
                  <a:lnTo>
                    <a:pt x="1614065" y="571405"/>
                  </a:lnTo>
                  <a:lnTo>
                    <a:pt x="1608460" y="574400"/>
                  </a:lnTo>
                  <a:lnTo>
                    <a:pt x="1602856" y="577234"/>
                  </a:lnTo>
                  <a:lnTo>
                    <a:pt x="1597252" y="579912"/>
                  </a:lnTo>
                  <a:lnTo>
                    <a:pt x="1591647" y="582443"/>
                  </a:lnTo>
                  <a:lnTo>
                    <a:pt x="1586043" y="584831"/>
                  </a:lnTo>
                  <a:lnTo>
                    <a:pt x="1580438" y="587085"/>
                  </a:lnTo>
                  <a:lnTo>
                    <a:pt x="1574834" y="589208"/>
                  </a:lnTo>
                  <a:lnTo>
                    <a:pt x="1569230" y="591206"/>
                  </a:lnTo>
                  <a:lnTo>
                    <a:pt x="1563625" y="593085"/>
                  </a:lnTo>
                  <a:lnTo>
                    <a:pt x="1558021" y="594849"/>
                  </a:lnTo>
                  <a:lnTo>
                    <a:pt x="1552416" y="596502"/>
                  </a:lnTo>
                  <a:lnTo>
                    <a:pt x="1546812" y="598049"/>
                  </a:lnTo>
                  <a:lnTo>
                    <a:pt x="1541208" y="599493"/>
                  </a:lnTo>
                  <a:lnTo>
                    <a:pt x="1535603" y="600838"/>
                  </a:lnTo>
                  <a:lnTo>
                    <a:pt x="1529999" y="602088"/>
                  </a:lnTo>
                  <a:lnTo>
                    <a:pt x="1524394" y="603245"/>
                  </a:lnTo>
                  <a:lnTo>
                    <a:pt x="1518790" y="604312"/>
                  </a:lnTo>
                  <a:lnTo>
                    <a:pt x="1513186" y="605293"/>
                  </a:lnTo>
                  <a:lnTo>
                    <a:pt x="1507581" y="606190"/>
                  </a:lnTo>
                  <a:lnTo>
                    <a:pt x="1501977" y="607006"/>
                  </a:lnTo>
                  <a:lnTo>
                    <a:pt x="1496372" y="607742"/>
                  </a:lnTo>
                  <a:lnTo>
                    <a:pt x="1490768" y="608401"/>
                  </a:lnTo>
                  <a:lnTo>
                    <a:pt x="1485164" y="608985"/>
                  </a:lnTo>
                  <a:lnTo>
                    <a:pt x="1479559" y="609496"/>
                  </a:lnTo>
                  <a:lnTo>
                    <a:pt x="1473955" y="609935"/>
                  </a:lnTo>
                  <a:lnTo>
                    <a:pt x="1468350" y="610305"/>
                  </a:lnTo>
                  <a:lnTo>
                    <a:pt x="1462746" y="610606"/>
                  </a:lnTo>
                  <a:lnTo>
                    <a:pt x="1457142" y="610841"/>
                  </a:lnTo>
                  <a:lnTo>
                    <a:pt x="1451537" y="611010"/>
                  </a:lnTo>
                  <a:lnTo>
                    <a:pt x="1445933" y="611114"/>
                  </a:lnTo>
                  <a:lnTo>
                    <a:pt x="1440329" y="611156"/>
                  </a:lnTo>
                  <a:lnTo>
                    <a:pt x="1434724" y="611136"/>
                  </a:lnTo>
                  <a:lnTo>
                    <a:pt x="1429120" y="611054"/>
                  </a:lnTo>
                  <a:lnTo>
                    <a:pt x="1423515" y="610913"/>
                  </a:lnTo>
                  <a:lnTo>
                    <a:pt x="1417911" y="610711"/>
                  </a:lnTo>
                  <a:lnTo>
                    <a:pt x="1412307" y="610451"/>
                  </a:lnTo>
                  <a:lnTo>
                    <a:pt x="1406702" y="610133"/>
                  </a:lnTo>
                  <a:lnTo>
                    <a:pt x="1401098" y="609757"/>
                  </a:lnTo>
                  <a:lnTo>
                    <a:pt x="1395493" y="609324"/>
                  </a:lnTo>
                  <a:lnTo>
                    <a:pt x="1389889" y="608833"/>
                  </a:lnTo>
                  <a:lnTo>
                    <a:pt x="1384285" y="608286"/>
                  </a:lnTo>
                  <a:lnTo>
                    <a:pt x="1378680" y="607682"/>
                  </a:lnTo>
                  <a:lnTo>
                    <a:pt x="1373076" y="607021"/>
                  </a:lnTo>
                  <a:lnTo>
                    <a:pt x="1367471" y="606303"/>
                  </a:lnTo>
                  <a:lnTo>
                    <a:pt x="1361867" y="605529"/>
                  </a:lnTo>
                  <a:lnTo>
                    <a:pt x="1356263" y="604697"/>
                  </a:lnTo>
                  <a:lnTo>
                    <a:pt x="1350658" y="603807"/>
                  </a:lnTo>
                  <a:lnTo>
                    <a:pt x="1345054" y="602860"/>
                  </a:lnTo>
                  <a:lnTo>
                    <a:pt x="1339449" y="601854"/>
                  </a:lnTo>
                  <a:lnTo>
                    <a:pt x="1333845" y="600788"/>
                  </a:lnTo>
                  <a:lnTo>
                    <a:pt x="1328241" y="599663"/>
                  </a:lnTo>
                  <a:lnTo>
                    <a:pt x="1322636" y="598477"/>
                  </a:lnTo>
                  <a:lnTo>
                    <a:pt x="1317032" y="597229"/>
                  </a:lnTo>
                  <a:lnTo>
                    <a:pt x="1311427" y="595918"/>
                  </a:lnTo>
                  <a:lnTo>
                    <a:pt x="1305823" y="594544"/>
                  </a:lnTo>
                  <a:lnTo>
                    <a:pt x="1300219" y="593105"/>
                  </a:lnTo>
                  <a:lnTo>
                    <a:pt x="1294614" y="591599"/>
                  </a:lnTo>
                  <a:lnTo>
                    <a:pt x="1289010" y="590026"/>
                  </a:lnTo>
                  <a:lnTo>
                    <a:pt x="1283406" y="588385"/>
                  </a:lnTo>
                  <a:lnTo>
                    <a:pt x="1277801" y="586673"/>
                  </a:lnTo>
                  <a:lnTo>
                    <a:pt x="1272197" y="584889"/>
                  </a:lnTo>
                  <a:lnTo>
                    <a:pt x="1266592" y="583032"/>
                  </a:lnTo>
                  <a:lnTo>
                    <a:pt x="1260988" y="581101"/>
                  </a:lnTo>
                  <a:lnTo>
                    <a:pt x="1255384" y="579093"/>
                  </a:lnTo>
                  <a:lnTo>
                    <a:pt x="1249779" y="577008"/>
                  </a:lnTo>
                  <a:lnTo>
                    <a:pt x="1244175" y="574842"/>
                  </a:lnTo>
                  <a:lnTo>
                    <a:pt x="1238570" y="572596"/>
                  </a:lnTo>
                  <a:lnTo>
                    <a:pt x="1232966" y="570268"/>
                  </a:lnTo>
                  <a:lnTo>
                    <a:pt x="1227362" y="567855"/>
                  </a:lnTo>
                  <a:lnTo>
                    <a:pt x="1221757" y="565357"/>
                  </a:lnTo>
                  <a:lnTo>
                    <a:pt x="1216153" y="562772"/>
                  </a:lnTo>
                  <a:lnTo>
                    <a:pt x="1210548" y="560099"/>
                  </a:lnTo>
                  <a:lnTo>
                    <a:pt x="1204944" y="557336"/>
                  </a:lnTo>
                  <a:lnTo>
                    <a:pt x="1199340" y="554483"/>
                  </a:lnTo>
                  <a:lnTo>
                    <a:pt x="1193735" y="551540"/>
                  </a:lnTo>
                  <a:lnTo>
                    <a:pt x="1188131" y="548506"/>
                  </a:lnTo>
                  <a:lnTo>
                    <a:pt x="1182526" y="545385"/>
                  </a:lnTo>
                  <a:lnTo>
                    <a:pt x="1176922" y="542175"/>
                  </a:lnTo>
                  <a:lnTo>
                    <a:pt x="1171318" y="538880"/>
                  </a:lnTo>
                  <a:lnTo>
                    <a:pt x="1165713" y="535499"/>
                  </a:lnTo>
                  <a:lnTo>
                    <a:pt x="1160109" y="532037"/>
                  </a:lnTo>
                  <a:lnTo>
                    <a:pt x="1154504" y="528494"/>
                  </a:lnTo>
                  <a:lnTo>
                    <a:pt x="1148900" y="524873"/>
                  </a:lnTo>
                  <a:lnTo>
                    <a:pt x="1143296" y="521178"/>
                  </a:lnTo>
                  <a:lnTo>
                    <a:pt x="1137691" y="517411"/>
                  </a:lnTo>
                  <a:lnTo>
                    <a:pt x="1132087" y="513577"/>
                  </a:lnTo>
                  <a:lnTo>
                    <a:pt x="1126482" y="509678"/>
                  </a:lnTo>
                  <a:lnTo>
                    <a:pt x="1120878" y="505720"/>
                  </a:lnTo>
                  <a:lnTo>
                    <a:pt x="1115274" y="501706"/>
                  </a:lnTo>
                  <a:lnTo>
                    <a:pt x="1109669" y="497641"/>
                  </a:lnTo>
                  <a:lnTo>
                    <a:pt x="1104065" y="493529"/>
                  </a:lnTo>
                  <a:lnTo>
                    <a:pt x="1098461" y="489377"/>
                  </a:lnTo>
                  <a:lnTo>
                    <a:pt x="1092856" y="485189"/>
                  </a:lnTo>
                  <a:lnTo>
                    <a:pt x="1087252" y="480971"/>
                  </a:lnTo>
                  <a:lnTo>
                    <a:pt x="1081647" y="476727"/>
                  </a:lnTo>
                  <a:lnTo>
                    <a:pt x="1076043" y="472464"/>
                  </a:lnTo>
                  <a:lnTo>
                    <a:pt x="1070439" y="468185"/>
                  </a:lnTo>
                  <a:lnTo>
                    <a:pt x="1064834" y="463898"/>
                  </a:lnTo>
                  <a:lnTo>
                    <a:pt x="1059230" y="459606"/>
                  </a:lnTo>
                  <a:lnTo>
                    <a:pt x="1053625" y="455315"/>
                  </a:lnTo>
                  <a:lnTo>
                    <a:pt x="1048021" y="451029"/>
                  </a:lnTo>
                  <a:lnTo>
                    <a:pt x="1042417" y="446752"/>
                  </a:lnTo>
                  <a:lnTo>
                    <a:pt x="1036812" y="442489"/>
                  </a:lnTo>
                  <a:lnTo>
                    <a:pt x="1031208" y="438243"/>
                  </a:lnTo>
                  <a:lnTo>
                    <a:pt x="1025603" y="434018"/>
                  </a:lnTo>
                  <a:lnTo>
                    <a:pt x="1019999" y="429816"/>
                  </a:lnTo>
                  <a:lnTo>
                    <a:pt x="1014395" y="425639"/>
                  </a:lnTo>
                  <a:lnTo>
                    <a:pt x="1008790" y="421490"/>
                  </a:lnTo>
                  <a:lnTo>
                    <a:pt x="1003186" y="417370"/>
                  </a:lnTo>
                  <a:lnTo>
                    <a:pt x="997581" y="413279"/>
                  </a:lnTo>
                  <a:lnTo>
                    <a:pt x="991977" y="409218"/>
                  </a:lnTo>
                  <a:lnTo>
                    <a:pt x="986373" y="405188"/>
                  </a:lnTo>
                  <a:lnTo>
                    <a:pt x="980768" y="401187"/>
                  </a:lnTo>
                  <a:lnTo>
                    <a:pt x="975164" y="397214"/>
                  </a:lnTo>
                  <a:lnTo>
                    <a:pt x="969559" y="393269"/>
                  </a:lnTo>
                  <a:lnTo>
                    <a:pt x="963955" y="389349"/>
                  </a:lnTo>
                  <a:lnTo>
                    <a:pt x="958351" y="385452"/>
                  </a:lnTo>
                  <a:lnTo>
                    <a:pt x="952746" y="381577"/>
                  </a:lnTo>
                  <a:lnTo>
                    <a:pt x="947142" y="377719"/>
                  </a:lnTo>
                  <a:lnTo>
                    <a:pt x="941538" y="373877"/>
                  </a:lnTo>
                  <a:lnTo>
                    <a:pt x="935933" y="370047"/>
                  </a:lnTo>
                  <a:lnTo>
                    <a:pt x="930329" y="366226"/>
                  </a:lnTo>
                  <a:lnTo>
                    <a:pt x="924724" y="362411"/>
                  </a:lnTo>
                  <a:lnTo>
                    <a:pt x="919120" y="358598"/>
                  </a:lnTo>
                  <a:lnTo>
                    <a:pt x="913516" y="354785"/>
                  </a:lnTo>
                  <a:lnTo>
                    <a:pt x="907911" y="350967"/>
                  </a:lnTo>
                  <a:lnTo>
                    <a:pt x="902307" y="347141"/>
                  </a:lnTo>
                  <a:lnTo>
                    <a:pt x="896702" y="343305"/>
                  </a:lnTo>
                  <a:lnTo>
                    <a:pt x="891098" y="339455"/>
                  </a:lnTo>
                  <a:lnTo>
                    <a:pt x="885494" y="335589"/>
                  </a:lnTo>
                  <a:lnTo>
                    <a:pt x="879889" y="331704"/>
                  </a:lnTo>
                  <a:lnTo>
                    <a:pt x="874285" y="327797"/>
                  </a:lnTo>
                  <a:lnTo>
                    <a:pt x="868680" y="323867"/>
                  </a:lnTo>
                  <a:lnTo>
                    <a:pt x="863076" y="319912"/>
                  </a:lnTo>
                  <a:lnTo>
                    <a:pt x="857472" y="315930"/>
                  </a:lnTo>
                  <a:lnTo>
                    <a:pt x="851867" y="311920"/>
                  </a:lnTo>
                  <a:lnTo>
                    <a:pt x="846263" y="307881"/>
                  </a:lnTo>
                  <a:lnTo>
                    <a:pt x="840658" y="303813"/>
                  </a:lnTo>
                  <a:lnTo>
                    <a:pt x="835054" y="299716"/>
                  </a:lnTo>
                  <a:lnTo>
                    <a:pt x="829450" y="295590"/>
                  </a:lnTo>
                  <a:lnTo>
                    <a:pt x="823845" y="291435"/>
                  </a:lnTo>
                  <a:lnTo>
                    <a:pt x="818241" y="287253"/>
                  </a:lnTo>
                  <a:lnTo>
                    <a:pt x="812636" y="283045"/>
                  </a:lnTo>
                  <a:lnTo>
                    <a:pt x="807032" y="278812"/>
                  </a:lnTo>
                  <a:lnTo>
                    <a:pt x="801428" y="274557"/>
                  </a:lnTo>
                  <a:lnTo>
                    <a:pt x="795823" y="270283"/>
                  </a:lnTo>
                  <a:lnTo>
                    <a:pt x="790219" y="265991"/>
                  </a:lnTo>
                  <a:lnTo>
                    <a:pt x="784615" y="261685"/>
                  </a:lnTo>
                  <a:lnTo>
                    <a:pt x="779010" y="257369"/>
                  </a:lnTo>
                  <a:lnTo>
                    <a:pt x="773406" y="253045"/>
                  </a:lnTo>
                  <a:lnTo>
                    <a:pt x="767801" y="248719"/>
                  </a:lnTo>
                  <a:lnTo>
                    <a:pt x="762197" y="244394"/>
                  </a:lnTo>
                  <a:lnTo>
                    <a:pt x="756593" y="240075"/>
                  </a:lnTo>
                  <a:lnTo>
                    <a:pt x="750988" y="235766"/>
                  </a:lnTo>
                  <a:lnTo>
                    <a:pt x="745384" y="231472"/>
                  </a:lnTo>
                  <a:lnTo>
                    <a:pt x="739779" y="227198"/>
                  </a:lnTo>
                  <a:lnTo>
                    <a:pt x="734175" y="222949"/>
                  </a:lnTo>
                  <a:lnTo>
                    <a:pt x="728571" y="218730"/>
                  </a:lnTo>
                  <a:lnTo>
                    <a:pt x="722966" y="214546"/>
                  </a:lnTo>
                  <a:lnTo>
                    <a:pt x="717362" y="210403"/>
                  </a:lnTo>
                  <a:lnTo>
                    <a:pt x="711757" y="206304"/>
                  </a:lnTo>
                  <a:lnTo>
                    <a:pt x="706153" y="202256"/>
                  </a:lnTo>
                  <a:lnTo>
                    <a:pt x="700549" y="198263"/>
                  </a:lnTo>
                  <a:lnTo>
                    <a:pt x="694944" y="194330"/>
                  </a:lnTo>
                  <a:lnTo>
                    <a:pt x="689340" y="190461"/>
                  </a:lnTo>
                  <a:lnTo>
                    <a:pt x="683735" y="186661"/>
                  </a:lnTo>
                  <a:lnTo>
                    <a:pt x="678131" y="182935"/>
                  </a:lnTo>
                  <a:lnTo>
                    <a:pt x="672527" y="179286"/>
                  </a:lnTo>
                  <a:lnTo>
                    <a:pt x="666922" y="175717"/>
                  </a:lnTo>
                  <a:lnTo>
                    <a:pt x="661318" y="172233"/>
                  </a:lnTo>
                  <a:lnTo>
                    <a:pt x="655713" y="168836"/>
                  </a:lnTo>
                  <a:lnTo>
                    <a:pt x="650109" y="165530"/>
                  </a:lnTo>
                  <a:lnTo>
                    <a:pt x="644505" y="162317"/>
                  </a:lnTo>
                  <a:lnTo>
                    <a:pt x="638900" y="159198"/>
                  </a:lnTo>
                  <a:lnTo>
                    <a:pt x="633296" y="156177"/>
                  </a:lnTo>
                  <a:lnTo>
                    <a:pt x="627692" y="153254"/>
                  </a:lnTo>
                  <a:lnTo>
                    <a:pt x="622087" y="150431"/>
                  </a:lnTo>
                  <a:lnTo>
                    <a:pt x="616483" y="147708"/>
                  </a:lnTo>
                  <a:lnTo>
                    <a:pt x="610878" y="145087"/>
                  </a:lnTo>
                  <a:lnTo>
                    <a:pt x="605274" y="142567"/>
                  </a:lnTo>
                  <a:lnTo>
                    <a:pt x="599670" y="140149"/>
                  </a:lnTo>
                  <a:lnTo>
                    <a:pt x="594065" y="137832"/>
                  </a:lnTo>
                  <a:lnTo>
                    <a:pt x="588461" y="135615"/>
                  </a:lnTo>
                  <a:lnTo>
                    <a:pt x="582856" y="133499"/>
                  </a:lnTo>
                  <a:lnTo>
                    <a:pt x="577252" y="131481"/>
                  </a:lnTo>
                  <a:lnTo>
                    <a:pt x="571648" y="129560"/>
                  </a:lnTo>
                  <a:lnTo>
                    <a:pt x="566043" y="127735"/>
                  </a:lnTo>
                  <a:lnTo>
                    <a:pt x="560439" y="126005"/>
                  </a:lnTo>
                  <a:lnTo>
                    <a:pt x="554834" y="124367"/>
                  </a:lnTo>
                  <a:lnTo>
                    <a:pt x="549230" y="122820"/>
                  </a:lnTo>
                  <a:lnTo>
                    <a:pt x="543626" y="121361"/>
                  </a:lnTo>
                  <a:lnTo>
                    <a:pt x="538021" y="119989"/>
                  </a:lnTo>
                  <a:lnTo>
                    <a:pt x="532417" y="118700"/>
                  </a:lnTo>
                  <a:lnTo>
                    <a:pt x="526812" y="117494"/>
                  </a:lnTo>
                  <a:lnTo>
                    <a:pt x="521208" y="116367"/>
                  </a:lnTo>
                  <a:lnTo>
                    <a:pt x="515604" y="115317"/>
                  </a:lnTo>
                  <a:lnTo>
                    <a:pt x="509999" y="114341"/>
                  </a:lnTo>
                  <a:lnTo>
                    <a:pt x="504395" y="113438"/>
                  </a:lnTo>
                  <a:lnTo>
                    <a:pt x="498790" y="112605"/>
                  </a:lnTo>
                  <a:lnTo>
                    <a:pt x="493186" y="111840"/>
                  </a:lnTo>
                  <a:lnTo>
                    <a:pt x="487582" y="111140"/>
                  </a:lnTo>
                  <a:lnTo>
                    <a:pt x="481977" y="110504"/>
                  </a:lnTo>
                  <a:lnTo>
                    <a:pt x="476373" y="109928"/>
                  </a:lnTo>
                  <a:lnTo>
                    <a:pt x="470769" y="109412"/>
                  </a:lnTo>
                  <a:lnTo>
                    <a:pt x="465164" y="108952"/>
                  </a:lnTo>
                  <a:lnTo>
                    <a:pt x="459560" y="108548"/>
                  </a:lnTo>
                  <a:lnTo>
                    <a:pt x="453955" y="108197"/>
                  </a:lnTo>
                  <a:lnTo>
                    <a:pt x="448351" y="107898"/>
                  </a:lnTo>
                  <a:lnTo>
                    <a:pt x="442747" y="107649"/>
                  </a:lnTo>
                  <a:lnTo>
                    <a:pt x="437142" y="107448"/>
                  </a:lnTo>
                  <a:lnTo>
                    <a:pt x="431538" y="107295"/>
                  </a:lnTo>
                  <a:lnTo>
                    <a:pt x="425933" y="107188"/>
                  </a:lnTo>
                  <a:lnTo>
                    <a:pt x="420329" y="107127"/>
                  </a:lnTo>
                  <a:lnTo>
                    <a:pt x="414725" y="107109"/>
                  </a:lnTo>
                  <a:lnTo>
                    <a:pt x="409120" y="107134"/>
                  </a:lnTo>
                  <a:lnTo>
                    <a:pt x="403516" y="107203"/>
                  </a:lnTo>
                  <a:lnTo>
                    <a:pt x="397911" y="107313"/>
                  </a:lnTo>
                  <a:lnTo>
                    <a:pt x="392307" y="107465"/>
                  </a:lnTo>
                  <a:lnTo>
                    <a:pt x="386703" y="107658"/>
                  </a:lnTo>
                  <a:lnTo>
                    <a:pt x="381098" y="107892"/>
                  </a:lnTo>
                  <a:lnTo>
                    <a:pt x="375494" y="108167"/>
                  </a:lnTo>
                  <a:lnTo>
                    <a:pt x="369889" y="108483"/>
                  </a:lnTo>
                  <a:lnTo>
                    <a:pt x="364285" y="108841"/>
                  </a:lnTo>
                  <a:lnTo>
                    <a:pt x="358681" y="109240"/>
                  </a:lnTo>
                  <a:lnTo>
                    <a:pt x="353076" y="109682"/>
                  </a:lnTo>
                  <a:lnTo>
                    <a:pt x="347472" y="110166"/>
                  </a:lnTo>
                  <a:lnTo>
                    <a:pt x="341867" y="110694"/>
                  </a:lnTo>
                  <a:lnTo>
                    <a:pt x="336263" y="111267"/>
                  </a:lnTo>
                  <a:lnTo>
                    <a:pt x="330659" y="111885"/>
                  </a:lnTo>
                  <a:lnTo>
                    <a:pt x="325054" y="112550"/>
                  </a:lnTo>
                  <a:lnTo>
                    <a:pt x="319450" y="113263"/>
                  </a:lnTo>
                  <a:lnTo>
                    <a:pt x="313846" y="114025"/>
                  </a:lnTo>
                  <a:lnTo>
                    <a:pt x="308241" y="114839"/>
                  </a:lnTo>
                  <a:lnTo>
                    <a:pt x="302637" y="115705"/>
                  </a:lnTo>
                  <a:lnTo>
                    <a:pt x="297032" y="116627"/>
                  </a:lnTo>
                  <a:lnTo>
                    <a:pt x="291428" y="117605"/>
                  </a:lnTo>
                  <a:lnTo>
                    <a:pt x="285824" y="118642"/>
                  </a:lnTo>
                  <a:lnTo>
                    <a:pt x="280219" y="119741"/>
                  </a:lnTo>
                  <a:lnTo>
                    <a:pt x="274615" y="120903"/>
                  </a:lnTo>
                  <a:lnTo>
                    <a:pt x="269010" y="122132"/>
                  </a:lnTo>
                  <a:lnTo>
                    <a:pt x="263406" y="123431"/>
                  </a:lnTo>
                  <a:lnTo>
                    <a:pt x="257802" y="124801"/>
                  </a:lnTo>
                  <a:lnTo>
                    <a:pt x="252197" y="126248"/>
                  </a:lnTo>
                  <a:lnTo>
                    <a:pt x="246593" y="127773"/>
                  </a:lnTo>
                  <a:lnTo>
                    <a:pt x="240988" y="129380"/>
                  </a:lnTo>
                  <a:lnTo>
                    <a:pt x="235384" y="131073"/>
                  </a:lnTo>
                  <a:lnTo>
                    <a:pt x="229780" y="132856"/>
                  </a:lnTo>
                  <a:lnTo>
                    <a:pt x="224175" y="134733"/>
                  </a:lnTo>
                  <a:lnTo>
                    <a:pt x="218571" y="136707"/>
                  </a:lnTo>
                  <a:lnTo>
                    <a:pt x="212966" y="138783"/>
                  </a:lnTo>
                  <a:lnTo>
                    <a:pt x="207362" y="140966"/>
                  </a:lnTo>
                  <a:lnTo>
                    <a:pt x="201758" y="143260"/>
                  </a:lnTo>
                  <a:lnTo>
                    <a:pt x="196153" y="145671"/>
                  </a:lnTo>
                  <a:lnTo>
                    <a:pt x="190549" y="148202"/>
                  </a:lnTo>
                  <a:lnTo>
                    <a:pt x="184944" y="150859"/>
                  </a:lnTo>
                  <a:lnTo>
                    <a:pt x="179340" y="153647"/>
                  </a:lnTo>
                  <a:lnTo>
                    <a:pt x="173736" y="156571"/>
                  </a:lnTo>
                  <a:lnTo>
                    <a:pt x="168131" y="159638"/>
                  </a:lnTo>
                  <a:lnTo>
                    <a:pt x="162527" y="162852"/>
                  </a:lnTo>
                  <a:lnTo>
                    <a:pt x="156923" y="166219"/>
                  </a:lnTo>
                  <a:lnTo>
                    <a:pt x="151318" y="169745"/>
                  </a:lnTo>
                  <a:lnTo>
                    <a:pt x="145714" y="173436"/>
                  </a:lnTo>
                  <a:lnTo>
                    <a:pt x="140109" y="177297"/>
                  </a:lnTo>
                  <a:lnTo>
                    <a:pt x="134505" y="181334"/>
                  </a:lnTo>
                  <a:lnTo>
                    <a:pt x="128901" y="185552"/>
                  </a:lnTo>
                  <a:lnTo>
                    <a:pt x="123296" y="189958"/>
                  </a:lnTo>
                  <a:lnTo>
                    <a:pt x="117692" y="194556"/>
                  </a:lnTo>
                  <a:lnTo>
                    <a:pt x="112087" y="199352"/>
                  </a:lnTo>
                  <a:lnTo>
                    <a:pt x="106483" y="204351"/>
                  </a:lnTo>
                  <a:lnTo>
                    <a:pt x="100879" y="209557"/>
                  </a:lnTo>
                  <a:lnTo>
                    <a:pt x="95274" y="214976"/>
                  </a:lnTo>
                  <a:lnTo>
                    <a:pt x="89670" y="220611"/>
                  </a:lnTo>
                  <a:lnTo>
                    <a:pt x="84065" y="226465"/>
                  </a:lnTo>
                  <a:lnTo>
                    <a:pt x="78461" y="232542"/>
                  </a:lnTo>
                  <a:lnTo>
                    <a:pt x="72857" y="238844"/>
                  </a:lnTo>
                  <a:lnTo>
                    <a:pt x="67252" y="245373"/>
                  </a:lnTo>
                  <a:lnTo>
                    <a:pt x="61648" y="252129"/>
                  </a:lnTo>
                  <a:lnTo>
                    <a:pt x="56043" y="259114"/>
                  </a:lnTo>
                  <a:lnTo>
                    <a:pt x="50439" y="266327"/>
                  </a:lnTo>
                  <a:lnTo>
                    <a:pt x="44835" y="273765"/>
                  </a:lnTo>
                  <a:lnTo>
                    <a:pt x="39230" y="281426"/>
                  </a:lnTo>
                  <a:lnTo>
                    <a:pt x="33626" y="289307"/>
                  </a:lnTo>
                  <a:lnTo>
                    <a:pt x="28021" y="297402"/>
                  </a:lnTo>
                  <a:lnTo>
                    <a:pt x="22417" y="305706"/>
                  </a:lnTo>
                  <a:lnTo>
                    <a:pt x="16813" y="314211"/>
                  </a:lnTo>
                  <a:lnTo>
                    <a:pt x="11208" y="322908"/>
                  </a:lnTo>
                  <a:lnTo>
                    <a:pt x="5604" y="331789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691486" y="4268168"/>
              <a:ext cx="1883076" cy="340840"/>
            </a:xfrm>
            <a:custGeom>
              <a:avLst/>
              <a:pathLst>
                <a:path w="1883076" h="340840">
                  <a:moveTo>
                    <a:pt x="0" y="340840"/>
                  </a:moveTo>
                  <a:lnTo>
                    <a:pt x="5604" y="331788"/>
                  </a:lnTo>
                  <a:lnTo>
                    <a:pt x="11208" y="322908"/>
                  </a:lnTo>
                  <a:lnTo>
                    <a:pt x="16813" y="314211"/>
                  </a:lnTo>
                  <a:lnTo>
                    <a:pt x="22417" y="305706"/>
                  </a:lnTo>
                  <a:lnTo>
                    <a:pt x="28021" y="297402"/>
                  </a:lnTo>
                  <a:lnTo>
                    <a:pt x="33626" y="289307"/>
                  </a:lnTo>
                  <a:lnTo>
                    <a:pt x="39230" y="281426"/>
                  </a:lnTo>
                  <a:lnTo>
                    <a:pt x="44835" y="273765"/>
                  </a:lnTo>
                  <a:lnTo>
                    <a:pt x="50439" y="266326"/>
                  </a:lnTo>
                  <a:lnTo>
                    <a:pt x="56043" y="259114"/>
                  </a:lnTo>
                  <a:lnTo>
                    <a:pt x="61648" y="252129"/>
                  </a:lnTo>
                  <a:lnTo>
                    <a:pt x="67252" y="245372"/>
                  </a:lnTo>
                  <a:lnTo>
                    <a:pt x="72857" y="238843"/>
                  </a:lnTo>
                  <a:lnTo>
                    <a:pt x="78461" y="232541"/>
                  </a:lnTo>
                  <a:lnTo>
                    <a:pt x="84065" y="226464"/>
                  </a:lnTo>
                  <a:lnTo>
                    <a:pt x="89670" y="220610"/>
                  </a:lnTo>
                  <a:lnTo>
                    <a:pt x="95274" y="214976"/>
                  </a:lnTo>
                  <a:lnTo>
                    <a:pt x="100879" y="209557"/>
                  </a:lnTo>
                  <a:lnTo>
                    <a:pt x="106483" y="204350"/>
                  </a:lnTo>
                  <a:lnTo>
                    <a:pt x="112087" y="199351"/>
                  </a:lnTo>
                  <a:lnTo>
                    <a:pt x="117692" y="194555"/>
                  </a:lnTo>
                  <a:lnTo>
                    <a:pt x="123296" y="189957"/>
                  </a:lnTo>
                  <a:lnTo>
                    <a:pt x="128901" y="185551"/>
                  </a:lnTo>
                  <a:lnTo>
                    <a:pt x="134505" y="181333"/>
                  </a:lnTo>
                  <a:lnTo>
                    <a:pt x="140109" y="177296"/>
                  </a:lnTo>
                  <a:lnTo>
                    <a:pt x="145714" y="173435"/>
                  </a:lnTo>
                  <a:lnTo>
                    <a:pt x="151318" y="169744"/>
                  </a:lnTo>
                  <a:lnTo>
                    <a:pt x="156923" y="166218"/>
                  </a:lnTo>
                  <a:lnTo>
                    <a:pt x="162527" y="162850"/>
                  </a:lnTo>
                  <a:lnTo>
                    <a:pt x="168131" y="159636"/>
                  </a:lnTo>
                  <a:lnTo>
                    <a:pt x="173736" y="156569"/>
                  </a:lnTo>
                  <a:lnTo>
                    <a:pt x="179340" y="153644"/>
                  </a:lnTo>
                  <a:lnTo>
                    <a:pt x="184944" y="150856"/>
                  </a:lnTo>
                  <a:lnTo>
                    <a:pt x="190549" y="148198"/>
                  </a:lnTo>
                  <a:lnTo>
                    <a:pt x="196153" y="145667"/>
                  </a:lnTo>
                  <a:lnTo>
                    <a:pt x="201758" y="143257"/>
                  </a:lnTo>
                  <a:lnTo>
                    <a:pt x="207362" y="140962"/>
                  </a:lnTo>
                  <a:lnTo>
                    <a:pt x="212966" y="138778"/>
                  </a:lnTo>
                  <a:lnTo>
                    <a:pt x="218571" y="136701"/>
                  </a:lnTo>
                  <a:lnTo>
                    <a:pt x="224175" y="134727"/>
                  </a:lnTo>
                  <a:lnTo>
                    <a:pt x="229780" y="132849"/>
                  </a:lnTo>
                  <a:lnTo>
                    <a:pt x="235384" y="131066"/>
                  </a:lnTo>
                  <a:lnTo>
                    <a:pt x="240988" y="129372"/>
                  </a:lnTo>
                  <a:lnTo>
                    <a:pt x="246593" y="127764"/>
                  </a:lnTo>
                  <a:lnTo>
                    <a:pt x="252197" y="126237"/>
                  </a:lnTo>
                  <a:lnTo>
                    <a:pt x="257802" y="124790"/>
                  </a:lnTo>
                  <a:lnTo>
                    <a:pt x="263406" y="123418"/>
                  </a:lnTo>
                  <a:lnTo>
                    <a:pt x="269010" y="122118"/>
                  </a:lnTo>
                  <a:lnTo>
                    <a:pt x="274615" y="120888"/>
                  </a:lnTo>
                  <a:lnTo>
                    <a:pt x="280219" y="119723"/>
                  </a:lnTo>
                  <a:lnTo>
                    <a:pt x="285824" y="118623"/>
                  </a:lnTo>
                  <a:lnTo>
                    <a:pt x="291428" y="117584"/>
                  </a:lnTo>
                  <a:lnTo>
                    <a:pt x="297032" y="116603"/>
                  </a:lnTo>
                  <a:lnTo>
                    <a:pt x="302637" y="115679"/>
                  </a:lnTo>
                  <a:lnTo>
                    <a:pt x="308241" y="114810"/>
                  </a:lnTo>
                  <a:lnTo>
                    <a:pt x="313846" y="113993"/>
                  </a:lnTo>
                  <a:lnTo>
                    <a:pt x="319450" y="113227"/>
                  </a:lnTo>
                  <a:lnTo>
                    <a:pt x="325054" y="112510"/>
                  </a:lnTo>
                  <a:lnTo>
                    <a:pt x="330659" y="111841"/>
                  </a:lnTo>
                  <a:lnTo>
                    <a:pt x="336263" y="111219"/>
                  </a:lnTo>
                  <a:lnTo>
                    <a:pt x="341867" y="110641"/>
                  </a:lnTo>
                  <a:lnTo>
                    <a:pt x="347472" y="110107"/>
                  </a:lnTo>
                  <a:lnTo>
                    <a:pt x="353076" y="109617"/>
                  </a:lnTo>
                  <a:lnTo>
                    <a:pt x="358681" y="109169"/>
                  </a:lnTo>
                  <a:lnTo>
                    <a:pt x="364285" y="108762"/>
                  </a:lnTo>
                  <a:lnTo>
                    <a:pt x="369889" y="108396"/>
                  </a:lnTo>
                  <a:lnTo>
                    <a:pt x="375494" y="108071"/>
                  </a:lnTo>
                  <a:lnTo>
                    <a:pt x="381098" y="107786"/>
                  </a:lnTo>
                  <a:lnTo>
                    <a:pt x="386703" y="107541"/>
                  </a:lnTo>
                  <a:lnTo>
                    <a:pt x="392307" y="107336"/>
                  </a:lnTo>
                  <a:lnTo>
                    <a:pt x="397911" y="107171"/>
                  </a:lnTo>
                  <a:lnTo>
                    <a:pt x="403516" y="107046"/>
                  </a:lnTo>
                  <a:lnTo>
                    <a:pt x="409120" y="106962"/>
                  </a:lnTo>
                  <a:lnTo>
                    <a:pt x="414725" y="106919"/>
                  </a:lnTo>
                  <a:lnTo>
                    <a:pt x="420329" y="106918"/>
                  </a:lnTo>
                  <a:lnTo>
                    <a:pt x="425933" y="106959"/>
                  </a:lnTo>
                  <a:lnTo>
                    <a:pt x="431538" y="107043"/>
                  </a:lnTo>
                  <a:lnTo>
                    <a:pt x="437142" y="107171"/>
                  </a:lnTo>
                  <a:lnTo>
                    <a:pt x="442747" y="107344"/>
                  </a:lnTo>
                  <a:lnTo>
                    <a:pt x="448351" y="107563"/>
                  </a:lnTo>
                  <a:lnTo>
                    <a:pt x="453955" y="107830"/>
                  </a:lnTo>
                  <a:lnTo>
                    <a:pt x="459560" y="108145"/>
                  </a:lnTo>
                  <a:lnTo>
                    <a:pt x="465164" y="108510"/>
                  </a:lnTo>
                  <a:lnTo>
                    <a:pt x="470769" y="108927"/>
                  </a:lnTo>
                  <a:lnTo>
                    <a:pt x="476373" y="109397"/>
                  </a:lnTo>
                  <a:lnTo>
                    <a:pt x="481977" y="109921"/>
                  </a:lnTo>
                  <a:lnTo>
                    <a:pt x="487582" y="110503"/>
                  </a:lnTo>
                  <a:lnTo>
                    <a:pt x="493186" y="111142"/>
                  </a:lnTo>
                  <a:lnTo>
                    <a:pt x="498790" y="111841"/>
                  </a:lnTo>
                  <a:lnTo>
                    <a:pt x="504395" y="112603"/>
                  </a:lnTo>
                  <a:lnTo>
                    <a:pt x="509999" y="113428"/>
                  </a:lnTo>
                  <a:lnTo>
                    <a:pt x="515604" y="114318"/>
                  </a:lnTo>
                  <a:lnTo>
                    <a:pt x="521208" y="115276"/>
                  </a:lnTo>
                  <a:lnTo>
                    <a:pt x="526812" y="116303"/>
                  </a:lnTo>
                  <a:lnTo>
                    <a:pt x="532417" y="117401"/>
                  </a:lnTo>
                  <a:lnTo>
                    <a:pt x="538021" y="118572"/>
                  </a:lnTo>
                  <a:lnTo>
                    <a:pt x="543626" y="119816"/>
                  </a:lnTo>
                  <a:lnTo>
                    <a:pt x="549230" y="121137"/>
                  </a:lnTo>
                  <a:lnTo>
                    <a:pt x="554834" y="122534"/>
                  </a:lnTo>
                  <a:lnTo>
                    <a:pt x="560439" y="124009"/>
                  </a:lnTo>
                  <a:lnTo>
                    <a:pt x="566043" y="125564"/>
                  </a:lnTo>
                  <a:lnTo>
                    <a:pt x="571648" y="127199"/>
                  </a:lnTo>
                  <a:lnTo>
                    <a:pt x="577252" y="128915"/>
                  </a:lnTo>
                  <a:lnTo>
                    <a:pt x="582856" y="130712"/>
                  </a:lnTo>
                  <a:lnTo>
                    <a:pt x="588461" y="132590"/>
                  </a:lnTo>
                  <a:lnTo>
                    <a:pt x="594065" y="134550"/>
                  </a:lnTo>
                  <a:lnTo>
                    <a:pt x="599670" y="136590"/>
                  </a:lnTo>
                  <a:lnTo>
                    <a:pt x="605274" y="138711"/>
                  </a:lnTo>
                  <a:lnTo>
                    <a:pt x="610878" y="140910"/>
                  </a:lnTo>
                  <a:lnTo>
                    <a:pt x="616483" y="143187"/>
                  </a:lnTo>
                  <a:lnTo>
                    <a:pt x="622087" y="145540"/>
                  </a:lnTo>
                  <a:lnTo>
                    <a:pt x="627692" y="147966"/>
                  </a:lnTo>
                  <a:lnTo>
                    <a:pt x="633296" y="150463"/>
                  </a:lnTo>
                  <a:lnTo>
                    <a:pt x="638900" y="153028"/>
                  </a:lnTo>
                  <a:lnTo>
                    <a:pt x="644505" y="155658"/>
                  </a:lnTo>
                  <a:lnTo>
                    <a:pt x="650109" y="158348"/>
                  </a:lnTo>
                  <a:lnTo>
                    <a:pt x="655713" y="161095"/>
                  </a:lnTo>
                  <a:lnTo>
                    <a:pt x="661318" y="163894"/>
                  </a:lnTo>
                  <a:lnTo>
                    <a:pt x="666922" y="166740"/>
                  </a:lnTo>
                  <a:lnTo>
                    <a:pt x="672527" y="169627"/>
                  </a:lnTo>
                  <a:lnTo>
                    <a:pt x="678131" y="172550"/>
                  </a:lnTo>
                  <a:lnTo>
                    <a:pt x="683735" y="175502"/>
                  </a:lnTo>
                  <a:lnTo>
                    <a:pt x="689340" y="178477"/>
                  </a:lnTo>
                  <a:lnTo>
                    <a:pt x="694944" y="181467"/>
                  </a:lnTo>
                  <a:lnTo>
                    <a:pt x="700549" y="184467"/>
                  </a:lnTo>
                  <a:lnTo>
                    <a:pt x="706153" y="187468"/>
                  </a:lnTo>
                  <a:lnTo>
                    <a:pt x="711757" y="190462"/>
                  </a:lnTo>
                  <a:lnTo>
                    <a:pt x="717362" y="193441"/>
                  </a:lnTo>
                  <a:lnTo>
                    <a:pt x="722966" y="196397"/>
                  </a:lnTo>
                  <a:lnTo>
                    <a:pt x="728571" y="199322"/>
                  </a:lnTo>
                  <a:lnTo>
                    <a:pt x="734175" y="202207"/>
                  </a:lnTo>
                  <a:lnTo>
                    <a:pt x="739779" y="205044"/>
                  </a:lnTo>
                  <a:lnTo>
                    <a:pt x="745384" y="207823"/>
                  </a:lnTo>
                  <a:lnTo>
                    <a:pt x="750988" y="210535"/>
                  </a:lnTo>
                  <a:lnTo>
                    <a:pt x="756593" y="213173"/>
                  </a:lnTo>
                  <a:lnTo>
                    <a:pt x="762197" y="215726"/>
                  </a:lnTo>
                  <a:lnTo>
                    <a:pt x="767801" y="218185"/>
                  </a:lnTo>
                  <a:lnTo>
                    <a:pt x="773406" y="220543"/>
                  </a:lnTo>
                  <a:lnTo>
                    <a:pt x="779010" y="222791"/>
                  </a:lnTo>
                  <a:lnTo>
                    <a:pt x="784615" y="224918"/>
                  </a:lnTo>
                  <a:lnTo>
                    <a:pt x="790219" y="226919"/>
                  </a:lnTo>
                  <a:lnTo>
                    <a:pt x="795823" y="228782"/>
                  </a:lnTo>
                  <a:lnTo>
                    <a:pt x="801428" y="230502"/>
                  </a:lnTo>
                  <a:lnTo>
                    <a:pt x="807032" y="232069"/>
                  </a:lnTo>
                  <a:lnTo>
                    <a:pt x="812636" y="233477"/>
                  </a:lnTo>
                  <a:lnTo>
                    <a:pt x="818241" y="234717"/>
                  </a:lnTo>
                  <a:lnTo>
                    <a:pt x="823845" y="235783"/>
                  </a:lnTo>
                  <a:lnTo>
                    <a:pt x="829450" y="236668"/>
                  </a:lnTo>
                  <a:lnTo>
                    <a:pt x="835054" y="237365"/>
                  </a:lnTo>
                  <a:lnTo>
                    <a:pt x="840658" y="237868"/>
                  </a:lnTo>
                  <a:lnTo>
                    <a:pt x="846263" y="238172"/>
                  </a:lnTo>
                  <a:lnTo>
                    <a:pt x="851867" y="238272"/>
                  </a:lnTo>
                  <a:lnTo>
                    <a:pt x="857472" y="238162"/>
                  </a:lnTo>
                  <a:lnTo>
                    <a:pt x="863076" y="237838"/>
                  </a:lnTo>
                  <a:lnTo>
                    <a:pt x="868680" y="237296"/>
                  </a:lnTo>
                  <a:lnTo>
                    <a:pt x="874285" y="236534"/>
                  </a:lnTo>
                  <a:lnTo>
                    <a:pt x="879889" y="235549"/>
                  </a:lnTo>
                  <a:lnTo>
                    <a:pt x="885494" y="234338"/>
                  </a:lnTo>
                  <a:lnTo>
                    <a:pt x="891098" y="232900"/>
                  </a:lnTo>
                  <a:lnTo>
                    <a:pt x="896702" y="231234"/>
                  </a:lnTo>
                  <a:lnTo>
                    <a:pt x="902307" y="229341"/>
                  </a:lnTo>
                  <a:lnTo>
                    <a:pt x="907911" y="227220"/>
                  </a:lnTo>
                  <a:lnTo>
                    <a:pt x="913516" y="224874"/>
                  </a:lnTo>
                  <a:lnTo>
                    <a:pt x="919120" y="222304"/>
                  </a:lnTo>
                  <a:lnTo>
                    <a:pt x="924724" y="219515"/>
                  </a:lnTo>
                  <a:lnTo>
                    <a:pt x="930329" y="216509"/>
                  </a:lnTo>
                  <a:lnTo>
                    <a:pt x="935933" y="213291"/>
                  </a:lnTo>
                  <a:lnTo>
                    <a:pt x="941538" y="209868"/>
                  </a:lnTo>
                  <a:lnTo>
                    <a:pt x="947142" y="206246"/>
                  </a:lnTo>
                  <a:lnTo>
                    <a:pt x="952746" y="202432"/>
                  </a:lnTo>
                  <a:lnTo>
                    <a:pt x="958351" y="198435"/>
                  </a:lnTo>
                  <a:lnTo>
                    <a:pt x="963955" y="194264"/>
                  </a:lnTo>
                  <a:lnTo>
                    <a:pt x="969559" y="189929"/>
                  </a:lnTo>
                  <a:lnTo>
                    <a:pt x="975164" y="185442"/>
                  </a:lnTo>
                  <a:lnTo>
                    <a:pt x="980768" y="180814"/>
                  </a:lnTo>
                  <a:lnTo>
                    <a:pt x="986373" y="176058"/>
                  </a:lnTo>
                  <a:lnTo>
                    <a:pt x="991977" y="171187"/>
                  </a:lnTo>
                  <a:lnTo>
                    <a:pt x="997581" y="166214"/>
                  </a:lnTo>
                  <a:lnTo>
                    <a:pt x="1003186" y="161154"/>
                  </a:lnTo>
                  <a:lnTo>
                    <a:pt x="1008790" y="156021"/>
                  </a:lnTo>
                  <a:lnTo>
                    <a:pt x="1014395" y="150831"/>
                  </a:lnTo>
                  <a:lnTo>
                    <a:pt x="1019999" y="145599"/>
                  </a:lnTo>
                  <a:lnTo>
                    <a:pt x="1025603" y="140340"/>
                  </a:lnTo>
                  <a:lnTo>
                    <a:pt x="1031208" y="135069"/>
                  </a:lnTo>
                  <a:lnTo>
                    <a:pt x="1036812" y="129802"/>
                  </a:lnTo>
                  <a:lnTo>
                    <a:pt x="1042417" y="124553"/>
                  </a:lnTo>
                  <a:lnTo>
                    <a:pt x="1048021" y="119337"/>
                  </a:lnTo>
                  <a:lnTo>
                    <a:pt x="1053625" y="114168"/>
                  </a:lnTo>
                  <a:lnTo>
                    <a:pt x="1059230" y="109060"/>
                  </a:lnTo>
                  <a:lnTo>
                    <a:pt x="1064834" y="104025"/>
                  </a:lnTo>
                  <a:lnTo>
                    <a:pt x="1070439" y="99076"/>
                  </a:lnTo>
                  <a:lnTo>
                    <a:pt x="1076043" y="94222"/>
                  </a:lnTo>
                  <a:lnTo>
                    <a:pt x="1081647" y="89476"/>
                  </a:lnTo>
                  <a:lnTo>
                    <a:pt x="1087252" y="84846"/>
                  </a:lnTo>
                  <a:lnTo>
                    <a:pt x="1092856" y="80340"/>
                  </a:lnTo>
                  <a:lnTo>
                    <a:pt x="1098461" y="75966"/>
                  </a:lnTo>
                  <a:lnTo>
                    <a:pt x="1104065" y="71729"/>
                  </a:lnTo>
                  <a:lnTo>
                    <a:pt x="1109669" y="67636"/>
                  </a:lnTo>
                  <a:lnTo>
                    <a:pt x="1115274" y="63691"/>
                  </a:lnTo>
                  <a:lnTo>
                    <a:pt x="1120878" y="59896"/>
                  </a:lnTo>
                  <a:lnTo>
                    <a:pt x="1126482" y="56254"/>
                  </a:lnTo>
                  <a:lnTo>
                    <a:pt x="1132087" y="52766"/>
                  </a:lnTo>
                  <a:lnTo>
                    <a:pt x="1137691" y="49432"/>
                  </a:lnTo>
                  <a:lnTo>
                    <a:pt x="1143296" y="46253"/>
                  </a:lnTo>
                  <a:lnTo>
                    <a:pt x="1148900" y="43227"/>
                  </a:lnTo>
                  <a:lnTo>
                    <a:pt x="1154504" y="40352"/>
                  </a:lnTo>
                  <a:lnTo>
                    <a:pt x="1160109" y="37625"/>
                  </a:lnTo>
                  <a:lnTo>
                    <a:pt x="1165713" y="35045"/>
                  </a:lnTo>
                  <a:lnTo>
                    <a:pt x="1171318" y="32607"/>
                  </a:lnTo>
                  <a:lnTo>
                    <a:pt x="1176922" y="30307"/>
                  </a:lnTo>
                  <a:lnTo>
                    <a:pt x="1182526" y="28141"/>
                  </a:lnTo>
                  <a:lnTo>
                    <a:pt x="1188131" y="26105"/>
                  </a:lnTo>
                  <a:lnTo>
                    <a:pt x="1193735" y="24193"/>
                  </a:lnTo>
                  <a:lnTo>
                    <a:pt x="1199340" y="22402"/>
                  </a:lnTo>
                  <a:lnTo>
                    <a:pt x="1204944" y="20725"/>
                  </a:lnTo>
                  <a:lnTo>
                    <a:pt x="1210548" y="19157"/>
                  </a:lnTo>
                  <a:lnTo>
                    <a:pt x="1216153" y="17695"/>
                  </a:lnTo>
                  <a:lnTo>
                    <a:pt x="1221757" y="16331"/>
                  </a:lnTo>
                  <a:lnTo>
                    <a:pt x="1227362" y="15062"/>
                  </a:lnTo>
                  <a:lnTo>
                    <a:pt x="1232966" y="13882"/>
                  </a:lnTo>
                  <a:lnTo>
                    <a:pt x="1238570" y="12787"/>
                  </a:lnTo>
                  <a:lnTo>
                    <a:pt x="1244175" y="11770"/>
                  </a:lnTo>
                  <a:lnTo>
                    <a:pt x="1249779" y="10829"/>
                  </a:lnTo>
                  <a:lnTo>
                    <a:pt x="1255384" y="9957"/>
                  </a:lnTo>
                  <a:lnTo>
                    <a:pt x="1260988" y="9151"/>
                  </a:lnTo>
                  <a:lnTo>
                    <a:pt x="1266592" y="8405"/>
                  </a:lnTo>
                  <a:lnTo>
                    <a:pt x="1272197" y="7717"/>
                  </a:lnTo>
                  <a:lnTo>
                    <a:pt x="1277801" y="7082"/>
                  </a:lnTo>
                  <a:lnTo>
                    <a:pt x="1283406" y="6496"/>
                  </a:lnTo>
                  <a:lnTo>
                    <a:pt x="1289010" y="5956"/>
                  </a:lnTo>
                  <a:lnTo>
                    <a:pt x="1294614" y="5459"/>
                  </a:lnTo>
                  <a:lnTo>
                    <a:pt x="1300219" y="5000"/>
                  </a:lnTo>
                  <a:lnTo>
                    <a:pt x="1305823" y="4579"/>
                  </a:lnTo>
                  <a:lnTo>
                    <a:pt x="1311427" y="4190"/>
                  </a:lnTo>
                  <a:lnTo>
                    <a:pt x="1317032" y="3833"/>
                  </a:lnTo>
                  <a:lnTo>
                    <a:pt x="1322636" y="3504"/>
                  </a:lnTo>
                  <a:lnTo>
                    <a:pt x="1328241" y="3202"/>
                  </a:lnTo>
                  <a:lnTo>
                    <a:pt x="1333845" y="2924"/>
                  </a:lnTo>
                  <a:lnTo>
                    <a:pt x="1339449" y="2668"/>
                  </a:lnTo>
                  <a:lnTo>
                    <a:pt x="1345054" y="2433"/>
                  </a:lnTo>
                  <a:lnTo>
                    <a:pt x="1350658" y="2217"/>
                  </a:lnTo>
                  <a:lnTo>
                    <a:pt x="1356263" y="2018"/>
                  </a:lnTo>
                  <a:lnTo>
                    <a:pt x="1361867" y="1835"/>
                  </a:lnTo>
                  <a:lnTo>
                    <a:pt x="1367471" y="1667"/>
                  </a:lnTo>
                  <a:lnTo>
                    <a:pt x="1373076" y="1512"/>
                  </a:lnTo>
                  <a:lnTo>
                    <a:pt x="1378680" y="1370"/>
                  </a:lnTo>
                  <a:lnTo>
                    <a:pt x="1384285" y="1239"/>
                  </a:lnTo>
                  <a:lnTo>
                    <a:pt x="1389889" y="1119"/>
                  </a:lnTo>
                  <a:lnTo>
                    <a:pt x="1395493" y="1008"/>
                  </a:lnTo>
                  <a:lnTo>
                    <a:pt x="1401098" y="906"/>
                  </a:lnTo>
                  <a:lnTo>
                    <a:pt x="1406702" y="813"/>
                  </a:lnTo>
                  <a:lnTo>
                    <a:pt x="1412307" y="726"/>
                  </a:lnTo>
                  <a:lnTo>
                    <a:pt x="1417911" y="647"/>
                  </a:lnTo>
                  <a:lnTo>
                    <a:pt x="1423515" y="575"/>
                  </a:lnTo>
                  <a:lnTo>
                    <a:pt x="1429120" y="508"/>
                  </a:lnTo>
                  <a:lnTo>
                    <a:pt x="1434724" y="447"/>
                  </a:lnTo>
                  <a:lnTo>
                    <a:pt x="1440329" y="391"/>
                  </a:lnTo>
                  <a:lnTo>
                    <a:pt x="1445933" y="340"/>
                  </a:lnTo>
                  <a:lnTo>
                    <a:pt x="1451537" y="294"/>
                  </a:lnTo>
                  <a:lnTo>
                    <a:pt x="1457142" y="251"/>
                  </a:lnTo>
                  <a:lnTo>
                    <a:pt x="1462746" y="213"/>
                  </a:lnTo>
                  <a:lnTo>
                    <a:pt x="1468350" y="178"/>
                  </a:lnTo>
                  <a:lnTo>
                    <a:pt x="1473955" y="147"/>
                  </a:lnTo>
                  <a:lnTo>
                    <a:pt x="1479559" y="120"/>
                  </a:lnTo>
                  <a:lnTo>
                    <a:pt x="1485164" y="95"/>
                  </a:lnTo>
                  <a:lnTo>
                    <a:pt x="1490768" y="74"/>
                  </a:lnTo>
                  <a:lnTo>
                    <a:pt x="1496372" y="55"/>
                  </a:lnTo>
                  <a:lnTo>
                    <a:pt x="1501977" y="40"/>
                  </a:lnTo>
                  <a:lnTo>
                    <a:pt x="1507581" y="27"/>
                  </a:lnTo>
                  <a:lnTo>
                    <a:pt x="1513186" y="16"/>
                  </a:lnTo>
                  <a:lnTo>
                    <a:pt x="1518790" y="8"/>
                  </a:lnTo>
                  <a:lnTo>
                    <a:pt x="1524394" y="3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1"/>
                  </a:lnTo>
                  <a:lnTo>
                    <a:pt x="1546812" y="5"/>
                  </a:lnTo>
                  <a:lnTo>
                    <a:pt x="1552416" y="12"/>
                  </a:lnTo>
                  <a:lnTo>
                    <a:pt x="1558021" y="20"/>
                  </a:lnTo>
                  <a:lnTo>
                    <a:pt x="1563625" y="31"/>
                  </a:lnTo>
                  <a:lnTo>
                    <a:pt x="1569230" y="44"/>
                  </a:lnTo>
                  <a:lnTo>
                    <a:pt x="1574834" y="59"/>
                  </a:lnTo>
                  <a:lnTo>
                    <a:pt x="1580438" y="76"/>
                  </a:lnTo>
                  <a:lnTo>
                    <a:pt x="1586043" y="96"/>
                  </a:lnTo>
                  <a:lnTo>
                    <a:pt x="1591647" y="118"/>
                  </a:lnTo>
                  <a:lnTo>
                    <a:pt x="1597252" y="141"/>
                  </a:lnTo>
                  <a:lnTo>
                    <a:pt x="1602856" y="167"/>
                  </a:lnTo>
                  <a:lnTo>
                    <a:pt x="1608460" y="195"/>
                  </a:lnTo>
                  <a:lnTo>
                    <a:pt x="1614065" y="225"/>
                  </a:lnTo>
                  <a:lnTo>
                    <a:pt x="1619669" y="257"/>
                  </a:lnTo>
                  <a:lnTo>
                    <a:pt x="1625273" y="292"/>
                  </a:lnTo>
                  <a:lnTo>
                    <a:pt x="1630878" y="328"/>
                  </a:lnTo>
                  <a:lnTo>
                    <a:pt x="1636482" y="366"/>
                  </a:lnTo>
                  <a:lnTo>
                    <a:pt x="1642087" y="405"/>
                  </a:lnTo>
                  <a:lnTo>
                    <a:pt x="1647691" y="447"/>
                  </a:lnTo>
                  <a:lnTo>
                    <a:pt x="1653295" y="491"/>
                  </a:lnTo>
                  <a:lnTo>
                    <a:pt x="1658900" y="536"/>
                  </a:lnTo>
                  <a:lnTo>
                    <a:pt x="1664504" y="583"/>
                  </a:lnTo>
                  <a:lnTo>
                    <a:pt x="1670109" y="631"/>
                  </a:lnTo>
                  <a:lnTo>
                    <a:pt x="1675713" y="681"/>
                  </a:lnTo>
                  <a:lnTo>
                    <a:pt x="1681317" y="733"/>
                  </a:lnTo>
                  <a:lnTo>
                    <a:pt x="1686922" y="785"/>
                  </a:lnTo>
                  <a:lnTo>
                    <a:pt x="1692526" y="840"/>
                  </a:lnTo>
                  <a:lnTo>
                    <a:pt x="1698131" y="895"/>
                  </a:lnTo>
                  <a:lnTo>
                    <a:pt x="1703735" y="951"/>
                  </a:lnTo>
                  <a:lnTo>
                    <a:pt x="1709339" y="1008"/>
                  </a:lnTo>
                  <a:lnTo>
                    <a:pt x="1714944" y="1066"/>
                  </a:lnTo>
                  <a:lnTo>
                    <a:pt x="1720548" y="1125"/>
                  </a:lnTo>
                  <a:lnTo>
                    <a:pt x="1726153" y="1184"/>
                  </a:lnTo>
                  <a:lnTo>
                    <a:pt x="1731757" y="1243"/>
                  </a:lnTo>
                  <a:lnTo>
                    <a:pt x="1737361" y="1302"/>
                  </a:lnTo>
                  <a:lnTo>
                    <a:pt x="1742966" y="1361"/>
                  </a:lnTo>
                  <a:lnTo>
                    <a:pt x="1748570" y="1420"/>
                  </a:lnTo>
                  <a:lnTo>
                    <a:pt x="1754175" y="1478"/>
                  </a:lnTo>
                  <a:lnTo>
                    <a:pt x="1759779" y="1536"/>
                  </a:lnTo>
                  <a:lnTo>
                    <a:pt x="1765383" y="1592"/>
                  </a:lnTo>
                  <a:lnTo>
                    <a:pt x="1770988" y="1648"/>
                  </a:lnTo>
                  <a:lnTo>
                    <a:pt x="1776592" y="1702"/>
                  </a:lnTo>
                  <a:lnTo>
                    <a:pt x="1782196" y="1754"/>
                  </a:lnTo>
                  <a:lnTo>
                    <a:pt x="1787801" y="1805"/>
                  </a:lnTo>
                  <a:lnTo>
                    <a:pt x="1793405" y="1854"/>
                  </a:lnTo>
                  <a:lnTo>
                    <a:pt x="1799010" y="1900"/>
                  </a:lnTo>
                  <a:lnTo>
                    <a:pt x="1804614" y="1944"/>
                  </a:lnTo>
                  <a:lnTo>
                    <a:pt x="1810218" y="1986"/>
                  </a:lnTo>
                  <a:lnTo>
                    <a:pt x="1815823" y="2025"/>
                  </a:lnTo>
                  <a:lnTo>
                    <a:pt x="1821427" y="2061"/>
                  </a:lnTo>
                  <a:lnTo>
                    <a:pt x="1827032" y="2094"/>
                  </a:lnTo>
                  <a:lnTo>
                    <a:pt x="1832636" y="2124"/>
                  </a:lnTo>
                  <a:lnTo>
                    <a:pt x="1838240" y="2151"/>
                  </a:lnTo>
                  <a:lnTo>
                    <a:pt x="1843845" y="2175"/>
                  </a:lnTo>
                  <a:lnTo>
                    <a:pt x="1849449" y="2195"/>
                  </a:lnTo>
                  <a:lnTo>
                    <a:pt x="1855054" y="2212"/>
                  </a:lnTo>
                  <a:lnTo>
                    <a:pt x="1860658" y="2225"/>
                  </a:lnTo>
                  <a:lnTo>
                    <a:pt x="1866262" y="2236"/>
                  </a:lnTo>
                  <a:lnTo>
                    <a:pt x="1871867" y="2242"/>
                  </a:lnTo>
                  <a:lnTo>
                    <a:pt x="1877471" y="2246"/>
                  </a:lnTo>
                  <a:lnTo>
                    <a:pt x="1883076" y="2246"/>
                  </a:lnTo>
                  <a:lnTo>
                    <a:pt x="1883076" y="22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691486" y="4375277"/>
              <a:ext cx="1883076" cy="573557"/>
            </a:xfrm>
            <a:custGeom>
              <a:avLst/>
              <a:pathLst>
                <a:path w="1883076" h="573557">
                  <a:moveTo>
                    <a:pt x="0" y="233731"/>
                  </a:moveTo>
                  <a:lnTo>
                    <a:pt x="5604" y="224679"/>
                  </a:lnTo>
                  <a:lnTo>
                    <a:pt x="11208" y="215799"/>
                  </a:lnTo>
                  <a:lnTo>
                    <a:pt x="16813" y="207102"/>
                  </a:lnTo>
                  <a:lnTo>
                    <a:pt x="22417" y="198597"/>
                  </a:lnTo>
                  <a:lnTo>
                    <a:pt x="28021" y="190293"/>
                  </a:lnTo>
                  <a:lnTo>
                    <a:pt x="33626" y="182198"/>
                  </a:lnTo>
                  <a:lnTo>
                    <a:pt x="39230" y="174317"/>
                  </a:lnTo>
                  <a:lnTo>
                    <a:pt x="44835" y="166656"/>
                  </a:lnTo>
                  <a:lnTo>
                    <a:pt x="50439" y="159217"/>
                  </a:lnTo>
                  <a:lnTo>
                    <a:pt x="56043" y="152005"/>
                  </a:lnTo>
                  <a:lnTo>
                    <a:pt x="61648" y="145020"/>
                  </a:lnTo>
                  <a:lnTo>
                    <a:pt x="67252" y="138263"/>
                  </a:lnTo>
                  <a:lnTo>
                    <a:pt x="72857" y="131734"/>
                  </a:lnTo>
                  <a:lnTo>
                    <a:pt x="78461" y="125432"/>
                  </a:lnTo>
                  <a:lnTo>
                    <a:pt x="84065" y="119356"/>
                  </a:lnTo>
                  <a:lnTo>
                    <a:pt x="89670" y="113501"/>
                  </a:lnTo>
                  <a:lnTo>
                    <a:pt x="95274" y="107867"/>
                  </a:lnTo>
                  <a:lnTo>
                    <a:pt x="100879" y="102448"/>
                  </a:lnTo>
                  <a:lnTo>
                    <a:pt x="106483" y="97242"/>
                  </a:lnTo>
                  <a:lnTo>
                    <a:pt x="112087" y="92243"/>
                  </a:lnTo>
                  <a:lnTo>
                    <a:pt x="117692" y="87447"/>
                  </a:lnTo>
                  <a:lnTo>
                    <a:pt x="123296" y="82848"/>
                  </a:lnTo>
                  <a:lnTo>
                    <a:pt x="128901" y="78443"/>
                  </a:lnTo>
                  <a:lnTo>
                    <a:pt x="134505" y="74224"/>
                  </a:lnTo>
                  <a:lnTo>
                    <a:pt x="140109" y="70188"/>
                  </a:lnTo>
                  <a:lnTo>
                    <a:pt x="145714" y="66327"/>
                  </a:lnTo>
                  <a:lnTo>
                    <a:pt x="151318" y="62636"/>
                  </a:lnTo>
                  <a:lnTo>
                    <a:pt x="156923" y="59110"/>
                  </a:lnTo>
                  <a:lnTo>
                    <a:pt x="162527" y="55743"/>
                  </a:lnTo>
                  <a:lnTo>
                    <a:pt x="168131" y="52529"/>
                  </a:lnTo>
                  <a:lnTo>
                    <a:pt x="173736" y="49462"/>
                  </a:lnTo>
                  <a:lnTo>
                    <a:pt x="179340" y="46537"/>
                  </a:lnTo>
                  <a:lnTo>
                    <a:pt x="184944" y="43749"/>
                  </a:lnTo>
                  <a:lnTo>
                    <a:pt x="190549" y="41092"/>
                  </a:lnTo>
                  <a:lnTo>
                    <a:pt x="196153" y="38561"/>
                  </a:lnTo>
                  <a:lnTo>
                    <a:pt x="201758" y="36151"/>
                  </a:lnTo>
                  <a:lnTo>
                    <a:pt x="207362" y="33857"/>
                  </a:lnTo>
                  <a:lnTo>
                    <a:pt x="212966" y="31674"/>
                  </a:lnTo>
                  <a:lnTo>
                    <a:pt x="218571" y="29598"/>
                  </a:lnTo>
                  <a:lnTo>
                    <a:pt x="224175" y="27623"/>
                  </a:lnTo>
                  <a:lnTo>
                    <a:pt x="229780" y="25747"/>
                  </a:lnTo>
                  <a:lnTo>
                    <a:pt x="235384" y="23964"/>
                  </a:lnTo>
                  <a:lnTo>
                    <a:pt x="240988" y="22271"/>
                  </a:lnTo>
                  <a:lnTo>
                    <a:pt x="246593" y="20663"/>
                  </a:lnTo>
                  <a:lnTo>
                    <a:pt x="252197" y="19138"/>
                  </a:lnTo>
                  <a:lnTo>
                    <a:pt x="257802" y="17692"/>
                  </a:lnTo>
                  <a:lnTo>
                    <a:pt x="263406" y="16321"/>
                  </a:lnTo>
                  <a:lnTo>
                    <a:pt x="269010" y="15023"/>
                  </a:lnTo>
                  <a:lnTo>
                    <a:pt x="274615" y="13794"/>
                  </a:lnTo>
                  <a:lnTo>
                    <a:pt x="280219" y="12631"/>
                  </a:lnTo>
                  <a:lnTo>
                    <a:pt x="285824" y="11533"/>
                  </a:lnTo>
                  <a:lnTo>
                    <a:pt x="291428" y="10496"/>
                  </a:lnTo>
                  <a:lnTo>
                    <a:pt x="297032" y="9517"/>
                  </a:lnTo>
                  <a:lnTo>
                    <a:pt x="302637" y="8596"/>
                  </a:lnTo>
                  <a:lnTo>
                    <a:pt x="308241" y="7729"/>
                  </a:lnTo>
                  <a:lnTo>
                    <a:pt x="313846" y="6916"/>
                  </a:lnTo>
                  <a:lnTo>
                    <a:pt x="319450" y="6153"/>
                  </a:lnTo>
                  <a:lnTo>
                    <a:pt x="325054" y="5440"/>
                  </a:lnTo>
                  <a:lnTo>
                    <a:pt x="330659" y="4775"/>
                  </a:lnTo>
                  <a:lnTo>
                    <a:pt x="336263" y="4157"/>
                  </a:lnTo>
                  <a:lnTo>
                    <a:pt x="341867" y="3585"/>
                  </a:lnTo>
                  <a:lnTo>
                    <a:pt x="347472" y="3057"/>
                  </a:lnTo>
                  <a:lnTo>
                    <a:pt x="353076" y="2572"/>
                  </a:lnTo>
                  <a:lnTo>
                    <a:pt x="358681" y="2131"/>
                  </a:lnTo>
                  <a:lnTo>
                    <a:pt x="364285" y="1731"/>
                  </a:lnTo>
                  <a:lnTo>
                    <a:pt x="369889" y="1374"/>
                  </a:lnTo>
                  <a:lnTo>
                    <a:pt x="375494" y="1057"/>
                  </a:lnTo>
                  <a:lnTo>
                    <a:pt x="381098" y="782"/>
                  </a:lnTo>
                  <a:lnTo>
                    <a:pt x="386703" y="548"/>
                  </a:lnTo>
                  <a:lnTo>
                    <a:pt x="392307" y="355"/>
                  </a:lnTo>
                  <a:lnTo>
                    <a:pt x="397911" y="203"/>
                  </a:lnTo>
                  <a:lnTo>
                    <a:pt x="403516" y="93"/>
                  </a:lnTo>
                  <a:lnTo>
                    <a:pt x="409120" y="25"/>
                  </a:lnTo>
                  <a:lnTo>
                    <a:pt x="414725" y="0"/>
                  </a:lnTo>
                  <a:lnTo>
                    <a:pt x="420329" y="17"/>
                  </a:lnTo>
                  <a:lnTo>
                    <a:pt x="425933" y="79"/>
                  </a:lnTo>
                  <a:lnTo>
                    <a:pt x="431538" y="186"/>
                  </a:lnTo>
                  <a:lnTo>
                    <a:pt x="437142" y="339"/>
                  </a:lnTo>
                  <a:lnTo>
                    <a:pt x="442747" y="539"/>
                  </a:lnTo>
                  <a:lnTo>
                    <a:pt x="448351" y="788"/>
                  </a:lnTo>
                  <a:lnTo>
                    <a:pt x="453955" y="1088"/>
                  </a:lnTo>
                  <a:lnTo>
                    <a:pt x="459560" y="1438"/>
                  </a:lnTo>
                  <a:lnTo>
                    <a:pt x="465164" y="1843"/>
                  </a:lnTo>
                  <a:lnTo>
                    <a:pt x="470769" y="2302"/>
                  </a:lnTo>
                  <a:lnTo>
                    <a:pt x="476373" y="2819"/>
                  </a:lnTo>
                  <a:lnTo>
                    <a:pt x="481977" y="3394"/>
                  </a:lnTo>
                  <a:lnTo>
                    <a:pt x="487582" y="4031"/>
                  </a:lnTo>
                  <a:lnTo>
                    <a:pt x="493186" y="4731"/>
                  </a:lnTo>
                  <a:lnTo>
                    <a:pt x="498790" y="5496"/>
                  </a:lnTo>
                  <a:lnTo>
                    <a:pt x="504395" y="6329"/>
                  </a:lnTo>
                  <a:lnTo>
                    <a:pt x="509999" y="7232"/>
                  </a:lnTo>
                  <a:lnTo>
                    <a:pt x="515604" y="8207"/>
                  </a:lnTo>
                  <a:lnTo>
                    <a:pt x="521208" y="9257"/>
                  </a:lnTo>
                  <a:lnTo>
                    <a:pt x="526812" y="10385"/>
                  </a:lnTo>
                  <a:lnTo>
                    <a:pt x="532417" y="11591"/>
                  </a:lnTo>
                  <a:lnTo>
                    <a:pt x="538021" y="12879"/>
                  </a:lnTo>
                  <a:lnTo>
                    <a:pt x="543626" y="14252"/>
                  </a:lnTo>
                  <a:lnTo>
                    <a:pt x="549230" y="15711"/>
                  </a:lnTo>
                  <a:lnTo>
                    <a:pt x="554834" y="17258"/>
                  </a:lnTo>
                  <a:lnTo>
                    <a:pt x="560439" y="18896"/>
                  </a:lnTo>
                  <a:lnTo>
                    <a:pt x="566043" y="20626"/>
                  </a:lnTo>
                  <a:lnTo>
                    <a:pt x="571648" y="22451"/>
                  </a:lnTo>
                  <a:lnTo>
                    <a:pt x="577252" y="24371"/>
                  </a:lnTo>
                  <a:lnTo>
                    <a:pt x="582856" y="26389"/>
                  </a:lnTo>
                  <a:lnTo>
                    <a:pt x="588461" y="28506"/>
                  </a:lnTo>
                  <a:lnTo>
                    <a:pt x="594065" y="30722"/>
                  </a:lnTo>
                  <a:lnTo>
                    <a:pt x="599670" y="33040"/>
                  </a:lnTo>
                  <a:lnTo>
                    <a:pt x="605274" y="35458"/>
                  </a:lnTo>
                  <a:lnTo>
                    <a:pt x="610878" y="37978"/>
                  </a:lnTo>
                  <a:lnTo>
                    <a:pt x="616483" y="40599"/>
                  </a:lnTo>
                  <a:lnTo>
                    <a:pt x="622087" y="43321"/>
                  </a:lnTo>
                  <a:lnTo>
                    <a:pt x="627692" y="46145"/>
                  </a:lnTo>
                  <a:lnTo>
                    <a:pt x="633296" y="49067"/>
                  </a:lnTo>
                  <a:lnTo>
                    <a:pt x="638900" y="52089"/>
                  </a:lnTo>
                  <a:lnTo>
                    <a:pt x="644505" y="55207"/>
                  </a:lnTo>
                  <a:lnTo>
                    <a:pt x="650109" y="58421"/>
                  </a:lnTo>
                  <a:lnTo>
                    <a:pt x="655713" y="61727"/>
                  </a:lnTo>
                  <a:lnTo>
                    <a:pt x="661318" y="65124"/>
                  </a:lnTo>
                  <a:lnTo>
                    <a:pt x="666922" y="68608"/>
                  </a:lnTo>
                  <a:lnTo>
                    <a:pt x="672527" y="72176"/>
                  </a:lnTo>
                  <a:lnTo>
                    <a:pt x="678131" y="75826"/>
                  </a:lnTo>
                  <a:lnTo>
                    <a:pt x="683735" y="79552"/>
                  </a:lnTo>
                  <a:lnTo>
                    <a:pt x="689340" y="83352"/>
                  </a:lnTo>
                  <a:lnTo>
                    <a:pt x="694944" y="87220"/>
                  </a:lnTo>
                  <a:lnTo>
                    <a:pt x="700549" y="91153"/>
                  </a:lnTo>
                  <a:lnTo>
                    <a:pt x="706153" y="95147"/>
                  </a:lnTo>
                  <a:lnTo>
                    <a:pt x="711757" y="99195"/>
                  </a:lnTo>
                  <a:lnTo>
                    <a:pt x="717362" y="103293"/>
                  </a:lnTo>
                  <a:lnTo>
                    <a:pt x="722966" y="107437"/>
                  </a:lnTo>
                  <a:lnTo>
                    <a:pt x="728571" y="111621"/>
                  </a:lnTo>
                  <a:lnTo>
                    <a:pt x="734175" y="115840"/>
                  </a:lnTo>
                  <a:lnTo>
                    <a:pt x="739779" y="120089"/>
                  </a:lnTo>
                  <a:lnTo>
                    <a:pt x="745384" y="124363"/>
                  </a:lnTo>
                  <a:lnTo>
                    <a:pt x="750988" y="128657"/>
                  </a:lnTo>
                  <a:lnTo>
                    <a:pt x="756593" y="132966"/>
                  </a:lnTo>
                  <a:lnTo>
                    <a:pt x="762197" y="137285"/>
                  </a:lnTo>
                  <a:lnTo>
                    <a:pt x="767801" y="141610"/>
                  </a:lnTo>
                  <a:lnTo>
                    <a:pt x="773406" y="145936"/>
                  </a:lnTo>
                  <a:lnTo>
                    <a:pt x="779010" y="150259"/>
                  </a:lnTo>
                  <a:lnTo>
                    <a:pt x="784615" y="154576"/>
                  </a:lnTo>
                  <a:lnTo>
                    <a:pt x="790219" y="158881"/>
                  </a:lnTo>
                  <a:lnTo>
                    <a:pt x="795823" y="163173"/>
                  </a:lnTo>
                  <a:lnTo>
                    <a:pt x="801428" y="167448"/>
                  </a:lnTo>
                  <a:lnTo>
                    <a:pt x="807032" y="171703"/>
                  </a:lnTo>
                  <a:lnTo>
                    <a:pt x="812636" y="175936"/>
                  </a:lnTo>
                  <a:lnTo>
                    <a:pt x="818241" y="180144"/>
                  </a:lnTo>
                  <a:lnTo>
                    <a:pt x="823845" y="184326"/>
                  </a:lnTo>
                  <a:lnTo>
                    <a:pt x="829450" y="188481"/>
                  </a:lnTo>
                  <a:lnTo>
                    <a:pt x="835054" y="192607"/>
                  </a:lnTo>
                  <a:lnTo>
                    <a:pt x="840658" y="196704"/>
                  </a:lnTo>
                  <a:lnTo>
                    <a:pt x="846263" y="200772"/>
                  </a:lnTo>
                  <a:lnTo>
                    <a:pt x="851867" y="204811"/>
                  </a:lnTo>
                  <a:lnTo>
                    <a:pt x="857472" y="208821"/>
                  </a:lnTo>
                  <a:lnTo>
                    <a:pt x="863076" y="212803"/>
                  </a:lnTo>
                  <a:lnTo>
                    <a:pt x="868680" y="216758"/>
                  </a:lnTo>
                  <a:lnTo>
                    <a:pt x="874285" y="220688"/>
                  </a:lnTo>
                  <a:lnTo>
                    <a:pt x="879889" y="224595"/>
                  </a:lnTo>
                  <a:lnTo>
                    <a:pt x="885494" y="228480"/>
                  </a:lnTo>
                  <a:lnTo>
                    <a:pt x="891098" y="232346"/>
                  </a:lnTo>
                  <a:lnTo>
                    <a:pt x="896702" y="236196"/>
                  </a:lnTo>
                  <a:lnTo>
                    <a:pt x="902307" y="240032"/>
                  </a:lnTo>
                  <a:lnTo>
                    <a:pt x="907911" y="243857"/>
                  </a:lnTo>
                  <a:lnTo>
                    <a:pt x="913516" y="247675"/>
                  </a:lnTo>
                  <a:lnTo>
                    <a:pt x="919120" y="251489"/>
                  </a:lnTo>
                  <a:lnTo>
                    <a:pt x="924724" y="255302"/>
                  </a:lnTo>
                  <a:lnTo>
                    <a:pt x="930329" y="259117"/>
                  </a:lnTo>
                  <a:lnTo>
                    <a:pt x="935933" y="262938"/>
                  </a:lnTo>
                  <a:lnTo>
                    <a:pt x="941538" y="266768"/>
                  </a:lnTo>
                  <a:lnTo>
                    <a:pt x="947142" y="270610"/>
                  </a:lnTo>
                  <a:lnTo>
                    <a:pt x="952746" y="274467"/>
                  </a:lnTo>
                  <a:lnTo>
                    <a:pt x="958351" y="278343"/>
                  </a:lnTo>
                  <a:lnTo>
                    <a:pt x="963955" y="282240"/>
                  </a:lnTo>
                  <a:lnTo>
                    <a:pt x="969559" y="286160"/>
                  </a:lnTo>
                  <a:lnTo>
                    <a:pt x="975164" y="290105"/>
                  </a:lnTo>
                  <a:lnTo>
                    <a:pt x="980768" y="294078"/>
                  </a:lnTo>
                  <a:lnTo>
                    <a:pt x="986373" y="298079"/>
                  </a:lnTo>
                  <a:lnTo>
                    <a:pt x="991977" y="302109"/>
                  </a:lnTo>
                  <a:lnTo>
                    <a:pt x="997581" y="306170"/>
                  </a:lnTo>
                  <a:lnTo>
                    <a:pt x="1003186" y="310260"/>
                  </a:lnTo>
                  <a:lnTo>
                    <a:pt x="1008790" y="314381"/>
                  </a:lnTo>
                  <a:lnTo>
                    <a:pt x="1014395" y="318530"/>
                  </a:lnTo>
                  <a:lnTo>
                    <a:pt x="1019999" y="322707"/>
                  </a:lnTo>
                  <a:lnTo>
                    <a:pt x="1025603" y="326909"/>
                  </a:lnTo>
                  <a:lnTo>
                    <a:pt x="1031208" y="331134"/>
                  </a:lnTo>
                  <a:lnTo>
                    <a:pt x="1036812" y="335380"/>
                  </a:lnTo>
                  <a:lnTo>
                    <a:pt x="1042417" y="339643"/>
                  </a:lnTo>
                  <a:lnTo>
                    <a:pt x="1048021" y="343919"/>
                  </a:lnTo>
                  <a:lnTo>
                    <a:pt x="1053625" y="348205"/>
                  </a:lnTo>
                  <a:lnTo>
                    <a:pt x="1059230" y="352497"/>
                  </a:lnTo>
                  <a:lnTo>
                    <a:pt x="1064834" y="356789"/>
                  </a:lnTo>
                  <a:lnTo>
                    <a:pt x="1070439" y="361076"/>
                  </a:lnTo>
                  <a:lnTo>
                    <a:pt x="1076043" y="365354"/>
                  </a:lnTo>
                  <a:lnTo>
                    <a:pt x="1081647" y="369618"/>
                  </a:lnTo>
                  <a:lnTo>
                    <a:pt x="1087252" y="373862"/>
                  </a:lnTo>
                  <a:lnTo>
                    <a:pt x="1092856" y="378080"/>
                  </a:lnTo>
                  <a:lnTo>
                    <a:pt x="1098461" y="382268"/>
                  </a:lnTo>
                  <a:lnTo>
                    <a:pt x="1104065" y="386420"/>
                  </a:lnTo>
                  <a:lnTo>
                    <a:pt x="1109669" y="390531"/>
                  </a:lnTo>
                  <a:lnTo>
                    <a:pt x="1115274" y="394596"/>
                  </a:lnTo>
                  <a:lnTo>
                    <a:pt x="1120878" y="398610"/>
                  </a:lnTo>
                  <a:lnTo>
                    <a:pt x="1126482" y="402569"/>
                  </a:lnTo>
                  <a:lnTo>
                    <a:pt x="1132087" y="406468"/>
                  </a:lnTo>
                  <a:lnTo>
                    <a:pt x="1137691" y="410302"/>
                  </a:lnTo>
                  <a:lnTo>
                    <a:pt x="1143296" y="414069"/>
                  </a:lnTo>
                  <a:lnTo>
                    <a:pt x="1148900" y="417764"/>
                  </a:lnTo>
                  <a:lnTo>
                    <a:pt x="1154504" y="421385"/>
                  </a:lnTo>
                  <a:lnTo>
                    <a:pt x="1160109" y="424927"/>
                  </a:lnTo>
                  <a:lnTo>
                    <a:pt x="1165713" y="428390"/>
                  </a:lnTo>
                  <a:lnTo>
                    <a:pt x="1171318" y="431770"/>
                  </a:lnTo>
                  <a:lnTo>
                    <a:pt x="1176922" y="435066"/>
                  </a:lnTo>
                  <a:lnTo>
                    <a:pt x="1182526" y="438275"/>
                  </a:lnTo>
                  <a:lnTo>
                    <a:pt x="1188131" y="441397"/>
                  </a:lnTo>
                  <a:lnTo>
                    <a:pt x="1193735" y="444430"/>
                  </a:lnTo>
                  <a:lnTo>
                    <a:pt x="1199340" y="447374"/>
                  </a:lnTo>
                  <a:lnTo>
                    <a:pt x="1204944" y="450227"/>
                  </a:lnTo>
                  <a:lnTo>
                    <a:pt x="1210548" y="452990"/>
                  </a:lnTo>
                  <a:lnTo>
                    <a:pt x="1216153" y="455663"/>
                  </a:lnTo>
                  <a:lnTo>
                    <a:pt x="1221757" y="458248"/>
                  </a:lnTo>
                  <a:lnTo>
                    <a:pt x="1227362" y="460746"/>
                  </a:lnTo>
                  <a:lnTo>
                    <a:pt x="1232966" y="463159"/>
                  </a:lnTo>
                  <a:lnTo>
                    <a:pt x="1238570" y="465487"/>
                  </a:lnTo>
                  <a:lnTo>
                    <a:pt x="1244175" y="467733"/>
                  </a:lnTo>
                  <a:lnTo>
                    <a:pt x="1249779" y="469898"/>
                  </a:lnTo>
                  <a:lnTo>
                    <a:pt x="1255384" y="471984"/>
                  </a:lnTo>
                  <a:lnTo>
                    <a:pt x="1260988" y="473992"/>
                  </a:lnTo>
                  <a:lnTo>
                    <a:pt x="1266592" y="475923"/>
                  </a:lnTo>
                  <a:lnTo>
                    <a:pt x="1272197" y="477780"/>
                  </a:lnTo>
                  <a:lnTo>
                    <a:pt x="1277801" y="479563"/>
                  </a:lnTo>
                  <a:lnTo>
                    <a:pt x="1283406" y="481275"/>
                  </a:lnTo>
                  <a:lnTo>
                    <a:pt x="1289010" y="482917"/>
                  </a:lnTo>
                  <a:lnTo>
                    <a:pt x="1294614" y="484490"/>
                  </a:lnTo>
                  <a:lnTo>
                    <a:pt x="1300219" y="485995"/>
                  </a:lnTo>
                  <a:lnTo>
                    <a:pt x="1305823" y="487435"/>
                  </a:lnTo>
                  <a:lnTo>
                    <a:pt x="1311427" y="488809"/>
                  </a:lnTo>
                  <a:lnTo>
                    <a:pt x="1317032" y="490120"/>
                  </a:lnTo>
                  <a:lnTo>
                    <a:pt x="1322636" y="491367"/>
                  </a:lnTo>
                  <a:lnTo>
                    <a:pt x="1328241" y="492554"/>
                  </a:lnTo>
                  <a:lnTo>
                    <a:pt x="1333845" y="493679"/>
                  </a:lnTo>
                  <a:lnTo>
                    <a:pt x="1339449" y="494744"/>
                  </a:lnTo>
                  <a:lnTo>
                    <a:pt x="1345054" y="495750"/>
                  </a:lnTo>
                  <a:lnTo>
                    <a:pt x="1350658" y="496698"/>
                  </a:lnTo>
                  <a:lnTo>
                    <a:pt x="1356263" y="497587"/>
                  </a:lnTo>
                  <a:lnTo>
                    <a:pt x="1361867" y="498419"/>
                  </a:lnTo>
                  <a:lnTo>
                    <a:pt x="1367471" y="499194"/>
                  </a:lnTo>
                  <a:lnTo>
                    <a:pt x="1373076" y="499911"/>
                  </a:lnTo>
                  <a:lnTo>
                    <a:pt x="1378680" y="500572"/>
                  </a:lnTo>
                  <a:lnTo>
                    <a:pt x="1384285" y="501176"/>
                  </a:lnTo>
                  <a:lnTo>
                    <a:pt x="1389889" y="501724"/>
                  </a:lnTo>
                  <a:lnTo>
                    <a:pt x="1395493" y="502214"/>
                  </a:lnTo>
                  <a:lnTo>
                    <a:pt x="1401098" y="502648"/>
                  </a:lnTo>
                  <a:lnTo>
                    <a:pt x="1406702" y="503024"/>
                  </a:lnTo>
                  <a:lnTo>
                    <a:pt x="1412307" y="503342"/>
                  </a:lnTo>
                  <a:lnTo>
                    <a:pt x="1417911" y="503602"/>
                  </a:lnTo>
                  <a:lnTo>
                    <a:pt x="1423515" y="503803"/>
                  </a:lnTo>
                  <a:lnTo>
                    <a:pt x="1429120" y="503945"/>
                  </a:lnTo>
                  <a:lnTo>
                    <a:pt x="1434724" y="504026"/>
                  </a:lnTo>
                  <a:lnTo>
                    <a:pt x="1440329" y="504047"/>
                  </a:lnTo>
                  <a:lnTo>
                    <a:pt x="1445933" y="504005"/>
                  </a:lnTo>
                  <a:lnTo>
                    <a:pt x="1451537" y="503900"/>
                  </a:lnTo>
                  <a:lnTo>
                    <a:pt x="1457142" y="503731"/>
                  </a:lnTo>
                  <a:lnTo>
                    <a:pt x="1462746" y="503497"/>
                  </a:lnTo>
                  <a:lnTo>
                    <a:pt x="1468350" y="503195"/>
                  </a:lnTo>
                  <a:lnTo>
                    <a:pt x="1473955" y="502826"/>
                  </a:lnTo>
                  <a:lnTo>
                    <a:pt x="1479559" y="502387"/>
                  </a:lnTo>
                  <a:lnTo>
                    <a:pt x="1485164" y="501876"/>
                  </a:lnTo>
                  <a:lnTo>
                    <a:pt x="1490768" y="501292"/>
                  </a:lnTo>
                  <a:lnTo>
                    <a:pt x="1496372" y="500633"/>
                  </a:lnTo>
                  <a:lnTo>
                    <a:pt x="1501977" y="499897"/>
                  </a:lnTo>
                  <a:lnTo>
                    <a:pt x="1507581" y="499081"/>
                  </a:lnTo>
                  <a:lnTo>
                    <a:pt x="1513186" y="498184"/>
                  </a:lnTo>
                  <a:lnTo>
                    <a:pt x="1518790" y="497203"/>
                  </a:lnTo>
                  <a:lnTo>
                    <a:pt x="1524394" y="496135"/>
                  </a:lnTo>
                  <a:lnTo>
                    <a:pt x="1529999" y="494978"/>
                  </a:lnTo>
                  <a:lnTo>
                    <a:pt x="1535603" y="493729"/>
                  </a:lnTo>
                  <a:lnTo>
                    <a:pt x="1541208" y="492383"/>
                  </a:lnTo>
                  <a:lnTo>
                    <a:pt x="1546812" y="490939"/>
                  </a:lnTo>
                  <a:lnTo>
                    <a:pt x="1552416" y="489393"/>
                  </a:lnTo>
                  <a:lnTo>
                    <a:pt x="1558021" y="487739"/>
                  </a:lnTo>
                  <a:lnTo>
                    <a:pt x="1563625" y="485976"/>
                  </a:lnTo>
                  <a:lnTo>
                    <a:pt x="1569230" y="484097"/>
                  </a:lnTo>
                  <a:lnTo>
                    <a:pt x="1574834" y="482098"/>
                  </a:lnTo>
                  <a:lnTo>
                    <a:pt x="1580438" y="479975"/>
                  </a:lnTo>
                  <a:lnTo>
                    <a:pt x="1586043" y="477722"/>
                  </a:lnTo>
                  <a:lnTo>
                    <a:pt x="1591647" y="475333"/>
                  </a:lnTo>
                  <a:lnTo>
                    <a:pt x="1597252" y="472803"/>
                  </a:lnTo>
                  <a:lnTo>
                    <a:pt x="1602856" y="470124"/>
                  </a:lnTo>
                  <a:lnTo>
                    <a:pt x="1608460" y="467291"/>
                  </a:lnTo>
                  <a:lnTo>
                    <a:pt x="1614065" y="464295"/>
                  </a:lnTo>
                  <a:lnTo>
                    <a:pt x="1619669" y="461130"/>
                  </a:lnTo>
                  <a:lnTo>
                    <a:pt x="1625273" y="457786"/>
                  </a:lnTo>
                  <a:lnTo>
                    <a:pt x="1630878" y="454256"/>
                  </a:lnTo>
                  <a:lnTo>
                    <a:pt x="1636482" y="450531"/>
                  </a:lnTo>
                  <a:lnTo>
                    <a:pt x="1642087" y="446603"/>
                  </a:lnTo>
                  <a:lnTo>
                    <a:pt x="1647691" y="442465"/>
                  </a:lnTo>
                  <a:lnTo>
                    <a:pt x="1653295" y="438110"/>
                  </a:lnTo>
                  <a:lnTo>
                    <a:pt x="1658900" y="433531"/>
                  </a:lnTo>
                  <a:lnTo>
                    <a:pt x="1664504" y="428721"/>
                  </a:lnTo>
                  <a:lnTo>
                    <a:pt x="1670109" y="423676"/>
                  </a:lnTo>
                  <a:lnTo>
                    <a:pt x="1675713" y="418388"/>
                  </a:lnTo>
                  <a:lnTo>
                    <a:pt x="1681317" y="412852"/>
                  </a:lnTo>
                  <a:lnTo>
                    <a:pt x="1686922" y="407066"/>
                  </a:lnTo>
                  <a:lnTo>
                    <a:pt x="1692526" y="401024"/>
                  </a:lnTo>
                  <a:lnTo>
                    <a:pt x="1698131" y="394724"/>
                  </a:lnTo>
                  <a:lnTo>
                    <a:pt x="1703735" y="388164"/>
                  </a:lnTo>
                  <a:lnTo>
                    <a:pt x="1709339" y="381343"/>
                  </a:lnTo>
                  <a:lnTo>
                    <a:pt x="1714944" y="374261"/>
                  </a:lnTo>
                  <a:lnTo>
                    <a:pt x="1720548" y="366920"/>
                  </a:lnTo>
                  <a:lnTo>
                    <a:pt x="1726153" y="359322"/>
                  </a:lnTo>
                  <a:lnTo>
                    <a:pt x="1731757" y="351471"/>
                  </a:lnTo>
                  <a:lnTo>
                    <a:pt x="1737361" y="343373"/>
                  </a:lnTo>
                  <a:lnTo>
                    <a:pt x="1742966" y="335034"/>
                  </a:lnTo>
                  <a:lnTo>
                    <a:pt x="1748570" y="326462"/>
                  </a:lnTo>
                  <a:lnTo>
                    <a:pt x="1754175" y="317668"/>
                  </a:lnTo>
                  <a:lnTo>
                    <a:pt x="1759779" y="308661"/>
                  </a:lnTo>
                  <a:lnTo>
                    <a:pt x="1765383" y="299456"/>
                  </a:lnTo>
                  <a:lnTo>
                    <a:pt x="1770988" y="290066"/>
                  </a:lnTo>
                  <a:lnTo>
                    <a:pt x="1776592" y="280507"/>
                  </a:lnTo>
                  <a:lnTo>
                    <a:pt x="1782196" y="270795"/>
                  </a:lnTo>
                  <a:lnTo>
                    <a:pt x="1787801" y="260948"/>
                  </a:lnTo>
                  <a:lnTo>
                    <a:pt x="1793405" y="250986"/>
                  </a:lnTo>
                  <a:lnTo>
                    <a:pt x="1799010" y="240928"/>
                  </a:lnTo>
                  <a:lnTo>
                    <a:pt x="1804614" y="230795"/>
                  </a:lnTo>
                  <a:lnTo>
                    <a:pt x="1810218" y="220608"/>
                  </a:lnTo>
                  <a:lnTo>
                    <a:pt x="1815823" y="210389"/>
                  </a:lnTo>
                  <a:lnTo>
                    <a:pt x="1821427" y="200160"/>
                  </a:lnTo>
                  <a:lnTo>
                    <a:pt x="1827032" y="189944"/>
                  </a:lnTo>
                  <a:lnTo>
                    <a:pt x="1832636" y="179762"/>
                  </a:lnTo>
                  <a:lnTo>
                    <a:pt x="1838240" y="169636"/>
                  </a:lnTo>
                  <a:lnTo>
                    <a:pt x="1843845" y="159587"/>
                  </a:lnTo>
                  <a:lnTo>
                    <a:pt x="1849449" y="149635"/>
                  </a:lnTo>
                  <a:lnTo>
                    <a:pt x="1855054" y="139801"/>
                  </a:lnTo>
                  <a:lnTo>
                    <a:pt x="1860658" y="130103"/>
                  </a:lnTo>
                  <a:lnTo>
                    <a:pt x="1866262" y="120558"/>
                  </a:lnTo>
                  <a:lnTo>
                    <a:pt x="1871867" y="111183"/>
                  </a:lnTo>
                  <a:lnTo>
                    <a:pt x="1877471" y="101993"/>
                  </a:lnTo>
                  <a:lnTo>
                    <a:pt x="1883076" y="93002"/>
                  </a:lnTo>
                  <a:lnTo>
                    <a:pt x="1883076" y="573557"/>
                  </a:lnTo>
                  <a:lnTo>
                    <a:pt x="1877471" y="572414"/>
                  </a:lnTo>
                  <a:lnTo>
                    <a:pt x="1871867" y="571244"/>
                  </a:lnTo>
                  <a:lnTo>
                    <a:pt x="1866262" y="570047"/>
                  </a:lnTo>
                  <a:lnTo>
                    <a:pt x="1860658" y="568827"/>
                  </a:lnTo>
                  <a:lnTo>
                    <a:pt x="1855054" y="567584"/>
                  </a:lnTo>
                  <a:lnTo>
                    <a:pt x="1849449" y="566321"/>
                  </a:lnTo>
                  <a:lnTo>
                    <a:pt x="1843845" y="565040"/>
                  </a:lnTo>
                  <a:lnTo>
                    <a:pt x="1838240" y="563744"/>
                  </a:lnTo>
                  <a:lnTo>
                    <a:pt x="1832636" y="562435"/>
                  </a:lnTo>
                  <a:lnTo>
                    <a:pt x="1827032" y="561115"/>
                  </a:lnTo>
                  <a:lnTo>
                    <a:pt x="1821427" y="559788"/>
                  </a:lnTo>
                  <a:lnTo>
                    <a:pt x="1815823" y="558456"/>
                  </a:lnTo>
                  <a:lnTo>
                    <a:pt x="1810218" y="557121"/>
                  </a:lnTo>
                  <a:lnTo>
                    <a:pt x="1804614" y="555788"/>
                  </a:lnTo>
                  <a:lnTo>
                    <a:pt x="1799010" y="554458"/>
                  </a:lnTo>
                  <a:lnTo>
                    <a:pt x="1793405" y="553134"/>
                  </a:lnTo>
                  <a:lnTo>
                    <a:pt x="1787801" y="551819"/>
                  </a:lnTo>
                  <a:lnTo>
                    <a:pt x="1782196" y="550516"/>
                  </a:lnTo>
                  <a:lnTo>
                    <a:pt x="1776592" y="549226"/>
                  </a:lnTo>
                  <a:lnTo>
                    <a:pt x="1770988" y="547953"/>
                  </a:lnTo>
                  <a:lnTo>
                    <a:pt x="1765383" y="546698"/>
                  </a:lnTo>
                  <a:lnTo>
                    <a:pt x="1759779" y="545464"/>
                  </a:lnTo>
                  <a:lnTo>
                    <a:pt x="1754175" y="544252"/>
                  </a:lnTo>
                  <a:lnTo>
                    <a:pt x="1748570" y="543064"/>
                  </a:lnTo>
                  <a:lnTo>
                    <a:pt x="1742966" y="541903"/>
                  </a:lnTo>
                  <a:lnTo>
                    <a:pt x="1737361" y="540768"/>
                  </a:lnTo>
                  <a:lnTo>
                    <a:pt x="1731757" y="539661"/>
                  </a:lnTo>
                  <a:lnTo>
                    <a:pt x="1726153" y="538584"/>
                  </a:lnTo>
                  <a:lnTo>
                    <a:pt x="1720548" y="537536"/>
                  </a:lnTo>
                  <a:lnTo>
                    <a:pt x="1714944" y="536520"/>
                  </a:lnTo>
                  <a:lnTo>
                    <a:pt x="1709339" y="535534"/>
                  </a:lnTo>
                  <a:lnTo>
                    <a:pt x="1703735" y="534580"/>
                  </a:lnTo>
                  <a:lnTo>
                    <a:pt x="1698131" y="533657"/>
                  </a:lnTo>
                  <a:lnTo>
                    <a:pt x="1692526" y="532766"/>
                  </a:lnTo>
                  <a:lnTo>
                    <a:pt x="1686922" y="531907"/>
                  </a:lnTo>
                  <a:lnTo>
                    <a:pt x="1681317" y="531079"/>
                  </a:lnTo>
                  <a:lnTo>
                    <a:pt x="1675713" y="530281"/>
                  </a:lnTo>
                  <a:lnTo>
                    <a:pt x="1670109" y="529514"/>
                  </a:lnTo>
                  <a:lnTo>
                    <a:pt x="1664504" y="528777"/>
                  </a:lnTo>
                  <a:lnTo>
                    <a:pt x="1658900" y="528069"/>
                  </a:lnTo>
                  <a:lnTo>
                    <a:pt x="1653295" y="527390"/>
                  </a:lnTo>
                  <a:lnTo>
                    <a:pt x="1647691" y="526739"/>
                  </a:lnTo>
                  <a:lnTo>
                    <a:pt x="1642087" y="526114"/>
                  </a:lnTo>
                  <a:lnTo>
                    <a:pt x="1636482" y="525516"/>
                  </a:lnTo>
                  <a:lnTo>
                    <a:pt x="1630878" y="524944"/>
                  </a:lnTo>
                  <a:lnTo>
                    <a:pt x="1625273" y="524396"/>
                  </a:lnTo>
                  <a:lnTo>
                    <a:pt x="1619669" y="523870"/>
                  </a:lnTo>
                  <a:lnTo>
                    <a:pt x="1614065" y="523366"/>
                  </a:lnTo>
                  <a:lnTo>
                    <a:pt x="1608460" y="522881"/>
                  </a:lnTo>
                  <a:lnTo>
                    <a:pt x="1602856" y="522414"/>
                  </a:lnTo>
                  <a:lnTo>
                    <a:pt x="1597252" y="521963"/>
                  </a:lnTo>
                  <a:lnTo>
                    <a:pt x="1591647" y="521526"/>
                  </a:lnTo>
                  <a:lnTo>
                    <a:pt x="1586043" y="521103"/>
                  </a:lnTo>
                  <a:lnTo>
                    <a:pt x="1580438" y="520691"/>
                  </a:lnTo>
                  <a:lnTo>
                    <a:pt x="1574834" y="520289"/>
                  </a:lnTo>
                  <a:lnTo>
                    <a:pt x="1569230" y="519896"/>
                  </a:lnTo>
                  <a:lnTo>
                    <a:pt x="1563625" y="519510"/>
                  </a:lnTo>
                  <a:lnTo>
                    <a:pt x="1558021" y="519130"/>
                  </a:lnTo>
                  <a:lnTo>
                    <a:pt x="1552416" y="518754"/>
                  </a:lnTo>
                  <a:lnTo>
                    <a:pt x="1546812" y="518382"/>
                  </a:lnTo>
                  <a:lnTo>
                    <a:pt x="1541208" y="518011"/>
                  </a:lnTo>
                  <a:lnTo>
                    <a:pt x="1535603" y="517641"/>
                  </a:lnTo>
                  <a:lnTo>
                    <a:pt x="1529999" y="517271"/>
                  </a:lnTo>
                  <a:lnTo>
                    <a:pt x="1524394" y="516899"/>
                  </a:lnTo>
                  <a:lnTo>
                    <a:pt x="1518790" y="516523"/>
                  </a:lnTo>
                  <a:lnTo>
                    <a:pt x="1513186" y="516144"/>
                  </a:lnTo>
                  <a:lnTo>
                    <a:pt x="1507581" y="515759"/>
                  </a:lnTo>
                  <a:lnTo>
                    <a:pt x="1501977" y="515367"/>
                  </a:lnTo>
                  <a:lnTo>
                    <a:pt x="1496372" y="514968"/>
                  </a:lnTo>
                  <a:lnTo>
                    <a:pt x="1490768" y="514560"/>
                  </a:lnTo>
                  <a:lnTo>
                    <a:pt x="1485164" y="514141"/>
                  </a:lnTo>
                  <a:lnTo>
                    <a:pt x="1479559" y="513711"/>
                  </a:lnTo>
                  <a:lnTo>
                    <a:pt x="1473955" y="513269"/>
                  </a:lnTo>
                  <a:lnTo>
                    <a:pt x="1468350" y="512813"/>
                  </a:lnTo>
                  <a:lnTo>
                    <a:pt x="1462746" y="512342"/>
                  </a:lnTo>
                  <a:lnTo>
                    <a:pt x="1457142" y="511855"/>
                  </a:lnTo>
                  <a:lnTo>
                    <a:pt x="1451537" y="511351"/>
                  </a:lnTo>
                  <a:lnTo>
                    <a:pt x="1445933" y="510828"/>
                  </a:lnTo>
                  <a:lnTo>
                    <a:pt x="1440329" y="510286"/>
                  </a:lnTo>
                  <a:lnTo>
                    <a:pt x="1434724" y="509723"/>
                  </a:lnTo>
                  <a:lnTo>
                    <a:pt x="1429120" y="509137"/>
                  </a:lnTo>
                  <a:lnTo>
                    <a:pt x="1423515" y="508529"/>
                  </a:lnTo>
                  <a:lnTo>
                    <a:pt x="1417911" y="507895"/>
                  </a:lnTo>
                  <a:lnTo>
                    <a:pt x="1412307" y="507236"/>
                  </a:lnTo>
                  <a:lnTo>
                    <a:pt x="1406702" y="506549"/>
                  </a:lnTo>
                  <a:lnTo>
                    <a:pt x="1401098" y="505834"/>
                  </a:lnTo>
                  <a:lnTo>
                    <a:pt x="1395493" y="505089"/>
                  </a:lnTo>
                  <a:lnTo>
                    <a:pt x="1389889" y="504312"/>
                  </a:lnTo>
                  <a:lnTo>
                    <a:pt x="1384285" y="503502"/>
                  </a:lnTo>
                  <a:lnTo>
                    <a:pt x="1378680" y="502658"/>
                  </a:lnTo>
                  <a:lnTo>
                    <a:pt x="1373076" y="501779"/>
                  </a:lnTo>
                  <a:lnTo>
                    <a:pt x="1367471" y="500862"/>
                  </a:lnTo>
                  <a:lnTo>
                    <a:pt x="1361867" y="499906"/>
                  </a:lnTo>
                  <a:lnTo>
                    <a:pt x="1356263" y="498910"/>
                  </a:lnTo>
                  <a:lnTo>
                    <a:pt x="1350658" y="497872"/>
                  </a:lnTo>
                  <a:lnTo>
                    <a:pt x="1345054" y="496790"/>
                  </a:lnTo>
                  <a:lnTo>
                    <a:pt x="1339449" y="495662"/>
                  </a:lnTo>
                  <a:lnTo>
                    <a:pt x="1333845" y="494488"/>
                  </a:lnTo>
                  <a:lnTo>
                    <a:pt x="1328241" y="493265"/>
                  </a:lnTo>
                  <a:lnTo>
                    <a:pt x="1322636" y="491992"/>
                  </a:lnTo>
                  <a:lnTo>
                    <a:pt x="1317032" y="490666"/>
                  </a:lnTo>
                  <a:lnTo>
                    <a:pt x="1311427" y="489286"/>
                  </a:lnTo>
                  <a:lnTo>
                    <a:pt x="1305823" y="487850"/>
                  </a:lnTo>
                  <a:lnTo>
                    <a:pt x="1300219" y="486356"/>
                  </a:lnTo>
                  <a:lnTo>
                    <a:pt x="1294614" y="484802"/>
                  </a:lnTo>
                  <a:lnTo>
                    <a:pt x="1289010" y="483187"/>
                  </a:lnTo>
                  <a:lnTo>
                    <a:pt x="1283406" y="481508"/>
                  </a:lnTo>
                  <a:lnTo>
                    <a:pt x="1277801" y="479763"/>
                  </a:lnTo>
                  <a:lnTo>
                    <a:pt x="1272197" y="477951"/>
                  </a:lnTo>
                  <a:lnTo>
                    <a:pt x="1266592" y="476069"/>
                  </a:lnTo>
                  <a:lnTo>
                    <a:pt x="1260988" y="474116"/>
                  </a:lnTo>
                  <a:lnTo>
                    <a:pt x="1255384" y="472089"/>
                  </a:lnTo>
                  <a:lnTo>
                    <a:pt x="1249779" y="469987"/>
                  </a:lnTo>
                  <a:lnTo>
                    <a:pt x="1244175" y="467808"/>
                  </a:lnTo>
                  <a:lnTo>
                    <a:pt x="1238570" y="465550"/>
                  </a:lnTo>
                  <a:lnTo>
                    <a:pt x="1232966" y="463212"/>
                  </a:lnTo>
                  <a:lnTo>
                    <a:pt x="1227362" y="460790"/>
                  </a:lnTo>
                  <a:lnTo>
                    <a:pt x="1221757" y="458285"/>
                  </a:lnTo>
                  <a:lnTo>
                    <a:pt x="1216153" y="455693"/>
                  </a:lnTo>
                  <a:lnTo>
                    <a:pt x="1210548" y="453015"/>
                  </a:lnTo>
                  <a:lnTo>
                    <a:pt x="1204944" y="450248"/>
                  </a:lnTo>
                  <a:lnTo>
                    <a:pt x="1199340" y="447391"/>
                  </a:lnTo>
                  <a:lnTo>
                    <a:pt x="1193735" y="444444"/>
                  </a:lnTo>
                  <a:lnTo>
                    <a:pt x="1188131" y="441409"/>
                  </a:lnTo>
                  <a:lnTo>
                    <a:pt x="1182526" y="438285"/>
                  </a:lnTo>
                  <a:lnTo>
                    <a:pt x="1176922" y="435073"/>
                  </a:lnTo>
                  <a:lnTo>
                    <a:pt x="1171318" y="431776"/>
                  </a:lnTo>
                  <a:lnTo>
                    <a:pt x="1165713" y="428395"/>
                  </a:lnTo>
                  <a:lnTo>
                    <a:pt x="1160109" y="424931"/>
                  </a:lnTo>
                  <a:lnTo>
                    <a:pt x="1154504" y="421388"/>
                  </a:lnTo>
                  <a:lnTo>
                    <a:pt x="1148900" y="417766"/>
                  </a:lnTo>
                  <a:lnTo>
                    <a:pt x="1143296" y="414071"/>
                  </a:lnTo>
                  <a:lnTo>
                    <a:pt x="1137691" y="410304"/>
                  </a:lnTo>
                  <a:lnTo>
                    <a:pt x="1132087" y="406469"/>
                  </a:lnTo>
                  <a:lnTo>
                    <a:pt x="1126482" y="402570"/>
                  </a:lnTo>
                  <a:lnTo>
                    <a:pt x="1120878" y="398611"/>
                  </a:lnTo>
                  <a:lnTo>
                    <a:pt x="1115274" y="394597"/>
                  </a:lnTo>
                  <a:lnTo>
                    <a:pt x="1109669" y="390532"/>
                  </a:lnTo>
                  <a:lnTo>
                    <a:pt x="1104065" y="386420"/>
                  </a:lnTo>
                  <a:lnTo>
                    <a:pt x="1098461" y="382268"/>
                  </a:lnTo>
                  <a:lnTo>
                    <a:pt x="1092856" y="378080"/>
                  </a:lnTo>
                  <a:lnTo>
                    <a:pt x="1087252" y="373862"/>
                  </a:lnTo>
                  <a:lnTo>
                    <a:pt x="1081647" y="369618"/>
                  </a:lnTo>
                  <a:lnTo>
                    <a:pt x="1076043" y="365354"/>
                  </a:lnTo>
                  <a:lnTo>
                    <a:pt x="1070439" y="361076"/>
                  </a:lnTo>
                  <a:lnTo>
                    <a:pt x="1064834" y="356789"/>
                  </a:lnTo>
                  <a:lnTo>
                    <a:pt x="1059230" y="352497"/>
                  </a:lnTo>
                  <a:lnTo>
                    <a:pt x="1053625" y="348205"/>
                  </a:lnTo>
                  <a:lnTo>
                    <a:pt x="1048021" y="343919"/>
                  </a:lnTo>
                  <a:lnTo>
                    <a:pt x="1042417" y="339643"/>
                  </a:lnTo>
                  <a:lnTo>
                    <a:pt x="1036812" y="335380"/>
                  </a:lnTo>
                  <a:lnTo>
                    <a:pt x="1031208" y="331134"/>
                  </a:lnTo>
                  <a:lnTo>
                    <a:pt x="1025603" y="326909"/>
                  </a:lnTo>
                  <a:lnTo>
                    <a:pt x="1019999" y="322707"/>
                  </a:lnTo>
                  <a:lnTo>
                    <a:pt x="1014395" y="318530"/>
                  </a:lnTo>
                  <a:lnTo>
                    <a:pt x="1008790" y="314381"/>
                  </a:lnTo>
                  <a:lnTo>
                    <a:pt x="1003186" y="310260"/>
                  </a:lnTo>
                  <a:lnTo>
                    <a:pt x="997581" y="306170"/>
                  </a:lnTo>
                  <a:lnTo>
                    <a:pt x="991977" y="302109"/>
                  </a:lnTo>
                  <a:lnTo>
                    <a:pt x="986373" y="298079"/>
                  </a:lnTo>
                  <a:lnTo>
                    <a:pt x="980768" y="294078"/>
                  </a:lnTo>
                  <a:lnTo>
                    <a:pt x="975164" y="290105"/>
                  </a:lnTo>
                  <a:lnTo>
                    <a:pt x="969559" y="286160"/>
                  </a:lnTo>
                  <a:lnTo>
                    <a:pt x="963955" y="282240"/>
                  </a:lnTo>
                  <a:lnTo>
                    <a:pt x="958351" y="278343"/>
                  </a:lnTo>
                  <a:lnTo>
                    <a:pt x="952746" y="274467"/>
                  </a:lnTo>
                  <a:lnTo>
                    <a:pt x="947142" y="270610"/>
                  </a:lnTo>
                  <a:lnTo>
                    <a:pt x="941538" y="266768"/>
                  </a:lnTo>
                  <a:lnTo>
                    <a:pt x="935933" y="262938"/>
                  </a:lnTo>
                  <a:lnTo>
                    <a:pt x="930329" y="259117"/>
                  </a:lnTo>
                  <a:lnTo>
                    <a:pt x="924724" y="255302"/>
                  </a:lnTo>
                  <a:lnTo>
                    <a:pt x="919120" y="251489"/>
                  </a:lnTo>
                  <a:lnTo>
                    <a:pt x="913516" y="247675"/>
                  </a:lnTo>
                  <a:lnTo>
                    <a:pt x="907911" y="243857"/>
                  </a:lnTo>
                  <a:lnTo>
                    <a:pt x="902307" y="240032"/>
                  </a:lnTo>
                  <a:lnTo>
                    <a:pt x="896702" y="236196"/>
                  </a:lnTo>
                  <a:lnTo>
                    <a:pt x="891098" y="232346"/>
                  </a:lnTo>
                  <a:lnTo>
                    <a:pt x="885494" y="228480"/>
                  </a:lnTo>
                  <a:lnTo>
                    <a:pt x="879889" y="224595"/>
                  </a:lnTo>
                  <a:lnTo>
                    <a:pt x="874285" y="220688"/>
                  </a:lnTo>
                  <a:lnTo>
                    <a:pt x="868680" y="216758"/>
                  </a:lnTo>
                  <a:lnTo>
                    <a:pt x="863076" y="212803"/>
                  </a:lnTo>
                  <a:lnTo>
                    <a:pt x="857472" y="208821"/>
                  </a:lnTo>
                  <a:lnTo>
                    <a:pt x="851867" y="204811"/>
                  </a:lnTo>
                  <a:lnTo>
                    <a:pt x="846263" y="200772"/>
                  </a:lnTo>
                  <a:lnTo>
                    <a:pt x="840658" y="196704"/>
                  </a:lnTo>
                  <a:lnTo>
                    <a:pt x="835054" y="192607"/>
                  </a:lnTo>
                  <a:lnTo>
                    <a:pt x="829450" y="188481"/>
                  </a:lnTo>
                  <a:lnTo>
                    <a:pt x="823845" y="184326"/>
                  </a:lnTo>
                  <a:lnTo>
                    <a:pt x="818241" y="180144"/>
                  </a:lnTo>
                  <a:lnTo>
                    <a:pt x="812636" y="175936"/>
                  </a:lnTo>
                  <a:lnTo>
                    <a:pt x="807032" y="171703"/>
                  </a:lnTo>
                  <a:lnTo>
                    <a:pt x="801428" y="167448"/>
                  </a:lnTo>
                  <a:lnTo>
                    <a:pt x="795823" y="163173"/>
                  </a:lnTo>
                  <a:lnTo>
                    <a:pt x="790219" y="158881"/>
                  </a:lnTo>
                  <a:lnTo>
                    <a:pt x="784615" y="154576"/>
                  </a:lnTo>
                  <a:lnTo>
                    <a:pt x="779010" y="150259"/>
                  </a:lnTo>
                  <a:lnTo>
                    <a:pt x="773406" y="145936"/>
                  </a:lnTo>
                  <a:lnTo>
                    <a:pt x="767801" y="141610"/>
                  </a:lnTo>
                  <a:lnTo>
                    <a:pt x="762197" y="137285"/>
                  </a:lnTo>
                  <a:lnTo>
                    <a:pt x="756593" y="132966"/>
                  </a:lnTo>
                  <a:lnTo>
                    <a:pt x="750988" y="128657"/>
                  </a:lnTo>
                  <a:lnTo>
                    <a:pt x="745384" y="124363"/>
                  </a:lnTo>
                  <a:lnTo>
                    <a:pt x="739779" y="120089"/>
                  </a:lnTo>
                  <a:lnTo>
                    <a:pt x="734175" y="115840"/>
                  </a:lnTo>
                  <a:lnTo>
                    <a:pt x="728571" y="111621"/>
                  </a:lnTo>
                  <a:lnTo>
                    <a:pt x="722966" y="107437"/>
                  </a:lnTo>
                  <a:lnTo>
                    <a:pt x="717362" y="103293"/>
                  </a:lnTo>
                  <a:lnTo>
                    <a:pt x="711757" y="99195"/>
                  </a:lnTo>
                  <a:lnTo>
                    <a:pt x="706153" y="95147"/>
                  </a:lnTo>
                  <a:lnTo>
                    <a:pt x="700549" y="91153"/>
                  </a:lnTo>
                  <a:lnTo>
                    <a:pt x="694944" y="87220"/>
                  </a:lnTo>
                  <a:lnTo>
                    <a:pt x="689340" y="83352"/>
                  </a:lnTo>
                  <a:lnTo>
                    <a:pt x="683735" y="79552"/>
                  </a:lnTo>
                  <a:lnTo>
                    <a:pt x="678131" y="75826"/>
                  </a:lnTo>
                  <a:lnTo>
                    <a:pt x="672527" y="72176"/>
                  </a:lnTo>
                  <a:lnTo>
                    <a:pt x="666922" y="68608"/>
                  </a:lnTo>
                  <a:lnTo>
                    <a:pt x="661318" y="65124"/>
                  </a:lnTo>
                  <a:lnTo>
                    <a:pt x="655713" y="61727"/>
                  </a:lnTo>
                  <a:lnTo>
                    <a:pt x="650109" y="58421"/>
                  </a:lnTo>
                  <a:lnTo>
                    <a:pt x="644505" y="55207"/>
                  </a:lnTo>
                  <a:lnTo>
                    <a:pt x="638900" y="52089"/>
                  </a:lnTo>
                  <a:lnTo>
                    <a:pt x="633296" y="49067"/>
                  </a:lnTo>
                  <a:lnTo>
                    <a:pt x="627692" y="46145"/>
                  </a:lnTo>
                  <a:lnTo>
                    <a:pt x="622087" y="43321"/>
                  </a:lnTo>
                  <a:lnTo>
                    <a:pt x="616483" y="40599"/>
                  </a:lnTo>
                  <a:lnTo>
                    <a:pt x="610878" y="37978"/>
                  </a:lnTo>
                  <a:lnTo>
                    <a:pt x="605274" y="35458"/>
                  </a:lnTo>
                  <a:lnTo>
                    <a:pt x="599670" y="33040"/>
                  </a:lnTo>
                  <a:lnTo>
                    <a:pt x="594065" y="30722"/>
                  </a:lnTo>
                  <a:lnTo>
                    <a:pt x="588461" y="28506"/>
                  </a:lnTo>
                  <a:lnTo>
                    <a:pt x="582856" y="26389"/>
                  </a:lnTo>
                  <a:lnTo>
                    <a:pt x="577252" y="24371"/>
                  </a:lnTo>
                  <a:lnTo>
                    <a:pt x="571648" y="22451"/>
                  </a:lnTo>
                  <a:lnTo>
                    <a:pt x="566043" y="20626"/>
                  </a:lnTo>
                  <a:lnTo>
                    <a:pt x="560439" y="18896"/>
                  </a:lnTo>
                  <a:lnTo>
                    <a:pt x="554834" y="17258"/>
                  </a:lnTo>
                  <a:lnTo>
                    <a:pt x="549230" y="15711"/>
                  </a:lnTo>
                  <a:lnTo>
                    <a:pt x="543626" y="14252"/>
                  </a:lnTo>
                  <a:lnTo>
                    <a:pt x="538021" y="12879"/>
                  </a:lnTo>
                  <a:lnTo>
                    <a:pt x="532417" y="11591"/>
                  </a:lnTo>
                  <a:lnTo>
                    <a:pt x="526812" y="10385"/>
                  </a:lnTo>
                  <a:lnTo>
                    <a:pt x="521208" y="9257"/>
                  </a:lnTo>
                  <a:lnTo>
                    <a:pt x="515604" y="8207"/>
                  </a:lnTo>
                  <a:lnTo>
                    <a:pt x="509999" y="7232"/>
                  </a:lnTo>
                  <a:lnTo>
                    <a:pt x="504395" y="6329"/>
                  </a:lnTo>
                  <a:lnTo>
                    <a:pt x="498790" y="5496"/>
                  </a:lnTo>
                  <a:lnTo>
                    <a:pt x="493186" y="4731"/>
                  </a:lnTo>
                  <a:lnTo>
                    <a:pt x="487582" y="4031"/>
                  </a:lnTo>
                  <a:lnTo>
                    <a:pt x="481977" y="3394"/>
                  </a:lnTo>
                  <a:lnTo>
                    <a:pt x="476373" y="2819"/>
                  </a:lnTo>
                  <a:lnTo>
                    <a:pt x="470769" y="2302"/>
                  </a:lnTo>
                  <a:lnTo>
                    <a:pt x="465164" y="1843"/>
                  </a:lnTo>
                  <a:lnTo>
                    <a:pt x="459560" y="1438"/>
                  </a:lnTo>
                  <a:lnTo>
                    <a:pt x="453955" y="1088"/>
                  </a:lnTo>
                  <a:lnTo>
                    <a:pt x="448351" y="788"/>
                  </a:lnTo>
                  <a:lnTo>
                    <a:pt x="442747" y="539"/>
                  </a:lnTo>
                  <a:lnTo>
                    <a:pt x="437142" y="339"/>
                  </a:lnTo>
                  <a:lnTo>
                    <a:pt x="431538" y="186"/>
                  </a:lnTo>
                  <a:lnTo>
                    <a:pt x="425933" y="79"/>
                  </a:lnTo>
                  <a:lnTo>
                    <a:pt x="420329" y="17"/>
                  </a:lnTo>
                  <a:lnTo>
                    <a:pt x="414725" y="0"/>
                  </a:lnTo>
                  <a:lnTo>
                    <a:pt x="409120" y="25"/>
                  </a:lnTo>
                  <a:lnTo>
                    <a:pt x="403516" y="93"/>
                  </a:lnTo>
                  <a:lnTo>
                    <a:pt x="397911" y="203"/>
                  </a:lnTo>
                  <a:lnTo>
                    <a:pt x="392307" y="355"/>
                  </a:lnTo>
                  <a:lnTo>
                    <a:pt x="386703" y="548"/>
                  </a:lnTo>
                  <a:lnTo>
                    <a:pt x="381098" y="782"/>
                  </a:lnTo>
                  <a:lnTo>
                    <a:pt x="375494" y="1057"/>
                  </a:lnTo>
                  <a:lnTo>
                    <a:pt x="369889" y="1374"/>
                  </a:lnTo>
                  <a:lnTo>
                    <a:pt x="364285" y="1731"/>
                  </a:lnTo>
                  <a:lnTo>
                    <a:pt x="358681" y="2131"/>
                  </a:lnTo>
                  <a:lnTo>
                    <a:pt x="353076" y="2572"/>
                  </a:lnTo>
                  <a:lnTo>
                    <a:pt x="347472" y="3057"/>
                  </a:lnTo>
                  <a:lnTo>
                    <a:pt x="341867" y="3585"/>
                  </a:lnTo>
                  <a:lnTo>
                    <a:pt x="336263" y="4157"/>
                  </a:lnTo>
                  <a:lnTo>
                    <a:pt x="330659" y="4775"/>
                  </a:lnTo>
                  <a:lnTo>
                    <a:pt x="325054" y="5440"/>
                  </a:lnTo>
                  <a:lnTo>
                    <a:pt x="319450" y="6153"/>
                  </a:lnTo>
                  <a:lnTo>
                    <a:pt x="313846" y="6916"/>
                  </a:lnTo>
                  <a:lnTo>
                    <a:pt x="308241" y="7729"/>
                  </a:lnTo>
                  <a:lnTo>
                    <a:pt x="302637" y="8596"/>
                  </a:lnTo>
                  <a:lnTo>
                    <a:pt x="297032" y="9517"/>
                  </a:lnTo>
                  <a:lnTo>
                    <a:pt x="291428" y="10496"/>
                  </a:lnTo>
                  <a:lnTo>
                    <a:pt x="285824" y="11533"/>
                  </a:lnTo>
                  <a:lnTo>
                    <a:pt x="280219" y="12631"/>
                  </a:lnTo>
                  <a:lnTo>
                    <a:pt x="274615" y="13794"/>
                  </a:lnTo>
                  <a:lnTo>
                    <a:pt x="269010" y="15023"/>
                  </a:lnTo>
                  <a:lnTo>
                    <a:pt x="263406" y="16321"/>
                  </a:lnTo>
                  <a:lnTo>
                    <a:pt x="257802" y="17692"/>
                  </a:lnTo>
                  <a:lnTo>
                    <a:pt x="252197" y="19138"/>
                  </a:lnTo>
                  <a:lnTo>
                    <a:pt x="246593" y="20663"/>
                  </a:lnTo>
                  <a:lnTo>
                    <a:pt x="240988" y="22271"/>
                  </a:lnTo>
                  <a:lnTo>
                    <a:pt x="235384" y="23964"/>
                  </a:lnTo>
                  <a:lnTo>
                    <a:pt x="229780" y="25747"/>
                  </a:lnTo>
                  <a:lnTo>
                    <a:pt x="224175" y="27623"/>
                  </a:lnTo>
                  <a:lnTo>
                    <a:pt x="218571" y="29598"/>
                  </a:lnTo>
                  <a:lnTo>
                    <a:pt x="212966" y="31674"/>
                  </a:lnTo>
                  <a:lnTo>
                    <a:pt x="207362" y="33857"/>
                  </a:lnTo>
                  <a:lnTo>
                    <a:pt x="201758" y="36151"/>
                  </a:lnTo>
                  <a:lnTo>
                    <a:pt x="196153" y="38561"/>
                  </a:lnTo>
                  <a:lnTo>
                    <a:pt x="190549" y="41092"/>
                  </a:lnTo>
                  <a:lnTo>
                    <a:pt x="184944" y="43749"/>
                  </a:lnTo>
                  <a:lnTo>
                    <a:pt x="179340" y="46537"/>
                  </a:lnTo>
                  <a:lnTo>
                    <a:pt x="173736" y="49462"/>
                  </a:lnTo>
                  <a:lnTo>
                    <a:pt x="168131" y="52529"/>
                  </a:lnTo>
                  <a:lnTo>
                    <a:pt x="162527" y="55743"/>
                  </a:lnTo>
                  <a:lnTo>
                    <a:pt x="156923" y="59110"/>
                  </a:lnTo>
                  <a:lnTo>
                    <a:pt x="151318" y="62636"/>
                  </a:lnTo>
                  <a:lnTo>
                    <a:pt x="145714" y="66327"/>
                  </a:lnTo>
                  <a:lnTo>
                    <a:pt x="140109" y="70188"/>
                  </a:lnTo>
                  <a:lnTo>
                    <a:pt x="134505" y="74224"/>
                  </a:lnTo>
                  <a:lnTo>
                    <a:pt x="128901" y="78443"/>
                  </a:lnTo>
                  <a:lnTo>
                    <a:pt x="123296" y="82848"/>
                  </a:lnTo>
                  <a:lnTo>
                    <a:pt x="117692" y="87447"/>
                  </a:lnTo>
                  <a:lnTo>
                    <a:pt x="112087" y="92243"/>
                  </a:lnTo>
                  <a:lnTo>
                    <a:pt x="106483" y="97242"/>
                  </a:lnTo>
                  <a:lnTo>
                    <a:pt x="100879" y="102448"/>
                  </a:lnTo>
                  <a:lnTo>
                    <a:pt x="95274" y="107867"/>
                  </a:lnTo>
                  <a:lnTo>
                    <a:pt x="89670" y="113501"/>
                  </a:lnTo>
                  <a:lnTo>
                    <a:pt x="84065" y="119356"/>
                  </a:lnTo>
                  <a:lnTo>
                    <a:pt x="78461" y="125432"/>
                  </a:lnTo>
                  <a:lnTo>
                    <a:pt x="72857" y="131734"/>
                  </a:lnTo>
                  <a:lnTo>
                    <a:pt x="67252" y="138263"/>
                  </a:lnTo>
                  <a:lnTo>
                    <a:pt x="61648" y="145020"/>
                  </a:lnTo>
                  <a:lnTo>
                    <a:pt x="56043" y="152005"/>
                  </a:lnTo>
                  <a:lnTo>
                    <a:pt x="50439" y="159217"/>
                  </a:lnTo>
                  <a:lnTo>
                    <a:pt x="44835" y="166656"/>
                  </a:lnTo>
                  <a:lnTo>
                    <a:pt x="39230" y="174317"/>
                  </a:lnTo>
                  <a:lnTo>
                    <a:pt x="33626" y="182198"/>
                  </a:lnTo>
                  <a:lnTo>
                    <a:pt x="28021" y="190293"/>
                  </a:lnTo>
                  <a:lnTo>
                    <a:pt x="22417" y="198597"/>
                  </a:lnTo>
                  <a:lnTo>
                    <a:pt x="16813" y="207102"/>
                  </a:lnTo>
                  <a:lnTo>
                    <a:pt x="11208" y="215799"/>
                  </a:lnTo>
                  <a:lnTo>
                    <a:pt x="5604" y="224679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691486" y="4375277"/>
              <a:ext cx="1883076" cy="504047"/>
            </a:xfrm>
            <a:custGeom>
              <a:avLst/>
              <a:pathLst>
                <a:path w="1883076" h="504047">
                  <a:moveTo>
                    <a:pt x="0" y="233731"/>
                  </a:moveTo>
                  <a:lnTo>
                    <a:pt x="5604" y="224679"/>
                  </a:lnTo>
                  <a:lnTo>
                    <a:pt x="11208" y="215799"/>
                  </a:lnTo>
                  <a:lnTo>
                    <a:pt x="16813" y="207102"/>
                  </a:lnTo>
                  <a:lnTo>
                    <a:pt x="22417" y="198597"/>
                  </a:lnTo>
                  <a:lnTo>
                    <a:pt x="28021" y="190293"/>
                  </a:lnTo>
                  <a:lnTo>
                    <a:pt x="33626" y="182198"/>
                  </a:lnTo>
                  <a:lnTo>
                    <a:pt x="39230" y="174317"/>
                  </a:lnTo>
                  <a:lnTo>
                    <a:pt x="44835" y="166656"/>
                  </a:lnTo>
                  <a:lnTo>
                    <a:pt x="50439" y="159217"/>
                  </a:lnTo>
                  <a:lnTo>
                    <a:pt x="56043" y="152005"/>
                  </a:lnTo>
                  <a:lnTo>
                    <a:pt x="61648" y="145020"/>
                  </a:lnTo>
                  <a:lnTo>
                    <a:pt x="67252" y="138263"/>
                  </a:lnTo>
                  <a:lnTo>
                    <a:pt x="72857" y="131734"/>
                  </a:lnTo>
                  <a:lnTo>
                    <a:pt x="78461" y="125432"/>
                  </a:lnTo>
                  <a:lnTo>
                    <a:pt x="84065" y="119356"/>
                  </a:lnTo>
                  <a:lnTo>
                    <a:pt x="89670" y="113501"/>
                  </a:lnTo>
                  <a:lnTo>
                    <a:pt x="95274" y="107867"/>
                  </a:lnTo>
                  <a:lnTo>
                    <a:pt x="100879" y="102448"/>
                  </a:lnTo>
                  <a:lnTo>
                    <a:pt x="106483" y="97242"/>
                  </a:lnTo>
                  <a:lnTo>
                    <a:pt x="112087" y="92243"/>
                  </a:lnTo>
                  <a:lnTo>
                    <a:pt x="117692" y="87447"/>
                  </a:lnTo>
                  <a:lnTo>
                    <a:pt x="123296" y="82848"/>
                  </a:lnTo>
                  <a:lnTo>
                    <a:pt x="128901" y="78443"/>
                  </a:lnTo>
                  <a:lnTo>
                    <a:pt x="134505" y="74224"/>
                  </a:lnTo>
                  <a:lnTo>
                    <a:pt x="140109" y="70188"/>
                  </a:lnTo>
                  <a:lnTo>
                    <a:pt x="145714" y="66327"/>
                  </a:lnTo>
                  <a:lnTo>
                    <a:pt x="151318" y="62636"/>
                  </a:lnTo>
                  <a:lnTo>
                    <a:pt x="156923" y="59110"/>
                  </a:lnTo>
                  <a:lnTo>
                    <a:pt x="162527" y="55743"/>
                  </a:lnTo>
                  <a:lnTo>
                    <a:pt x="168131" y="52529"/>
                  </a:lnTo>
                  <a:lnTo>
                    <a:pt x="173736" y="49462"/>
                  </a:lnTo>
                  <a:lnTo>
                    <a:pt x="179340" y="46537"/>
                  </a:lnTo>
                  <a:lnTo>
                    <a:pt x="184944" y="43749"/>
                  </a:lnTo>
                  <a:lnTo>
                    <a:pt x="190549" y="41092"/>
                  </a:lnTo>
                  <a:lnTo>
                    <a:pt x="196153" y="38561"/>
                  </a:lnTo>
                  <a:lnTo>
                    <a:pt x="201758" y="36151"/>
                  </a:lnTo>
                  <a:lnTo>
                    <a:pt x="207362" y="33857"/>
                  </a:lnTo>
                  <a:lnTo>
                    <a:pt x="212966" y="31674"/>
                  </a:lnTo>
                  <a:lnTo>
                    <a:pt x="218571" y="29598"/>
                  </a:lnTo>
                  <a:lnTo>
                    <a:pt x="224175" y="27623"/>
                  </a:lnTo>
                  <a:lnTo>
                    <a:pt x="229780" y="25747"/>
                  </a:lnTo>
                  <a:lnTo>
                    <a:pt x="235384" y="23964"/>
                  </a:lnTo>
                  <a:lnTo>
                    <a:pt x="240988" y="22271"/>
                  </a:lnTo>
                  <a:lnTo>
                    <a:pt x="246593" y="20663"/>
                  </a:lnTo>
                  <a:lnTo>
                    <a:pt x="252197" y="19138"/>
                  </a:lnTo>
                  <a:lnTo>
                    <a:pt x="257802" y="17692"/>
                  </a:lnTo>
                  <a:lnTo>
                    <a:pt x="263406" y="16321"/>
                  </a:lnTo>
                  <a:lnTo>
                    <a:pt x="269010" y="15023"/>
                  </a:lnTo>
                  <a:lnTo>
                    <a:pt x="274615" y="13794"/>
                  </a:lnTo>
                  <a:lnTo>
                    <a:pt x="280219" y="12631"/>
                  </a:lnTo>
                  <a:lnTo>
                    <a:pt x="285824" y="11533"/>
                  </a:lnTo>
                  <a:lnTo>
                    <a:pt x="291428" y="10496"/>
                  </a:lnTo>
                  <a:lnTo>
                    <a:pt x="297032" y="9517"/>
                  </a:lnTo>
                  <a:lnTo>
                    <a:pt x="302637" y="8596"/>
                  </a:lnTo>
                  <a:lnTo>
                    <a:pt x="308241" y="7729"/>
                  </a:lnTo>
                  <a:lnTo>
                    <a:pt x="313846" y="6916"/>
                  </a:lnTo>
                  <a:lnTo>
                    <a:pt x="319450" y="6153"/>
                  </a:lnTo>
                  <a:lnTo>
                    <a:pt x="325054" y="5440"/>
                  </a:lnTo>
                  <a:lnTo>
                    <a:pt x="330659" y="4775"/>
                  </a:lnTo>
                  <a:lnTo>
                    <a:pt x="336263" y="4157"/>
                  </a:lnTo>
                  <a:lnTo>
                    <a:pt x="341867" y="3585"/>
                  </a:lnTo>
                  <a:lnTo>
                    <a:pt x="347472" y="3057"/>
                  </a:lnTo>
                  <a:lnTo>
                    <a:pt x="353076" y="2572"/>
                  </a:lnTo>
                  <a:lnTo>
                    <a:pt x="358681" y="2131"/>
                  </a:lnTo>
                  <a:lnTo>
                    <a:pt x="364285" y="1731"/>
                  </a:lnTo>
                  <a:lnTo>
                    <a:pt x="369889" y="1374"/>
                  </a:lnTo>
                  <a:lnTo>
                    <a:pt x="375494" y="1057"/>
                  </a:lnTo>
                  <a:lnTo>
                    <a:pt x="381098" y="782"/>
                  </a:lnTo>
                  <a:lnTo>
                    <a:pt x="386703" y="548"/>
                  </a:lnTo>
                  <a:lnTo>
                    <a:pt x="392307" y="355"/>
                  </a:lnTo>
                  <a:lnTo>
                    <a:pt x="397911" y="203"/>
                  </a:lnTo>
                  <a:lnTo>
                    <a:pt x="403516" y="93"/>
                  </a:lnTo>
                  <a:lnTo>
                    <a:pt x="409120" y="25"/>
                  </a:lnTo>
                  <a:lnTo>
                    <a:pt x="414725" y="0"/>
                  </a:lnTo>
                  <a:lnTo>
                    <a:pt x="420329" y="17"/>
                  </a:lnTo>
                  <a:lnTo>
                    <a:pt x="425933" y="79"/>
                  </a:lnTo>
                  <a:lnTo>
                    <a:pt x="431538" y="186"/>
                  </a:lnTo>
                  <a:lnTo>
                    <a:pt x="437142" y="339"/>
                  </a:lnTo>
                  <a:lnTo>
                    <a:pt x="442747" y="539"/>
                  </a:lnTo>
                  <a:lnTo>
                    <a:pt x="448351" y="788"/>
                  </a:lnTo>
                  <a:lnTo>
                    <a:pt x="453955" y="1088"/>
                  </a:lnTo>
                  <a:lnTo>
                    <a:pt x="459560" y="1438"/>
                  </a:lnTo>
                  <a:lnTo>
                    <a:pt x="465164" y="1843"/>
                  </a:lnTo>
                  <a:lnTo>
                    <a:pt x="470769" y="2302"/>
                  </a:lnTo>
                  <a:lnTo>
                    <a:pt x="476373" y="2819"/>
                  </a:lnTo>
                  <a:lnTo>
                    <a:pt x="481977" y="3394"/>
                  </a:lnTo>
                  <a:lnTo>
                    <a:pt x="487582" y="4031"/>
                  </a:lnTo>
                  <a:lnTo>
                    <a:pt x="493186" y="4731"/>
                  </a:lnTo>
                  <a:lnTo>
                    <a:pt x="498790" y="5496"/>
                  </a:lnTo>
                  <a:lnTo>
                    <a:pt x="504395" y="6329"/>
                  </a:lnTo>
                  <a:lnTo>
                    <a:pt x="509999" y="7232"/>
                  </a:lnTo>
                  <a:lnTo>
                    <a:pt x="515604" y="8207"/>
                  </a:lnTo>
                  <a:lnTo>
                    <a:pt x="521208" y="9257"/>
                  </a:lnTo>
                  <a:lnTo>
                    <a:pt x="526812" y="10385"/>
                  </a:lnTo>
                  <a:lnTo>
                    <a:pt x="532417" y="11591"/>
                  </a:lnTo>
                  <a:lnTo>
                    <a:pt x="538021" y="12879"/>
                  </a:lnTo>
                  <a:lnTo>
                    <a:pt x="543626" y="14252"/>
                  </a:lnTo>
                  <a:lnTo>
                    <a:pt x="549230" y="15711"/>
                  </a:lnTo>
                  <a:lnTo>
                    <a:pt x="554834" y="17258"/>
                  </a:lnTo>
                  <a:lnTo>
                    <a:pt x="560439" y="18896"/>
                  </a:lnTo>
                  <a:lnTo>
                    <a:pt x="566043" y="20626"/>
                  </a:lnTo>
                  <a:lnTo>
                    <a:pt x="571648" y="22451"/>
                  </a:lnTo>
                  <a:lnTo>
                    <a:pt x="577252" y="24371"/>
                  </a:lnTo>
                  <a:lnTo>
                    <a:pt x="582856" y="26389"/>
                  </a:lnTo>
                  <a:lnTo>
                    <a:pt x="588461" y="28506"/>
                  </a:lnTo>
                  <a:lnTo>
                    <a:pt x="594065" y="30722"/>
                  </a:lnTo>
                  <a:lnTo>
                    <a:pt x="599670" y="33040"/>
                  </a:lnTo>
                  <a:lnTo>
                    <a:pt x="605274" y="35458"/>
                  </a:lnTo>
                  <a:lnTo>
                    <a:pt x="610878" y="37978"/>
                  </a:lnTo>
                  <a:lnTo>
                    <a:pt x="616483" y="40599"/>
                  </a:lnTo>
                  <a:lnTo>
                    <a:pt x="622087" y="43321"/>
                  </a:lnTo>
                  <a:lnTo>
                    <a:pt x="627692" y="46145"/>
                  </a:lnTo>
                  <a:lnTo>
                    <a:pt x="633296" y="49067"/>
                  </a:lnTo>
                  <a:lnTo>
                    <a:pt x="638900" y="52089"/>
                  </a:lnTo>
                  <a:lnTo>
                    <a:pt x="644505" y="55207"/>
                  </a:lnTo>
                  <a:lnTo>
                    <a:pt x="650109" y="58421"/>
                  </a:lnTo>
                  <a:lnTo>
                    <a:pt x="655713" y="61727"/>
                  </a:lnTo>
                  <a:lnTo>
                    <a:pt x="661318" y="65124"/>
                  </a:lnTo>
                  <a:lnTo>
                    <a:pt x="666922" y="68608"/>
                  </a:lnTo>
                  <a:lnTo>
                    <a:pt x="672527" y="72176"/>
                  </a:lnTo>
                  <a:lnTo>
                    <a:pt x="678131" y="75826"/>
                  </a:lnTo>
                  <a:lnTo>
                    <a:pt x="683735" y="79552"/>
                  </a:lnTo>
                  <a:lnTo>
                    <a:pt x="689340" y="83352"/>
                  </a:lnTo>
                  <a:lnTo>
                    <a:pt x="694944" y="87220"/>
                  </a:lnTo>
                  <a:lnTo>
                    <a:pt x="700549" y="91153"/>
                  </a:lnTo>
                  <a:lnTo>
                    <a:pt x="706153" y="95147"/>
                  </a:lnTo>
                  <a:lnTo>
                    <a:pt x="711757" y="99195"/>
                  </a:lnTo>
                  <a:lnTo>
                    <a:pt x="717362" y="103293"/>
                  </a:lnTo>
                  <a:lnTo>
                    <a:pt x="722966" y="107437"/>
                  </a:lnTo>
                  <a:lnTo>
                    <a:pt x="728571" y="111621"/>
                  </a:lnTo>
                  <a:lnTo>
                    <a:pt x="734175" y="115840"/>
                  </a:lnTo>
                  <a:lnTo>
                    <a:pt x="739779" y="120089"/>
                  </a:lnTo>
                  <a:lnTo>
                    <a:pt x="745384" y="124363"/>
                  </a:lnTo>
                  <a:lnTo>
                    <a:pt x="750988" y="128657"/>
                  </a:lnTo>
                  <a:lnTo>
                    <a:pt x="756593" y="132966"/>
                  </a:lnTo>
                  <a:lnTo>
                    <a:pt x="762197" y="137285"/>
                  </a:lnTo>
                  <a:lnTo>
                    <a:pt x="767801" y="141610"/>
                  </a:lnTo>
                  <a:lnTo>
                    <a:pt x="773406" y="145936"/>
                  </a:lnTo>
                  <a:lnTo>
                    <a:pt x="779010" y="150259"/>
                  </a:lnTo>
                  <a:lnTo>
                    <a:pt x="784615" y="154576"/>
                  </a:lnTo>
                  <a:lnTo>
                    <a:pt x="790219" y="158881"/>
                  </a:lnTo>
                  <a:lnTo>
                    <a:pt x="795823" y="163173"/>
                  </a:lnTo>
                  <a:lnTo>
                    <a:pt x="801428" y="167448"/>
                  </a:lnTo>
                  <a:lnTo>
                    <a:pt x="807032" y="171703"/>
                  </a:lnTo>
                  <a:lnTo>
                    <a:pt x="812636" y="175936"/>
                  </a:lnTo>
                  <a:lnTo>
                    <a:pt x="818241" y="180144"/>
                  </a:lnTo>
                  <a:lnTo>
                    <a:pt x="823845" y="184326"/>
                  </a:lnTo>
                  <a:lnTo>
                    <a:pt x="829450" y="188481"/>
                  </a:lnTo>
                  <a:lnTo>
                    <a:pt x="835054" y="192607"/>
                  </a:lnTo>
                  <a:lnTo>
                    <a:pt x="840658" y="196704"/>
                  </a:lnTo>
                  <a:lnTo>
                    <a:pt x="846263" y="200772"/>
                  </a:lnTo>
                  <a:lnTo>
                    <a:pt x="851867" y="204811"/>
                  </a:lnTo>
                  <a:lnTo>
                    <a:pt x="857472" y="208821"/>
                  </a:lnTo>
                  <a:lnTo>
                    <a:pt x="863076" y="212803"/>
                  </a:lnTo>
                  <a:lnTo>
                    <a:pt x="868680" y="216758"/>
                  </a:lnTo>
                  <a:lnTo>
                    <a:pt x="874285" y="220688"/>
                  </a:lnTo>
                  <a:lnTo>
                    <a:pt x="879889" y="224595"/>
                  </a:lnTo>
                  <a:lnTo>
                    <a:pt x="885494" y="228480"/>
                  </a:lnTo>
                  <a:lnTo>
                    <a:pt x="891098" y="232346"/>
                  </a:lnTo>
                  <a:lnTo>
                    <a:pt x="896702" y="236196"/>
                  </a:lnTo>
                  <a:lnTo>
                    <a:pt x="902307" y="240032"/>
                  </a:lnTo>
                  <a:lnTo>
                    <a:pt x="907911" y="243857"/>
                  </a:lnTo>
                  <a:lnTo>
                    <a:pt x="913516" y="247675"/>
                  </a:lnTo>
                  <a:lnTo>
                    <a:pt x="919120" y="251489"/>
                  </a:lnTo>
                  <a:lnTo>
                    <a:pt x="924724" y="255302"/>
                  </a:lnTo>
                  <a:lnTo>
                    <a:pt x="930329" y="259117"/>
                  </a:lnTo>
                  <a:lnTo>
                    <a:pt x="935933" y="262938"/>
                  </a:lnTo>
                  <a:lnTo>
                    <a:pt x="941538" y="266768"/>
                  </a:lnTo>
                  <a:lnTo>
                    <a:pt x="947142" y="270610"/>
                  </a:lnTo>
                  <a:lnTo>
                    <a:pt x="952746" y="274467"/>
                  </a:lnTo>
                  <a:lnTo>
                    <a:pt x="958351" y="278343"/>
                  </a:lnTo>
                  <a:lnTo>
                    <a:pt x="963955" y="282240"/>
                  </a:lnTo>
                  <a:lnTo>
                    <a:pt x="969559" y="286160"/>
                  </a:lnTo>
                  <a:lnTo>
                    <a:pt x="975164" y="290105"/>
                  </a:lnTo>
                  <a:lnTo>
                    <a:pt x="980768" y="294078"/>
                  </a:lnTo>
                  <a:lnTo>
                    <a:pt x="986373" y="298079"/>
                  </a:lnTo>
                  <a:lnTo>
                    <a:pt x="991977" y="302109"/>
                  </a:lnTo>
                  <a:lnTo>
                    <a:pt x="997581" y="306170"/>
                  </a:lnTo>
                  <a:lnTo>
                    <a:pt x="1003186" y="310260"/>
                  </a:lnTo>
                  <a:lnTo>
                    <a:pt x="1008790" y="314381"/>
                  </a:lnTo>
                  <a:lnTo>
                    <a:pt x="1014395" y="318530"/>
                  </a:lnTo>
                  <a:lnTo>
                    <a:pt x="1019999" y="322707"/>
                  </a:lnTo>
                  <a:lnTo>
                    <a:pt x="1025603" y="326909"/>
                  </a:lnTo>
                  <a:lnTo>
                    <a:pt x="1031208" y="331134"/>
                  </a:lnTo>
                  <a:lnTo>
                    <a:pt x="1036812" y="335380"/>
                  </a:lnTo>
                  <a:lnTo>
                    <a:pt x="1042417" y="339643"/>
                  </a:lnTo>
                  <a:lnTo>
                    <a:pt x="1048021" y="343919"/>
                  </a:lnTo>
                  <a:lnTo>
                    <a:pt x="1053625" y="348205"/>
                  </a:lnTo>
                  <a:lnTo>
                    <a:pt x="1059230" y="352497"/>
                  </a:lnTo>
                  <a:lnTo>
                    <a:pt x="1064834" y="356789"/>
                  </a:lnTo>
                  <a:lnTo>
                    <a:pt x="1070439" y="361076"/>
                  </a:lnTo>
                  <a:lnTo>
                    <a:pt x="1076043" y="365354"/>
                  </a:lnTo>
                  <a:lnTo>
                    <a:pt x="1081647" y="369618"/>
                  </a:lnTo>
                  <a:lnTo>
                    <a:pt x="1087252" y="373862"/>
                  </a:lnTo>
                  <a:lnTo>
                    <a:pt x="1092856" y="378080"/>
                  </a:lnTo>
                  <a:lnTo>
                    <a:pt x="1098461" y="382268"/>
                  </a:lnTo>
                  <a:lnTo>
                    <a:pt x="1104065" y="386420"/>
                  </a:lnTo>
                  <a:lnTo>
                    <a:pt x="1109669" y="390531"/>
                  </a:lnTo>
                  <a:lnTo>
                    <a:pt x="1115274" y="394596"/>
                  </a:lnTo>
                  <a:lnTo>
                    <a:pt x="1120878" y="398610"/>
                  </a:lnTo>
                  <a:lnTo>
                    <a:pt x="1126482" y="402569"/>
                  </a:lnTo>
                  <a:lnTo>
                    <a:pt x="1132087" y="406468"/>
                  </a:lnTo>
                  <a:lnTo>
                    <a:pt x="1137691" y="410302"/>
                  </a:lnTo>
                  <a:lnTo>
                    <a:pt x="1143296" y="414069"/>
                  </a:lnTo>
                  <a:lnTo>
                    <a:pt x="1148900" y="417764"/>
                  </a:lnTo>
                  <a:lnTo>
                    <a:pt x="1154504" y="421385"/>
                  </a:lnTo>
                  <a:lnTo>
                    <a:pt x="1160109" y="424927"/>
                  </a:lnTo>
                  <a:lnTo>
                    <a:pt x="1165713" y="428390"/>
                  </a:lnTo>
                  <a:lnTo>
                    <a:pt x="1171318" y="431770"/>
                  </a:lnTo>
                  <a:lnTo>
                    <a:pt x="1176922" y="435066"/>
                  </a:lnTo>
                  <a:lnTo>
                    <a:pt x="1182526" y="438275"/>
                  </a:lnTo>
                  <a:lnTo>
                    <a:pt x="1188131" y="441397"/>
                  </a:lnTo>
                  <a:lnTo>
                    <a:pt x="1193735" y="444430"/>
                  </a:lnTo>
                  <a:lnTo>
                    <a:pt x="1199340" y="447374"/>
                  </a:lnTo>
                  <a:lnTo>
                    <a:pt x="1204944" y="450227"/>
                  </a:lnTo>
                  <a:lnTo>
                    <a:pt x="1210548" y="452990"/>
                  </a:lnTo>
                  <a:lnTo>
                    <a:pt x="1216153" y="455663"/>
                  </a:lnTo>
                  <a:lnTo>
                    <a:pt x="1221757" y="458248"/>
                  </a:lnTo>
                  <a:lnTo>
                    <a:pt x="1227362" y="460746"/>
                  </a:lnTo>
                  <a:lnTo>
                    <a:pt x="1232966" y="463159"/>
                  </a:lnTo>
                  <a:lnTo>
                    <a:pt x="1238570" y="465487"/>
                  </a:lnTo>
                  <a:lnTo>
                    <a:pt x="1244175" y="467733"/>
                  </a:lnTo>
                  <a:lnTo>
                    <a:pt x="1249779" y="469898"/>
                  </a:lnTo>
                  <a:lnTo>
                    <a:pt x="1255384" y="471984"/>
                  </a:lnTo>
                  <a:lnTo>
                    <a:pt x="1260988" y="473992"/>
                  </a:lnTo>
                  <a:lnTo>
                    <a:pt x="1266592" y="475923"/>
                  </a:lnTo>
                  <a:lnTo>
                    <a:pt x="1272197" y="477780"/>
                  </a:lnTo>
                  <a:lnTo>
                    <a:pt x="1277801" y="479563"/>
                  </a:lnTo>
                  <a:lnTo>
                    <a:pt x="1283406" y="481275"/>
                  </a:lnTo>
                  <a:lnTo>
                    <a:pt x="1289010" y="482917"/>
                  </a:lnTo>
                  <a:lnTo>
                    <a:pt x="1294614" y="484490"/>
                  </a:lnTo>
                  <a:lnTo>
                    <a:pt x="1300219" y="485995"/>
                  </a:lnTo>
                  <a:lnTo>
                    <a:pt x="1305823" y="487435"/>
                  </a:lnTo>
                  <a:lnTo>
                    <a:pt x="1311427" y="488809"/>
                  </a:lnTo>
                  <a:lnTo>
                    <a:pt x="1317032" y="490120"/>
                  </a:lnTo>
                  <a:lnTo>
                    <a:pt x="1322636" y="491367"/>
                  </a:lnTo>
                  <a:lnTo>
                    <a:pt x="1328241" y="492554"/>
                  </a:lnTo>
                  <a:lnTo>
                    <a:pt x="1333845" y="493679"/>
                  </a:lnTo>
                  <a:lnTo>
                    <a:pt x="1339449" y="494744"/>
                  </a:lnTo>
                  <a:lnTo>
                    <a:pt x="1345054" y="495750"/>
                  </a:lnTo>
                  <a:lnTo>
                    <a:pt x="1350658" y="496698"/>
                  </a:lnTo>
                  <a:lnTo>
                    <a:pt x="1356263" y="497587"/>
                  </a:lnTo>
                  <a:lnTo>
                    <a:pt x="1361867" y="498419"/>
                  </a:lnTo>
                  <a:lnTo>
                    <a:pt x="1367471" y="499194"/>
                  </a:lnTo>
                  <a:lnTo>
                    <a:pt x="1373076" y="499911"/>
                  </a:lnTo>
                  <a:lnTo>
                    <a:pt x="1378680" y="500572"/>
                  </a:lnTo>
                  <a:lnTo>
                    <a:pt x="1384285" y="501176"/>
                  </a:lnTo>
                  <a:lnTo>
                    <a:pt x="1389889" y="501724"/>
                  </a:lnTo>
                  <a:lnTo>
                    <a:pt x="1395493" y="502214"/>
                  </a:lnTo>
                  <a:lnTo>
                    <a:pt x="1401098" y="502648"/>
                  </a:lnTo>
                  <a:lnTo>
                    <a:pt x="1406702" y="503024"/>
                  </a:lnTo>
                  <a:lnTo>
                    <a:pt x="1412307" y="503342"/>
                  </a:lnTo>
                  <a:lnTo>
                    <a:pt x="1417911" y="503602"/>
                  </a:lnTo>
                  <a:lnTo>
                    <a:pt x="1423515" y="503803"/>
                  </a:lnTo>
                  <a:lnTo>
                    <a:pt x="1429120" y="503945"/>
                  </a:lnTo>
                  <a:lnTo>
                    <a:pt x="1434724" y="504026"/>
                  </a:lnTo>
                  <a:lnTo>
                    <a:pt x="1440329" y="504047"/>
                  </a:lnTo>
                  <a:lnTo>
                    <a:pt x="1445933" y="504005"/>
                  </a:lnTo>
                  <a:lnTo>
                    <a:pt x="1451537" y="503900"/>
                  </a:lnTo>
                  <a:lnTo>
                    <a:pt x="1457142" y="503731"/>
                  </a:lnTo>
                  <a:lnTo>
                    <a:pt x="1462746" y="503497"/>
                  </a:lnTo>
                  <a:lnTo>
                    <a:pt x="1468350" y="503195"/>
                  </a:lnTo>
                  <a:lnTo>
                    <a:pt x="1473955" y="502826"/>
                  </a:lnTo>
                  <a:lnTo>
                    <a:pt x="1479559" y="502387"/>
                  </a:lnTo>
                  <a:lnTo>
                    <a:pt x="1485164" y="501876"/>
                  </a:lnTo>
                  <a:lnTo>
                    <a:pt x="1490768" y="501292"/>
                  </a:lnTo>
                  <a:lnTo>
                    <a:pt x="1496372" y="500633"/>
                  </a:lnTo>
                  <a:lnTo>
                    <a:pt x="1501977" y="499897"/>
                  </a:lnTo>
                  <a:lnTo>
                    <a:pt x="1507581" y="499081"/>
                  </a:lnTo>
                  <a:lnTo>
                    <a:pt x="1513186" y="498184"/>
                  </a:lnTo>
                  <a:lnTo>
                    <a:pt x="1518790" y="497203"/>
                  </a:lnTo>
                  <a:lnTo>
                    <a:pt x="1524394" y="496135"/>
                  </a:lnTo>
                  <a:lnTo>
                    <a:pt x="1529999" y="494978"/>
                  </a:lnTo>
                  <a:lnTo>
                    <a:pt x="1535603" y="493729"/>
                  </a:lnTo>
                  <a:lnTo>
                    <a:pt x="1541208" y="492383"/>
                  </a:lnTo>
                  <a:lnTo>
                    <a:pt x="1546812" y="490939"/>
                  </a:lnTo>
                  <a:lnTo>
                    <a:pt x="1552416" y="489393"/>
                  </a:lnTo>
                  <a:lnTo>
                    <a:pt x="1558021" y="487739"/>
                  </a:lnTo>
                  <a:lnTo>
                    <a:pt x="1563625" y="485976"/>
                  </a:lnTo>
                  <a:lnTo>
                    <a:pt x="1569230" y="484097"/>
                  </a:lnTo>
                  <a:lnTo>
                    <a:pt x="1574834" y="482098"/>
                  </a:lnTo>
                  <a:lnTo>
                    <a:pt x="1580438" y="479975"/>
                  </a:lnTo>
                  <a:lnTo>
                    <a:pt x="1586043" y="477722"/>
                  </a:lnTo>
                  <a:lnTo>
                    <a:pt x="1591647" y="475333"/>
                  </a:lnTo>
                  <a:lnTo>
                    <a:pt x="1597252" y="472803"/>
                  </a:lnTo>
                  <a:lnTo>
                    <a:pt x="1602856" y="470124"/>
                  </a:lnTo>
                  <a:lnTo>
                    <a:pt x="1608460" y="467291"/>
                  </a:lnTo>
                  <a:lnTo>
                    <a:pt x="1614065" y="464295"/>
                  </a:lnTo>
                  <a:lnTo>
                    <a:pt x="1619669" y="461130"/>
                  </a:lnTo>
                  <a:lnTo>
                    <a:pt x="1625273" y="457786"/>
                  </a:lnTo>
                  <a:lnTo>
                    <a:pt x="1630878" y="454256"/>
                  </a:lnTo>
                  <a:lnTo>
                    <a:pt x="1636482" y="450531"/>
                  </a:lnTo>
                  <a:lnTo>
                    <a:pt x="1642087" y="446603"/>
                  </a:lnTo>
                  <a:lnTo>
                    <a:pt x="1647691" y="442465"/>
                  </a:lnTo>
                  <a:lnTo>
                    <a:pt x="1653295" y="438110"/>
                  </a:lnTo>
                  <a:lnTo>
                    <a:pt x="1658900" y="433531"/>
                  </a:lnTo>
                  <a:lnTo>
                    <a:pt x="1664504" y="428721"/>
                  </a:lnTo>
                  <a:lnTo>
                    <a:pt x="1670109" y="423676"/>
                  </a:lnTo>
                  <a:lnTo>
                    <a:pt x="1675713" y="418388"/>
                  </a:lnTo>
                  <a:lnTo>
                    <a:pt x="1681317" y="412852"/>
                  </a:lnTo>
                  <a:lnTo>
                    <a:pt x="1686922" y="407066"/>
                  </a:lnTo>
                  <a:lnTo>
                    <a:pt x="1692526" y="401024"/>
                  </a:lnTo>
                  <a:lnTo>
                    <a:pt x="1698131" y="394724"/>
                  </a:lnTo>
                  <a:lnTo>
                    <a:pt x="1703735" y="388164"/>
                  </a:lnTo>
                  <a:lnTo>
                    <a:pt x="1709339" y="381343"/>
                  </a:lnTo>
                  <a:lnTo>
                    <a:pt x="1714944" y="374261"/>
                  </a:lnTo>
                  <a:lnTo>
                    <a:pt x="1720548" y="366920"/>
                  </a:lnTo>
                  <a:lnTo>
                    <a:pt x="1726153" y="359322"/>
                  </a:lnTo>
                  <a:lnTo>
                    <a:pt x="1731757" y="351471"/>
                  </a:lnTo>
                  <a:lnTo>
                    <a:pt x="1737361" y="343373"/>
                  </a:lnTo>
                  <a:lnTo>
                    <a:pt x="1742966" y="335034"/>
                  </a:lnTo>
                  <a:lnTo>
                    <a:pt x="1748570" y="326462"/>
                  </a:lnTo>
                  <a:lnTo>
                    <a:pt x="1754175" y="317668"/>
                  </a:lnTo>
                  <a:lnTo>
                    <a:pt x="1759779" y="308661"/>
                  </a:lnTo>
                  <a:lnTo>
                    <a:pt x="1765383" y="299456"/>
                  </a:lnTo>
                  <a:lnTo>
                    <a:pt x="1770988" y="290066"/>
                  </a:lnTo>
                  <a:lnTo>
                    <a:pt x="1776592" y="280507"/>
                  </a:lnTo>
                  <a:lnTo>
                    <a:pt x="1782196" y="270795"/>
                  </a:lnTo>
                  <a:lnTo>
                    <a:pt x="1787801" y="260948"/>
                  </a:lnTo>
                  <a:lnTo>
                    <a:pt x="1793405" y="250986"/>
                  </a:lnTo>
                  <a:lnTo>
                    <a:pt x="1799010" y="240928"/>
                  </a:lnTo>
                  <a:lnTo>
                    <a:pt x="1804614" y="230795"/>
                  </a:lnTo>
                  <a:lnTo>
                    <a:pt x="1810218" y="220608"/>
                  </a:lnTo>
                  <a:lnTo>
                    <a:pt x="1815823" y="210389"/>
                  </a:lnTo>
                  <a:lnTo>
                    <a:pt x="1821427" y="200160"/>
                  </a:lnTo>
                  <a:lnTo>
                    <a:pt x="1827032" y="189944"/>
                  </a:lnTo>
                  <a:lnTo>
                    <a:pt x="1832636" y="179762"/>
                  </a:lnTo>
                  <a:lnTo>
                    <a:pt x="1838240" y="169636"/>
                  </a:lnTo>
                  <a:lnTo>
                    <a:pt x="1843845" y="159587"/>
                  </a:lnTo>
                  <a:lnTo>
                    <a:pt x="1849449" y="149635"/>
                  </a:lnTo>
                  <a:lnTo>
                    <a:pt x="1855054" y="139801"/>
                  </a:lnTo>
                  <a:lnTo>
                    <a:pt x="1860658" y="130103"/>
                  </a:lnTo>
                  <a:lnTo>
                    <a:pt x="1866262" y="120558"/>
                  </a:lnTo>
                  <a:lnTo>
                    <a:pt x="1871867" y="111183"/>
                  </a:lnTo>
                  <a:lnTo>
                    <a:pt x="1877471" y="101993"/>
                  </a:lnTo>
                  <a:lnTo>
                    <a:pt x="1883076" y="93002"/>
                  </a:lnTo>
                  <a:lnTo>
                    <a:pt x="1883076" y="930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691486" y="4375277"/>
              <a:ext cx="1883076" cy="598064"/>
            </a:xfrm>
            <a:custGeom>
              <a:avLst/>
              <a:pathLst>
                <a:path w="1883076" h="598064">
                  <a:moveTo>
                    <a:pt x="0" y="233731"/>
                  </a:moveTo>
                  <a:lnTo>
                    <a:pt x="5604" y="224679"/>
                  </a:lnTo>
                  <a:lnTo>
                    <a:pt x="11208" y="215799"/>
                  </a:lnTo>
                  <a:lnTo>
                    <a:pt x="16813" y="207102"/>
                  </a:lnTo>
                  <a:lnTo>
                    <a:pt x="22417" y="198597"/>
                  </a:lnTo>
                  <a:lnTo>
                    <a:pt x="28021" y="190293"/>
                  </a:lnTo>
                  <a:lnTo>
                    <a:pt x="33626" y="182198"/>
                  </a:lnTo>
                  <a:lnTo>
                    <a:pt x="39230" y="174317"/>
                  </a:lnTo>
                  <a:lnTo>
                    <a:pt x="44835" y="166656"/>
                  </a:lnTo>
                  <a:lnTo>
                    <a:pt x="50439" y="159217"/>
                  </a:lnTo>
                  <a:lnTo>
                    <a:pt x="56043" y="152005"/>
                  </a:lnTo>
                  <a:lnTo>
                    <a:pt x="61648" y="145020"/>
                  </a:lnTo>
                  <a:lnTo>
                    <a:pt x="67252" y="138263"/>
                  </a:lnTo>
                  <a:lnTo>
                    <a:pt x="72857" y="131734"/>
                  </a:lnTo>
                  <a:lnTo>
                    <a:pt x="78461" y="125432"/>
                  </a:lnTo>
                  <a:lnTo>
                    <a:pt x="84065" y="119356"/>
                  </a:lnTo>
                  <a:lnTo>
                    <a:pt x="89670" y="113501"/>
                  </a:lnTo>
                  <a:lnTo>
                    <a:pt x="95274" y="107867"/>
                  </a:lnTo>
                  <a:lnTo>
                    <a:pt x="100879" y="102448"/>
                  </a:lnTo>
                  <a:lnTo>
                    <a:pt x="106483" y="97242"/>
                  </a:lnTo>
                  <a:lnTo>
                    <a:pt x="112087" y="92243"/>
                  </a:lnTo>
                  <a:lnTo>
                    <a:pt x="117692" y="87447"/>
                  </a:lnTo>
                  <a:lnTo>
                    <a:pt x="123296" y="82848"/>
                  </a:lnTo>
                  <a:lnTo>
                    <a:pt x="128901" y="78443"/>
                  </a:lnTo>
                  <a:lnTo>
                    <a:pt x="134505" y="74224"/>
                  </a:lnTo>
                  <a:lnTo>
                    <a:pt x="140109" y="70188"/>
                  </a:lnTo>
                  <a:lnTo>
                    <a:pt x="145714" y="66327"/>
                  </a:lnTo>
                  <a:lnTo>
                    <a:pt x="151318" y="62636"/>
                  </a:lnTo>
                  <a:lnTo>
                    <a:pt x="156923" y="59110"/>
                  </a:lnTo>
                  <a:lnTo>
                    <a:pt x="162527" y="55743"/>
                  </a:lnTo>
                  <a:lnTo>
                    <a:pt x="168131" y="52529"/>
                  </a:lnTo>
                  <a:lnTo>
                    <a:pt x="173736" y="49462"/>
                  </a:lnTo>
                  <a:lnTo>
                    <a:pt x="179340" y="46537"/>
                  </a:lnTo>
                  <a:lnTo>
                    <a:pt x="184944" y="43749"/>
                  </a:lnTo>
                  <a:lnTo>
                    <a:pt x="190549" y="41092"/>
                  </a:lnTo>
                  <a:lnTo>
                    <a:pt x="196153" y="38561"/>
                  </a:lnTo>
                  <a:lnTo>
                    <a:pt x="201758" y="36151"/>
                  </a:lnTo>
                  <a:lnTo>
                    <a:pt x="207362" y="33857"/>
                  </a:lnTo>
                  <a:lnTo>
                    <a:pt x="212966" y="31674"/>
                  </a:lnTo>
                  <a:lnTo>
                    <a:pt x="218571" y="29598"/>
                  </a:lnTo>
                  <a:lnTo>
                    <a:pt x="224175" y="27623"/>
                  </a:lnTo>
                  <a:lnTo>
                    <a:pt x="229780" y="25747"/>
                  </a:lnTo>
                  <a:lnTo>
                    <a:pt x="235384" y="23964"/>
                  </a:lnTo>
                  <a:lnTo>
                    <a:pt x="240988" y="22271"/>
                  </a:lnTo>
                  <a:lnTo>
                    <a:pt x="246593" y="20663"/>
                  </a:lnTo>
                  <a:lnTo>
                    <a:pt x="252197" y="19138"/>
                  </a:lnTo>
                  <a:lnTo>
                    <a:pt x="257802" y="17692"/>
                  </a:lnTo>
                  <a:lnTo>
                    <a:pt x="263406" y="16321"/>
                  </a:lnTo>
                  <a:lnTo>
                    <a:pt x="269010" y="15023"/>
                  </a:lnTo>
                  <a:lnTo>
                    <a:pt x="274615" y="13794"/>
                  </a:lnTo>
                  <a:lnTo>
                    <a:pt x="280219" y="12631"/>
                  </a:lnTo>
                  <a:lnTo>
                    <a:pt x="285824" y="11533"/>
                  </a:lnTo>
                  <a:lnTo>
                    <a:pt x="291428" y="10496"/>
                  </a:lnTo>
                  <a:lnTo>
                    <a:pt x="297032" y="9517"/>
                  </a:lnTo>
                  <a:lnTo>
                    <a:pt x="302637" y="8596"/>
                  </a:lnTo>
                  <a:lnTo>
                    <a:pt x="308241" y="7729"/>
                  </a:lnTo>
                  <a:lnTo>
                    <a:pt x="313846" y="6916"/>
                  </a:lnTo>
                  <a:lnTo>
                    <a:pt x="319450" y="6153"/>
                  </a:lnTo>
                  <a:lnTo>
                    <a:pt x="325054" y="5440"/>
                  </a:lnTo>
                  <a:lnTo>
                    <a:pt x="330659" y="4775"/>
                  </a:lnTo>
                  <a:lnTo>
                    <a:pt x="336263" y="4157"/>
                  </a:lnTo>
                  <a:lnTo>
                    <a:pt x="341867" y="3585"/>
                  </a:lnTo>
                  <a:lnTo>
                    <a:pt x="347472" y="3057"/>
                  </a:lnTo>
                  <a:lnTo>
                    <a:pt x="353076" y="2572"/>
                  </a:lnTo>
                  <a:lnTo>
                    <a:pt x="358681" y="2131"/>
                  </a:lnTo>
                  <a:lnTo>
                    <a:pt x="364285" y="1731"/>
                  </a:lnTo>
                  <a:lnTo>
                    <a:pt x="369889" y="1374"/>
                  </a:lnTo>
                  <a:lnTo>
                    <a:pt x="375494" y="1057"/>
                  </a:lnTo>
                  <a:lnTo>
                    <a:pt x="381098" y="782"/>
                  </a:lnTo>
                  <a:lnTo>
                    <a:pt x="386703" y="548"/>
                  </a:lnTo>
                  <a:lnTo>
                    <a:pt x="392307" y="355"/>
                  </a:lnTo>
                  <a:lnTo>
                    <a:pt x="397911" y="203"/>
                  </a:lnTo>
                  <a:lnTo>
                    <a:pt x="403516" y="93"/>
                  </a:lnTo>
                  <a:lnTo>
                    <a:pt x="409120" y="25"/>
                  </a:lnTo>
                  <a:lnTo>
                    <a:pt x="414725" y="0"/>
                  </a:lnTo>
                  <a:lnTo>
                    <a:pt x="420329" y="17"/>
                  </a:lnTo>
                  <a:lnTo>
                    <a:pt x="425933" y="79"/>
                  </a:lnTo>
                  <a:lnTo>
                    <a:pt x="431538" y="186"/>
                  </a:lnTo>
                  <a:lnTo>
                    <a:pt x="437142" y="339"/>
                  </a:lnTo>
                  <a:lnTo>
                    <a:pt x="442747" y="539"/>
                  </a:lnTo>
                  <a:lnTo>
                    <a:pt x="448351" y="788"/>
                  </a:lnTo>
                  <a:lnTo>
                    <a:pt x="453955" y="1088"/>
                  </a:lnTo>
                  <a:lnTo>
                    <a:pt x="459560" y="1438"/>
                  </a:lnTo>
                  <a:lnTo>
                    <a:pt x="465164" y="1843"/>
                  </a:lnTo>
                  <a:lnTo>
                    <a:pt x="470769" y="2302"/>
                  </a:lnTo>
                  <a:lnTo>
                    <a:pt x="476373" y="2819"/>
                  </a:lnTo>
                  <a:lnTo>
                    <a:pt x="481977" y="3394"/>
                  </a:lnTo>
                  <a:lnTo>
                    <a:pt x="487582" y="4031"/>
                  </a:lnTo>
                  <a:lnTo>
                    <a:pt x="493186" y="4731"/>
                  </a:lnTo>
                  <a:lnTo>
                    <a:pt x="498790" y="5496"/>
                  </a:lnTo>
                  <a:lnTo>
                    <a:pt x="504395" y="6329"/>
                  </a:lnTo>
                  <a:lnTo>
                    <a:pt x="509999" y="7232"/>
                  </a:lnTo>
                  <a:lnTo>
                    <a:pt x="515604" y="8207"/>
                  </a:lnTo>
                  <a:lnTo>
                    <a:pt x="521208" y="9257"/>
                  </a:lnTo>
                  <a:lnTo>
                    <a:pt x="526812" y="10385"/>
                  </a:lnTo>
                  <a:lnTo>
                    <a:pt x="532417" y="11591"/>
                  </a:lnTo>
                  <a:lnTo>
                    <a:pt x="538021" y="12879"/>
                  </a:lnTo>
                  <a:lnTo>
                    <a:pt x="543626" y="14252"/>
                  </a:lnTo>
                  <a:lnTo>
                    <a:pt x="549230" y="15711"/>
                  </a:lnTo>
                  <a:lnTo>
                    <a:pt x="554834" y="17258"/>
                  </a:lnTo>
                  <a:lnTo>
                    <a:pt x="560439" y="18896"/>
                  </a:lnTo>
                  <a:lnTo>
                    <a:pt x="566043" y="20626"/>
                  </a:lnTo>
                  <a:lnTo>
                    <a:pt x="571648" y="22451"/>
                  </a:lnTo>
                  <a:lnTo>
                    <a:pt x="577252" y="24371"/>
                  </a:lnTo>
                  <a:lnTo>
                    <a:pt x="582856" y="26389"/>
                  </a:lnTo>
                  <a:lnTo>
                    <a:pt x="588461" y="28506"/>
                  </a:lnTo>
                  <a:lnTo>
                    <a:pt x="594065" y="30722"/>
                  </a:lnTo>
                  <a:lnTo>
                    <a:pt x="599670" y="33040"/>
                  </a:lnTo>
                  <a:lnTo>
                    <a:pt x="605274" y="35458"/>
                  </a:lnTo>
                  <a:lnTo>
                    <a:pt x="610878" y="37978"/>
                  </a:lnTo>
                  <a:lnTo>
                    <a:pt x="616483" y="40599"/>
                  </a:lnTo>
                  <a:lnTo>
                    <a:pt x="622087" y="43321"/>
                  </a:lnTo>
                  <a:lnTo>
                    <a:pt x="627692" y="46145"/>
                  </a:lnTo>
                  <a:lnTo>
                    <a:pt x="633296" y="49067"/>
                  </a:lnTo>
                  <a:lnTo>
                    <a:pt x="638900" y="52089"/>
                  </a:lnTo>
                  <a:lnTo>
                    <a:pt x="644505" y="55207"/>
                  </a:lnTo>
                  <a:lnTo>
                    <a:pt x="650109" y="58421"/>
                  </a:lnTo>
                  <a:lnTo>
                    <a:pt x="655713" y="61727"/>
                  </a:lnTo>
                  <a:lnTo>
                    <a:pt x="661318" y="65124"/>
                  </a:lnTo>
                  <a:lnTo>
                    <a:pt x="666922" y="68608"/>
                  </a:lnTo>
                  <a:lnTo>
                    <a:pt x="672527" y="72176"/>
                  </a:lnTo>
                  <a:lnTo>
                    <a:pt x="678131" y="75826"/>
                  </a:lnTo>
                  <a:lnTo>
                    <a:pt x="683735" y="79552"/>
                  </a:lnTo>
                  <a:lnTo>
                    <a:pt x="689340" y="83352"/>
                  </a:lnTo>
                  <a:lnTo>
                    <a:pt x="694944" y="87220"/>
                  </a:lnTo>
                  <a:lnTo>
                    <a:pt x="700549" y="91153"/>
                  </a:lnTo>
                  <a:lnTo>
                    <a:pt x="706153" y="95147"/>
                  </a:lnTo>
                  <a:lnTo>
                    <a:pt x="711757" y="99195"/>
                  </a:lnTo>
                  <a:lnTo>
                    <a:pt x="717362" y="103293"/>
                  </a:lnTo>
                  <a:lnTo>
                    <a:pt x="722966" y="107437"/>
                  </a:lnTo>
                  <a:lnTo>
                    <a:pt x="728571" y="111621"/>
                  </a:lnTo>
                  <a:lnTo>
                    <a:pt x="734175" y="115840"/>
                  </a:lnTo>
                  <a:lnTo>
                    <a:pt x="739779" y="120089"/>
                  </a:lnTo>
                  <a:lnTo>
                    <a:pt x="745384" y="124363"/>
                  </a:lnTo>
                  <a:lnTo>
                    <a:pt x="750988" y="128657"/>
                  </a:lnTo>
                  <a:lnTo>
                    <a:pt x="756593" y="132966"/>
                  </a:lnTo>
                  <a:lnTo>
                    <a:pt x="762197" y="137285"/>
                  </a:lnTo>
                  <a:lnTo>
                    <a:pt x="767801" y="141610"/>
                  </a:lnTo>
                  <a:lnTo>
                    <a:pt x="773406" y="145936"/>
                  </a:lnTo>
                  <a:lnTo>
                    <a:pt x="779010" y="150259"/>
                  </a:lnTo>
                  <a:lnTo>
                    <a:pt x="784615" y="154576"/>
                  </a:lnTo>
                  <a:lnTo>
                    <a:pt x="790219" y="158881"/>
                  </a:lnTo>
                  <a:lnTo>
                    <a:pt x="795823" y="163173"/>
                  </a:lnTo>
                  <a:lnTo>
                    <a:pt x="801428" y="167448"/>
                  </a:lnTo>
                  <a:lnTo>
                    <a:pt x="807032" y="171703"/>
                  </a:lnTo>
                  <a:lnTo>
                    <a:pt x="812636" y="175936"/>
                  </a:lnTo>
                  <a:lnTo>
                    <a:pt x="818241" y="180144"/>
                  </a:lnTo>
                  <a:lnTo>
                    <a:pt x="823845" y="184326"/>
                  </a:lnTo>
                  <a:lnTo>
                    <a:pt x="829450" y="188481"/>
                  </a:lnTo>
                  <a:lnTo>
                    <a:pt x="835054" y="192607"/>
                  </a:lnTo>
                  <a:lnTo>
                    <a:pt x="840658" y="196704"/>
                  </a:lnTo>
                  <a:lnTo>
                    <a:pt x="846263" y="200772"/>
                  </a:lnTo>
                  <a:lnTo>
                    <a:pt x="851867" y="204811"/>
                  </a:lnTo>
                  <a:lnTo>
                    <a:pt x="857472" y="208821"/>
                  </a:lnTo>
                  <a:lnTo>
                    <a:pt x="863076" y="212803"/>
                  </a:lnTo>
                  <a:lnTo>
                    <a:pt x="868680" y="216758"/>
                  </a:lnTo>
                  <a:lnTo>
                    <a:pt x="874285" y="220688"/>
                  </a:lnTo>
                  <a:lnTo>
                    <a:pt x="879889" y="224595"/>
                  </a:lnTo>
                  <a:lnTo>
                    <a:pt x="885494" y="228480"/>
                  </a:lnTo>
                  <a:lnTo>
                    <a:pt x="891098" y="232346"/>
                  </a:lnTo>
                  <a:lnTo>
                    <a:pt x="896702" y="236196"/>
                  </a:lnTo>
                  <a:lnTo>
                    <a:pt x="902307" y="240032"/>
                  </a:lnTo>
                  <a:lnTo>
                    <a:pt x="907911" y="243857"/>
                  </a:lnTo>
                  <a:lnTo>
                    <a:pt x="913516" y="247675"/>
                  </a:lnTo>
                  <a:lnTo>
                    <a:pt x="919120" y="251489"/>
                  </a:lnTo>
                  <a:lnTo>
                    <a:pt x="924724" y="255302"/>
                  </a:lnTo>
                  <a:lnTo>
                    <a:pt x="930329" y="259117"/>
                  </a:lnTo>
                  <a:lnTo>
                    <a:pt x="935933" y="262938"/>
                  </a:lnTo>
                  <a:lnTo>
                    <a:pt x="941538" y="266768"/>
                  </a:lnTo>
                  <a:lnTo>
                    <a:pt x="947142" y="270610"/>
                  </a:lnTo>
                  <a:lnTo>
                    <a:pt x="952746" y="274467"/>
                  </a:lnTo>
                  <a:lnTo>
                    <a:pt x="958351" y="278343"/>
                  </a:lnTo>
                  <a:lnTo>
                    <a:pt x="963955" y="282240"/>
                  </a:lnTo>
                  <a:lnTo>
                    <a:pt x="969559" y="286160"/>
                  </a:lnTo>
                  <a:lnTo>
                    <a:pt x="975164" y="290105"/>
                  </a:lnTo>
                  <a:lnTo>
                    <a:pt x="980768" y="294078"/>
                  </a:lnTo>
                  <a:lnTo>
                    <a:pt x="986373" y="298079"/>
                  </a:lnTo>
                  <a:lnTo>
                    <a:pt x="991977" y="302109"/>
                  </a:lnTo>
                  <a:lnTo>
                    <a:pt x="997581" y="306170"/>
                  </a:lnTo>
                  <a:lnTo>
                    <a:pt x="1003186" y="310260"/>
                  </a:lnTo>
                  <a:lnTo>
                    <a:pt x="1008790" y="314381"/>
                  </a:lnTo>
                  <a:lnTo>
                    <a:pt x="1014395" y="318530"/>
                  </a:lnTo>
                  <a:lnTo>
                    <a:pt x="1019999" y="322707"/>
                  </a:lnTo>
                  <a:lnTo>
                    <a:pt x="1025603" y="326909"/>
                  </a:lnTo>
                  <a:lnTo>
                    <a:pt x="1031208" y="331134"/>
                  </a:lnTo>
                  <a:lnTo>
                    <a:pt x="1036812" y="335380"/>
                  </a:lnTo>
                  <a:lnTo>
                    <a:pt x="1042417" y="339643"/>
                  </a:lnTo>
                  <a:lnTo>
                    <a:pt x="1048021" y="343919"/>
                  </a:lnTo>
                  <a:lnTo>
                    <a:pt x="1053625" y="348205"/>
                  </a:lnTo>
                  <a:lnTo>
                    <a:pt x="1059230" y="352497"/>
                  </a:lnTo>
                  <a:lnTo>
                    <a:pt x="1064834" y="356789"/>
                  </a:lnTo>
                  <a:lnTo>
                    <a:pt x="1070439" y="361076"/>
                  </a:lnTo>
                  <a:lnTo>
                    <a:pt x="1076043" y="365354"/>
                  </a:lnTo>
                  <a:lnTo>
                    <a:pt x="1081647" y="369618"/>
                  </a:lnTo>
                  <a:lnTo>
                    <a:pt x="1087252" y="373862"/>
                  </a:lnTo>
                  <a:lnTo>
                    <a:pt x="1092856" y="378080"/>
                  </a:lnTo>
                  <a:lnTo>
                    <a:pt x="1098461" y="382268"/>
                  </a:lnTo>
                  <a:lnTo>
                    <a:pt x="1104065" y="386420"/>
                  </a:lnTo>
                  <a:lnTo>
                    <a:pt x="1109669" y="390532"/>
                  </a:lnTo>
                  <a:lnTo>
                    <a:pt x="1115274" y="394597"/>
                  </a:lnTo>
                  <a:lnTo>
                    <a:pt x="1120878" y="398611"/>
                  </a:lnTo>
                  <a:lnTo>
                    <a:pt x="1126482" y="402570"/>
                  </a:lnTo>
                  <a:lnTo>
                    <a:pt x="1132087" y="406469"/>
                  </a:lnTo>
                  <a:lnTo>
                    <a:pt x="1137691" y="410304"/>
                  </a:lnTo>
                  <a:lnTo>
                    <a:pt x="1143296" y="414071"/>
                  </a:lnTo>
                  <a:lnTo>
                    <a:pt x="1148900" y="417766"/>
                  </a:lnTo>
                  <a:lnTo>
                    <a:pt x="1154504" y="421388"/>
                  </a:lnTo>
                  <a:lnTo>
                    <a:pt x="1160109" y="424931"/>
                  </a:lnTo>
                  <a:lnTo>
                    <a:pt x="1165713" y="428395"/>
                  </a:lnTo>
                  <a:lnTo>
                    <a:pt x="1171318" y="431776"/>
                  </a:lnTo>
                  <a:lnTo>
                    <a:pt x="1176922" y="435073"/>
                  </a:lnTo>
                  <a:lnTo>
                    <a:pt x="1182526" y="438285"/>
                  </a:lnTo>
                  <a:lnTo>
                    <a:pt x="1188131" y="441409"/>
                  </a:lnTo>
                  <a:lnTo>
                    <a:pt x="1193735" y="444444"/>
                  </a:lnTo>
                  <a:lnTo>
                    <a:pt x="1199340" y="447391"/>
                  </a:lnTo>
                  <a:lnTo>
                    <a:pt x="1204944" y="450248"/>
                  </a:lnTo>
                  <a:lnTo>
                    <a:pt x="1210548" y="453015"/>
                  </a:lnTo>
                  <a:lnTo>
                    <a:pt x="1216153" y="455693"/>
                  </a:lnTo>
                  <a:lnTo>
                    <a:pt x="1221757" y="458285"/>
                  </a:lnTo>
                  <a:lnTo>
                    <a:pt x="1227362" y="460790"/>
                  </a:lnTo>
                  <a:lnTo>
                    <a:pt x="1232966" y="463212"/>
                  </a:lnTo>
                  <a:lnTo>
                    <a:pt x="1238570" y="465550"/>
                  </a:lnTo>
                  <a:lnTo>
                    <a:pt x="1244175" y="467808"/>
                  </a:lnTo>
                  <a:lnTo>
                    <a:pt x="1249779" y="469987"/>
                  </a:lnTo>
                  <a:lnTo>
                    <a:pt x="1255384" y="472089"/>
                  </a:lnTo>
                  <a:lnTo>
                    <a:pt x="1260988" y="474116"/>
                  </a:lnTo>
                  <a:lnTo>
                    <a:pt x="1266592" y="476069"/>
                  </a:lnTo>
                  <a:lnTo>
                    <a:pt x="1272197" y="477951"/>
                  </a:lnTo>
                  <a:lnTo>
                    <a:pt x="1277801" y="479763"/>
                  </a:lnTo>
                  <a:lnTo>
                    <a:pt x="1283406" y="481508"/>
                  </a:lnTo>
                  <a:lnTo>
                    <a:pt x="1289010" y="483187"/>
                  </a:lnTo>
                  <a:lnTo>
                    <a:pt x="1294614" y="484802"/>
                  </a:lnTo>
                  <a:lnTo>
                    <a:pt x="1300219" y="486356"/>
                  </a:lnTo>
                  <a:lnTo>
                    <a:pt x="1305823" y="487850"/>
                  </a:lnTo>
                  <a:lnTo>
                    <a:pt x="1311427" y="489286"/>
                  </a:lnTo>
                  <a:lnTo>
                    <a:pt x="1317032" y="490666"/>
                  </a:lnTo>
                  <a:lnTo>
                    <a:pt x="1322636" y="491992"/>
                  </a:lnTo>
                  <a:lnTo>
                    <a:pt x="1328241" y="493265"/>
                  </a:lnTo>
                  <a:lnTo>
                    <a:pt x="1333845" y="494488"/>
                  </a:lnTo>
                  <a:lnTo>
                    <a:pt x="1339449" y="495662"/>
                  </a:lnTo>
                  <a:lnTo>
                    <a:pt x="1345054" y="496790"/>
                  </a:lnTo>
                  <a:lnTo>
                    <a:pt x="1350658" y="497872"/>
                  </a:lnTo>
                  <a:lnTo>
                    <a:pt x="1356263" y="498910"/>
                  </a:lnTo>
                  <a:lnTo>
                    <a:pt x="1361867" y="499906"/>
                  </a:lnTo>
                  <a:lnTo>
                    <a:pt x="1367471" y="500862"/>
                  </a:lnTo>
                  <a:lnTo>
                    <a:pt x="1373076" y="501779"/>
                  </a:lnTo>
                  <a:lnTo>
                    <a:pt x="1378680" y="502658"/>
                  </a:lnTo>
                  <a:lnTo>
                    <a:pt x="1384285" y="503502"/>
                  </a:lnTo>
                  <a:lnTo>
                    <a:pt x="1389889" y="504312"/>
                  </a:lnTo>
                  <a:lnTo>
                    <a:pt x="1395493" y="505089"/>
                  </a:lnTo>
                  <a:lnTo>
                    <a:pt x="1401098" y="505834"/>
                  </a:lnTo>
                  <a:lnTo>
                    <a:pt x="1406702" y="506549"/>
                  </a:lnTo>
                  <a:lnTo>
                    <a:pt x="1412307" y="507236"/>
                  </a:lnTo>
                  <a:lnTo>
                    <a:pt x="1417911" y="507895"/>
                  </a:lnTo>
                  <a:lnTo>
                    <a:pt x="1423515" y="508529"/>
                  </a:lnTo>
                  <a:lnTo>
                    <a:pt x="1429120" y="509137"/>
                  </a:lnTo>
                  <a:lnTo>
                    <a:pt x="1434724" y="509723"/>
                  </a:lnTo>
                  <a:lnTo>
                    <a:pt x="1440329" y="510286"/>
                  </a:lnTo>
                  <a:lnTo>
                    <a:pt x="1445933" y="510828"/>
                  </a:lnTo>
                  <a:lnTo>
                    <a:pt x="1451537" y="511351"/>
                  </a:lnTo>
                  <a:lnTo>
                    <a:pt x="1457142" y="511855"/>
                  </a:lnTo>
                  <a:lnTo>
                    <a:pt x="1462746" y="512342"/>
                  </a:lnTo>
                  <a:lnTo>
                    <a:pt x="1468350" y="512813"/>
                  </a:lnTo>
                  <a:lnTo>
                    <a:pt x="1473955" y="513269"/>
                  </a:lnTo>
                  <a:lnTo>
                    <a:pt x="1479559" y="513711"/>
                  </a:lnTo>
                  <a:lnTo>
                    <a:pt x="1485164" y="514141"/>
                  </a:lnTo>
                  <a:lnTo>
                    <a:pt x="1490768" y="514560"/>
                  </a:lnTo>
                  <a:lnTo>
                    <a:pt x="1496372" y="514968"/>
                  </a:lnTo>
                  <a:lnTo>
                    <a:pt x="1501977" y="515367"/>
                  </a:lnTo>
                  <a:lnTo>
                    <a:pt x="1507581" y="515759"/>
                  </a:lnTo>
                  <a:lnTo>
                    <a:pt x="1513186" y="516144"/>
                  </a:lnTo>
                  <a:lnTo>
                    <a:pt x="1518790" y="516523"/>
                  </a:lnTo>
                  <a:lnTo>
                    <a:pt x="1524394" y="516899"/>
                  </a:lnTo>
                  <a:lnTo>
                    <a:pt x="1529999" y="517271"/>
                  </a:lnTo>
                  <a:lnTo>
                    <a:pt x="1535603" y="517641"/>
                  </a:lnTo>
                  <a:lnTo>
                    <a:pt x="1541208" y="518011"/>
                  </a:lnTo>
                  <a:lnTo>
                    <a:pt x="1546812" y="518382"/>
                  </a:lnTo>
                  <a:lnTo>
                    <a:pt x="1552416" y="518754"/>
                  </a:lnTo>
                  <a:lnTo>
                    <a:pt x="1558021" y="519130"/>
                  </a:lnTo>
                  <a:lnTo>
                    <a:pt x="1563625" y="519510"/>
                  </a:lnTo>
                  <a:lnTo>
                    <a:pt x="1569230" y="519896"/>
                  </a:lnTo>
                  <a:lnTo>
                    <a:pt x="1574834" y="520289"/>
                  </a:lnTo>
                  <a:lnTo>
                    <a:pt x="1580438" y="520691"/>
                  </a:lnTo>
                  <a:lnTo>
                    <a:pt x="1586043" y="521103"/>
                  </a:lnTo>
                  <a:lnTo>
                    <a:pt x="1591647" y="521526"/>
                  </a:lnTo>
                  <a:lnTo>
                    <a:pt x="1597252" y="521963"/>
                  </a:lnTo>
                  <a:lnTo>
                    <a:pt x="1602856" y="522414"/>
                  </a:lnTo>
                  <a:lnTo>
                    <a:pt x="1608460" y="522881"/>
                  </a:lnTo>
                  <a:lnTo>
                    <a:pt x="1614065" y="523366"/>
                  </a:lnTo>
                  <a:lnTo>
                    <a:pt x="1619669" y="523870"/>
                  </a:lnTo>
                  <a:lnTo>
                    <a:pt x="1625273" y="524396"/>
                  </a:lnTo>
                  <a:lnTo>
                    <a:pt x="1630878" y="524944"/>
                  </a:lnTo>
                  <a:lnTo>
                    <a:pt x="1636482" y="525516"/>
                  </a:lnTo>
                  <a:lnTo>
                    <a:pt x="1642087" y="526114"/>
                  </a:lnTo>
                  <a:lnTo>
                    <a:pt x="1647691" y="526739"/>
                  </a:lnTo>
                  <a:lnTo>
                    <a:pt x="1653295" y="527390"/>
                  </a:lnTo>
                  <a:lnTo>
                    <a:pt x="1658900" y="528069"/>
                  </a:lnTo>
                  <a:lnTo>
                    <a:pt x="1664504" y="528777"/>
                  </a:lnTo>
                  <a:lnTo>
                    <a:pt x="1670109" y="529514"/>
                  </a:lnTo>
                  <a:lnTo>
                    <a:pt x="1675713" y="530281"/>
                  </a:lnTo>
                  <a:lnTo>
                    <a:pt x="1681317" y="531079"/>
                  </a:lnTo>
                  <a:lnTo>
                    <a:pt x="1686922" y="531907"/>
                  </a:lnTo>
                  <a:lnTo>
                    <a:pt x="1692526" y="532766"/>
                  </a:lnTo>
                  <a:lnTo>
                    <a:pt x="1698131" y="533657"/>
                  </a:lnTo>
                  <a:lnTo>
                    <a:pt x="1703735" y="534580"/>
                  </a:lnTo>
                  <a:lnTo>
                    <a:pt x="1709339" y="535534"/>
                  </a:lnTo>
                  <a:lnTo>
                    <a:pt x="1714944" y="536520"/>
                  </a:lnTo>
                  <a:lnTo>
                    <a:pt x="1720548" y="537536"/>
                  </a:lnTo>
                  <a:lnTo>
                    <a:pt x="1726153" y="538584"/>
                  </a:lnTo>
                  <a:lnTo>
                    <a:pt x="1731757" y="539661"/>
                  </a:lnTo>
                  <a:lnTo>
                    <a:pt x="1737361" y="540768"/>
                  </a:lnTo>
                  <a:lnTo>
                    <a:pt x="1742966" y="541903"/>
                  </a:lnTo>
                  <a:lnTo>
                    <a:pt x="1748570" y="543064"/>
                  </a:lnTo>
                  <a:lnTo>
                    <a:pt x="1754175" y="544252"/>
                  </a:lnTo>
                  <a:lnTo>
                    <a:pt x="1759779" y="545464"/>
                  </a:lnTo>
                  <a:lnTo>
                    <a:pt x="1765383" y="546698"/>
                  </a:lnTo>
                  <a:lnTo>
                    <a:pt x="1770988" y="547953"/>
                  </a:lnTo>
                  <a:lnTo>
                    <a:pt x="1776592" y="549226"/>
                  </a:lnTo>
                  <a:lnTo>
                    <a:pt x="1782196" y="550516"/>
                  </a:lnTo>
                  <a:lnTo>
                    <a:pt x="1787801" y="551819"/>
                  </a:lnTo>
                  <a:lnTo>
                    <a:pt x="1793405" y="553134"/>
                  </a:lnTo>
                  <a:lnTo>
                    <a:pt x="1799010" y="554458"/>
                  </a:lnTo>
                  <a:lnTo>
                    <a:pt x="1804614" y="555788"/>
                  </a:lnTo>
                  <a:lnTo>
                    <a:pt x="1810218" y="557121"/>
                  </a:lnTo>
                  <a:lnTo>
                    <a:pt x="1815823" y="558456"/>
                  </a:lnTo>
                  <a:lnTo>
                    <a:pt x="1821427" y="559788"/>
                  </a:lnTo>
                  <a:lnTo>
                    <a:pt x="1827032" y="561115"/>
                  </a:lnTo>
                  <a:lnTo>
                    <a:pt x="1832636" y="562435"/>
                  </a:lnTo>
                  <a:lnTo>
                    <a:pt x="1838240" y="563744"/>
                  </a:lnTo>
                  <a:lnTo>
                    <a:pt x="1843845" y="565040"/>
                  </a:lnTo>
                  <a:lnTo>
                    <a:pt x="1849449" y="566321"/>
                  </a:lnTo>
                  <a:lnTo>
                    <a:pt x="1855054" y="567584"/>
                  </a:lnTo>
                  <a:lnTo>
                    <a:pt x="1860658" y="568827"/>
                  </a:lnTo>
                  <a:lnTo>
                    <a:pt x="1866262" y="570047"/>
                  </a:lnTo>
                  <a:lnTo>
                    <a:pt x="1871867" y="571244"/>
                  </a:lnTo>
                  <a:lnTo>
                    <a:pt x="1877471" y="572414"/>
                  </a:lnTo>
                  <a:lnTo>
                    <a:pt x="1883076" y="573557"/>
                  </a:lnTo>
                  <a:lnTo>
                    <a:pt x="1883076" y="598064"/>
                  </a:lnTo>
                  <a:lnTo>
                    <a:pt x="1877471" y="598064"/>
                  </a:lnTo>
                  <a:lnTo>
                    <a:pt x="1871867" y="598064"/>
                  </a:lnTo>
                  <a:lnTo>
                    <a:pt x="1866262" y="598064"/>
                  </a:lnTo>
                  <a:lnTo>
                    <a:pt x="1860658" y="598064"/>
                  </a:lnTo>
                  <a:lnTo>
                    <a:pt x="1855054" y="598064"/>
                  </a:lnTo>
                  <a:lnTo>
                    <a:pt x="1849449" y="598064"/>
                  </a:lnTo>
                  <a:lnTo>
                    <a:pt x="1843845" y="598064"/>
                  </a:lnTo>
                  <a:lnTo>
                    <a:pt x="1838240" y="598064"/>
                  </a:lnTo>
                  <a:lnTo>
                    <a:pt x="1832636" y="598064"/>
                  </a:lnTo>
                  <a:lnTo>
                    <a:pt x="1827032" y="598064"/>
                  </a:lnTo>
                  <a:lnTo>
                    <a:pt x="1821427" y="598064"/>
                  </a:lnTo>
                  <a:lnTo>
                    <a:pt x="1815823" y="598064"/>
                  </a:lnTo>
                  <a:lnTo>
                    <a:pt x="1810218" y="598064"/>
                  </a:lnTo>
                  <a:lnTo>
                    <a:pt x="1804614" y="598064"/>
                  </a:lnTo>
                  <a:lnTo>
                    <a:pt x="1799010" y="598064"/>
                  </a:lnTo>
                  <a:lnTo>
                    <a:pt x="1793405" y="598064"/>
                  </a:lnTo>
                  <a:lnTo>
                    <a:pt x="1787801" y="598064"/>
                  </a:lnTo>
                  <a:lnTo>
                    <a:pt x="1782196" y="598064"/>
                  </a:lnTo>
                  <a:lnTo>
                    <a:pt x="1776592" y="598064"/>
                  </a:lnTo>
                  <a:lnTo>
                    <a:pt x="1770988" y="598064"/>
                  </a:lnTo>
                  <a:lnTo>
                    <a:pt x="1765383" y="598064"/>
                  </a:lnTo>
                  <a:lnTo>
                    <a:pt x="1759779" y="598064"/>
                  </a:lnTo>
                  <a:lnTo>
                    <a:pt x="1754175" y="598064"/>
                  </a:lnTo>
                  <a:lnTo>
                    <a:pt x="1748570" y="598064"/>
                  </a:lnTo>
                  <a:lnTo>
                    <a:pt x="1742966" y="598064"/>
                  </a:lnTo>
                  <a:lnTo>
                    <a:pt x="1737361" y="598064"/>
                  </a:lnTo>
                  <a:lnTo>
                    <a:pt x="1731757" y="598064"/>
                  </a:lnTo>
                  <a:lnTo>
                    <a:pt x="1726153" y="598064"/>
                  </a:lnTo>
                  <a:lnTo>
                    <a:pt x="1720548" y="598064"/>
                  </a:lnTo>
                  <a:lnTo>
                    <a:pt x="1714944" y="598064"/>
                  </a:lnTo>
                  <a:lnTo>
                    <a:pt x="1709339" y="598064"/>
                  </a:lnTo>
                  <a:lnTo>
                    <a:pt x="1703735" y="598064"/>
                  </a:lnTo>
                  <a:lnTo>
                    <a:pt x="1698131" y="598064"/>
                  </a:lnTo>
                  <a:lnTo>
                    <a:pt x="1692526" y="598064"/>
                  </a:lnTo>
                  <a:lnTo>
                    <a:pt x="1686922" y="598064"/>
                  </a:lnTo>
                  <a:lnTo>
                    <a:pt x="1681317" y="598064"/>
                  </a:lnTo>
                  <a:lnTo>
                    <a:pt x="1675713" y="598064"/>
                  </a:lnTo>
                  <a:lnTo>
                    <a:pt x="1670109" y="598064"/>
                  </a:lnTo>
                  <a:lnTo>
                    <a:pt x="1664504" y="598064"/>
                  </a:lnTo>
                  <a:lnTo>
                    <a:pt x="1658900" y="598064"/>
                  </a:lnTo>
                  <a:lnTo>
                    <a:pt x="1653295" y="598064"/>
                  </a:lnTo>
                  <a:lnTo>
                    <a:pt x="1647691" y="598064"/>
                  </a:lnTo>
                  <a:lnTo>
                    <a:pt x="1642087" y="598064"/>
                  </a:lnTo>
                  <a:lnTo>
                    <a:pt x="1636482" y="598064"/>
                  </a:lnTo>
                  <a:lnTo>
                    <a:pt x="1630878" y="598064"/>
                  </a:lnTo>
                  <a:lnTo>
                    <a:pt x="1625273" y="598064"/>
                  </a:lnTo>
                  <a:lnTo>
                    <a:pt x="1619669" y="598064"/>
                  </a:lnTo>
                  <a:lnTo>
                    <a:pt x="1614065" y="598064"/>
                  </a:lnTo>
                  <a:lnTo>
                    <a:pt x="1608460" y="598064"/>
                  </a:lnTo>
                  <a:lnTo>
                    <a:pt x="1602856" y="598064"/>
                  </a:lnTo>
                  <a:lnTo>
                    <a:pt x="1597252" y="598064"/>
                  </a:lnTo>
                  <a:lnTo>
                    <a:pt x="1591647" y="598064"/>
                  </a:lnTo>
                  <a:lnTo>
                    <a:pt x="1586043" y="598064"/>
                  </a:lnTo>
                  <a:lnTo>
                    <a:pt x="1580438" y="598064"/>
                  </a:lnTo>
                  <a:lnTo>
                    <a:pt x="1574834" y="598064"/>
                  </a:lnTo>
                  <a:lnTo>
                    <a:pt x="1569230" y="598064"/>
                  </a:lnTo>
                  <a:lnTo>
                    <a:pt x="1563625" y="598064"/>
                  </a:lnTo>
                  <a:lnTo>
                    <a:pt x="1558021" y="598064"/>
                  </a:lnTo>
                  <a:lnTo>
                    <a:pt x="1552416" y="598064"/>
                  </a:lnTo>
                  <a:lnTo>
                    <a:pt x="1546812" y="598064"/>
                  </a:lnTo>
                  <a:lnTo>
                    <a:pt x="1541208" y="598064"/>
                  </a:lnTo>
                  <a:lnTo>
                    <a:pt x="1535603" y="598064"/>
                  </a:lnTo>
                  <a:lnTo>
                    <a:pt x="1529999" y="598064"/>
                  </a:lnTo>
                  <a:lnTo>
                    <a:pt x="1524394" y="598064"/>
                  </a:lnTo>
                  <a:lnTo>
                    <a:pt x="1518790" y="598064"/>
                  </a:lnTo>
                  <a:lnTo>
                    <a:pt x="1513186" y="598064"/>
                  </a:lnTo>
                  <a:lnTo>
                    <a:pt x="1507581" y="598064"/>
                  </a:lnTo>
                  <a:lnTo>
                    <a:pt x="1501977" y="598064"/>
                  </a:lnTo>
                  <a:lnTo>
                    <a:pt x="1496372" y="598064"/>
                  </a:lnTo>
                  <a:lnTo>
                    <a:pt x="1490768" y="598064"/>
                  </a:lnTo>
                  <a:lnTo>
                    <a:pt x="1485164" y="598064"/>
                  </a:lnTo>
                  <a:lnTo>
                    <a:pt x="1479559" y="598064"/>
                  </a:lnTo>
                  <a:lnTo>
                    <a:pt x="1473955" y="598064"/>
                  </a:lnTo>
                  <a:lnTo>
                    <a:pt x="1468350" y="598064"/>
                  </a:lnTo>
                  <a:lnTo>
                    <a:pt x="1462746" y="598064"/>
                  </a:lnTo>
                  <a:lnTo>
                    <a:pt x="1457142" y="598064"/>
                  </a:lnTo>
                  <a:lnTo>
                    <a:pt x="1451537" y="598064"/>
                  </a:lnTo>
                  <a:lnTo>
                    <a:pt x="1445933" y="598064"/>
                  </a:lnTo>
                  <a:lnTo>
                    <a:pt x="1440329" y="598064"/>
                  </a:lnTo>
                  <a:lnTo>
                    <a:pt x="1434724" y="598064"/>
                  </a:lnTo>
                  <a:lnTo>
                    <a:pt x="1429120" y="598064"/>
                  </a:lnTo>
                  <a:lnTo>
                    <a:pt x="1423515" y="598064"/>
                  </a:lnTo>
                  <a:lnTo>
                    <a:pt x="1417911" y="598064"/>
                  </a:lnTo>
                  <a:lnTo>
                    <a:pt x="1412307" y="598064"/>
                  </a:lnTo>
                  <a:lnTo>
                    <a:pt x="1406702" y="598064"/>
                  </a:lnTo>
                  <a:lnTo>
                    <a:pt x="1401098" y="598064"/>
                  </a:lnTo>
                  <a:lnTo>
                    <a:pt x="1395493" y="598064"/>
                  </a:lnTo>
                  <a:lnTo>
                    <a:pt x="1389889" y="598064"/>
                  </a:lnTo>
                  <a:lnTo>
                    <a:pt x="1384285" y="598064"/>
                  </a:lnTo>
                  <a:lnTo>
                    <a:pt x="1378680" y="598064"/>
                  </a:lnTo>
                  <a:lnTo>
                    <a:pt x="1373076" y="598064"/>
                  </a:lnTo>
                  <a:lnTo>
                    <a:pt x="1367471" y="598064"/>
                  </a:lnTo>
                  <a:lnTo>
                    <a:pt x="1361867" y="598064"/>
                  </a:lnTo>
                  <a:lnTo>
                    <a:pt x="1356263" y="598064"/>
                  </a:lnTo>
                  <a:lnTo>
                    <a:pt x="1350658" y="598064"/>
                  </a:lnTo>
                  <a:lnTo>
                    <a:pt x="1345054" y="598064"/>
                  </a:lnTo>
                  <a:lnTo>
                    <a:pt x="1339449" y="598064"/>
                  </a:lnTo>
                  <a:lnTo>
                    <a:pt x="1333845" y="598064"/>
                  </a:lnTo>
                  <a:lnTo>
                    <a:pt x="1328241" y="598064"/>
                  </a:lnTo>
                  <a:lnTo>
                    <a:pt x="1322636" y="598064"/>
                  </a:lnTo>
                  <a:lnTo>
                    <a:pt x="1317032" y="598064"/>
                  </a:lnTo>
                  <a:lnTo>
                    <a:pt x="1311427" y="598064"/>
                  </a:lnTo>
                  <a:lnTo>
                    <a:pt x="1305823" y="598064"/>
                  </a:lnTo>
                  <a:lnTo>
                    <a:pt x="1300219" y="598064"/>
                  </a:lnTo>
                  <a:lnTo>
                    <a:pt x="1294614" y="598064"/>
                  </a:lnTo>
                  <a:lnTo>
                    <a:pt x="1289010" y="598064"/>
                  </a:lnTo>
                  <a:lnTo>
                    <a:pt x="1283406" y="598064"/>
                  </a:lnTo>
                  <a:lnTo>
                    <a:pt x="1277801" y="598064"/>
                  </a:lnTo>
                  <a:lnTo>
                    <a:pt x="1272197" y="598064"/>
                  </a:lnTo>
                  <a:lnTo>
                    <a:pt x="1266592" y="598064"/>
                  </a:lnTo>
                  <a:lnTo>
                    <a:pt x="1260988" y="598064"/>
                  </a:lnTo>
                  <a:lnTo>
                    <a:pt x="1255384" y="598064"/>
                  </a:lnTo>
                  <a:lnTo>
                    <a:pt x="1249779" y="598064"/>
                  </a:lnTo>
                  <a:lnTo>
                    <a:pt x="1244175" y="598064"/>
                  </a:lnTo>
                  <a:lnTo>
                    <a:pt x="1238570" y="598064"/>
                  </a:lnTo>
                  <a:lnTo>
                    <a:pt x="1232966" y="598064"/>
                  </a:lnTo>
                  <a:lnTo>
                    <a:pt x="1227362" y="598064"/>
                  </a:lnTo>
                  <a:lnTo>
                    <a:pt x="1221757" y="598064"/>
                  </a:lnTo>
                  <a:lnTo>
                    <a:pt x="1216153" y="598064"/>
                  </a:lnTo>
                  <a:lnTo>
                    <a:pt x="1210548" y="598064"/>
                  </a:lnTo>
                  <a:lnTo>
                    <a:pt x="1204944" y="598064"/>
                  </a:lnTo>
                  <a:lnTo>
                    <a:pt x="1199340" y="598064"/>
                  </a:lnTo>
                  <a:lnTo>
                    <a:pt x="1193735" y="598064"/>
                  </a:lnTo>
                  <a:lnTo>
                    <a:pt x="1188131" y="598064"/>
                  </a:lnTo>
                  <a:lnTo>
                    <a:pt x="1182526" y="598064"/>
                  </a:lnTo>
                  <a:lnTo>
                    <a:pt x="1176922" y="598064"/>
                  </a:lnTo>
                  <a:lnTo>
                    <a:pt x="1171318" y="598064"/>
                  </a:lnTo>
                  <a:lnTo>
                    <a:pt x="1165713" y="598064"/>
                  </a:lnTo>
                  <a:lnTo>
                    <a:pt x="1160109" y="598064"/>
                  </a:lnTo>
                  <a:lnTo>
                    <a:pt x="1154504" y="598064"/>
                  </a:lnTo>
                  <a:lnTo>
                    <a:pt x="1148900" y="598064"/>
                  </a:lnTo>
                  <a:lnTo>
                    <a:pt x="1143296" y="598064"/>
                  </a:lnTo>
                  <a:lnTo>
                    <a:pt x="1137691" y="598064"/>
                  </a:lnTo>
                  <a:lnTo>
                    <a:pt x="1132087" y="598064"/>
                  </a:lnTo>
                  <a:lnTo>
                    <a:pt x="1126482" y="598064"/>
                  </a:lnTo>
                  <a:lnTo>
                    <a:pt x="1120878" y="598064"/>
                  </a:lnTo>
                  <a:lnTo>
                    <a:pt x="1115274" y="598064"/>
                  </a:lnTo>
                  <a:lnTo>
                    <a:pt x="1109669" y="598064"/>
                  </a:lnTo>
                  <a:lnTo>
                    <a:pt x="1104065" y="598064"/>
                  </a:lnTo>
                  <a:lnTo>
                    <a:pt x="1098461" y="598064"/>
                  </a:lnTo>
                  <a:lnTo>
                    <a:pt x="1092856" y="598064"/>
                  </a:lnTo>
                  <a:lnTo>
                    <a:pt x="1087252" y="598064"/>
                  </a:lnTo>
                  <a:lnTo>
                    <a:pt x="1081647" y="598064"/>
                  </a:lnTo>
                  <a:lnTo>
                    <a:pt x="1076043" y="598064"/>
                  </a:lnTo>
                  <a:lnTo>
                    <a:pt x="1070439" y="598064"/>
                  </a:lnTo>
                  <a:lnTo>
                    <a:pt x="1064834" y="598064"/>
                  </a:lnTo>
                  <a:lnTo>
                    <a:pt x="1059230" y="598064"/>
                  </a:lnTo>
                  <a:lnTo>
                    <a:pt x="1053625" y="598064"/>
                  </a:lnTo>
                  <a:lnTo>
                    <a:pt x="1048021" y="598064"/>
                  </a:lnTo>
                  <a:lnTo>
                    <a:pt x="1042417" y="598064"/>
                  </a:lnTo>
                  <a:lnTo>
                    <a:pt x="1036812" y="598064"/>
                  </a:lnTo>
                  <a:lnTo>
                    <a:pt x="1031208" y="598064"/>
                  </a:lnTo>
                  <a:lnTo>
                    <a:pt x="1025603" y="598064"/>
                  </a:lnTo>
                  <a:lnTo>
                    <a:pt x="1019999" y="598064"/>
                  </a:lnTo>
                  <a:lnTo>
                    <a:pt x="1014395" y="598064"/>
                  </a:lnTo>
                  <a:lnTo>
                    <a:pt x="1008790" y="598064"/>
                  </a:lnTo>
                  <a:lnTo>
                    <a:pt x="1003186" y="598064"/>
                  </a:lnTo>
                  <a:lnTo>
                    <a:pt x="997581" y="598064"/>
                  </a:lnTo>
                  <a:lnTo>
                    <a:pt x="991977" y="598064"/>
                  </a:lnTo>
                  <a:lnTo>
                    <a:pt x="986373" y="598064"/>
                  </a:lnTo>
                  <a:lnTo>
                    <a:pt x="980768" y="598064"/>
                  </a:lnTo>
                  <a:lnTo>
                    <a:pt x="975164" y="598064"/>
                  </a:lnTo>
                  <a:lnTo>
                    <a:pt x="969559" y="598064"/>
                  </a:lnTo>
                  <a:lnTo>
                    <a:pt x="963955" y="598064"/>
                  </a:lnTo>
                  <a:lnTo>
                    <a:pt x="958351" y="598064"/>
                  </a:lnTo>
                  <a:lnTo>
                    <a:pt x="952746" y="598064"/>
                  </a:lnTo>
                  <a:lnTo>
                    <a:pt x="947142" y="598064"/>
                  </a:lnTo>
                  <a:lnTo>
                    <a:pt x="941538" y="598064"/>
                  </a:lnTo>
                  <a:lnTo>
                    <a:pt x="935933" y="598064"/>
                  </a:lnTo>
                  <a:lnTo>
                    <a:pt x="930329" y="598064"/>
                  </a:lnTo>
                  <a:lnTo>
                    <a:pt x="924724" y="598064"/>
                  </a:lnTo>
                  <a:lnTo>
                    <a:pt x="919120" y="598064"/>
                  </a:lnTo>
                  <a:lnTo>
                    <a:pt x="913516" y="598064"/>
                  </a:lnTo>
                  <a:lnTo>
                    <a:pt x="907911" y="598064"/>
                  </a:lnTo>
                  <a:lnTo>
                    <a:pt x="902307" y="598064"/>
                  </a:lnTo>
                  <a:lnTo>
                    <a:pt x="896702" y="598064"/>
                  </a:lnTo>
                  <a:lnTo>
                    <a:pt x="891098" y="598064"/>
                  </a:lnTo>
                  <a:lnTo>
                    <a:pt x="885494" y="598064"/>
                  </a:lnTo>
                  <a:lnTo>
                    <a:pt x="879889" y="598064"/>
                  </a:lnTo>
                  <a:lnTo>
                    <a:pt x="874285" y="598064"/>
                  </a:lnTo>
                  <a:lnTo>
                    <a:pt x="868680" y="598064"/>
                  </a:lnTo>
                  <a:lnTo>
                    <a:pt x="863076" y="598064"/>
                  </a:lnTo>
                  <a:lnTo>
                    <a:pt x="857472" y="598064"/>
                  </a:lnTo>
                  <a:lnTo>
                    <a:pt x="851867" y="598064"/>
                  </a:lnTo>
                  <a:lnTo>
                    <a:pt x="846263" y="598064"/>
                  </a:lnTo>
                  <a:lnTo>
                    <a:pt x="840658" y="598064"/>
                  </a:lnTo>
                  <a:lnTo>
                    <a:pt x="835054" y="598064"/>
                  </a:lnTo>
                  <a:lnTo>
                    <a:pt x="829450" y="598064"/>
                  </a:lnTo>
                  <a:lnTo>
                    <a:pt x="823845" y="598064"/>
                  </a:lnTo>
                  <a:lnTo>
                    <a:pt x="818241" y="598064"/>
                  </a:lnTo>
                  <a:lnTo>
                    <a:pt x="812636" y="598064"/>
                  </a:lnTo>
                  <a:lnTo>
                    <a:pt x="807032" y="598064"/>
                  </a:lnTo>
                  <a:lnTo>
                    <a:pt x="801428" y="598064"/>
                  </a:lnTo>
                  <a:lnTo>
                    <a:pt x="795823" y="598064"/>
                  </a:lnTo>
                  <a:lnTo>
                    <a:pt x="790219" y="598064"/>
                  </a:lnTo>
                  <a:lnTo>
                    <a:pt x="784615" y="598064"/>
                  </a:lnTo>
                  <a:lnTo>
                    <a:pt x="779010" y="598064"/>
                  </a:lnTo>
                  <a:lnTo>
                    <a:pt x="773406" y="598064"/>
                  </a:lnTo>
                  <a:lnTo>
                    <a:pt x="767801" y="598064"/>
                  </a:lnTo>
                  <a:lnTo>
                    <a:pt x="762197" y="598064"/>
                  </a:lnTo>
                  <a:lnTo>
                    <a:pt x="756593" y="598064"/>
                  </a:lnTo>
                  <a:lnTo>
                    <a:pt x="750988" y="598064"/>
                  </a:lnTo>
                  <a:lnTo>
                    <a:pt x="745384" y="598064"/>
                  </a:lnTo>
                  <a:lnTo>
                    <a:pt x="739779" y="598064"/>
                  </a:lnTo>
                  <a:lnTo>
                    <a:pt x="734175" y="598064"/>
                  </a:lnTo>
                  <a:lnTo>
                    <a:pt x="728571" y="598064"/>
                  </a:lnTo>
                  <a:lnTo>
                    <a:pt x="722966" y="598064"/>
                  </a:lnTo>
                  <a:lnTo>
                    <a:pt x="717362" y="598064"/>
                  </a:lnTo>
                  <a:lnTo>
                    <a:pt x="711757" y="598064"/>
                  </a:lnTo>
                  <a:lnTo>
                    <a:pt x="706153" y="598064"/>
                  </a:lnTo>
                  <a:lnTo>
                    <a:pt x="700549" y="598064"/>
                  </a:lnTo>
                  <a:lnTo>
                    <a:pt x="694944" y="598064"/>
                  </a:lnTo>
                  <a:lnTo>
                    <a:pt x="689340" y="598064"/>
                  </a:lnTo>
                  <a:lnTo>
                    <a:pt x="683735" y="598064"/>
                  </a:lnTo>
                  <a:lnTo>
                    <a:pt x="678131" y="598064"/>
                  </a:lnTo>
                  <a:lnTo>
                    <a:pt x="672527" y="598064"/>
                  </a:lnTo>
                  <a:lnTo>
                    <a:pt x="666922" y="598064"/>
                  </a:lnTo>
                  <a:lnTo>
                    <a:pt x="661318" y="598064"/>
                  </a:lnTo>
                  <a:lnTo>
                    <a:pt x="655713" y="598064"/>
                  </a:lnTo>
                  <a:lnTo>
                    <a:pt x="650109" y="598064"/>
                  </a:lnTo>
                  <a:lnTo>
                    <a:pt x="644505" y="598064"/>
                  </a:lnTo>
                  <a:lnTo>
                    <a:pt x="638900" y="598064"/>
                  </a:lnTo>
                  <a:lnTo>
                    <a:pt x="633296" y="598064"/>
                  </a:lnTo>
                  <a:lnTo>
                    <a:pt x="627692" y="598064"/>
                  </a:lnTo>
                  <a:lnTo>
                    <a:pt x="622087" y="598064"/>
                  </a:lnTo>
                  <a:lnTo>
                    <a:pt x="616483" y="598064"/>
                  </a:lnTo>
                  <a:lnTo>
                    <a:pt x="610878" y="598064"/>
                  </a:lnTo>
                  <a:lnTo>
                    <a:pt x="605274" y="598064"/>
                  </a:lnTo>
                  <a:lnTo>
                    <a:pt x="599670" y="598064"/>
                  </a:lnTo>
                  <a:lnTo>
                    <a:pt x="594065" y="598064"/>
                  </a:lnTo>
                  <a:lnTo>
                    <a:pt x="588461" y="598064"/>
                  </a:lnTo>
                  <a:lnTo>
                    <a:pt x="582856" y="598064"/>
                  </a:lnTo>
                  <a:lnTo>
                    <a:pt x="577252" y="598064"/>
                  </a:lnTo>
                  <a:lnTo>
                    <a:pt x="571648" y="598064"/>
                  </a:lnTo>
                  <a:lnTo>
                    <a:pt x="566043" y="598064"/>
                  </a:lnTo>
                  <a:lnTo>
                    <a:pt x="560439" y="598064"/>
                  </a:lnTo>
                  <a:lnTo>
                    <a:pt x="554834" y="598064"/>
                  </a:lnTo>
                  <a:lnTo>
                    <a:pt x="549230" y="598064"/>
                  </a:lnTo>
                  <a:lnTo>
                    <a:pt x="543626" y="598064"/>
                  </a:lnTo>
                  <a:lnTo>
                    <a:pt x="538021" y="598064"/>
                  </a:lnTo>
                  <a:lnTo>
                    <a:pt x="532417" y="598064"/>
                  </a:lnTo>
                  <a:lnTo>
                    <a:pt x="526812" y="598064"/>
                  </a:lnTo>
                  <a:lnTo>
                    <a:pt x="521208" y="598064"/>
                  </a:lnTo>
                  <a:lnTo>
                    <a:pt x="515604" y="598064"/>
                  </a:lnTo>
                  <a:lnTo>
                    <a:pt x="509999" y="598064"/>
                  </a:lnTo>
                  <a:lnTo>
                    <a:pt x="504395" y="598064"/>
                  </a:lnTo>
                  <a:lnTo>
                    <a:pt x="498790" y="598064"/>
                  </a:lnTo>
                  <a:lnTo>
                    <a:pt x="493186" y="598064"/>
                  </a:lnTo>
                  <a:lnTo>
                    <a:pt x="487582" y="598064"/>
                  </a:lnTo>
                  <a:lnTo>
                    <a:pt x="481977" y="598064"/>
                  </a:lnTo>
                  <a:lnTo>
                    <a:pt x="476373" y="598064"/>
                  </a:lnTo>
                  <a:lnTo>
                    <a:pt x="470769" y="598064"/>
                  </a:lnTo>
                  <a:lnTo>
                    <a:pt x="465164" y="598064"/>
                  </a:lnTo>
                  <a:lnTo>
                    <a:pt x="459560" y="598064"/>
                  </a:lnTo>
                  <a:lnTo>
                    <a:pt x="453955" y="598064"/>
                  </a:lnTo>
                  <a:lnTo>
                    <a:pt x="448351" y="598064"/>
                  </a:lnTo>
                  <a:lnTo>
                    <a:pt x="442747" y="598064"/>
                  </a:lnTo>
                  <a:lnTo>
                    <a:pt x="437142" y="598064"/>
                  </a:lnTo>
                  <a:lnTo>
                    <a:pt x="431538" y="598064"/>
                  </a:lnTo>
                  <a:lnTo>
                    <a:pt x="425933" y="598064"/>
                  </a:lnTo>
                  <a:lnTo>
                    <a:pt x="420329" y="598064"/>
                  </a:lnTo>
                  <a:lnTo>
                    <a:pt x="414725" y="598064"/>
                  </a:lnTo>
                  <a:lnTo>
                    <a:pt x="409120" y="598064"/>
                  </a:lnTo>
                  <a:lnTo>
                    <a:pt x="403516" y="598064"/>
                  </a:lnTo>
                  <a:lnTo>
                    <a:pt x="397911" y="598064"/>
                  </a:lnTo>
                  <a:lnTo>
                    <a:pt x="392307" y="598064"/>
                  </a:lnTo>
                  <a:lnTo>
                    <a:pt x="386703" y="598064"/>
                  </a:lnTo>
                  <a:lnTo>
                    <a:pt x="381098" y="598064"/>
                  </a:lnTo>
                  <a:lnTo>
                    <a:pt x="375494" y="598064"/>
                  </a:lnTo>
                  <a:lnTo>
                    <a:pt x="369889" y="598064"/>
                  </a:lnTo>
                  <a:lnTo>
                    <a:pt x="364285" y="598064"/>
                  </a:lnTo>
                  <a:lnTo>
                    <a:pt x="358681" y="598064"/>
                  </a:lnTo>
                  <a:lnTo>
                    <a:pt x="353076" y="598064"/>
                  </a:lnTo>
                  <a:lnTo>
                    <a:pt x="347472" y="598064"/>
                  </a:lnTo>
                  <a:lnTo>
                    <a:pt x="341867" y="598064"/>
                  </a:lnTo>
                  <a:lnTo>
                    <a:pt x="336263" y="598064"/>
                  </a:lnTo>
                  <a:lnTo>
                    <a:pt x="330659" y="598064"/>
                  </a:lnTo>
                  <a:lnTo>
                    <a:pt x="325054" y="598064"/>
                  </a:lnTo>
                  <a:lnTo>
                    <a:pt x="319450" y="598064"/>
                  </a:lnTo>
                  <a:lnTo>
                    <a:pt x="313846" y="598064"/>
                  </a:lnTo>
                  <a:lnTo>
                    <a:pt x="308241" y="598064"/>
                  </a:lnTo>
                  <a:lnTo>
                    <a:pt x="302637" y="598064"/>
                  </a:lnTo>
                  <a:lnTo>
                    <a:pt x="297032" y="598064"/>
                  </a:lnTo>
                  <a:lnTo>
                    <a:pt x="291428" y="598064"/>
                  </a:lnTo>
                  <a:lnTo>
                    <a:pt x="285824" y="598064"/>
                  </a:lnTo>
                  <a:lnTo>
                    <a:pt x="280219" y="598064"/>
                  </a:lnTo>
                  <a:lnTo>
                    <a:pt x="274615" y="598064"/>
                  </a:lnTo>
                  <a:lnTo>
                    <a:pt x="269010" y="598064"/>
                  </a:lnTo>
                  <a:lnTo>
                    <a:pt x="263406" y="598064"/>
                  </a:lnTo>
                  <a:lnTo>
                    <a:pt x="257802" y="598064"/>
                  </a:lnTo>
                  <a:lnTo>
                    <a:pt x="252197" y="598064"/>
                  </a:lnTo>
                  <a:lnTo>
                    <a:pt x="246593" y="598064"/>
                  </a:lnTo>
                  <a:lnTo>
                    <a:pt x="240988" y="598064"/>
                  </a:lnTo>
                  <a:lnTo>
                    <a:pt x="235384" y="598064"/>
                  </a:lnTo>
                  <a:lnTo>
                    <a:pt x="229780" y="598064"/>
                  </a:lnTo>
                  <a:lnTo>
                    <a:pt x="224175" y="598064"/>
                  </a:lnTo>
                  <a:lnTo>
                    <a:pt x="218571" y="598064"/>
                  </a:lnTo>
                  <a:lnTo>
                    <a:pt x="212966" y="598064"/>
                  </a:lnTo>
                  <a:lnTo>
                    <a:pt x="207362" y="598064"/>
                  </a:lnTo>
                  <a:lnTo>
                    <a:pt x="201758" y="598064"/>
                  </a:lnTo>
                  <a:lnTo>
                    <a:pt x="196153" y="598064"/>
                  </a:lnTo>
                  <a:lnTo>
                    <a:pt x="190549" y="598064"/>
                  </a:lnTo>
                  <a:lnTo>
                    <a:pt x="184944" y="598064"/>
                  </a:lnTo>
                  <a:lnTo>
                    <a:pt x="179340" y="598064"/>
                  </a:lnTo>
                  <a:lnTo>
                    <a:pt x="173736" y="598064"/>
                  </a:lnTo>
                  <a:lnTo>
                    <a:pt x="168131" y="598064"/>
                  </a:lnTo>
                  <a:lnTo>
                    <a:pt x="162527" y="598064"/>
                  </a:lnTo>
                  <a:lnTo>
                    <a:pt x="156923" y="598064"/>
                  </a:lnTo>
                  <a:lnTo>
                    <a:pt x="151318" y="598064"/>
                  </a:lnTo>
                  <a:lnTo>
                    <a:pt x="145714" y="598064"/>
                  </a:lnTo>
                  <a:lnTo>
                    <a:pt x="140109" y="598064"/>
                  </a:lnTo>
                  <a:lnTo>
                    <a:pt x="134505" y="598064"/>
                  </a:lnTo>
                  <a:lnTo>
                    <a:pt x="128901" y="598064"/>
                  </a:lnTo>
                  <a:lnTo>
                    <a:pt x="123296" y="598064"/>
                  </a:lnTo>
                  <a:lnTo>
                    <a:pt x="117692" y="598064"/>
                  </a:lnTo>
                  <a:lnTo>
                    <a:pt x="112087" y="598064"/>
                  </a:lnTo>
                  <a:lnTo>
                    <a:pt x="106483" y="598064"/>
                  </a:lnTo>
                  <a:lnTo>
                    <a:pt x="100879" y="598064"/>
                  </a:lnTo>
                  <a:lnTo>
                    <a:pt x="95274" y="598064"/>
                  </a:lnTo>
                  <a:lnTo>
                    <a:pt x="89670" y="598064"/>
                  </a:lnTo>
                  <a:lnTo>
                    <a:pt x="84065" y="598064"/>
                  </a:lnTo>
                  <a:lnTo>
                    <a:pt x="78461" y="598064"/>
                  </a:lnTo>
                  <a:lnTo>
                    <a:pt x="72857" y="598064"/>
                  </a:lnTo>
                  <a:lnTo>
                    <a:pt x="67252" y="598064"/>
                  </a:lnTo>
                  <a:lnTo>
                    <a:pt x="61648" y="598064"/>
                  </a:lnTo>
                  <a:lnTo>
                    <a:pt x="56043" y="598064"/>
                  </a:lnTo>
                  <a:lnTo>
                    <a:pt x="50439" y="598064"/>
                  </a:lnTo>
                  <a:lnTo>
                    <a:pt x="44835" y="598064"/>
                  </a:lnTo>
                  <a:lnTo>
                    <a:pt x="39230" y="598064"/>
                  </a:lnTo>
                  <a:lnTo>
                    <a:pt x="33626" y="598064"/>
                  </a:lnTo>
                  <a:lnTo>
                    <a:pt x="28021" y="598064"/>
                  </a:lnTo>
                  <a:lnTo>
                    <a:pt x="22417" y="598064"/>
                  </a:lnTo>
                  <a:lnTo>
                    <a:pt x="16813" y="598064"/>
                  </a:lnTo>
                  <a:lnTo>
                    <a:pt x="11208" y="598064"/>
                  </a:lnTo>
                  <a:lnTo>
                    <a:pt x="5604" y="598064"/>
                  </a:lnTo>
                  <a:lnTo>
                    <a:pt x="0" y="598064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691486" y="4375277"/>
              <a:ext cx="1883076" cy="573557"/>
            </a:xfrm>
            <a:custGeom>
              <a:avLst/>
              <a:pathLst>
                <a:path w="1883076" h="573557">
                  <a:moveTo>
                    <a:pt x="0" y="233731"/>
                  </a:moveTo>
                  <a:lnTo>
                    <a:pt x="5604" y="224679"/>
                  </a:lnTo>
                  <a:lnTo>
                    <a:pt x="11208" y="215799"/>
                  </a:lnTo>
                  <a:lnTo>
                    <a:pt x="16813" y="207102"/>
                  </a:lnTo>
                  <a:lnTo>
                    <a:pt x="22417" y="198597"/>
                  </a:lnTo>
                  <a:lnTo>
                    <a:pt x="28021" y="190293"/>
                  </a:lnTo>
                  <a:lnTo>
                    <a:pt x="33626" y="182198"/>
                  </a:lnTo>
                  <a:lnTo>
                    <a:pt x="39230" y="174317"/>
                  </a:lnTo>
                  <a:lnTo>
                    <a:pt x="44835" y="166656"/>
                  </a:lnTo>
                  <a:lnTo>
                    <a:pt x="50439" y="159217"/>
                  </a:lnTo>
                  <a:lnTo>
                    <a:pt x="56043" y="152005"/>
                  </a:lnTo>
                  <a:lnTo>
                    <a:pt x="61648" y="145020"/>
                  </a:lnTo>
                  <a:lnTo>
                    <a:pt x="67252" y="138263"/>
                  </a:lnTo>
                  <a:lnTo>
                    <a:pt x="72857" y="131734"/>
                  </a:lnTo>
                  <a:lnTo>
                    <a:pt x="78461" y="125432"/>
                  </a:lnTo>
                  <a:lnTo>
                    <a:pt x="84065" y="119356"/>
                  </a:lnTo>
                  <a:lnTo>
                    <a:pt x="89670" y="113501"/>
                  </a:lnTo>
                  <a:lnTo>
                    <a:pt x="95274" y="107867"/>
                  </a:lnTo>
                  <a:lnTo>
                    <a:pt x="100879" y="102448"/>
                  </a:lnTo>
                  <a:lnTo>
                    <a:pt x="106483" y="97242"/>
                  </a:lnTo>
                  <a:lnTo>
                    <a:pt x="112087" y="92243"/>
                  </a:lnTo>
                  <a:lnTo>
                    <a:pt x="117692" y="87447"/>
                  </a:lnTo>
                  <a:lnTo>
                    <a:pt x="123296" y="82848"/>
                  </a:lnTo>
                  <a:lnTo>
                    <a:pt x="128901" y="78443"/>
                  </a:lnTo>
                  <a:lnTo>
                    <a:pt x="134505" y="74224"/>
                  </a:lnTo>
                  <a:lnTo>
                    <a:pt x="140109" y="70188"/>
                  </a:lnTo>
                  <a:lnTo>
                    <a:pt x="145714" y="66327"/>
                  </a:lnTo>
                  <a:lnTo>
                    <a:pt x="151318" y="62636"/>
                  </a:lnTo>
                  <a:lnTo>
                    <a:pt x="156923" y="59110"/>
                  </a:lnTo>
                  <a:lnTo>
                    <a:pt x="162527" y="55743"/>
                  </a:lnTo>
                  <a:lnTo>
                    <a:pt x="168131" y="52529"/>
                  </a:lnTo>
                  <a:lnTo>
                    <a:pt x="173736" y="49462"/>
                  </a:lnTo>
                  <a:lnTo>
                    <a:pt x="179340" y="46537"/>
                  </a:lnTo>
                  <a:lnTo>
                    <a:pt x="184944" y="43749"/>
                  </a:lnTo>
                  <a:lnTo>
                    <a:pt x="190549" y="41092"/>
                  </a:lnTo>
                  <a:lnTo>
                    <a:pt x="196153" y="38561"/>
                  </a:lnTo>
                  <a:lnTo>
                    <a:pt x="201758" y="36151"/>
                  </a:lnTo>
                  <a:lnTo>
                    <a:pt x="207362" y="33857"/>
                  </a:lnTo>
                  <a:lnTo>
                    <a:pt x="212966" y="31674"/>
                  </a:lnTo>
                  <a:lnTo>
                    <a:pt x="218571" y="29598"/>
                  </a:lnTo>
                  <a:lnTo>
                    <a:pt x="224175" y="27623"/>
                  </a:lnTo>
                  <a:lnTo>
                    <a:pt x="229780" y="25747"/>
                  </a:lnTo>
                  <a:lnTo>
                    <a:pt x="235384" y="23964"/>
                  </a:lnTo>
                  <a:lnTo>
                    <a:pt x="240988" y="22271"/>
                  </a:lnTo>
                  <a:lnTo>
                    <a:pt x="246593" y="20663"/>
                  </a:lnTo>
                  <a:lnTo>
                    <a:pt x="252197" y="19138"/>
                  </a:lnTo>
                  <a:lnTo>
                    <a:pt x="257802" y="17692"/>
                  </a:lnTo>
                  <a:lnTo>
                    <a:pt x="263406" y="16321"/>
                  </a:lnTo>
                  <a:lnTo>
                    <a:pt x="269010" y="15023"/>
                  </a:lnTo>
                  <a:lnTo>
                    <a:pt x="274615" y="13794"/>
                  </a:lnTo>
                  <a:lnTo>
                    <a:pt x="280219" y="12631"/>
                  </a:lnTo>
                  <a:lnTo>
                    <a:pt x="285824" y="11533"/>
                  </a:lnTo>
                  <a:lnTo>
                    <a:pt x="291428" y="10496"/>
                  </a:lnTo>
                  <a:lnTo>
                    <a:pt x="297032" y="9517"/>
                  </a:lnTo>
                  <a:lnTo>
                    <a:pt x="302637" y="8596"/>
                  </a:lnTo>
                  <a:lnTo>
                    <a:pt x="308241" y="7729"/>
                  </a:lnTo>
                  <a:lnTo>
                    <a:pt x="313846" y="6916"/>
                  </a:lnTo>
                  <a:lnTo>
                    <a:pt x="319450" y="6153"/>
                  </a:lnTo>
                  <a:lnTo>
                    <a:pt x="325054" y="5440"/>
                  </a:lnTo>
                  <a:lnTo>
                    <a:pt x="330659" y="4775"/>
                  </a:lnTo>
                  <a:lnTo>
                    <a:pt x="336263" y="4157"/>
                  </a:lnTo>
                  <a:lnTo>
                    <a:pt x="341867" y="3585"/>
                  </a:lnTo>
                  <a:lnTo>
                    <a:pt x="347472" y="3057"/>
                  </a:lnTo>
                  <a:lnTo>
                    <a:pt x="353076" y="2572"/>
                  </a:lnTo>
                  <a:lnTo>
                    <a:pt x="358681" y="2131"/>
                  </a:lnTo>
                  <a:lnTo>
                    <a:pt x="364285" y="1731"/>
                  </a:lnTo>
                  <a:lnTo>
                    <a:pt x="369889" y="1374"/>
                  </a:lnTo>
                  <a:lnTo>
                    <a:pt x="375494" y="1057"/>
                  </a:lnTo>
                  <a:lnTo>
                    <a:pt x="381098" y="782"/>
                  </a:lnTo>
                  <a:lnTo>
                    <a:pt x="386703" y="548"/>
                  </a:lnTo>
                  <a:lnTo>
                    <a:pt x="392307" y="355"/>
                  </a:lnTo>
                  <a:lnTo>
                    <a:pt x="397911" y="203"/>
                  </a:lnTo>
                  <a:lnTo>
                    <a:pt x="403516" y="93"/>
                  </a:lnTo>
                  <a:lnTo>
                    <a:pt x="409120" y="25"/>
                  </a:lnTo>
                  <a:lnTo>
                    <a:pt x="414725" y="0"/>
                  </a:lnTo>
                  <a:lnTo>
                    <a:pt x="420329" y="17"/>
                  </a:lnTo>
                  <a:lnTo>
                    <a:pt x="425933" y="79"/>
                  </a:lnTo>
                  <a:lnTo>
                    <a:pt x="431538" y="186"/>
                  </a:lnTo>
                  <a:lnTo>
                    <a:pt x="437142" y="339"/>
                  </a:lnTo>
                  <a:lnTo>
                    <a:pt x="442747" y="539"/>
                  </a:lnTo>
                  <a:lnTo>
                    <a:pt x="448351" y="788"/>
                  </a:lnTo>
                  <a:lnTo>
                    <a:pt x="453955" y="1088"/>
                  </a:lnTo>
                  <a:lnTo>
                    <a:pt x="459560" y="1438"/>
                  </a:lnTo>
                  <a:lnTo>
                    <a:pt x="465164" y="1843"/>
                  </a:lnTo>
                  <a:lnTo>
                    <a:pt x="470769" y="2302"/>
                  </a:lnTo>
                  <a:lnTo>
                    <a:pt x="476373" y="2819"/>
                  </a:lnTo>
                  <a:lnTo>
                    <a:pt x="481977" y="3394"/>
                  </a:lnTo>
                  <a:lnTo>
                    <a:pt x="487582" y="4031"/>
                  </a:lnTo>
                  <a:lnTo>
                    <a:pt x="493186" y="4731"/>
                  </a:lnTo>
                  <a:lnTo>
                    <a:pt x="498790" y="5496"/>
                  </a:lnTo>
                  <a:lnTo>
                    <a:pt x="504395" y="6329"/>
                  </a:lnTo>
                  <a:lnTo>
                    <a:pt x="509999" y="7232"/>
                  </a:lnTo>
                  <a:lnTo>
                    <a:pt x="515604" y="8207"/>
                  </a:lnTo>
                  <a:lnTo>
                    <a:pt x="521208" y="9257"/>
                  </a:lnTo>
                  <a:lnTo>
                    <a:pt x="526812" y="10385"/>
                  </a:lnTo>
                  <a:lnTo>
                    <a:pt x="532417" y="11591"/>
                  </a:lnTo>
                  <a:lnTo>
                    <a:pt x="538021" y="12879"/>
                  </a:lnTo>
                  <a:lnTo>
                    <a:pt x="543626" y="14252"/>
                  </a:lnTo>
                  <a:lnTo>
                    <a:pt x="549230" y="15711"/>
                  </a:lnTo>
                  <a:lnTo>
                    <a:pt x="554834" y="17258"/>
                  </a:lnTo>
                  <a:lnTo>
                    <a:pt x="560439" y="18896"/>
                  </a:lnTo>
                  <a:lnTo>
                    <a:pt x="566043" y="20626"/>
                  </a:lnTo>
                  <a:lnTo>
                    <a:pt x="571648" y="22451"/>
                  </a:lnTo>
                  <a:lnTo>
                    <a:pt x="577252" y="24371"/>
                  </a:lnTo>
                  <a:lnTo>
                    <a:pt x="582856" y="26389"/>
                  </a:lnTo>
                  <a:lnTo>
                    <a:pt x="588461" y="28506"/>
                  </a:lnTo>
                  <a:lnTo>
                    <a:pt x="594065" y="30722"/>
                  </a:lnTo>
                  <a:lnTo>
                    <a:pt x="599670" y="33040"/>
                  </a:lnTo>
                  <a:lnTo>
                    <a:pt x="605274" y="35458"/>
                  </a:lnTo>
                  <a:lnTo>
                    <a:pt x="610878" y="37978"/>
                  </a:lnTo>
                  <a:lnTo>
                    <a:pt x="616483" y="40599"/>
                  </a:lnTo>
                  <a:lnTo>
                    <a:pt x="622087" y="43321"/>
                  </a:lnTo>
                  <a:lnTo>
                    <a:pt x="627692" y="46145"/>
                  </a:lnTo>
                  <a:lnTo>
                    <a:pt x="633296" y="49067"/>
                  </a:lnTo>
                  <a:lnTo>
                    <a:pt x="638900" y="52089"/>
                  </a:lnTo>
                  <a:lnTo>
                    <a:pt x="644505" y="55207"/>
                  </a:lnTo>
                  <a:lnTo>
                    <a:pt x="650109" y="58421"/>
                  </a:lnTo>
                  <a:lnTo>
                    <a:pt x="655713" y="61727"/>
                  </a:lnTo>
                  <a:lnTo>
                    <a:pt x="661318" y="65124"/>
                  </a:lnTo>
                  <a:lnTo>
                    <a:pt x="666922" y="68608"/>
                  </a:lnTo>
                  <a:lnTo>
                    <a:pt x="672527" y="72176"/>
                  </a:lnTo>
                  <a:lnTo>
                    <a:pt x="678131" y="75826"/>
                  </a:lnTo>
                  <a:lnTo>
                    <a:pt x="683735" y="79552"/>
                  </a:lnTo>
                  <a:lnTo>
                    <a:pt x="689340" y="83352"/>
                  </a:lnTo>
                  <a:lnTo>
                    <a:pt x="694944" y="87220"/>
                  </a:lnTo>
                  <a:lnTo>
                    <a:pt x="700549" y="91153"/>
                  </a:lnTo>
                  <a:lnTo>
                    <a:pt x="706153" y="95147"/>
                  </a:lnTo>
                  <a:lnTo>
                    <a:pt x="711757" y="99195"/>
                  </a:lnTo>
                  <a:lnTo>
                    <a:pt x="717362" y="103293"/>
                  </a:lnTo>
                  <a:lnTo>
                    <a:pt x="722966" y="107437"/>
                  </a:lnTo>
                  <a:lnTo>
                    <a:pt x="728571" y="111621"/>
                  </a:lnTo>
                  <a:lnTo>
                    <a:pt x="734175" y="115840"/>
                  </a:lnTo>
                  <a:lnTo>
                    <a:pt x="739779" y="120089"/>
                  </a:lnTo>
                  <a:lnTo>
                    <a:pt x="745384" y="124363"/>
                  </a:lnTo>
                  <a:lnTo>
                    <a:pt x="750988" y="128657"/>
                  </a:lnTo>
                  <a:lnTo>
                    <a:pt x="756593" y="132966"/>
                  </a:lnTo>
                  <a:lnTo>
                    <a:pt x="762197" y="137285"/>
                  </a:lnTo>
                  <a:lnTo>
                    <a:pt x="767801" y="141610"/>
                  </a:lnTo>
                  <a:lnTo>
                    <a:pt x="773406" y="145936"/>
                  </a:lnTo>
                  <a:lnTo>
                    <a:pt x="779010" y="150259"/>
                  </a:lnTo>
                  <a:lnTo>
                    <a:pt x="784615" y="154576"/>
                  </a:lnTo>
                  <a:lnTo>
                    <a:pt x="790219" y="158881"/>
                  </a:lnTo>
                  <a:lnTo>
                    <a:pt x="795823" y="163173"/>
                  </a:lnTo>
                  <a:lnTo>
                    <a:pt x="801428" y="167448"/>
                  </a:lnTo>
                  <a:lnTo>
                    <a:pt x="807032" y="171703"/>
                  </a:lnTo>
                  <a:lnTo>
                    <a:pt x="812636" y="175936"/>
                  </a:lnTo>
                  <a:lnTo>
                    <a:pt x="818241" y="180144"/>
                  </a:lnTo>
                  <a:lnTo>
                    <a:pt x="823845" y="184326"/>
                  </a:lnTo>
                  <a:lnTo>
                    <a:pt x="829450" y="188481"/>
                  </a:lnTo>
                  <a:lnTo>
                    <a:pt x="835054" y="192607"/>
                  </a:lnTo>
                  <a:lnTo>
                    <a:pt x="840658" y="196704"/>
                  </a:lnTo>
                  <a:lnTo>
                    <a:pt x="846263" y="200772"/>
                  </a:lnTo>
                  <a:lnTo>
                    <a:pt x="851867" y="204811"/>
                  </a:lnTo>
                  <a:lnTo>
                    <a:pt x="857472" y="208821"/>
                  </a:lnTo>
                  <a:lnTo>
                    <a:pt x="863076" y="212803"/>
                  </a:lnTo>
                  <a:lnTo>
                    <a:pt x="868680" y="216758"/>
                  </a:lnTo>
                  <a:lnTo>
                    <a:pt x="874285" y="220688"/>
                  </a:lnTo>
                  <a:lnTo>
                    <a:pt x="879889" y="224595"/>
                  </a:lnTo>
                  <a:lnTo>
                    <a:pt x="885494" y="228480"/>
                  </a:lnTo>
                  <a:lnTo>
                    <a:pt x="891098" y="232346"/>
                  </a:lnTo>
                  <a:lnTo>
                    <a:pt x="896702" y="236196"/>
                  </a:lnTo>
                  <a:lnTo>
                    <a:pt x="902307" y="240032"/>
                  </a:lnTo>
                  <a:lnTo>
                    <a:pt x="907911" y="243857"/>
                  </a:lnTo>
                  <a:lnTo>
                    <a:pt x="913516" y="247675"/>
                  </a:lnTo>
                  <a:lnTo>
                    <a:pt x="919120" y="251489"/>
                  </a:lnTo>
                  <a:lnTo>
                    <a:pt x="924724" y="255302"/>
                  </a:lnTo>
                  <a:lnTo>
                    <a:pt x="930329" y="259117"/>
                  </a:lnTo>
                  <a:lnTo>
                    <a:pt x="935933" y="262938"/>
                  </a:lnTo>
                  <a:lnTo>
                    <a:pt x="941538" y="266768"/>
                  </a:lnTo>
                  <a:lnTo>
                    <a:pt x="947142" y="270610"/>
                  </a:lnTo>
                  <a:lnTo>
                    <a:pt x="952746" y="274467"/>
                  </a:lnTo>
                  <a:lnTo>
                    <a:pt x="958351" y="278343"/>
                  </a:lnTo>
                  <a:lnTo>
                    <a:pt x="963955" y="282240"/>
                  </a:lnTo>
                  <a:lnTo>
                    <a:pt x="969559" y="286160"/>
                  </a:lnTo>
                  <a:lnTo>
                    <a:pt x="975164" y="290105"/>
                  </a:lnTo>
                  <a:lnTo>
                    <a:pt x="980768" y="294078"/>
                  </a:lnTo>
                  <a:lnTo>
                    <a:pt x="986373" y="298079"/>
                  </a:lnTo>
                  <a:lnTo>
                    <a:pt x="991977" y="302109"/>
                  </a:lnTo>
                  <a:lnTo>
                    <a:pt x="997581" y="306170"/>
                  </a:lnTo>
                  <a:lnTo>
                    <a:pt x="1003186" y="310260"/>
                  </a:lnTo>
                  <a:lnTo>
                    <a:pt x="1008790" y="314381"/>
                  </a:lnTo>
                  <a:lnTo>
                    <a:pt x="1014395" y="318530"/>
                  </a:lnTo>
                  <a:lnTo>
                    <a:pt x="1019999" y="322707"/>
                  </a:lnTo>
                  <a:lnTo>
                    <a:pt x="1025603" y="326909"/>
                  </a:lnTo>
                  <a:lnTo>
                    <a:pt x="1031208" y="331134"/>
                  </a:lnTo>
                  <a:lnTo>
                    <a:pt x="1036812" y="335380"/>
                  </a:lnTo>
                  <a:lnTo>
                    <a:pt x="1042417" y="339643"/>
                  </a:lnTo>
                  <a:lnTo>
                    <a:pt x="1048021" y="343919"/>
                  </a:lnTo>
                  <a:lnTo>
                    <a:pt x="1053625" y="348205"/>
                  </a:lnTo>
                  <a:lnTo>
                    <a:pt x="1059230" y="352497"/>
                  </a:lnTo>
                  <a:lnTo>
                    <a:pt x="1064834" y="356789"/>
                  </a:lnTo>
                  <a:lnTo>
                    <a:pt x="1070439" y="361076"/>
                  </a:lnTo>
                  <a:lnTo>
                    <a:pt x="1076043" y="365354"/>
                  </a:lnTo>
                  <a:lnTo>
                    <a:pt x="1081647" y="369618"/>
                  </a:lnTo>
                  <a:lnTo>
                    <a:pt x="1087252" y="373862"/>
                  </a:lnTo>
                  <a:lnTo>
                    <a:pt x="1092856" y="378080"/>
                  </a:lnTo>
                  <a:lnTo>
                    <a:pt x="1098461" y="382268"/>
                  </a:lnTo>
                  <a:lnTo>
                    <a:pt x="1104065" y="386420"/>
                  </a:lnTo>
                  <a:lnTo>
                    <a:pt x="1109669" y="390532"/>
                  </a:lnTo>
                  <a:lnTo>
                    <a:pt x="1115274" y="394597"/>
                  </a:lnTo>
                  <a:lnTo>
                    <a:pt x="1120878" y="398611"/>
                  </a:lnTo>
                  <a:lnTo>
                    <a:pt x="1126482" y="402570"/>
                  </a:lnTo>
                  <a:lnTo>
                    <a:pt x="1132087" y="406469"/>
                  </a:lnTo>
                  <a:lnTo>
                    <a:pt x="1137691" y="410304"/>
                  </a:lnTo>
                  <a:lnTo>
                    <a:pt x="1143296" y="414071"/>
                  </a:lnTo>
                  <a:lnTo>
                    <a:pt x="1148900" y="417766"/>
                  </a:lnTo>
                  <a:lnTo>
                    <a:pt x="1154504" y="421388"/>
                  </a:lnTo>
                  <a:lnTo>
                    <a:pt x="1160109" y="424931"/>
                  </a:lnTo>
                  <a:lnTo>
                    <a:pt x="1165713" y="428395"/>
                  </a:lnTo>
                  <a:lnTo>
                    <a:pt x="1171318" y="431776"/>
                  </a:lnTo>
                  <a:lnTo>
                    <a:pt x="1176922" y="435073"/>
                  </a:lnTo>
                  <a:lnTo>
                    <a:pt x="1182526" y="438285"/>
                  </a:lnTo>
                  <a:lnTo>
                    <a:pt x="1188131" y="441409"/>
                  </a:lnTo>
                  <a:lnTo>
                    <a:pt x="1193735" y="444444"/>
                  </a:lnTo>
                  <a:lnTo>
                    <a:pt x="1199340" y="447391"/>
                  </a:lnTo>
                  <a:lnTo>
                    <a:pt x="1204944" y="450248"/>
                  </a:lnTo>
                  <a:lnTo>
                    <a:pt x="1210548" y="453015"/>
                  </a:lnTo>
                  <a:lnTo>
                    <a:pt x="1216153" y="455693"/>
                  </a:lnTo>
                  <a:lnTo>
                    <a:pt x="1221757" y="458285"/>
                  </a:lnTo>
                  <a:lnTo>
                    <a:pt x="1227362" y="460790"/>
                  </a:lnTo>
                  <a:lnTo>
                    <a:pt x="1232966" y="463212"/>
                  </a:lnTo>
                  <a:lnTo>
                    <a:pt x="1238570" y="465550"/>
                  </a:lnTo>
                  <a:lnTo>
                    <a:pt x="1244175" y="467808"/>
                  </a:lnTo>
                  <a:lnTo>
                    <a:pt x="1249779" y="469987"/>
                  </a:lnTo>
                  <a:lnTo>
                    <a:pt x="1255384" y="472089"/>
                  </a:lnTo>
                  <a:lnTo>
                    <a:pt x="1260988" y="474116"/>
                  </a:lnTo>
                  <a:lnTo>
                    <a:pt x="1266592" y="476069"/>
                  </a:lnTo>
                  <a:lnTo>
                    <a:pt x="1272197" y="477951"/>
                  </a:lnTo>
                  <a:lnTo>
                    <a:pt x="1277801" y="479763"/>
                  </a:lnTo>
                  <a:lnTo>
                    <a:pt x="1283406" y="481508"/>
                  </a:lnTo>
                  <a:lnTo>
                    <a:pt x="1289010" y="483187"/>
                  </a:lnTo>
                  <a:lnTo>
                    <a:pt x="1294614" y="484802"/>
                  </a:lnTo>
                  <a:lnTo>
                    <a:pt x="1300219" y="486356"/>
                  </a:lnTo>
                  <a:lnTo>
                    <a:pt x="1305823" y="487850"/>
                  </a:lnTo>
                  <a:lnTo>
                    <a:pt x="1311427" y="489286"/>
                  </a:lnTo>
                  <a:lnTo>
                    <a:pt x="1317032" y="490666"/>
                  </a:lnTo>
                  <a:lnTo>
                    <a:pt x="1322636" y="491992"/>
                  </a:lnTo>
                  <a:lnTo>
                    <a:pt x="1328241" y="493265"/>
                  </a:lnTo>
                  <a:lnTo>
                    <a:pt x="1333845" y="494488"/>
                  </a:lnTo>
                  <a:lnTo>
                    <a:pt x="1339449" y="495662"/>
                  </a:lnTo>
                  <a:lnTo>
                    <a:pt x="1345054" y="496790"/>
                  </a:lnTo>
                  <a:lnTo>
                    <a:pt x="1350658" y="497872"/>
                  </a:lnTo>
                  <a:lnTo>
                    <a:pt x="1356263" y="498910"/>
                  </a:lnTo>
                  <a:lnTo>
                    <a:pt x="1361867" y="499906"/>
                  </a:lnTo>
                  <a:lnTo>
                    <a:pt x="1367471" y="500862"/>
                  </a:lnTo>
                  <a:lnTo>
                    <a:pt x="1373076" y="501779"/>
                  </a:lnTo>
                  <a:lnTo>
                    <a:pt x="1378680" y="502658"/>
                  </a:lnTo>
                  <a:lnTo>
                    <a:pt x="1384285" y="503502"/>
                  </a:lnTo>
                  <a:lnTo>
                    <a:pt x="1389889" y="504312"/>
                  </a:lnTo>
                  <a:lnTo>
                    <a:pt x="1395493" y="505089"/>
                  </a:lnTo>
                  <a:lnTo>
                    <a:pt x="1401098" y="505834"/>
                  </a:lnTo>
                  <a:lnTo>
                    <a:pt x="1406702" y="506549"/>
                  </a:lnTo>
                  <a:lnTo>
                    <a:pt x="1412307" y="507236"/>
                  </a:lnTo>
                  <a:lnTo>
                    <a:pt x="1417911" y="507895"/>
                  </a:lnTo>
                  <a:lnTo>
                    <a:pt x="1423515" y="508529"/>
                  </a:lnTo>
                  <a:lnTo>
                    <a:pt x="1429120" y="509137"/>
                  </a:lnTo>
                  <a:lnTo>
                    <a:pt x="1434724" y="509723"/>
                  </a:lnTo>
                  <a:lnTo>
                    <a:pt x="1440329" y="510286"/>
                  </a:lnTo>
                  <a:lnTo>
                    <a:pt x="1445933" y="510828"/>
                  </a:lnTo>
                  <a:lnTo>
                    <a:pt x="1451537" y="511351"/>
                  </a:lnTo>
                  <a:lnTo>
                    <a:pt x="1457142" y="511855"/>
                  </a:lnTo>
                  <a:lnTo>
                    <a:pt x="1462746" y="512342"/>
                  </a:lnTo>
                  <a:lnTo>
                    <a:pt x="1468350" y="512813"/>
                  </a:lnTo>
                  <a:lnTo>
                    <a:pt x="1473955" y="513269"/>
                  </a:lnTo>
                  <a:lnTo>
                    <a:pt x="1479559" y="513711"/>
                  </a:lnTo>
                  <a:lnTo>
                    <a:pt x="1485164" y="514141"/>
                  </a:lnTo>
                  <a:lnTo>
                    <a:pt x="1490768" y="514560"/>
                  </a:lnTo>
                  <a:lnTo>
                    <a:pt x="1496372" y="514968"/>
                  </a:lnTo>
                  <a:lnTo>
                    <a:pt x="1501977" y="515367"/>
                  </a:lnTo>
                  <a:lnTo>
                    <a:pt x="1507581" y="515759"/>
                  </a:lnTo>
                  <a:lnTo>
                    <a:pt x="1513186" y="516144"/>
                  </a:lnTo>
                  <a:lnTo>
                    <a:pt x="1518790" y="516523"/>
                  </a:lnTo>
                  <a:lnTo>
                    <a:pt x="1524394" y="516899"/>
                  </a:lnTo>
                  <a:lnTo>
                    <a:pt x="1529999" y="517271"/>
                  </a:lnTo>
                  <a:lnTo>
                    <a:pt x="1535603" y="517641"/>
                  </a:lnTo>
                  <a:lnTo>
                    <a:pt x="1541208" y="518011"/>
                  </a:lnTo>
                  <a:lnTo>
                    <a:pt x="1546812" y="518382"/>
                  </a:lnTo>
                  <a:lnTo>
                    <a:pt x="1552416" y="518754"/>
                  </a:lnTo>
                  <a:lnTo>
                    <a:pt x="1558021" y="519130"/>
                  </a:lnTo>
                  <a:lnTo>
                    <a:pt x="1563625" y="519510"/>
                  </a:lnTo>
                  <a:lnTo>
                    <a:pt x="1569230" y="519896"/>
                  </a:lnTo>
                  <a:lnTo>
                    <a:pt x="1574834" y="520289"/>
                  </a:lnTo>
                  <a:lnTo>
                    <a:pt x="1580438" y="520691"/>
                  </a:lnTo>
                  <a:lnTo>
                    <a:pt x="1586043" y="521103"/>
                  </a:lnTo>
                  <a:lnTo>
                    <a:pt x="1591647" y="521526"/>
                  </a:lnTo>
                  <a:lnTo>
                    <a:pt x="1597252" y="521963"/>
                  </a:lnTo>
                  <a:lnTo>
                    <a:pt x="1602856" y="522414"/>
                  </a:lnTo>
                  <a:lnTo>
                    <a:pt x="1608460" y="522881"/>
                  </a:lnTo>
                  <a:lnTo>
                    <a:pt x="1614065" y="523366"/>
                  </a:lnTo>
                  <a:lnTo>
                    <a:pt x="1619669" y="523870"/>
                  </a:lnTo>
                  <a:lnTo>
                    <a:pt x="1625273" y="524396"/>
                  </a:lnTo>
                  <a:lnTo>
                    <a:pt x="1630878" y="524944"/>
                  </a:lnTo>
                  <a:lnTo>
                    <a:pt x="1636482" y="525516"/>
                  </a:lnTo>
                  <a:lnTo>
                    <a:pt x="1642087" y="526114"/>
                  </a:lnTo>
                  <a:lnTo>
                    <a:pt x="1647691" y="526739"/>
                  </a:lnTo>
                  <a:lnTo>
                    <a:pt x="1653295" y="527390"/>
                  </a:lnTo>
                  <a:lnTo>
                    <a:pt x="1658900" y="528069"/>
                  </a:lnTo>
                  <a:lnTo>
                    <a:pt x="1664504" y="528777"/>
                  </a:lnTo>
                  <a:lnTo>
                    <a:pt x="1670109" y="529514"/>
                  </a:lnTo>
                  <a:lnTo>
                    <a:pt x="1675713" y="530281"/>
                  </a:lnTo>
                  <a:lnTo>
                    <a:pt x="1681317" y="531079"/>
                  </a:lnTo>
                  <a:lnTo>
                    <a:pt x="1686922" y="531907"/>
                  </a:lnTo>
                  <a:lnTo>
                    <a:pt x="1692526" y="532766"/>
                  </a:lnTo>
                  <a:lnTo>
                    <a:pt x="1698131" y="533657"/>
                  </a:lnTo>
                  <a:lnTo>
                    <a:pt x="1703735" y="534580"/>
                  </a:lnTo>
                  <a:lnTo>
                    <a:pt x="1709339" y="535534"/>
                  </a:lnTo>
                  <a:lnTo>
                    <a:pt x="1714944" y="536520"/>
                  </a:lnTo>
                  <a:lnTo>
                    <a:pt x="1720548" y="537536"/>
                  </a:lnTo>
                  <a:lnTo>
                    <a:pt x="1726153" y="538584"/>
                  </a:lnTo>
                  <a:lnTo>
                    <a:pt x="1731757" y="539661"/>
                  </a:lnTo>
                  <a:lnTo>
                    <a:pt x="1737361" y="540768"/>
                  </a:lnTo>
                  <a:lnTo>
                    <a:pt x="1742966" y="541903"/>
                  </a:lnTo>
                  <a:lnTo>
                    <a:pt x="1748570" y="543064"/>
                  </a:lnTo>
                  <a:lnTo>
                    <a:pt x="1754175" y="544252"/>
                  </a:lnTo>
                  <a:lnTo>
                    <a:pt x="1759779" y="545464"/>
                  </a:lnTo>
                  <a:lnTo>
                    <a:pt x="1765383" y="546698"/>
                  </a:lnTo>
                  <a:lnTo>
                    <a:pt x="1770988" y="547953"/>
                  </a:lnTo>
                  <a:lnTo>
                    <a:pt x="1776592" y="549226"/>
                  </a:lnTo>
                  <a:lnTo>
                    <a:pt x="1782196" y="550516"/>
                  </a:lnTo>
                  <a:lnTo>
                    <a:pt x="1787801" y="551819"/>
                  </a:lnTo>
                  <a:lnTo>
                    <a:pt x="1793405" y="553134"/>
                  </a:lnTo>
                  <a:lnTo>
                    <a:pt x="1799010" y="554458"/>
                  </a:lnTo>
                  <a:lnTo>
                    <a:pt x="1804614" y="555788"/>
                  </a:lnTo>
                  <a:lnTo>
                    <a:pt x="1810218" y="557121"/>
                  </a:lnTo>
                  <a:lnTo>
                    <a:pt x="1815823" y="558456"/>
                  </a:lnTo>
                  <a:lnTo>
                    <a:pt x="1821427" y="559788"/>
                  </a:lnTo>
                  <a:lnTo>
                    <a:pt x="1827032" y="561115"/>
                  </a:lnTo>
                  <a:lnTo>
                    <a:pt x="1832636" y="562435"/>
                  </a:lnTo>
                  <a:lnTo>
                    <a:pt x="1838240" y="563744"/>
                  </a:lnTo>
                  <a:lnTo>
                    <a:pt x="1843845" y="565040"/>
                  </a:lnTo>
                  <a:lnTo>
                    <a:pt x="1849449" y="566321"/>
                  </a:lnTo>
                  <a:lnTo>
                    <a:pt x="1855054" y="567584"/>
                  </a:lnTo>
                  <a:lnTo>
                    <a:pt x="1860658" y="568827"/>
                  </a:lnTo>
                  <a:lnTo>
                    <a:pt x="1866262" y="570047"/>
                  </a:lnTo>
                  <a:lnTo>
                    <a:pt x="1871867" y="571244"/>
                  </a:lnTo>
                  <a:lnTo>
                    <a:pt x="1877471" y="572414"/>
                  </a:lnTo>
                  <a:lnTo>
                    <a:pt x="1883076" y="573557"/>
                  </a:lnTo>
                  <a:lnTo>
                    <a:pt x="1883076" y="5735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327968" y="4266734"/>
              <a:ext cx="246593" cy="70660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644151" y="279024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644151" y="2613590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644151" y="243693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644151" y="226028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644151" y="2083635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644151" y="2083635"/>
              <a:ext cx="1883076" cy="164628"/>
            </a:xfrm>
            <a:custGeom>
              <a:avLst/>
              <a:pathLst>
                <a:path w="1883076" h="164628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38"/>
                  </a:lnTo>
                  <a:lnTo>
                    <a:pt x="1877471" y="40"/>
                  </a:lnTo>
                  <a:lnTo>
                    <a:pt x="1871867" y="42"/>
                  </a:lnTo>
                  <a:lnTo>
                    <a:pt x="1866262" y="44"/>
                  </a:lnTo>
                  <a:lnTo>
                    <a:pt x="1860658" y="46"/>
                  </a:lnTo>
                  <a:lnTo>
                    <a:pt x="1855054" y="48"/>
                  </a:lnTo>
                  <a:lnTo>
                    <a:pt x="1849449" y="50"/>
                  </a:lnTo>
                  <a:lnTo>
                    <a:pt x="1843845" y="52"/>
                  </a:lnTo>
                  <a:lnTo>
                    <a:pt x="1838240" y="55"/>
                  </a:lnTo>
                  <a:lnTo>
                    <a:pt x="1832636" y="57"/>
                  </a:lnTo>
                  <a:lnTo>
                    <a:pt x="1827032" y="60"/>
                  </a:lnTo>
                  <a:lnTo>
                    <a:pt x="1821427" y="62"/>
                  </a:lnTo>
                  <a:lnTo>
                    <a:pt x="1815823" y="65"/>
                  </a:lnTo>
                  <a:lnTo>
                    <a:pt x="1810218" y="68"/>
                  </a:lnTo>
                  <a:lnTo>
                    <a:pt x="1804614" y="71"/>
                  </a:lnTo>
                  <a:lnTo>
                    <a:pt x="1799010" y="75"/>
                  </a:lnTo>
                  <a:lnTo>
                    <a:pt x="1793405" y="78"/>
                  </a:lnTo>
                  <a:lnTo>
                    <a:pt x="1787801" y="81"/>
                  </a:lnTo>
                  <a:lnTo>
                    <a:pt x="1782196" y="85"/>
                  </a:lnTo>
                  <a:lnTo>
                    <a:pt x="1776592" y="89"/>
                  </a:lnTo>
                  <a:lnTo>
                    <a:pt x="1770988" y="93"/>
                  </a:lnTo>
                  <a:lnTo>
                    <a:pt x="1765383" y="97"/>
                  </a:lnTo>
                  <a:lnTo>
                    <a:pt x="1759779" y="101"/>
                  </a:lnTo>
                  <a:lnTo>
                    <a:pt x="1754175" y="105"/>
                  </a:lnTo>
                  <a:lnTo>
                    <a:pt x="1748570" y="110"/>
                  </a:lnTo>
                  <a:lnTo>
                    <a:pt x="1742966" y="114"/>
                  </a:lnTo>
                  <a:lnTo>
                    <a:pt x="1737361" y="119"/>
                  </a:lnTo>
                  <a:lnTo>
                    <a:pt x="1731757" y="124"/>
                  </a:lnTo>
                  <a:lnTo>
                    <a:pt x="1726153" y="130"/>
                  </a:lnTo>
                  <a:lnTo>
                    <a:pt x="1720548" y="135"/>
                  </a:lnTo>
                  <a:lnTo>
                    <a:pt x="1714944" y="140"/>
                  </a:lnTo>
                  <a:lnTo>
                    <a:pt x="1709339" y="146"/>
                  </a:lnTo>
                  <a:lnTo>
                    <a:pt x="1703735" y="152"/>
                  </a:lnTo>
                  <a:lnTo>
                    <a:pt x="1698131" y="158"/>
                  </a:lnTo>
                  <a:lnTo>
                    <a:pt x="1692526" y="164"/>
                  </a:lnTo>
                  <a:lnTo>
                    <a:pt x="1686922" y="170"/>
                  </a:lnTo>
                  <a:lnTo>
                    <a:pt x="1681317" y="176"/>
                  </a:lnTo>
                  <a:lnTo>
                    <a:pt x="1675713" y="182"/>
                  </a:lnTo>
                  <a:lnTo>
                    <a:pt x="1670109" y="189"/>
                  </a:lnTo>
                  <a:lnTo>
                    <a:pt x="1664504" y="195"/>
                  </a:lnTo>
                  <a:lnTo>
                    <a:pt x="1658900" y="202"/>
                  </a:lnTo>
                  <a:lnTo>
                    <a:pt x="1653295" y="208"/>
                  </a:lnTo>
                  <a:lnTo>
                    <a:pt x="1647691" y="215"/>
                  </a:lnTo>
                  <a:lnTo>
                    <a:pt x="1642087" y="221"/>
                  </a:lnTo>
                  <a:lnTo>
                    <a:pt x="1636482" y="228"/>
                  </a:lnTo>
                  <a:lnTo>
                    <a:pt x="1630878" y="234"/>
                  </a:lnTo>
                  <a:lnTo>
                    <a:pt x="1625273" y="240"/>
                  </a:lnTo>
                  <a:lnTo>
                    <a:pt x="1619669" y="246"/>
                  </a:lnTo>
                  <a:lnTo>
                    <a:pt x="1614065" y="252"/>
                  </a:lnTo>
                  <a:lnTo>
                    <a:pt x="1608460" y="257"/>
                  </a:lnTo>
                  <a:lnTo>
                    <a:pt x="1602856" y="262"/>
                  </a:lnTo>
                  <a:lnTo>
                    <a:pt x="1597252" y="267"/>
                  </a:lnTo>
                  <a:lnTo>
                    <a:pt x="1591647" y="272"/>
                  </a:lnTo>
                  <a:lnTo>
                    <a:pt x="1586043" y="276"/>
                  </a:lnTo>
                  <a:lnTo>
                    <a:pt x="1580438" y="280"/>
                  </a:lnTo>
                  <a:lnTo>
                    <a:pt x="1574834" y="283"/>
                  </a:lnTo>
                  <a:lnTo>
                    <a:pt x="1569230" y="286"/>
                  </a:lnTo>
                  <a:lnTo>
                    <a:pt x="1563625" y="288"/>
                  </a:lnTo>
                  <a:lnTo>
                    <a:pt x="1558021" y="290"/>
                  </a:lnTo>
                  <a:lnTo>
                    <a:pt x="1552416" y="292"/>
                  </a:lnTo>
                  <a:lnTo>
                    <a:pt x="1546812" y="292"/>
                  </a:lnTo>
                  <a:lnTo>
                    <a:pt x="1541208" y="293"/>
                  </a:lnTo>
                  <a:lnTo>
                    <a:pt x="1535603" y="293"/>
                  </a:lnTo>
                  <a:lnTo>
                    <a:pt x="1529999" y="292"/>
                  </a:lnTo>
                  <a:lnTo>
                    <a:pt x="1524394" y="291"/>
                  </a:lnTo>
                  <a:lnTo>
                    <a:pt x="1518790" y="289"/>
                  </a:lnTo>
                  <a:lnTo>
                    <a:pt x="1513186" y="287"/>
                  </a:lnTo>
                  <a:lnTo>
                    <a:pt x="1507581" y="284"/>
                  </a:lnTo>
                  <a:lnTo>
                    <a:pt x="1501977" y="281"/>
                  </a:lnTo>
                  <a:lnTo>
                    <a:pt x="1496372" y="278"/>
                  </a:lnTo>
                  <a:lnTo>
                    <a:pt x="1490768" y="274"/>
                  </a:lnTo>
                  <a:lnTo>
                    <a:pt x="1485164" y="269"/>
                  </a:lnTo>
                  <a:lnTo>
                    <a:pt x="1479559" y="265"/>
                  </a:lnTo>
                  <a:lnTo>
                    <a:pt x="1473955" y="260"/>
                  </a:lnTo>
                  <a:lnTo>
                    <a:pt x="1468350" y="255"/>
                  </a:lnTo>
                  <a:lnTo>
                    <a:pt x="1462746" y="250"/>
                  </a:lnTo>
                  <a:lnTo>
                    <a:pt x="1457142" y="244"/>
                  </a:lnTo>
                  <a:lnTo>
                    <a:pt x="1451537" y="239"/>
                  </a:lnTo>
                  <a:lnTo>
                    <a:pt x="1445933" y="233"/>
                  </a:lnTo>
                  <a:lnTo>
                    <a:pt x="1440329" y="228"/>
                  </a:lnTo>
                  <a:lnTo>
                    <a:pt x="1434724" y="222"/>
                  </a:lnTo>
                  <a:lnTo>
                    <a:pt x="1429120" y="216"/>
                  </a:lnTo>
                  <a:lnTo>
                    <a:pt x="1423515" y="211"/>
                  </a:lnTo>
                  <a:lnTo>
                    <a:pt x="1417911" y="205"/>
                  </a:lnTo>
                  <a:lnTo>
                    <a:pt x="1412307" y="199"/>
                  </a:lnTo>
                  <a:lnTo>
                    <a:pt x="1406702" y="194"/>
                  </a:lnTo>
                  <a:lnTo>
                    <a:pt x="1401098" y="188"/>
                  </a:lnTo>
                  <a:lnTo>
                    <a:pt x="1395493" y="183"/>
                  </a:lnTo>
                  <a:lnTo>
                    <a:pt x="1389889" y="178"/>
                  </a:lnTo>
                  <a:lnTo>
                    <a:pt x="1384285" y="173"/>
                  </a:lnTo>
                  <a:lnTo>
                    <a:pt x="1378680" y="168"/>
                  </a:lnTo>
                  <a:lnTo>
                    <a:pt x="1373076" y="163"/>
                  </a:lnTo>
                  <a:lnTo>
                    <a:pt x="1367471" y="159"/>
                  </a:lnTo>
                  <a:lnTo>
                    <a:pt x="1361867" y="154"/>
                  </a:lnTo>
                  <a:lnTo>
                    <a:pt x="1356263" y="150"/>
                  </a:lnTo>
                  <a:lnTo>
                    <a:pt x="1350658" y="146"/>
                  </a:lnTo>
                  <a:lnTo>
                    <a:pt x="1345054" y="142"/>
                  </a:lnTo>
                  <a:lnTo>
                    <a:pt x="1339449" y="138"/>
                  </a:lnTo>
                  <a:lnTo>
                    <a:pt x="1333845" y="134"/>
                  </a:lnTo>
                  <a:lnTo>
                    <a:pt x="1328241" y="130"/>
                  </a:lnTo>
                  <a:lnTo>
                    <a:pt x="1322636" y="127"/>
                  </a:lnTo>
                  <a:lnTo>
                    <a:pt x="1317032" y="124"/>
                  </a:lnTo>
                  <a:lnTo>
                    <a:pt x="1311427" y="121"/>
                  </a:lnTo>
                  <a:lnTo>
                    <a:pt x="1305823" y="118"/>
                  </a:lnTo>
                  <a:lnTo>
                    <a:pt x="1300219" y="115"/>
                  </a:lnTo>
                  <a:lnTo>
                    <a:pt x="1294614" y="112"/>
                  </a:lnTo>
                  <a:lnTo>
                    <a:pt x="1289010" y="110"/>
                  </a:lnTo>
                  <a:lnTo>
                    <a:pt x="1283406" y="107"/>
                  </a:lnTo>
                  <a:lnTo>
                    <a:pt x="1277801" y="105"/>
                  </a:lnTo>
                  <a:lnTo>
                    <a:pt x="1272197" y="103"/>
                  </a:lnTo>
                  <a:lnTo>
                    <a:pt x="1266592" y="100"/>
                  </a:lnTo>
                  <a:lnTo>
                    <a:pt x="1260988" y="98"/>
                  </a:lnTo>
                  <a:lnTo>
                    <a:pt x="1255384" y="97"/>
                  </a:lnTo>
                  <a:lnTo>
                    <a:pt x="1249779" y="95"/>
                  </a:lnTo>
                  <a:lnTo>
                    <a:pt x="1244175" y="93"/>
                  </a:lnTo>
                  <a:lnTo>
                    <a:pt x="1238570" y="92"/>
                  </a:lnTo>
                  <a:lnTo>
                    <a:pt x="1232966" y="90"/>
                  </a:lnTo>
                  <a:lnTo>
                    <a:pt x="1227362" y="89"/>
                  </a:lnTo>
                  <a:lnTo>
                    <a:pt x="1221757" y="87"/>
                  </a:lnTo>
                  <a:lnTo>
                    <a:pt x="1216153" y="86"/>
                  </a:lnTo>
                  <a:lnTo>
                    <a:pt x="1210548" y="85"/>
                  </a:lnTo>
                  <a:lnTo>
                    <a:pt x="1204944" y="84"/>
                  </a:lnTo>
                  <a:lnTo>
                    <a:pt x="1199340" y="83"/>
                  </a:lnTo>
                  <a:lnTo>
                    <a:pt x="1193735" y="82"/>
                  </a:lnTo>
                  <a:lnTo>
                    <a:pt x="1188131" y="81"/>
                  </a:lnTo>
                  <a:lnTo>
                    <a:pt x="1182526" y="81"/>
                  </a:lnTo>
                  <a:lnTo>
                    <a:pt x="1176922" y="80"/>
                  </a:lnTo>
                  <a:lnTo>
                    <a:pt x="1171318" y="79"/>
                  </a:lnTo>
                  <a:lnTo>
                    <a:pt x="1165713" y="79"/>
                  </a:lnTo>
                  <a:lnTo>
                    <a:pt x="1160109" y="78"/>
                  </a:lnTo>
                  <a:lnTo>
                    <a:pt x="1154504" y="78"/>
                  </a:lnTo>
                  <a:lnTo>
                    <a:pt x="1148900" y="78"/>
                  </a:lnTo>
                  <a:lnTo>
                    <a:pt x="1143296" y="77"/>
                  </a:lnTo>
                  <a:lnTo>
                    <a:pt x="1137691" y="77"/>
                  </a:lnTo>
                  <a:lnTo>
                    <a:pt x="1132087" y="77"/>
                  </a:lnTo>
                  <a:lnTo>
                    <a:pt x="1126482" y="77"/>
                  </a:lnTo>
                  <a:lnTo>
                    <a:pt x="1120878" y="77"/>
                  </a:lnTo>
                  <a:lnTo>
                    <a:pt x="1115274" y="77"/>
                  </a:lnTo>
                  <a:lnTo>
                    <a:pt x="1109669" y="77"/>
                  </a:lnTo>
                  <a:lnTo>
                    <a:pt x="1104065" y="77"/>
                  </a:lnTo>
                  <a:lnTo>
                    <a:pt x="1098461" y="77"/>
                  </a:lnTo>
                  <a:lnTo>
                    <a:pt x="1092856" y="77"/>
                  </a:lnTo>
                  <a:lnTo>
                    <a:pt x="1087252" y="77"/>
                  </a:lnTo>
                  <a:lnTo>
                    <a:pt x="1081647" y="78"/>
                  </a:lnTo>
                  <a:lnTo>
                    <a:pt x="1076043" y="78"/>
                  </a:lnTo>
                  <a:lnTo>
                    <a:pt x="1070439" y="79"/>
                  </a:lnTo>
                  <a:lnTo>
                    <a:pt x="1064834" y="79"/>
                  </a:lnTo>
                  <a:lnTo>
                    <a:pt x="1059230" y="80"/>
                  </a:lnTo>
                  <a:lnTo>
                    <a:pt x="1053625" y="80"/>
                  </a:lnTo>
                  <a:lnTo>
                    <a:pt x="1048021" y="81"/>
                  </a:lnTo>
                  <a:lnTo>
                    <a:pt x="1042417" y="81"/>
                  </a:lnTo>
                  <a:lnTo>
                    <a:pt x="1036812" y="82"/>
                  </a:lnTo>
                  <a:lnTo>
                    <a:pt x="1031208" y="83"/>
                  </a:lnTo>
                  <a:lnTo>
                    <a:pt x="1025603" y="84"/>
                  </a:lnTo>
                  <a:lnTo>
                    <a:pt x="1019999" y="85"/>
                  </a:lnTo>
                  <a:lnTo>
                    <a:pt x="1014395" y="85"/>
                  </a:lnTo>
                  <a:lnTo>
                    <a:pt x="1008790" y="86"/>
                  </a:lnTo>
                  <a:lnTo>
                    <a:pt x="1003186" y="87"/>
                  </a:lnTo>
                  <a:lnTo>
                    <a:pt x="997581" y="89"/>
                  </a:lnTo>
                  <a:lnTo>
                    <a:pt x="991977" y="90"/>
                  </a:lnTo>
                  <a:lnTo>
                    <a:pt x="986373" y="91"/>
                  </a:lnTo>
                  <a:lnTo>
                    <a:pt x="980768" y="92"/>
                  </a:lnTo>
                  <a:lnTo>
                    <a:pt x="975164" y="94"/>
                  </a:lnTo>
                  <a:lnTo>
                    <a:pt x="969559" y="95"/>
                  </a:lnTo>
                  <a:lnTo>
                    <a:pt x="963955" y="97"/>
                  </a:lnTo>
                  <a:lnTo>
                    <a:pt x="958351" y="98"/>
                  </a:lnTo>
                  <a:lnTo>
                    <a:pt x="952746" y="100"/>
                  </a:lnTo>
                  <a:lnTo>
                    <a:pt x="947142" y="101"/>
                  </a:lnTo>
                  <a:lnTo>
                    <a:pt x="941538" y="103"/>
                  </a:lnTo>
                  <a:lnTo>
                    <a:pt x="935933" y="105"/>
                  </a:lnTo>
                  <a:lnTo>
                    <a:pt x="930329" y="107"/>
                  </a:lnTo>
                  <a:lnTo>
                    <a:pt x="924724" y="109"/>
                  </a:lnTo>
                  <a:lnTo>
                    <a:pt x="919120" y="111"/>
                  </a:lnTo>
                  <a:lnTo>
                    <a:pt x="913516" y="113"/>
                  </a:lnTo>
                  <a:lnTo>
                    <a:pt x="907911" y="116"/>
                  </a:lnTo>
                  <a:lnTo>
                    <a:pt x="902307" y="118"/>
                  </a:lnTo>
                  <a:lnTo>
                    <a:pt x="896702" y="121"/>
                  </a:lnTo>
                  <a:lnTo>
                    <a:pt x="891098" y="123"/>
                  </a:lnTo>
                  <a:lnTo>
                    <a:pt x="885494" y="126"/>
                  </a:lnTo>
                  <a:lnTo>
                    <a:pt x="879889" y="129"/>
                  </a:lnTo>
                  <a:lnTo>
                    <a:pt x="874285" y="132"/>
                  </a:lnTo>
                  <a:lnTo>
                    <a:pt x="868680" y="135"/>
                  </a:lnTo>
                  <a:lnTo>
                    <a:pt x="863076" y="138"/>
                  </a:lnTo>
                  <a:lnTo>
                    <a:pt x="857472" y="142"/>
                  </a:lnTo>
                  <a:lnTo>
                    <a:pt x="851867" y="145"/>
                  </a:lnTo>
                  <a:lnTo>
                    <a:pt x="846263" y="149"/>
                  </a:lnTo>
                  <a:lnTo>
                    <a:pt x="840658" y="153"/>
                  </a:lnTo>
                  <a:lnTo>
                    <a:pt x="835054" y="157"/>
                  </a:lnTo>
                  <a:lnTo>
                    <a:pt x="829450" y="161"/>
                  </a:lnTo>
                  <a:lnTo>
                    <a:pt x="823845" y="165"/>
                  </a:lnTo>
                  <a:lnTo>
                    <a:pt x="818241" y="170"/>
                  </a:lnTo>
                  <a:lnTo>
                    <a:pt x="812636" y="175"/>
                  </a:lnTo>
                  <a:lnTo>
                    <a:pt x="807032" y="180"/>
                  </a:lnTo>
                  <a:lnTo>
                    <a:pt x="801428" y="185"/>
                  </a:lnTo>
                  <a:lnTo>
                    <a:pt x="795823" y="190"/>
                  </a:lnTo>
                  <a:lnTo>
                    <a:pt x="790219" y="196"/>
                  </a:lnTo>
                  <a:lnTo>
                    <a:pt x="784615" y="202"/>
                  </a:lnTo>
                  <a:lnTo>
                    <a:pt x="779010" y="208"/>
                  </a:lnTo>
                  <a:lnTo>
                    <a:pt x="773406" y="214"/>
                  </a:lnTo>
                  <a:lnTo>
                    <a:pt x="767801" y="221"/>
                  </a:lnTo>
                  <a:lnTo>
                    <a:pt x="762197" y="228"/>
                  </a:lnTo>
                  <a:lnTo>
                    <a:pt x="756593" y="235"/>
                  </a:lnTo>
                  <a:lnTo>
                    <a:pt x="750988" y="243"/>
                  </a:lnTo>
                  <a:lnTo>
                    <a:pt x="745384" y="251"/>
                  </a:lnTo>
                  <a:lnTo>
                    <a:pt x="739779" y="259"/>
                  </a:lnTo>
                  <a:lnTo>
                    <a:pt x="734175" y="268"/>
                  </a:lnTo>
                  <a:lnTo>
                    <a:pt x="728571" y="277"/>
                  </a:lnTo>
                  <a:lnTo>
                    <a:pt x="722966" y="287"/>
                  </a:lnTo>
                  <a:lnTo>
                    <a:pt x="717362" y="297"/>
                  </a:lnTo>
                  <a:lnTo>
                    <a:pt x="711757" y="308"/>
                  </a:lnTo>
                  <a:lnTo>
                    <a:pt x="706153" y="319"/>
                  </a:lnTo>
                  <a:lnTo>
                    <a:pt x="700549" y="330"/>
                  </a:lnTo>
                  <a:lnTo>
                    <a:pt x="694944" y="343"/>
                  </a:lnTo>
                  <a:lnTo>
                    <a:pt x="689340" y="355"/>
                  </a:lnTo>
                  <a:lnTo>
                    <a:pt x="683735" y="369"/>
                  </a:lnTo>
                  <a:lnTo>
                    <a:pt x="678131" y="383"/>
                  </a:lnTo>
                  <a:lnTo>
                    <a:pt x="672527" y="397"/>
                  </a:lnTo>
                  <a:lnTo>
                    <a:pt x="666922" y="413"/>
                  </a:lnTo>
                  <a:lnTo>
                    <a:pt x="661318" y="429"/>
                  </a:lnTo>
                  <a:lnTo>
                    <a:pt x="655713" y="446"/>
                  </a:lnTo>
                  <a:lnTo>
                    <a:pt x="650109" y="464"/>
                  </a:lnTo>
                  <a:lnTo>
                    <a:pt x="644505" y="483"/>
                  </a:lnTo>
                  <a:lnTo>
                    <a:pt x="638900" y="502"/>
                  </a:lnTo>
                  <a:lnTo>
                    <a:pt x="633296" y="523"/>
                  </a:lnTo>
                  <a:lnTo>
                    <a:pt x="627692" y="545"/>
                  </a:lnTo>
                  <a:lnTo>
                    <a:pt x="622087" y="568"/>
                  </a:lnTo>
                  <a:lnTo>
                    <a:pt x="616483" y="592"/>
                  </a:lnTo>
                  <a:lnTo>
                    <a:pt x="610878" y="617"/>
                  </a:lnTo>
                  <a:lnTo>
                    <a:pt x="605274" y="644"/>
                  </a:lnTo>
                  <a:lnTo>
                    <a:pt x="599670" y="672"/>
                  </a:lnTo>
                  <a:lnTo>
                    <a:pt x="594065" y="701"/>
                  </a:lnTo>
                  <a:lnTo>
                    <a:pt x="588461" y="732"/>
                  </a:lnTo>
                  <a:lnTo>
                    <a:pt x="582856" y="765"/>
                  </a:lnTo>
                  <a:lnTo>
                    <a:pt x="577252" y="800"/>
                  </a:lnTo>
                  <a:lnTo>
                    <a:pt x="571648" y="836"/>
                  </a:lnTo>
                  <a:lnTo>
                    <a:pt x="566043" y="874"/>
                  </a:lnTo>
                  <a:lnTo>
                    <a:pt x="560439" y="914"/>
                  </a:lnTo>
                  <a:lnTo>
                    <a:pt x="554834" y="957"/>
                  </a:lnTo>
                  <a:lnTo>
                    <a:pt x="549230" y="1002"/>
                  </a:lnTo>
                  <a:lnTo>
                    <a:pt x="543626" y="1049"/>
                  </a:lnTo>
                  <a:lnTo>
                    <a:pt x="538021" y="1099"/>
                  </a:lnTo>
                  <a:lnTo>
                    <a:pt x="532417" y="1151"/>
                  </a:lnTo>
                  <a:lnTo>
                    <a:pt x="526812" y="1207"/>
                  </a:lnTo>
                  <a:lnTo>
                    <a:pt x="521208" y="1265"/>
                  </a:lnTo>
                  <a:lnTo>
                    <a:pt x="515604" y="1327"/>
                  </a:lnTo>
                  <a:lnTo>
                    <a:pt x="509999" y="1392"/>
                  </a:lnTo>
                  <a:lnTo>
                    <a:pt x="504395" y="1461"/>
                  </a:lnTo>
                  <a:lnTo>
                    <a:pt x="498790" y="1534"/>
                  </a:lnTo>
                  <a:lnTo>
                    <a:pt x="493186" y="1611"/>
                  </a:lnTo>
                  <a:lnTo>
                    <a:pt x="487582" y="1692"/>
                  </a:lnTo>
                  <a:lnTo>
                    <a:pt x="481977" y="1778"/>
                  </a:lnTo>
                  <a:lnTo>
                    <a:pt x="476373" y="1869"/>
                  </a:lnTo>
                  <a:lnTo>
                    <a:pt x="470769" y="1965"/>
                  </a:lnTo>
                  <a:lnTo>
                    <a:pt x="465164" y="2066"/>
                  </a:lnTo>
                  <a:lnTo>
                    <a:pt x="459560" y="2173"/>
                  </a:lnTo>
                  <a:lnTo>
                    <a:pt x="453955" y="2287"/>
                  </a:lnTo>
                  <a:lnTo>
                    <a:pt x="448351" y="2407"/>
                  </a:lnTo>
                  <a:lnTo>
                    <a:pt x="442747" y="2533"/>
                  </a:lnTo>
                  <a:lnTo>
                    <a:pt x="437142" y="2668"/>
                  </a:lnTo>
                  <a:lnTo>
                    <a:pt x="431538" y="2810"/>
                  </a:lnTo>
                  <a:lnTo>
                    <a:pt x="425933" y="2960"/>
                  </a:lnTo>
                  <a:lnTo>
                    <a:pt x="420329" y="3119"/>
                  </a:lnTo>
                  <a:lnTo>
                    <a:pt x="414725" y="3287"/>
                  </a:lnTo>
                  <a:lnTo>
                    <a:pt x="409120" y="3465"/>
                  </a:lnTo>
                  <a:lnTo>
                    <a:pt x="403516" y="3654"/>
                  </a:lnTo>
                  <a:lnTo>
                    <a:pt x="397911" y="3854"/>
                  </a:lnTo>
                  <a:lnTo>
                    <a:pt x="392307" y="4065"/>
                  </a:lnTo>
                  <a:lnTo>
                    <a:pt x="386703" y="4289"/>
                  </a:lnTo>
                  <a:lnTo>
                    <a:pt x="381098" y="4526"/>
                  </a:lnTo>
                  <a:lnTo>
                    <a:pt x="375494" y="4777"/>
                  </a:lnTo>
                  <a:lnTo>
                    <a:pt x="369889" y="5043"/>
                  </a:lnTo>
                  <a:lnTo>
                    <a:pt x="364285" y="5325"/>
                  </a:lnTo>
                  <a:lnTo>
                    <a:pt x="358681" y="5623"/>
                  </a:lnTo>
                  <a:lnTo>
                    <a:pt x="353076" y="5939"/>
                  </a:lnTo>
                  <a:lnTo>
                    <a:pt x="347472" y="6273"/>
                  </a:lnTo>
                  <a:lnTo>
                    <a:pt x="341867" y="6628"/>
                  </a:lnTo>
                  <a:lnTo>
                    <a:pt x="336263" y="7003"/>
                  </a:lnTo>
                  <a:lnTo>
                    <a:pt x="330659" y="7401"/>
                  </a:lnTo>
                  <a:lnTo>
                    <a:pt x="325054" y="7822"/>
                  </a:lnTo>
                  <a:lnTo>
                    <a:pt x="319450" y="8268"/>
                  </a:lnTo>
                  <a:lnTo>
                    <a:pt x="313846" y="8741"/>
                  </a:lnTo>
                  <a:lnTo>
                    <a:pt x="308241" y="9241"/>
                  </a:lnTo>
                  <a:lnTo>
                    <a:pt x="302637" y="9771"/>
                  </a:lnTo>
                  <a:lnTo>
                    <a:pt x="297032" y="10333"/>
                  </a:lnTo>
                  <a:lnTo>
                    <a:pt x="291428" y="10927"/>
                  </a:lnTo>
                  <a:lnTo>
                    <a:pt x="285824" y="11556"/>
                  </a:lnTo>
                  <a:lnTo>
                    <a:pt x="280219" y="12222"/>
                  </a:lnTo>
                  <a:lnTo>
                    <a:pt x="274615" y="12928"/>
                  </a:lnTo>
                  <a:lnTo>
                    <a:pt x="269010" y="13674"/>
                  </a:lnTo>
                  <a:lnTo>
                    <a:pt x="263406" y="14464"/>
                  </a:lnTo>
                  <a:lnTo>
                    <a:pt x="257802" y="15299"/>
                  </a:lnTo>
                  <a:lnTo>
                    <a:pt x="252197" y="16183"/>
                  </a:lnTo>
                  <a:lnTo>
                    <a:pt x="246593" y="17118"/>
                  </a:lnTo>
                  <a:lnTo>
                    <a:pt x="240988" y="18107"/>
                  </a:lnTo>
                  <a:lnTo>
                    <a:pt x="235384" y="19153"/>
                  </a:lnTo>
                  <a:lnTo>
                    <a:pt x="229780" y="20258"/>
                  </a:lnTo>
                  <a:lnTo>
                    <a:pt x="224175" y="21426"/>
                  </a:lnTo>
                  <a:lnTo>
                    <a:pt x="218571" y="22660"/>
                  </a:lnTo>
                  <a:lnTo>
                    <a:pt x="212966" y="23963"/>
                  </a:lnTo>
                  <a:lnTo>
                    <a:pt x="207362" y="25339"/>
                  </a:lnTo>
                  <a:lnTo>
                    <a:pt x="201758" y="26791"/>
                  </a:lnTo>
                  <a:lnTo>
                    <a:pt x="196153" y="28324"/>
                  </a:lnTo>
                  <a:lnTo>
                    <a:pt x="190549" y="29940"/>
                  </a:lnTo>
                  <a:lnTo>
                    <a:pt x="184944" y="31645"/>
                  </a:lnTo>
                  <a:lnTo>
                    <a:pt x="179340" y="33442"/>
                  </a:lnTo>
                  <a:lnTo>
                    <a:pt x="173736" y="35335"/>
                  </a:lnTo>
                  <a:lnTo>
                    <a:pt x="168131" y="37328"/>
                  </a:lnTo>
                  <a:lnTo>
                    <a:pt x="162527" y="39426"/>
                  </a:lnTo>
                  <a:lnTo>
                    <a:pt x="156923" y="41634"/>
                  </a:lnTo>
                  <a:lnTo>
                    <a:pt x="151318" y="43955"/>
                  </a:lnTo>
                  <a:lnTo>
                    <a:pt x="145714" y="46395"/>
                  </a:lnTo>
                  <a:lnTo>
                    <a:pt x="140109" y="48958"/>
                  </a:lnTo>
                  <a:lnTo>
                    <a:pt x="134505" y="51649"/>
                  </a:lnTo>
                  <a:lnTo>
                    <a:pt x="128901" y="54472"/>
                  </a:lnTo>
                  <a:lnTo>
                    <a:pt x="123296" y="57432"/>
                  </a:lnTo>
                  <a:lnTo>
                    <a:pt x="117692" y="60533"/>
                  </a:lnTo>
                  <a:lnTo>
                    <a:pt x="112087" y="63781"/>
                  </a:lnTo>
                  <a:lnTo>
                    <a:pt x="106483" y="67179"/>
                  </a:lnTo>
                  <a:lnTo>
                    <a:pt x="100879" y="70732"/>
                  </a:lnTo>
                  <a:lnTo>
                    <a:pt x="95274" y="74444"/>
                  </a:lnTo>
                  <a:lnTo>
                    <a:pt x="89670" y="78320"/>
                  </a:lnTo>
                  <a:lnTo>
                    <a:pt x="84065" y="82362"/>
                  </a:lnTo>
                  <a:lnTo>
                    <a:pt x="78461" y="86576"/>
                  </a:lnTo>
                  <a:lnTo>
                    <a:pt x="72857" y="90963"/>
                  </a:lnTo>
                  <a:lnTo>
                    <a:pt x="67252" y="95527"/>
                  </a:lnTo>
                  <a:lnTo>
                    <a:pt x="61648" y="100270"/>
                  </a:lnTo>
                  <a:lnTo>
                    <a:pt x="56043" y="105196"/>
                  </a:lnTo>
                  <a:lnTo>
                    <a:pt x="50439" y="110306"/>
                  </a:lnTo>
                  <a:lnTo>
                    <a:pt x="44835" y="115600"/>
                  </a:lnTo>
                  <a:lnTo>
                    <a:pt x="39230" y="121082"/>
                  </a:lnTo>
                  <a:lnTo>
                    <a:pt x="33626" y="126749"/>
                  </a:lnTo>
                  <a:lnTo>
                    <a:pt x="28021" y="132604"/>
                  </a:lnTo>
                  <a:lnTo>
                    <a:pt x="22417" y="138644"/>
                  </a:lnTo>
                  <a:lnTo>
                    <a:pt x="16813" y="144869"/>
                  </a:lnTo>
                  <a:lnTo>
                    <a:pt x="11208" y="151276"/>
                  </a:lnTo>
                  <a:lnTo>
                    <a:pt x="5604" y="157864"/>
                  </a:lnTo>
                  <a:lnTo>
                    <a:pt x="0" y="164628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644151" y="2083635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644151" y="2083673"/>
              <a:ext cx="1883076" cy="183552"/>
            </a:xfrm>
            <a:custGeom>
              <a:avLst/>
              <a:pathLst>
                <a:path w="1883076" h="183552">
                  <a:moveTo>
                    <a:pt x="0" y="164590"/>
                  </a:moveTo>
                  <a:lnTo>
                    <a:pt x="5604" y="157825"/>
                  </a:lnTo>
                  <a:lnTo>
                    <a:pt x="11208" y="151238"/>
                  </a:lnTo>
                  <a:lnTo>
                    <a:pt x="16813" y="144830"/>
                  </a:lnTo>
                  <a:lnTo>
                    <a:pt x="22417" y="138605"/>
                  </a:lnTo>
                  <a:lnTo>
                    <a:pt x="28021" y="132565"/>
                  </a:lnTo>
                  <a:lnTo>
                    <a:pt x="33626" y="126711"/>
                  </a:lnTo>
                  <a:lnTo>
                    <a:pt x="39230" y="121043"/>
                  </a:lnTo>
                  <a:lnTo>
                    <a:pt x="44835" y="115562"/>
                  </a:lnTo>
                  <a:lnTo>
                    <a:pt x="50439" y="110267"/>
                  </a:lnTo>
                  <a:lnTo>
                    <a:pt x="56043" y="105158"/>
                  </a:lnTo>
                  <a:lnTo>
                    <a:pt x="61648" y="100232"/>
                  </a:lnTo>
                  <a:lnTo>
                    <a:pt x="67252" y="95488"/>
                  </a:lnTo>
                  <a:lnTo>
                    <a:pt x="72857" y="90924"/>
                  </a:lnTo>
                  <a:lnTo>
                    <a:pt x="78461" y="86537"/>
                  </a:lnTo>
                  <a:lnTo>
                    <a:pt x="84065" y="82324"/>
                  </a:lnTo>
                  <a:lnTo>
                    <a:pt x="89670" y="78281"/>
                  </a:lnTo>
                  <a:lnTo>
                    <a:pt x="95274" y="74406"/>
                  </a:lnTo>
                  <a:lnTo>
                    <a:pt x="100879" y="70694"/>
                  </a:lnTo>
                  <a:lnTo>
                    <a:pt x="106483" y="67140"/>
                  </a:lnTo>
                  <a:lnTo>
                    <a:pt x="112087" y="63742"/>
                  </a:lnTo>
                  <a:lnTo>
                    <a:pt x="117692" y="60495"/>
                  </a:lnTo>
                  <a:lnTo>
                    <a:pt x="123296" y="57393"/>
                  </a:lnTo>
                  <a:lnTo>
                    <a:pt x="128901" y="54433"/>
                  </a:lnTo>
                  <a:lnTo>
                    <a:pt x="134505" y="51610"/>
                  </a:lnTo>
                  <a:lnTo>
                    <a:pt x="140109" y="48920"/>
                  </a:lnTo>
                  <a:lnTo>
                    <a:pt x="145714" y="46357"/>
                  </a:lnTo>
                  <a:lnTo>
                    <a:pt x="151318" y="43917"/>
                  </a:lnTo>
                  <a:lnTo>
                    <a:pt x="156923" y="41595"/>
                  </a:lnTo>
                  <a:lnTo>
                    <a:pt x="162527" y="39388"/>
                  </a:lnTo>
                  <a:lnTo>
                    <a:pt x="168131" y="37289"/>
                  </a:lnTo>
                  <a:lnTo>
                    <a:pt x="173736" y="35296"/>
                  </a:lnTo>
                  <a:lnTo>
                    <a:pt x="179340" y="33403"/>
                  </a:lnTo>
                  <a:lnTo>
                    <a:pt x="184944" y="31607"/>
                  </a:lnTo>
                  <a:lnTo>
                    <a:pt x="190549" y="29902"/>
                  </a:lnTo>
                  <a:lnTo>
                    <a:pt x="196153" y="28285"/>
                  </a:lnTo>
                  <a:lnTo>
                    <a:pt x="201758" y="26753"/>
                  </a:lnTo>
                  <a:lnTo>
                    <a:pt x="207362" y="25300"/>
                  </a:lnTo>
                  <a:lnTo>
                    <a:pt x="212966" y="23924"/>
                  </a:lnTo>
                  <a:lnTo>
                    <a:pt x="218571" y="22621"/>
                  </a:lnTo>
                  <a:lnTo>
                    <a:pt x="224175" y="21387"/>
                  </a:lnTo>
                  <a:lnTo>
                    <a:pt x="229780" y="20219"/>
                  </a:lnTo>
                  <a:lnTo>
                    <a:pt x="235384" y="19114"/>
                  </a:lnTo>
                  <a:lnTo>
                    <a:pt x="240988" y="18069"/>
                  </a:lnTo>
                  <a:lnTo>
                    <a:pt x="246593" y="17080"/>
                  </a:lnTo>
                  <a:lnTo>
                    <a:pt x="252197" y="16145"/>
                  </a:lnTo>
                  <a:lnTo>
                    <a:pt x="257802" y="15261"/>
                  </a:lnTo>
                  <a:lnTo>
                    <a:pt x="263406" y="14425"/>
                  </a:lnTo>
                  <a:lnTo>
                    <a:pt x="269010" y="13635"/>
                  </a:lnTo>
                  <a:lnTo>
                    <a:pt x="274615" y="12889"/>
                  </a:lnTo>
                  <a:lnTo>
                    <a:pt x="280219" y="12184"/>
                  </a:lnTo>
                  <a:lnTo>
                    <a:pt x="285824" y="11518"/>
                  </a:lnTo>
                  <a:lnTo>
                    <a:pt x="291428" y="10888"/>
                  </a:lnTo>
                  <a:lnTo>
                    <a:pt x="297032" y="10294"/>
                  </a:lnTo>
                  <a:lnTo>
                    <a:pt x="302637" y="9733"/>
                  </a:lnTo>
                  <a:lnTo>
                    <a:pt x="308241" y="9203"/>
                  </a:lnTo>
                  <a:lnTo>
                    <a:pt x="313846" y="8702"/>
                  </a:lnTo>
                  <a:lnTo>
                    <a:pt x="319450" y="8230"/>
                  </a:lnTo>
                  <a:lnTo>
                    <a:pt x="325054" y="7784"/>
                  </a:lnTo>
                  <a:lnTo>
                    <a:pt x="330659" y="7362"/>
                  </a:lnTo>
                  <a:lnTo>
                    <a:pt x="336263" y="6965"/>
                  </a:lnTo>
                  <a:lnTo>
                    <a:pt x="341867" y="6589"/>
                  </a:lnTo>
                  <a:lnTo>
                    <a:pt x="347472" y="6235"/>
                  </a:lnTo>
                  <a:lnTo>
                    <a:pt x="353076" y="5900"/>
                  </a:lnTo>
                  <a:lnTo>
                    <a:pt x="358681" y="5584"/>
                  </a:lnTo>
                  <a:lnTo>
                    <a:pt x="364285" y="5286"/>
                  </a:lnTo>
                  <a:lnTo>
                    <a:pt x="369889" y="5004"/>
                  </a:lnTo>
                  <a:lnTo>
                    <a:pt x="375494" y="4738"/>
                  </a:lnTo>
                  <a:lnTo>
                    <a:pt x="381098" y="4487"/>
                  </a:lnTo>
                  <a:lnTo>
                    <a:pt x="386703" y="4250"/>
                  </a:lnTo>
                  <a:lnTo>
                    <a:pt x="392307" y="4026"/>
                  </a:lnTo>
                  <a:lnTo>
                    <a:pt x="397911" y="3815"/>
                  </a:lnTo>
                  <a:lnTo>
                    <a:pt x="403516" y="3615"/>
                  </a:lnTo>
                  <a:lnTo>
                    <a:pt x="409120" y="3427"/>
                  </a:lnTo>
                  <a:lnTo>
                    <a:pt x="414725" y="3249"/>
                  </a:lnTo>
                  <a:lnTo>
                    <a:pt x="420329" y="3080"/>
                  </a:lnTo>
                  <a:lnTo>
                    <a:pt x="425933" y="2921"/>
                  </a:lnTo>
                  <a:lnTo>
                    <a:pt x="431538" y="2771"/>
                  </a:lnTo>
                  <a:lnTo>
                    <a:pt x="437142" y="2629"/>
                  </a:lnTo>
                  <a:lnTo>
                    <a:pt x="442747" y="2495"/>
                  </a:lnTo>
                  <a:lnTo>
                    <a:pt x="448351" y="2368"/>
                  </a:lnTo>
                  <a:lnTo>
                    <a:pt x="453955" y="2248"/>
                  </a:lnTo>
                  <a:lnTo>
                    <a:pt x="459560" y="2135"/>
                  </a:lnTo>
                  <a:lnTo>
                    <a:pt x="465164" y="2028"/>
                  </a:lnTo>
                  <a:lnTo>
                    <a:pt x="470769" y="1926"/>
                  </a:lnTo>
                  <a:lnTo>
                    <a:pt x="476373" y="1830"/>
                  </a:lnTo>
                  <a:lnTo>
                    <a:pt x="481977" y="1740"/>
                  </a:lnTo>
                  <a:lnTo>
                    <a:pt x="487582" y="1654"/>
                  </a:lnTo>
                  <a:lnTo>
                    <a:pt x="493186" y="1572"/>
                  </a:lnTo>
                  <a:lnTo>
                    <a:pt x="498790" y="1496"/>
                  </a:lnTo>
                  <a:lnTo>
                    <a:pt x="504395" y="1423"/>
                  </a:lnTo>
                  <a:lnTo>
                    <a:pt x="509999" y="1354"/>
                  </a:lnTo>
                  <a:lnTo>
                    <a:pt x="515604" y="1289"/>
                  </a:lnTo>
                  <a:lnTo>
                    <a:pt x="521208" y="1227"/>
                  </a:lnTo>
                  <a:lnTo>
                    <a:pt x="526812" y="1168"/>
                  </a:lnTo>
                  <a:lnTo>
                    <a:pt x="532417" y="1113"/>
                  </a:lnTo>
                  <a:lnTo>
                    <a:pt x="538021" y="1060"/>
                  </a:lnTo>
                  <a:lnTo>
                    <a:pt x="543626" y="1010"/>
                  </a:lnTo>
                  <a:lnTo>
                    <a:pt x="549230" y="963"/>
                  </a:lnTo>
                  <a:lnTo>
                    <a:pt x="554834" y="918"/>
                  </a:lnTo>
                  <a:lnTo>
                    <a:pt x="560439" y="876"/>
                  </a:lnTo>
                  <a:lnTo>
                    <a:pt x="566043" y="836"/>
                  </a:lnTo>
                  <a:lnTo>
                    <a:pt x="571648" y="797"/>
                  </a:lnTo>
                  <a:lnTo>
                    <a:pt x="577252" y="761"/>
                  </a:lnTo>
                  <a:lnTo>
                    <a:pt x="582856" y="727"/>
                  </a:lnTo>
                  <a:lnTo>
                    <a:pt x="588461" y="694"/>
                  </a:lnTo>
                  <a:lnTo>
                    <a:pt x="594065" y="663"/>
                  </a:lnTo>
                  <a:lnTo>
                    <a:pt x="599670" y="633"/>
                  </a:lnTo>
                  <a:lnTo>
                    <a:pt x="605274" y="605"/>
                  </a:lnTo>
                  <a:lnTo>
                    <a:pt x="610878" y="579"/>
                  </a:lnTo>
                  <a:lnTo>
                    <a:pt x="616483" y="553"/>
                  </a:lnTo>
                  <a:lnTo>
                    <a:pt x="622087" y="529"/>
                  </a:lnTo>
                  <a:lnTo>
                    <a:pt x="627692" y="506"/>
                  </a:lnTo>
                  <a:lnTo>
                    <a:pt x="633296" y="485"/>
                  </a:lnTo>
                  <a:lnTo>
                    <a:pt x="638900" y="464"/>
                  </a:lnTo>
                  <a:lnTo>
                    <a:pt x="644505" y="444"/>
                  </a:lnTo>
                  <a:lnTo>
                    <a:pt x="650109" y="425"/>
                  </a:lnTo>
                  <a:lnTo>
                    <a:pt x="655713" y="407"/>
                  </a:lnTo>
                  <a:lnTo>
                    <a:pt x="661318" y="390"/>
                  </a:lnTo>
                  <a:lnTo>
                    <a:pt x="666922" y="374"/>
                  </a:lnTo>
                  <a:lnTo>
                    <a:pt x="672527" y="359"/>
                  </a:lnTo>
                  <a:lnTo>
                    <a:pt x="678131" y="344"/>
                  </a:lnTo>
                  <a:lnTo>
                    <a:pt x="683735" y="330"/>
                  </a:lnTo>
                  <a:lnTo>
                    <a:pt x="689340" y="317"/>
                  </a:lnTo>
                  <a:lnTo>
                    <a:pt x="694944" y="304"/>
                  </a:lnTo>
                  <a:lnTo>
                    <a:pt x="700549" y="292"/>
                  </a:lnTo>
                  <a:lnTo>
                    <a:pt x="706153" y="280"/>
                  </a:lnTo>
                  <a:lnTo>
                    <a:pt x="711757" y="269"/>
                  </a:lnTo>
                  <a:lnTo>
                    <a:pt x="717362" y="259"/>
                  </a:lnTo>
                  <a:lnTo>
                    <a:pt x="722966" y="248"/>
                  </a:lnTo>
                  <a:lnTo>
                    <a:pt x="728571" y="239"/>
                  </a:lnTo>
                  <a:lnTo>
                    <a:pt x="734175" y="230"/>
                  </a:lnTo>
                  <a:lnTo>
                    <a:pt x="739779" y="221"/>
                  </a:lnTo>
                  <a:lnTo>
                    <a:pt x="745384" y="212"/>
                  </a:lnTo>
                  <a:lnTo>
                    <a:pt x="750988" y="204"/>
                  </a:lnTo>
                  <a:lnTo>
                    <a:pt x="756593" y="197"/>
                  </a:lnTo>
                  <a:lnTo>
                    <a:pt x="762197" y="189"/>
                  </a:lnTo>
                  <a:lnTo>
                    <a:pt x="767801" y="182"/>
                  </a:lnTo>
                  <a:lnTo>
                    <a:pt x="773406" y="176"/>
                  </a:lnTo>
                  <a:lnTo>
                    <a:pt x="779010" y="169"/>
                  </a:lnTo>
                  <a:lnTo>
                    <a:pt x="784615" y="163"/>
                  </a:lnTo>
                  <a:lnTo>
                    <a:pt x="790219" y="157"/>
                  </a:lnTo>
                  <a:lnTo>
                    <a:pt x="795823" y="152"/>
                  </a:lnTo>
                  <a:lnTo>
                    <a:pt x="801428" y="146"/>
                  </a:lnTo>
                  <a:lnTo>
                    <a:pt x="807032" y="141"/>
                  </a:lnTo>
                  <a:lnTo>
                    <a:pt x="812636" y="136"/>
                  </a:lnTo>
                  <a:lnTo>
                    <a:pt x="818241" y="131"/>
                  </a:lnTo>
                  <a:lnTo>
                    <a:pt x="823845" y="127"/>
                  </a:lnTo>
                  <a:lnTo>
                    <a:pt x="829450" y="122"/>
                  </a:lnTo>
                  <a:lnTo>
                    <a:pt x="835054" y="118"/>
                  </a:lnTo>
                  <a:lnTo>
                    <a:pt x="840658" y="114"/>
                  </a:lnTo>
                  <a:lnTo>
                    <a:pt x="846263" y="110"/>
                  </a:lnTo>
                  <a:lnTo>
                    <a:pt x="851867" y="107"/>
                  </a:lnTo>
                  <a:lnTo>
                    <a:pt x="857472" y="103"/>
                  </a:lnTo>
                  <a:lnTo>
                    <a:pt x="863076" y="100"/>
                  </a:lnTo>
                  <a:lnTo>
                    <a:pt x="868680" y="97"/>
                  </a:lnTo>
                  <a:lnTo>
                    <a:pt x="874285" y="93"/>
                  </a:lnTo>
                  <a:lnTo>
                    <a:pt x="879889" y="90"/>
                  </a:lnTo>
                  <a:lnTo>
                    <a:pt x="885494" y="88"/>
                  </a:lnTo>
                  <a:lnTo>
                    <a:pt x="891098" y="85"/>
                  </a:lnTo>
                  <a:lnTo>
                    <a:pt x="896702" y="82"/>
                  </a:lnTo>
                  <a:lnTo>
                    <a:pt x="902307" y="80"/>
                  </a:lnTo>
                  <a:lnTo>
                    <a:pt x="907911" y="77"/>
                  </a:lnTo>
                  <a:lnTo>
                    <a:pt x="913516" y="75"/>
                  </a:lnTo>
                  <a:lnTo>
                    <a:pt x="919120" y="73"/>
                  </a:lnTo>
                  <a:lnTo>
                    <a:pt x="924724" y="71"/>
                  </a:lnTo>
                  <a:lnTo>
                    <a:pt x="930329" y="69"/>
                  </a:lnTo>
                  <a:lnTo>
                    <a:pt x="935933" y="67"/>
                  </a:lnTo>
                  <a:lnTo>
                    <a:pt x="941538" y="65"/>
                  </a:lnTo>
                  <a:lnTo>
                    <a:pt x="947142" y="63"/>
                  </a:lnTo>
                  <a:lnTo>
                    <a:pt x="952746" y="61"/>
                  </a:lnTo>
                  <a:lnTo>
                    <a:pt x="958351" y="60"/>
                  </a:lnTo>
                  <a:lnTo>
                    <a:pt x="963955" y="58"/>
                  </a:lnTo>
                  <a:lnTo>
                    <a:pt x="969559" y="56"/>
                  </a:lnTo>
                  <a:lnTo>
                    <a:pt x="975164" y="55"/>
                  </a:lnTo>
                  <a:lnTo>
                    <a:pt x="980768" y="54"/>
                  </a:lnTo>
                  <a:lnTo>
                    <a:pt x="986373" y="52"/>
                  </a:lnTo>
                  <a:lnTo>
                    <a:pt x="991977" y="51"/>
                  </a:lnTo>
                  <a:lnTo>
                    <a:pt x="997581" y="50"/>
                  </a:lnTo>
                  <a:lnTo>
                    <a:pt x="1003186" y="49"/>
                  </a:lnTo>
                  <a:lnTo>
                    <a:pt x="1008790" y="48"/>
                  </a:lnTo>
                  <a:lnTo>
                    <a:pt x="1014395" y="47"/>
                  </a:lnTo>
                  <a:lnTo>
                    <a:pt x="1019999" y="46"/>
                  </a:lnTo>
                  <a:lnTo>
                    <a:pt x="1025603" y="45"/>
                  </a:lnTo>
                  <a:lnTo>
                    <a:pt x="1031208" y="44"/>
                  </a:lnTo>
                  <a:lnTo>
                    <a:pt x="1036812" y="43"/>
                  </a:lnTo>
                  <a:lnTo>
                    <a:pt x="1042417" y="43"/>
                  </a:lnTo>
                  <a:lnTo>
                    <a:pt x="1048021" y="42"/>
                  </a:lnTo>
                  <a:lnTo>
                    <a:pt x="1053625" y="42"/>
                  </a:lnTo>
                  <a:lnTo>
                    <a:pt x="1059230" y="41"/>
                  </a:lnTo>
                  <a:lnTo>
                    <a:pt x="1064834" y="40"/>
                  </a:lnTo>
                  <a:lnTo>
                    <a:pt x="1070439" y="40"/>
                  </a:lnTo>
                  <a:lnTo>
                    <a:pt x="1076043" y="40"/>
                  </a:lnTo>
                  <a:lnTo>
                    <a:pt x="1081647" y="39"/>
                  </a:lnTo>
                  <a:lnTo>
                    <a:pt x="1087252" y="39"/>
                  </a:lnTo>
                  <a:lnTo>
                    <a:pt x="1092856" y="39"/>
                  </a:lnTo>
                  <a:lnTo>
                    <a:pt x="1098461" y="38"/>
                  </a:lnTo>
                  <a:lnTo>
                    <a:pt x="1104065" y="38"/>
                  </a:lnTo>
                  <a:lnTo>
                    <a:pt x="1109669" y="38"/>
                  </a:lnTo>
                  <a:lnTo>
                    <a:pt x="1115274" y="38"/>
                  </a:lnTo>
                  <a:lnTo>
                    <a:pt x="1120878" y="38"/>
                  </a:lnTo>
                  <a:lnTo>
                    <a:pt x="1126482" y="38"/>
                  </a:lnTo>
                  <a:lnTo>
                    <a:pt x="1132087" y="38"/>
                  </a:lnTo>
                  <a:lnTo>
                    <a:pt x="1137691" y="39"/>
                  </a:lnTo>
                  <a:lnTo>
                    <a:pt x="1143296" y="39"/>
                  </a:lnTo>
                  <a:lnTo>
                    <a:pt x="1148900" y="39"/>
                  </a:lnTo>
                  <a:lnTo>
                    <a:pt x="1154504" y="39"/>
                  </a:lnTo>
                  <a:lnTo>
                    <a:pt x="1160109" y="40"/>
                  </a:lnTo>
                  <a:lnTo>
                    <a:pt x="1165713" y="40"/>
                  </a:lnTo>
                  <a:lnTo>
                    <a:pt x="1171318" y="41"/>
                  </a:lnTo>
                  <a:lnTo>
                    <a:pt x="1176922" y="41"/>
                  </a:lnTo>
                  <a:lnTo>
                    <a:pt x="1182526" y="42"/>
                  </a:lnTo>
                  <a:lnTo>
                    <a:pt x="1188131" y="43"/>
                  </a:lnTo>
                  <a:lnTo>
                    <a:pt x="1193735" y="44"/>
                  </a:lnTo>
                  <a:lnTo>
                    <a:pt x="1199340" y="44"/>
                  </a:lnTo>
                  <a:lnTo>
                    <a:pt x="1204944" y="45"/>
                  </a:lnTo>
                  <a:lnTo>
                    <a:pt x="1210548" y="46"/>
                  </a:lnTo>
                  <a:lnTo>
                    <a:pt x="1216153" y="48"/>
                  </a:lnTo>
                  <a:lnTo>
                    <a:pt x="1221757" y="49"/>
                  </a:lnTo>
                  <a:lnTo>
                    <a:pt x="1227362" y="50"/>
                  </a:lnTo>
                  <a:lnTo>
                    <a:pt x="1232966" y="52"/>
                  </a:lnTo>
                  <a:lnTo>
                    <a:pt x="1238570" y="53"/>
                  </a:lnTo>
                  <a:lnTo>
                    <a:pt x="1244175" y="55"/>
                  </a:lnTo>
                  <a:lnTo>
                    <a:pt x="1249779" y="56"/>
                  </a:lnTo>
                  <a:lnTo>
                    <a:pt x="1255384" y="58"/>
                  </a:lnTo>
                  <a:lnTo>
                    <a:pt x="1260988" y="60"/>
                  </a:lnTo>
                  <a:lnTo>
                    <a:pt x="1266592" y="62"/>
                  </a:lnTo>
                  <a:lnTo>
                    <a:pt x="1272197" y="64"/>
                  </a:lnTo>
                  <a:lnTo>
                    <a:pt x="1277801" y="66"/>
                  </a:lnTo>
                  <a:lnTo>
                    <a:pt x="1283406" y="69"/>
                  </a:lnTo>
                  <a:lnTo>
                    <a:pt x="1289010" y="71"/>
                  </a:lnTo>
                  <a:lnTo>
                    <a:pt x="1294614" y="74"/>
                  </a:lnTo>
                  <a:lnTo>
                    <a:pt x="1300219" y="76"/>
                  </a:lnTo>
                  <a:lnTo>
                    <a:pt x="1305823" y="79"/>
                  </a:lnTo>
                  <a:lnTo>
                    <a:pt x="1311427" y="82"/>
                  </a:lnTo>
                  <a:lnTo>
                    <a:pt x="1317032" y="85"/>
                  </a:lnTo>
                  <a:lnTo>
                    <a:pt x="1322636" y="89"/>
                  </a:lnTo>
                  <a:lnTo>
                    <a:pt x="1328241" y="92"/>
                  </a:lnTo>
                  <a:lnTo>
                    <a:pt x="1333845" y="95"/>
                  </a:lnTo>
                  <a:lnTo>
                    <a:pt x="1339449" y="99"/>
                  </a:lnTo>
                  <a:lnTo>
                    <a:pt x="1345054" y="103"/>
                  </a:lnTo>
                  <a:lnTo>
                    <a:pt x="1350658" y="107"/>
                  </a:lnTo>
                  <a:lnTo>
                    <a:pt x="1356263" y="111"/>
                  </a:lnTo>
                  <a:lnTo>
                    <a:pt x="1361867" y="115"/>
                  </a:lnTo>
                  <a:lnTo>
                    <a:pt x="1367471" y="120"/>
                  </a:lnTo>
                  <a:lnTo>
                    <a:pt x="1373076" y="125"/>
                  </a:lnTo>
                  <a:lnTo>
                    <a:pt x="1378680" y="129"/>
                  </a:lnTo>
                  <a:lnTo>
                    <a:pt x="1384285" y="134"/>
                  </a:lnTo>
                  <a:lnTo>
                    <a:pt x="1389889" y="139"/>
                  </a:lnTo>
                  <a:lnTo>
                    <a:pt x="1395493" y="144"/>
                  </a:lnTo>
                  <a:lnTo>
                    <a:pt x="1401098" y="150"/>
                  </a:lnTo>
                  <a:lnTo>
                    <a:pt x="1406702" y="155"/>
                  </a:lnTo>
                  <a:lnTo>
                    <a:pt x="1412307" y="161"/>
                  </a:lnTo>
                  <a:lnTo>
                    <a:pt x="1417911" y="166"/>
                  </a:lnTo>
                  <a:lnTo>
                    <a:pt x="1423515" y="172"/>
                  </a:lnTo>
                  <a:lnTo>
                    <a:pt x="1429120" y="178"/>
                  </a:lnTo>
                  <a:lnTo>
                    <a:pt x="1434724" y="183"/>
                  </a:lnTo>
                  <a:lnTo>
                    <a:pt x="1440329" y="189"/>
                  </a:lnTo>
                  <a:lnTo>
                    <a:pt x="1445933" y="195"/>
                  </a:lnTo>
                  <a:lnTo>
                    <a:pt x="1451537" y="200"/>
                  </a:lnTo>
                  <a:lnTo>
                    <a:pt x="1457142" y="206"/>
                  </a:lnTo>
                  <a:lnTo>
                    <a:pt x="1462746" y="211"/>
                  </a:lnTo>
                  <a:lnTo>
                    <a:pt x="1468350" y="217"/>
                  </a:lnTo>
                  <a:lnTo>
                    <a:pt x="1473955" y="222"/>
                  </a:lnTo>
                  <a:lnTo>
                    <a:pt x="1479559" y="226"/>
                  </a:lnTo>
                  <a:lnTo>
                    <a:pt x="1485164" y="231"/>
                  </a:lnTo>
                  <a:lnTo>
                    <a:pt x="1490768" y="235"/>
                  </a:lnTo>
                  <a:lnTo>
                    <a:pt x="1496372" y="239"/>
                  </a:lnTo>
                  <a:lnTo>
                    <a:pt x="1501977" y="243"/>
                  </a:lnTo>
                  <a:lnTo>
                    <a:pt x="1507581" y="246"/>
                  </a:lnTo>
                  <a:lnTo>
                    <a:pt x="1513186" y="248"/>
                  </a:lnTo>
                  <a:lnTo>
                    <a:pt x="1518790" y="251"/>
                  </a:lnTo>
                  <a:lnTo>
                    <a:pt x="1524394" y="252"/>
                  </a:lnTo>
                  <a:lnTo>
                    <a:pt x="1529999" y="253"/>
                  </a:lnTo>
                  <a:lnTo>
                    <a:pt x="1535603" y="254"/>
                  </a:lnTo>
                  <a:lnTo>
                    <a:pt x="1541208" y="254"/>
                  </a:lnTo>
                  <a:lnTo>
                    <a:pt x="1546812" y="254"/>
                  </a:lnTo>
                  <a:lnTo>
                    <a:pt x="1552416" y="253"/>
                  </a:lnTo>
                  <a:lnTo>
                    <a:pt x="1558021" y="252"/>
                  </a:lnTo>
                  <a:lnTo>
                    <a:pt x="1563625" y="250"/>
                  </a:lnTo>
                  <a:lnTo>
                    <a:pt x="1569230" y="247"/>
                  </a:lnTo>
                  <a:lnTo>
                    <a:pt x="1574834" y="244"/>
                  </a:lnTo>
                  <a:lnTo>
                    <a:pt x="1580438" y="241"/>
                  </a:lnTo>
                  <a:lnTo>
                    <a:pt x="1586043" y="237"/>
                  </a:lnTo>
                  <a:lnTo>
                    <a:pt x="1591647" y="233"/>
                  </a:lnTo>
                  <a:lnTo>
                    <a:pt x="1597252" y="229"/>
                  </a:lnTo>
                  <a:lnTo>
                    <a:pt x="1602856" y="224"/>
                  </a:lnTo>
                  <a:lnTo>
                    <a:pt x="1608460" y="219"/>
                  </a:lnTo>
                  <a:lnTo>
                    <a:pt x="1614065" y="213"/>
                  </a:lnTo>
                  <a:lnTo>
                    <a:pt x="1619669" y="207"/>
                  </a:lnTo>
                  <a:lnTo>
                    <a:pt x="1625273" y="202"/>
                  </a:lnTo>
                  <a:lnTo>
                    <a:pt x="1630878" y="195"/>
                  </a:lnTo>
                  <a:lnTo>
                    <a:pt x="1636482" y="189"/>
                  </a:lnTo>
                  <a:lnTo>
                    <a:pt x="1642087" y="183"/>
                  </a:lnTo>
                  <a:lnTo>
                    <a:pt x="1647691" y="176"/>
                  </a:lnTo>
                  <a:lnTo>
                    <a:pt x="1653295" y="170"/>
                  </a:lnTo>
                  <a:lnTo>
                    <a:pt x="1658900" y="163"/>
                  </a:lnTo>
                  <a:lnTo>
                    <a:pt x="1664504" y="157"/>
                  </a:lnTo>
                  <a:lnTo>
                    <a:pt x="1670109" y="150"/>
                  </a:lnTo>
                  <a:lnTo>
                    <a:pt x="1675713" y="144"/>
                  </a:lnTo>
                  <a:lnTo>
                    <a:pt x="1681317" y="138"/>
                  </a:lnTo>
                  <a:lnTo>
                    <a:pt x="1686922" y="131"/>
                  </a:lnTo>
                  <a:lnTo>
                    <a:pt x="1692526" y="125"/>
                  </a:lnTo>
                  <a:lnTo>
                    <a:pt x="1698131" y="119"/>
                  </a:lnTo>
                  <a:lnTo>
                    <a:pt x="1703735" y="113"/>
                  </a:lnTo>
                  <a:lnTo>
                    <a:pt x="1709339" y="107"/>
                  </a:lnTo>
                  <a:lnTo>
                    <a:pt x="1714944" y="102"/>
                  </a:lnTo>
                  <a:lnTo>
                    <a:pt x="1720548" y="96"/>
                  </a:lnTo>
                  <a:lnTo>
                    <a:pt x="1726153" y="91"/>
                  </a:lnTo>
                  <a:lnTo>
                    <a:pt x="1731757" y="86"/>
                  </a:lnTo>
                  <a:lnTo>
                    <a:pt x="1737361" y="81"/>
                  </a:lnTo>
                  <a:lnTo>
                    <a:pt x="1742966" y="76"/>
                  </a:lnTo>
                  <a:lnTo>
                    <a:pt x="1748570" y="71"/>
                  </a:lnTo>
                  <a:lnTo>
                    <a:pt x="1754175" y="67"/>
                  </a:lnTo>
                  <a:lnTo>
                    <a:pt x="1759779" y="62"/>
                  </a:lnTo>
                  <a:lnTo>
                    <a:pt x="1765383" y="58"/>
                  </a:lnTo>
                  <a:lnTo>
                    <a:pt x="1770988" y="54"/>
                  </a:lnTo>
                  <a:lnTo>
                    <a:pt x="1776592" y="50"/>
                  </a:lnTo>
                  <a:lnTo>
                    <a:pt x="1782196" y="46"/>
                  </a:lnTo>
                  <a:lnTo>
                    <a:pt x="1787801" y="43"/>
                  </a:lnTo>
                  <a:lnTo>
                    <a:pt x="1793405" y="39"/>
                  </a:lnTo>
                  <a:lnTo>
                    <a:pt x="1799010" y="36"/>
                  </a:lnTo>
                  <a:lnTo>
                    <a:pt x="1804614" y="33"/>
                  </a:lnTo>
                  <a:lnTo>
                    <a:pt x="1810218" y="30"/>
                  </a:lnTo>
                  <a:lnTo>
                    <a:pt x="1815823" y="27"/>
                  </a:lnTo>
                  <a:lnTo>
                    <a:pt x="1821427" y="24"/>
                  </a:lnTo>
                  <a:lnTo>
                    <a:pt x="1827032" y="21"/>
                  </a:lnTo>
                  <a:lnTo>
                    <a:pt x="1832636" y="19"/>
                  </a:lnTo>
                  <a:lnTo>
                    <a:pt x="1838240" y="16"/>
                  </a:lnTo>
                  <a:lnTo>
                    <a:pt x="1843845" y="14"/>
                  </a:lnTo>
                  <a:lnTo>
                    <a:pt x="1849449" y="11"/>
                  </a:lnTo>
                  <a:lnTo>
                    <a:pt x="1855054" y="9"/>
                  </a:lnTo>
                  <a:lnTo>
                    <a:pt x="1860658" y="7"/>
                  </a:lnTo>
                  <a:lnTo>
                    <a:pt x="1866262" y="5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77471" y="1"/>
                  </a:lnTo>
                  <a:lnTo>
                    <a:pt x="1871867" y="3"/>
                  </a:lnTo>
                  <a:lnTo>
                    <a:pt x="1866262" y="5"/>
                  </a:lnTo>
                  <a:lnTo>
                    <a:pt x="1860658" y="7"/>
                  </a:lnTo>
                  <a:lnTo>
                    <a:pt x="1855054" y="9"/>
                  </a:lnTo>
                  <a:lnTo>
                    <a:pt x="1849449" y="11"/>
                  </a:lnTo>
                  <a:lnTo>
                    <a:pt x="1843845" y="14"/>
                  </a:lnTo>
                  <a:lnTo>
                    <a:pt x="1838240" y="16"/>
                  </a:lnTo>
                  <a:lnTo>
                    <a:pt x="1832636" y="19"/>
                  </a:lnTo>
                  <a:lnTo>
                    <a:pt x="1827032" y="21"/>
                  </a:lnTo>
                  <a:lnTo>
                    <a:pt x="1821427" y="24"/>
                  </a:lnTo>
                  <a:lnTo>
                    <a:pt x="1815823" y="27"/>
                  </a:lnTo>
                  <a:lnTo>
                    <a:pt x="1810218" y="30"/>
                  </a:lnTo>
                  <a:lnTo>
                    <a:pt x="1804614" y="33"/>
                  </a:lnTo>
                  <a:lnTo>
                    <a:pt x="1799010" y="36"/>
                  </a:lnTo>
                  <a:lnTo>
                    <a:pt x="1793405" y="39"/>
                  </a:lnTo>
                  <a:lnTo>
                    <a:pt x="1787801" y="43"/>
                  </a:lnTo>
                  <a:lnTo>
                    <a:pt x="1782196" y="46"/>
                  </a:lnTo>
                  <a:lnTo>
                    <a:pt x="1776592" y="50"/>
                  </a:lnTo>
                  <a:lnTo>
                    <a:pt x="1770988" y="54"/>
                  </a:lnTo>
                  <a:lnTo>
                    <a:pt x="1765383" y="58"/>
                  </a:lnTo>
                  <a:lnTo>
                    <a:pt x="1759779" y="62"/>
                  </a:lnTo>
                  <a:lnTo>
                    <a:pt x="1754175" y="67"/>
                  </a:lnTo>
                  <a:lnTo>
                    <a:pt x="1748570" y="71"/>
                  </a:lnTo>
                  <a:lnTo>
                    <a:pt x="1742966" y="76"/>
                  </a:lnTo>
                  <a:lnTo>
                    <a:pt x="1737361" y="81"/>
                  </a:lnTo>
                  <a:lnTo>
                    <a:pt x="1731757" y="86"/>
                  </a:lnTo>
                  <a:lnTo>
                    <a:pt x="1726153" y="91"/>
                  </a:lnTo>
                  <a:lnTo>
                    <a:pt x="1720548" y="96"/>
                  </a:lnTo>
                  <a:lnTo>
                    <a:pt x="1714944" y="102"/>
                  </a:lnTo>
                  <a:lnTo>
                    <a:pt x="1709339" y="107"/>
                  </a:lnTo>
                  <a:lnTo>
                    <a:pt x="1703735" y="113"/>
                  </a:lnTo>
                  <a:lnTo>
                    <a:pt x="1698131" y="119"/>
                  </a:lnTo>
                  <a:lnTo>
                    <a:pt x="1692526" y="125"/>
                  </a:lnTo>
                  <a:lnTo>
                    <a:pt x="1686922" y="131"/>
                  </a:lnTo>
                  <a:lnTo>
                    <a:pt x="1681317" y="138"/>
                  </a:lnTo>
                  <a:lnTo>
                    <a:pt x="1675713" y="144"/>
                  </a:lnTo>
                  <a:lnTo>
                    <a:pt x="1670109" y="150"/>
                  </a:lnTo>
                  <a:lnTo>
                    <a:pt x="1664504" y="157"/>
                  </a:lnTo>
                  <a:lnTo>
                    <a:pt x="1658900" y="163"/>
                  </a:lnTo>
                  <a:lnTo>
                    <a:pt x="1653295" y="170"/>
                  </a:lnTo>
                  <a:lnTo>
                    <a:pt x="1647691" y="176"/>
                  </a:lnTo>
                  <a:lnTo>
                    <a:pt x="1642087" y="183"/>
                  </a:lnTo>
                  <a:lnTo>
                    <a:pt x="1636482" y="189"/>
                  </a:lnTo>
                  <a:lnTo>
                    <a:pt x="1630878" y="196"/>
                  </a:lnTo>
                  <a:lnTo>
                    <a:pt x="1625273" y="202"/>
                  </a:lnTo>
                  <a:lnTo>
                    <a:pt x="1619669" y="208"/>
                  </a:lnTo>
                  <a:lnTo>
                    <a:pt x="1614065" y="213"/>
                  </a:lnTo>
                  <a:lnTo>
                    <a:pt x="1608460" y="219"/>
                  </a:lnTo>
                  <a:lnTo>
                    <a:pt x="1602856" y="224"/>
                  </a:lnTo>
                  <a:lnTo>
                    <a:pt x="1597252" y="229"/>
                  </a:lnTo>
                  <a:lnTo>
                    <a:pt x="1591647" y="233"/>
                  </a:lnTo>
                  <a:lnTo>
                    <a:pt x="1586043" y="238"/>
                  </a:lnTo>
                  <a:lnTo>
                    <a:pt x="1580438" y="241"/>
                  </a:lnTo>
                  <a:lnTo>
                    <a:pt x="1574834" y="245"/>
                  </a:lnTo>
                  <a:lnTo>
                    <a:pt x="1569230" y="248"/>
                  </a:lnTo>
                  <a:lnTo>
                    <a:pt x="1563625" y="250"/>
                  </a:lnTo>
                  <a:lnTo>
                    <a:pt x="1558021" y="252"/>
                  </a:lnTo>
                  <a:lnTo>
                    <a:pt x="1552416" y="254"/>
                  </a:lnTo>
                  <a:lnTo>
                    <a:pt x="1546812" y="255"/>
                  </a:lnTo>
                  <a:lnTo>
                    <a:pt x="1541208" y="255"/>
                  </a:lnTo>
                  <a:lnTo>
                    <a:pt x="1535603" y="255"/>
                  </a:lnTo>
                  <a:lnTo>
                    <a:pt x="1529999" y="254"/>
                  </a:lnTo>
                  <a:lnTo>
                    <a:pt x="1524394" y="253"/>
                  </a:lnTo>
                  <a:lnTo>
                    <a:pt x="1518790" y="252"/>
                  </a:lnTo>
                  <a:lnTo>
                    <a:pt x="1513186" y="249"/>
                  </a:lnTo>
                  <a:lnTo>
                    <a:pt x="1507581" y="247"/>
                  </a:lnTo>
                  <a:lnTo>
                    <a:pt x="1501977" y="244"/>
                  </a:lnTo>
                  <a:lnTo>
                    <a:pt x="1496372" y="241"/>
                  </a:lnTo>
                  <a:lnTo>
                    <a:pt x="1490768" y="237"/>
                  </a:lnTo>
                  <a:lnTo>
                    <a:pt x="1485164" y="233"/>
                  </a:lnTo>
                  <a:lnTo>
                    <a:pt x="1479559" y="228"/>
                  </a:lnTo>
                  <a:lnTo>
                    <a:pt x="1473955" y="224"/>
                  </a:lnTo>
                  <a:lnTo>
                    <a:pt x="1468350" y="219"/>
                  </a:lnTo>
                  <a:lnTo>
                    <a:pt x="1462746" y="214"/>
                  </a:lnTo>
                  <a:lnTo>
                    <a:pt x="1457142" y="208"/>
                  </a:lnTo>
                  <a:lnTo>
                    <a:pt x="1451537" y="203"/>
                  </a:lnTo>
                  <a:lnTo>
                    <a:pt x="1445933" y="198"/>
                  </a:lnTo>
                  <a:lnTo>
                    <a:pt x="1440329" y="192"/>
                  </a:lnTo>
                  <a:lnTo>
                    <a:pt x="1434724" y="187"/>
                  </a:lnTo>
                  <a:lnTo>
                    <a:pt x="1429120" y="181"/>
                  </a:lnTo>
                  <a:lnTo>
                    <a:pt x="1423515" y="176"/>
                  </a:lnTo>
                  <a:lnTo>
                    <a:pt x="1417911" y="170"/>
                  </a:lnTo>
                  <a:lnTo>
                    <a:pt x="1412307" y="165"/>
                  </a:lnTo>
                  <a:lnTo>
                    <a:pt x="1406702" y="160"/>
                  </a:lnTo>
                  <a:lnTo>
                    <a:pt x="1401098" y="155"/>
                  </a:lnTo>
                  <a:lnTo>
                    <a:pt x="1395493" y="150"/>
                  </a:lnTo>
                  <a:lnTo>
                    <a:pt x="1389889" y="145"/>
                  </a:lnTo>
                  <a:lnTo>
                    <a:pt x="1384285" y="140"/>
                  </a:lnTo>
                  <a:lnTo>
                    <a:pt x="1378680" y="135"/>
                  </a:lnTo>
                  <a:lnTo>
                    <a:pt x="1373076" y="131"/>
                  </a:lnTo>
                  <a:lnTo>
                    <a:pt x="1367471" y="127"/>
                  </a:lnTo>
                  <a:lnTo>
                    <a:pt x="1361867" y="123"/>
                  </a:lnTo>
                  <a:lnTo>
                    <a:pt x="1356263" y="119"/>
                  </a:lnTo>
                  <a:lnTo>
                    <a:pt x="1350658" y="115"/>
                  </a:lnTo>
                  <a:lnTo>
                    <a:pt x="1345054" y="112"/>
                  </a:lnTo>
                  <a:lnTo>
                    <a:pt x="1339449" y="108"/>
                  </a:lnTo>
                  <a:lnTo>
                    <a:pt x="1333845" y="105"/>
                  </a:lnTo>
                  <a:lnTo>
                    <a:pt x="1328241" y="102"/>
                  </a:lnTo>
                  <a:lnTo>
                    <a:pt x="1322636" y="99"/>
                  </a:lnTo>
                  <a:lnTo>
                    <a:pt x="1317032" y="96"/>
                  </a:lnTo>
                  <a:lnTo>
                    <a:pt x="1311427" y="94"/>
                  </a:lnTo>
                  <a:lnTo>
                    <a:pt x="1305823" y="92"/>
                  </a:lnTo>
                  <a:lnTo>
                    <a:pt x="1300219" y="89"/>
                  </a:lnTo>
                  <a:lnTo>
                    <a:pt x="1294614" y="87"/>
                  </a:lnTo>
                  <a:lnTo>
                    <a:pt x="1289010" y="86"/>
                  </a:lnTo>
                  <a:lnTo>
                    <a:pt x="1283406" y="84"/>
                  </a:lnTo>
                  <a:lnTo>
                    <a:pt x="1277801" y="82"/>
                  </a:lnTo>
                  <a:lnTo>
                    <a:pt x="1272197" y="81"/>
                  </a:lnTo>
                  <a:lnTo>
                    <a:pt x="1266592" y="80"/>
                  </a:lnTo>
                  <a:lnTo>
                    <a:pt x="1260988" y="79"/>
                  </a:lnTo>
                  <a:lnTo>
                    <a:pt x="1255384" y="78"/>
                  </a:lnTo>
                  <a:lnTo>
                    <a:pt x="1249779" y="77"/>
                  </a:lnTo>
                  <a:lnTo>
                    <a:pt x="1244175" y="77"/>
                  </a:lnTo>
                  <a:lnTo>
                    <a:pt x="1238570" y="76"/>
                  </a:lnTo>
                  <a:lnTo>
                    <a:pt x="1232966" y="76"/>
                  </a:lnTo>
                  <a:lnTo>
                    <a:pt x="1227362" y="76"/>
                  </a:lnTo>
                  <a:lnTo>
                    <a:pt x="1221757" y="76"/>
                  </a:lnTo>
                  <a:lnTo>
                    <a:pt x="1216153" y="76"/>
                  </a:lnTo>
                  <a:lnTo>
                    <a:pt x="1210548" y="76"/>
                  </a:lnTo>
                  <a:lnTo>
                    <a:pt x="1204944" y="77"/>
                  </a:lnTo>
                  <a:lnTo>
                    <a:pt x="1199340" y="78"/>
                  </a:lnTo>
                  <a:lnTo>
                    <a:pt x="1193735" y="79"/>
                  </a:lnTo>
                  <a:lnTo>
                    <a:pt x="1188131" y="80"/>
                  </a:lnTo>
                  <a:lnTo>
                    <a:pt x="1182526" y="81"/>
                  </a:lnTo>
                  <a:lnTo>
                    <a:pt x="1176922" y="82"/>
                  </a:lnTo>
                  <a:lnTo>
                    <a:pt x="1171318" y="84"/>
                  </a:lnTo>
                  <a:lnTo>
                    <a:pt x="1165713" y="85"/>
                  </a:lnTo>
                  <a:lnTo>
                    <a:pt x="1160109" y="87"/>
                  </a:lnTo>
                  <a:lnTo>
                    <a:pt x="1154504" y="89"/>
                  </a:lnTo>
                  <a:lnTo>
                    <a:pt x="1148900" y="91"/>
                  </a:lnTo>
                  <a:lnTo>
                    <a:pt x="1143296" y="94"/>
                  </a:lnTo>
                  <a:lnTo>
                    <a:pt x="1137691" y="96"/>
                  </a:lnTo>
                  <a:lnTo>
                    <a:pt x="1132087" y="99"/>
                  </a:lnTo>
                  <a:lnTo>
                    <a:pt x="1126482" y="102"/>
                  </a:lnTo>
                  <a:lnTo>
                    <a:pt x="1120878" y="105"/>
                  </a:lnTo>
                  <a:lnTo>
                    <a:pt x="1115274" y="109"/>
                  </a:lnTo>
                  <a:lnTo>
                    <a:pt x="1109669" y="112"/>
                  </a:lnTo>
                  <a:lnTo>
                    <a:pt x="1104065" y="116"/>
                  </a:lnTo>
                  <a:lnTo>
                    <a:pt x="1098461" y="120"/>
                  </a:lnTo>
                  <a:lnTo>
                    <a:pt x="1092856" y="124"/>
                  </a:lnTo>
                  <a:lnTo>
                    <a:pt x="1087252" y="129"/>
                  </a:lnTo>
                  <a:lnTo>
                    <a:pt x="1081647" y="134"/>
                  </a:lnTo>
                  <a:lnTo>
                    <a:pt x="1076043" y="138"/>
                  </a:lnTo>
                  <a:lnTo>
                    <a:pt x="1070439" y="144"/>
                  </a:lnTo>
                  <a:lnTo>
                    <a:pt x="1064834" y="149"/>
                  </a:lnTo>
                  <a:lnTo>
                    <a:pt x="1059230" y="155"/>
                  </a:lnTo>
                  <a:lnTo>
                    <a:pt x="1053625" y="161"/>
                  </a:lnTo>
                  <a:lnTo>
                    <a:pt x="1048021" y="167"/>
                  </a:lnTo>
                  <a:lnTo>
                    <a:pt x="1042417" y="174"/>
                  </a:lnTo>
                  <a:lnTo>
                    <a:pt x="1036812" y="181"/>
                  </a:lnTo>
                  <a:lnTo>
                    <a:pt x="1031208" y="188"/>
                  </a:lnTo>
                  <a:lnTo>
                    <a:pt x="1025603" y="196"/>
                  </a:lnTo>
                  <a:lnTo>
                    <a:pt x="1019999" y="204"/>
                  </a:lnTo>
                  <a:lnTo>
                    <a:pt x="1014395" y="212"/>
                  </a:lnTo>
                  <a:lnTo>
                    <a:pt x="1008790" y="221"/>
                  </a:lnTo>
                  <a:lnTo>
                    <a:pt x="1003186" y="230"/>
                  </a:lnTo>
                  <a:lnTo>
                    <a:pt x="997581" y="239"/>
                  </a:lnTo>
                  <a:lnTo>
                    <a:pt x="991977" y="249"/>
                  </a:lnTo>
                  <a:lnTo>
                    <a:pt x="986373" y="259"/>
                  </a:lnTo>
                  <a:lnTo>
                    <a:pt x="980768" y="270"/>
                  </a:lnTo>
                  <a:lnTo>
                    <a:pt x="975164" y="281"/>
                  </a:lnTo>
                  <a:lnTo>
                    <a:pt x="969559" y="292"/>
                  </a:lnTo>
                  <a:lnTo>
                    <a:pt x="963955" y="304"/>
                  </a:lnTo>
                  <a:lnTo>
                    <a:pt x="958351" y="317"/>
                  </a:lnTo>
                  <a:lnTo>
                    <a:pt x="952746" y="330"/>
                  </a:lnTo>
                  <a:lnTo>
                    <a:pt x="947142" y="343"/>
                  </a:lnTo>
                  <a:lnTo>
                    <a:pt x="941538" y="357"/>
                  </a:lnTo>
                  <a:lnTo>
                    <a:pt x="935933" y="371"/>
                  </a:lnTo>
                  <a:lnTo>
                    <a:pt x="930329" y="386"/>
                  </a:lnTo>
                  <a:lnTo>
                    <a:pt x="924724" y="402"/>
                  </a:lnTo>
                  <a:lnTo>
                    <a:pt x="919120" y="418"/>
                  </a:lnTo>
                  <a:lnTo>
                    <a:pt x="913516" y="434"/>
                  </a:lnTo>
                  <a:lnTo>
                    <a:pt x="907911" y="452"/>
                  </a:lnTo>
                  <a:lnTo>
                    <a:pt x="902307" y="469"/>
                  </a:lnTo>
                  <a:lnTo>
                    <a:pt x="896702" y="488"/>
                  </a:lnTo>
                  <a:lnTo>
                    <a:pt x="891098" y="507"/>
                  </a:lnTo>
                  <a:lnTo>
                    <a:pt x="885494" y="527"/>
                  </a:lnTo>
                  <a:lnTo>
                    <a:pt x="879889" y="547"/>
                  </a:lnTo>
                  <a:lnTo>
                    <a:pt x="874285" y="569"/>
                  </a:lnTo>
                  <a:lnTo>
                    <a:pt x="868680" y="590"/>
                  </a:lnTo>
                  <a:lnTo>
                    <a:pt x="863076" y="613"/>
                  </a:lnTo>
                  <a:lnTo>
                    <a:pt x="857472" y="637"/>
                  </a:lnTo>
                  <a:lnTo>
                    <a:pt x="851867" y="661"/>
                  </a:lnTo>
                  <a:lnTo>
                    <a:pt x="846263" y="686"/>
                  </a:lnTo>
                  <a:lnTo>
                    <a:pt x="840658" y="712"/>
                  </a:lnTo>
                  <a:lnTo>
                    <a:pt x="835054" y="739"/>
                  </a:lnTo>
                  <a:lnTo>
                    <a:pt x="829450" y="766"/>
                  </a:lnTo>
                  <a:lnTo>
                    <a:pt x="823845" y="795"/>
                  </a:lnTo>
                  <a:lnTo>
                    <a:pt x="818241" y="824"/>
                  </a:lnTo>
                  <a:lnTo>
                    <a:pt x="812636" y="855"/>
                  </a:lnTo>
                  <a:lnTo>
                    <a:pt x="807032" y="886"/>
                  </a:lnTo>
                  <a:lnTo>
                    <a:pt x="801428" y="919"/>
                  </a:lnTo>
                  <a:lnTo>
                    <a:pt x="795823" y="953"/>
                  </a:lnTo>
                  <a:lnTo>
                    <a:pt x="790219" y="987"/>
                  </a:lnTo>
                  <a:lnTo>
                    <a:pt x="784615" y="1023"/>
                  </a:lnTo>
                  <a:lnTo>
                    <a:pt x="779010" y="1060"/>
                  </a:lnTo>
                  <a:lnTo>
                    <a:pt x="773406" y="1098"/>
                  </a:lnTo>
                  <a:lnTo>
                    <a:pt x="767801" y="1138"/>
                  </a:lnTo>
                  <a:lnTo>
                    <a:pt x="762197" y="1178"/>
                  </a:lnTo>
                  <a:lnTo>
                    <a:pt x="756593" y="1220"/>
                  </a:lnTo>
                  <a:lnTo>
                    <a:pt x="750988" y="1263"/>
                  </a:lnTo>
                  <a:lnTo>
                    <a:pt x="745384" y="1308"/>
                  </a:lnTo>
                  <a:lnTo>
                    <a:pt x="739779" y="1354"/>
                  </a:lnTo>
                  <a:lnTo>
                    <a:pt x="734175" y="1402"/>
                  </a:lnTo>
                  <a:lnTo>
                    <a:pt x="728571" y="1451"/>
                  </a:lnTo>
                  <a:lnTo>
                    <a:pt x="722966" y="1501"/>
                  </a:lnTo>
                  <a:lnTo>
                    <a:pt x="717362" y="1554"/>
                  </a:lnTo>
                  <a:lnTo>
                    <a:pt x="711757" y="1608"/>
                  </a:lnTo>
                  <a:lnTo>
                    <a:pt x="706153" y="1663"/>
                  </a:lnTo>
                  <a:lnTo>
                    <a:pt x="700549" y="1721"/>
                  </a:lnTo>
                  <a:lnTo>
                    <a:pt x="694944" y="1780"/>
                  </a:lnTo>
                  <a:lnTo>
                    <a:pt x="689340" y="1841"/>
                  </a:lnTo>
                  <a:lnTo>
                    <a:pt x="683735" y="1904"/>
                  </a:lnTo>
                  <a:lnTo>
                    <a:pt x="678131" y="1969"/>
                  </a:lnTo>
                  <a:lnTo>
                    <a:pt x="672527" y="2036"/>
                  </a:lnTo>
                  <a:lnTo>
                    <a:pt x="666922" y="2106"/>
                  </a:lnTo>
                  <a:lnTo>
                    <a:pt x="661318" y="2177"/>
                  </a:lnTo>
                  <a:lnTo>
                    <a:pt x="655713" y="2251"/>
                  </a:lnTo>
                  <a:lnTo>
                    <a:pt x="650109" y="2327"/>
                  </a:lnTo>
                  <a:lnTo>
                    <a:pt x="644505" y="2406"/>
                  </a:lnTo>
                  <a:lnTo>
                    <a:pt x="638900" y="2487"/>
                  </a:lnTo>
                  <a:lnTo>
                    <a:pt x="633296" y="2571"/>
                  </a:lnTo>
                  <a:lnTo>
                    <a:pt x="627692" y="2657"/>
                  </a:lnTo>
                  <a:lnTo>
                    <a:pt x="622087" y="2746"/>
                  </a:lnTo>
                  <a:lnTo>
                    <a:pt x="616483" y="2839"/>
                  </a:lnTo>
                  <a:lnTo>
                    <a:pt x="610878" y="2934"/>
                  </a:lnTo>
                  <a:lnTo>
                    <a:pt x="605274" y="3032"/>
                  </a:lnTo>
                  <a:lnTo>
                    <a:pt x="599670" y="3134"/>
                  </a:lnTo>
                  <a:lnTo>
                    <a:pt x="594065" y="3239"/>
                  </a:lnTo>
                  <a:lnTo>
                    <a:pt x="588461" y="3347"/>
                  </a:lnTo>
                  <a:lnTo>
                    <a:pt x="582856" y="3459"/>
                  </a:lnTo>
                  <a:lnTo>
                    <a:pt x="577252" y="3575"/>
                  </a:lnTo>
                  <a:lnTo>
                    <a:pt x="571648" y="3694"/>
                  </a:lnTo>
                  <a:lnTo>
                    <a:pt x="566043" y="3818"/>
                  </a:lnTo>
                  <a:lnTo>
                    <a:pt x="560439" y="3945"/>
                  </a:lnTo>
                  <a:lnTo>
                    <a:pt x="554834" y="4077"/>
                  </a:lnTo>
                  <a:lnTo>
                    <a:pt x="549230" y="4214"/>
                  </a:lnTo>
                  <a:lnTo>
                    <a:pt x="543626" y="4355"/>
                  </a:lnTo>
                  <a:lnTo>
                    <a:pt x="538021" y="4501"/>
                  </a:lnTo>
                  <a:lnTo>
                    <a:pt x="532417" y="4652"/>
                  </a:lnTo>
                  <a:lnTo>
                    <a:pt x="526812" y="4809"/>
                  </a:lnTo>
                  <a:lnTo>
                    <a:pt x="521208" y="4971"/>
                  </a:lnTo>
                  <a:lnTo>
                    <a:pt x="515604" y="5138"/>
                  </a:lnTo>
                  <a:lnTo>
                    <a:pt x="509999" y="5312"/>
                  </a:lnTo>
                  <a:lnTo>
                    <a:pt x="504395" y="5491"/>
                  </a:lnTo>
                  <a:lnTo>
                    <a:pt x="498790" y="5677"/>
                  </a:lnTo>
                  <a:lnTo>
                    <a:pt x="493186" y="5870"/>
                  </a:lnTo>
                  <a:lnTo>
                    <a:pt x="487582" y="6069"/>
                  </a:lnTo>
                  <a:lnTo>
                    <a:pt x="481977" y="6276"/>
                  </a:lnTo>
                  <a:lnTo>
                    <a:pt x="476373" y="6490"/>
                  </a:lnTo>
                  <a:lnTo>
                    <a:pt x="470769" y="6713"/>
                  </a:lnTo>
                  <a:lnTo>
                    <a:pt x="465164" y="6943"/>
                  </a:lnTo>
                  <a:lnTo>
                    <a:pt x="459560" y="7183"/>
                  </a:lnTo>
                  <a:lnTo>
                    <a:pt x="453955" y="7431"/>
                  </a:lnTo>
                  <a:lnTo>
                    <a:pt x="448351" y="7688"/>
                  </a:lnTo>
                  <a:lnTo>
                    <a:pt x="442747" y="7956"/>
                  </a:lnTo>
                  <a:lnTo>
                    <a:pt x="437142" y="8233"/>
                  </a:lnTo>
                  <a:lnTo>
                    <a:pt x="431538" y="8521"/>
                  </a:lnTo>
                  <a:lnTo>
                    <a:pt x="425933" y="8821"/>
                  </a:lnTo>
                  <a:lnTo>
                    <a:pt x="420329" y="9132"/>
                  </a:lnTo>
                  <a:lnTo>
                    <a:pt x="414725" y="9456"/>
                  </a:lnTo>
                  <a:lnTo>
                    <a:pt x="409120" y="9792"/>
                  </a:lnTo>
                  <a:lnTo>
                    <a:pt x="403516" y="10142"/>
                  </a:lnTo>
                  <a:lnTo>
                    <a:pt x="397911" y="10506"/>
                  </a:lnTo>
                  <a:lnTo>
                    <a:pt x="392307" y="10885"/>
                  </a:lnTo>
                  <a:lnTo>
                    <a:pt x="386703" y="11280"/>
                  </a:lnTo>
                  <a:lnTo>
                    <a:pt x="381098" y="11690"/>
                  </a:lnTo>
                  <a:lnTo>
                    <a:pt x="375494" y="12118"/>
                  </a:lnTo>
                  <a:lnTo>
                    <a:pt x="369889" y="12564"/>
                  </a:lnTo>
                  <a:lnTo>
                    <a:pt x="364285" y="13028"/>
                  </a:lnTo>
                  <a:lnTo>
                    <a:pt x="358681" y="13512"/>
                  </a:lnTo>
                  <a:lnTo>
                    <a:pt x="353076" y="14017"/>
                  </a:lnTo>
                  <a:lnTo>
                    <a:pt x="347472" y="14543"/>
                  </a:lnTo>
                  <a:lnTo>
                    <a:pt x="341867" y="15093"/>
                  </a:lnTo>
                  <a:lnTo>
                    <a:pt x="336263" y="15666"/>
                  </a:lnTo>
                  <a:lnTo>
                    <a:pt x="330659" y="16264"/>
                  </a:lnTo>
                  <a:lnTo>
                    <a:pt x="325054" y="16889"/>
                  </a:lnTo>
                  <a:lnTo>
                    <a:pt x="319450" y="17542"/>
                  </a:lnTo>
                  <a:lnTo>
                    <a:pt x="313846" y="18223"/>
                  </a:lnTo>
                  <a:lnTo>
                    <a:pt x="308241" y="18935"/>
                  </a:lnTo>
                  <a:lnTo>
                    <a:pt x="302637" y="19680"/>
                  </a:lnTo>
                  <a:lnTo>
                    <a:pt x="297032" y="20458"/>
                  </a:lnTo>
                  <a:lnTo>
                    <a:pt x="291428" y="21272"/>
                  </a:lnTo>
                  <a:lnTo>
                    <a:pt x="285824" y="22123"/>
                  </a:lnTo>
                  <a:lnTo>
                    <a:pt x="280219" y="23013"/>
                  </a:lnTo>
                  <a:lnTo>
                    <a:pt x="274615" y="23944"/>
                  </a:lnTo>
                  <a:lnTo>
                    <a:pt x="269010" y="24918"/>
                  </a:lnTo>
                  <a:lnTo>
                    <a:pt x="263406" y="25938"/>
                  </a:lnTo>
                  <a:lnTo>
                    <a:pt x="257802" y="27005"/>
                  </a:lnTo>
                  <a:lnTo>
                    <a:pt x="252197" y="28122"/>
                  </a:lnTo>
                  <a:lnTo>
                    <a:pt x="246593" y="29291"/>
                  </a:lnTo>
                  <a:lnTo>
                    <a:pt x="240988" y="30516"/>
                  </a:lnTo>
                  <a:lnTo>
                    <a:pt x="235384" y="31798"/>
                  </a:lnTo>
                  <a:lnTo>
                    <a:pt x="229780" y="33140"/>
                  </a:lnTo>
                  <a:lnTo>
                    <a:pt x="224175" y="34546"/>
                  </a:lnTo>
                  <a:lnTo>
                    <a:pt x="218571" y="36017"/>
                  </a:lnTo>
                  <a:lnTo>
                    <a:pt x="212966" y="37559"/>
                  </a:lnTo>
                  <a:lnTo>
                    <a:pt x="207362" y="39173"/>
                  </a:lnTo>
                  <a:lnTo>
                    <a:pt x="201758" y="40862"/>
                  </a:lnTo>
                  <a:lnTo>
                    <a:pt x="196153" y="42631"/>
                  </a:lnTo>
                  <a:lnTo>
                    <a:pt x="190549" y="44484"/>
                  </a:lnTo>
                  <a:lnTo>
                    <a:pt x="184944" y="46422"/>
                  </a:lnTo>
                  <a:lnTo>
                    <a:pt x="179340" y="48451"/>
                  </a:lnTo>
                  <a:lnTo>
                    <a:pt x="173736" y="50574"/>
                  </a:lnTo>
                  <a:lnTo>
                    <a:pt x="168131" y="52795"/>
                  </a:lnTo>
                  <a:lnTo>
                    <a:pt x="162527" y="55118"/>
                  </a:lnTo>
                  <a:lnTo>
                    <a:pt x="156923" y="57546"/>
                  </a:lnTo>
                  <a:lnTo>
                    <a:pt x="151318" y="60085"/>
                  </a:lnTo>
                  <a:lnTo>
                    <a:pt x="145714" y="62739"/>
                  </a:lnTo>
                  <a:lnTo>
                    <a:pt x="140109" y="65511"/>
                  </a:lnTo>
                  <a:lnTo>
                    <a:pt x="134505" y="68405"/>
                  </a:lnTo>
                  <a:lnTo>
                    <a:pt x="128901" y="71426"/>
                  </a:lnTo>
                  <a:lnTo>
                    <a:pt x="123296" y="74579"/>
                  </a:lnTo>
                  <a:lnTo>
                    <a:pt x="117692" y="77866"/>
                  </a:lnTo>
                  <a:lnTo>
                    <a:pt x="112087" y="81293"/>
                  </a:lnTo>
                  <a:lnTo>
                    <a:pt x="106483" y="84863"/>
                  </a:lnTo>
                  <a:lnTo>
                    <a:pt x="100879" y="88579"/>
                  </a:lnTo>
                  <a:lnTo>
                    <a:pt x="95274" y="92447"/>
                  </a:lnTo>
                  <a:lnTo>
                    <a:pt x="89670" y="96469"/>
                  </a:lnTo>
                  <a:lnTo>
                    <a:pt x="84065" y="100648"/>
                  </a:lnTo>
                  <a:lnTo>
                    <a:pt x="78461" y="104989"/>
                  </a:lnTo>
                  <a:lnTo>
                    <a:pt x="72857" y="109493"/>
                  </a:lnTo>
                  <a:lnTo>
                    <a:pt x="67252" y="114163"/>
                  </a:lnTo>
                  <a:lnTo>
                    <a:pt x="61648" y="119001"/>
                  </a:lnTo>
                  <a:lnTo>
                    <a:pt x="56043" y="124010"/>
                  </a:lnTo>
                  <a:lnTo>
                    <a:pt x="50439" y="129190"/>
                  </a:lnTo>
                  <a:lnTo>
                    <a:pt x="44835" y="134544"/>
                  </a:lnTo>
                  <a:lnTo>
                    <a:pt x="39230" y="140071"/>
                  </a:lnTo>
                  <a:lnTo>
                    <a:pt x="33626" y="145771"/>
                  </a:lnTo>
                  <a:lnTo>
                    <a:pt x="28021" y="151644"/>
                  </a:lnTo>
                  <a:lnTo>
                    <a:pt x="22417" y="157689"/>
                  </a:lnTo>
                  <a:lnTo>
                    <a:pt x="16813" y="163905"/>
                  </a:lnTo>
                  <a:lnTo>
                    <a:pt x="11208" y="170290"/>
                  </a:lnTo>
                  <a:lnTo>
                    <a:pt x="5604" y="176840"/>
                  </a:lnTo>
                  <a:lnTo>
                    <a:pt x="0" y="183552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44151" y="2083673"/>
              <a:ext cx="1883076" cy="164590"/>
            </a:xfrm>
            <a:custGeom>
              <a:avLst/>
              <a:pathLst>
                <a:path w="1883076" h="164590">
                  <a:moveTo>
                    <a:pt x="0" y="164590"/>
                  </a:moveTo>
                  <a:lnTo>
                    <a:pt x="5604" y="157825"/>
                  </a:lnTo>
                  <a:lnTo>
                    <a:pt x="11208" y="151238"/>
                  </a:lnTo>
                  <a:lnTo>
                    <a:pt x="16813" y="144830"/>
                  </a:lnTo>
                  <a:lnTo>
                    <a:pt x="22417" y="138605"/>
                  </a:lnTo>
                  <a:lnTo>
                    <a:pt x="28021" y="132565"/>
                  </a:lnTo>
                  <a:lnTo>
                    <a:pt x="33626" y="126711"/>
                  </a:lnTo>
                  <a:lnTo>
                    <a:pt x="39230" y="121043"/>
                  </a:lnTo>
                  <a:lnTo>
                    <a:pt x="44835" y="115562"/>
                  </a:lnTo>
                  <a:lnTo>
                    <a:pt x="50439" y="110267"/>
                  </a:lnTo>
                  <a:lnTo>
                    <a:pt x="56043" y="105158"/>
                  </a:lnTo>
                  <a:lnTo>
                    <a:pt x="61648" y="100232"/>
                  </a:lnTo>
                  <a:lnTo>
                    <a:pt x="67252" y="95488"/>
                  </a:lnTo>
                  <a:lnTo>
                    <a:pt x="72857" y="90924"/>
                  </a:lnTo>
                  <a:lnTo>
                    <a:pt x="78461" y="86537"/>
                  </a:lnTo>
                  <a:lnTo>
                    <a:pt x="84065" y="82324"/>
                  </a:lnTo>
                  <a:lnTo>
                    <a:pt x="89670" y="78281"/>
                  </a:lnTo>
                  <a:lnTo>
                    <a:pt x="95274" y="74406"/>
                  </a:lnTo>
                  <a:lnTo>
                    <a:pt x="100879" y="70694"/>
                  </a:lnTo>
                  <a:lnTo>
                    <a:pt x="106483" y="67140"/>
                  </a:lnTo>
                  <a:lnTo>
                    <a:pt x="112087" y="63742"/>
                  </a:lnTo>
                  <a:lnTo>
                    <a:pt x="117692" y="60495"/>
                  </a:lnTo>
                  <a:lnTo>
                    <a:pt x="123296" y="57393"/>
                  </a:lnTo>
                  <a:lnTo>
                    <a:pt x="128901" y="54433"/>
                  </a:lnTo>
                  <a:lnTo>
                    <a:pt x="134505" y="51610"/>
                  </a:lnTo>
                  <a:lnTo>
                    <a:pt x="140109" y="48920"/>
                  </a:lnTo>
                  <a:lnTo>
                    <a:pt x="145714" y="46357"/>
                  </a:lnTo>
                  <a:lnTo>
                    <a:pt x="151318" y="43917"/>
                  </a:lnTo>
                  <a:lnTo>
                    <a:pt x="156923" y="41595"/>
                  </a:lnTo>
                  <a:lnTo>
                    <a:pt x="162527" y="39388"/>
                  </a:lnTo>
                  <a:lnTo>
                    <a:pt x="168131" y="37289"/>
                  </a:lnTo>
                  <a:lnTo>
                    <a:pt x="173736" y="35296"/>
                  </a:lnTo>
                  <a:lnTo>
                    <a:pt x="179340" y="33403"/>
                  </a:lnTo>
                  <a:lnTo>
                    <a:pt x="184944" y="31607"/>
                  </a:lnTo>
                  <a:lnTo>
                    <a:pt x="190549" y="29902"/>
                  </a:lnTo>
                  <a:lnTo>
                    <a:pt x="196153" y="28285"/>
                  </a:lnTo>
                  <a:lnTo>
                    <a:pt x="201758" y="26753"/>
                  </a:lnTo>
                  <a:lnTo>
                    <a:pt x="207362" y="25300"/>
                  </a:lnTo>
                  <a:lnTo>
                    <a:pt x="212966" y="23924"/>
                  </a:lnTo>
                  <a:lnTo>
                    <a:pt x="218571" y="22621"/>
                  </a:lnTo>
                  <a:lnTo>
                    <a:pt x="224175" y="21387"/>
                  </a:lnTo>
                  <a:lnTo>
                    <a:pt x="229780" y="20219"/>
                  </a:lnTo>
                  <a:lnTo>
                    <a:pt x="235384" y="19114"/>
                  </a:lnTo>
                  <a:lnTo>
                    <a:pt x="240988" y="18069"/>
                  </a:lnTo>
                  <a:lnTo>
                    <a:pt x="246593" y="17080"/>
                  </a:lnTo>
                  <a:lnTo>
                    <a:pt x="252197" y="16145"/>
                  </a:lnTo>
                  <a:lnTo>
                    <a:pt x="257802" y="15261"/>
                  </a:lnTo>
                  <a:lnTo>
                    <a:pt x="263406" y="14425"/>
                  </a:lnTo>
                  <a:lnTo>
                    <a:pt x="269010" y="13635"/>
                  </a:lnTo>
                  <a:lnTo>
                    <a:pt x="274615" y="12889"/>
                  </a:lnTo>
                  <a:lnTo>
                    <a:pt x="280219" y="12184"/>
                  </a:lnTo>
                  <a:lnTo>
                    <a:pt x="285824" y="11518"/>
                  </a:lnTo>
                  <a:lnTo>
                    <a:pt x="291428" y="10888"/>
                  </a:lnTo>
                  <a:lnTo>
                    <a:pt x="297032" y="10294"/>
                  </a:lnTo>
                  <a:lnTo>
                    <a:pt x="302637" y="9733"/>
                  </a:lnTo>
                  <a:lnTo>
                    <a:pt x="308241" y="9203"/>
                  </a:lnTo>
                  <a:lnTo>
                    <a:pt x="313846" y="8702"/>
                  </a:lnTo>
                  <a:lnTo>
                    <a:pt x="319450" y="8230"/>
                  </a:lnTo>
                  <a:lnTo>
                    <a:pt x="325054" y="7784"/>
                  </a:lnTo>
                  <a:lnTo>
                    <a:pt x="330659" y="7362"/>
                  </a:lnTo>
                  <a:lnTo>
                    <a:pt x="336263" y="6965"/>
                  </a:lnTo>
                  <a:lnTo>
                    <a:pt x="341867" y="6589"/>
                  </a:lnTo>
                  <a:lnTo>
                    <a:pt x="347472" y="6235"/>
                  </a:lnTo>
                  <a:lnTo>
                    <a:pt x="353076" y="5900"/>
                  </a:lnTo>
                  <a:lnTo>
                    <a:pt x="358681" y="5584"/>
                  </a:lnTo>
                  <a:lnTo>
                    <a:pt x="364285" y="5286"/>
                  </a:lnTo>
                  <a:lnTo>
                    <a:pt x="369889" y="5004"/>
                  </a:lnTo>
                  <a:lnTo>
                    <a:pt x="375494" y="4738"/>
                  </a:lnTo>
                  <a:lnTo>
                    <a:pt x="381098" y="4487"/>
                  </a:lnTo>
                  <a:lnTo>
                    <a:pt x="386703" y="4250"/>
                  </a:lnTo>
                  <a:lnTo>
                    <a:pt x="392307" y="4026"/>
                  </a:lnTo>
                  <a:lnTo>
                    <a:pt x="397911" y="3815"/>
                  </a:lnTo>
                  <a:lnTo>
                    <a:pt x="403516" y="3615"/>
                  </a:lnTo>
                  <a:lnTo>
                    <a:pt x="409120" y="3427"/>
                  </a:lnTo>
                  <a:lnTo>
                    <a:pt x="414725" y="3249"/>
                  </a:lnTo>
                  <a:lnTo>
                    <a:pt x="420329" y="3080"/>
                  </a:lnTo>
                  <a:lnTo>
                    <a:pt x="425933" y="2921"/>
                  </a:lnTo>
                  <a:lnTo>
                    <a:pt x="431538" y="2771"/>
                  </a:lnTo>
                  <a:lnTo>
                    <a:pt x="437142" y="2629"/>
                  </a:lnTo>
                  <a:lnTo>
                    <a:pt x="442747" y="2495"/>
                  </a:lnTo>
                  <a:lnTo>
                    <a:pt x="448351" y="2368"/>
                  </a:lnTo>
                  <a:lnTo>
                    <a:pt x="453955" y="2248"/>
                  </a:lnTo>
                  <a:lnTo>
                    <a:pt x="459560" y="2135"/>
                  </a:lnTo>
                  <a:lnTo>
                    <a:pt x="465164" y="2028"/>
                  </a:lnTo>
                  <a:lnTo>
                    <a:pt x="470769" y="1926"/>
                  </a:lnTo>
                  <a:lnTo>
                    <a:pt x="476373" y="1830"/>
                  </a:lnTo>
                  <a:lnTo>
                    <a:pt x="481977" y="1740"/>
                  </a:lnTo>
                  <a:lnTo>
                    <a:pt x="487582" y="1654"/>
                  </a:lnTo>
                  <a:lnTo>
                    <a:pt x="493186" y="1572"/>
                  </a:lnTo>
                  <a:lnTo>
                    <a:pt x="498790" y="1496"/>
                  </a:lnTo>
                  <a:lnTo>
                    <a:pt x="504395" y="1423"/>
                  </a:lnTo>
                  <a:lnTo>
                    <a:pt x="509999" y="1354"/>
                  </a:lnTo>
                  <a:lnTo>
                    <a:pt x="515604" y="1289"/>
                  </a:lnTo>
                  <a:lnTo>
                    <a:pt x="521208" y="1227"/>
                  </a:lnTo>
                  <a:lnTo>
                    <a:pt x="526812" y="1168"/>
                  </a:lnTo>
                  <a:lnTo>
                    <a:pt x="532417" y="1113"/>
                  </a:lnTo>
                  <a:lnTo>
                    <a:pt x="538021" y="1060"/>
                  </a:lnTo>
                  <a:lnTo>
                    <a:pt x="543626" y="1010"/>
                  </a:lnTo>
                  <a:lnTo>
                    <a:pt x="549230" y="963"/>
                  </a:lnTo>
                  <a:lnTo>
                    <a:pt x="554834" y="918"/>
                  </a:lnTo>
                  <a:lnTo>
                    <a:pt x="560439" y="876"/>
                  </a:lnTo>
                  <a:lnTo>
                    <a:pt x="566043" y="836"/>
                  </a:lnTo>
                  <a:lnTo>
                    <a:pt x="571648" y="797"/>
                  </a:lnTo>
                  <a:lnTo>
                    <a:pt x="577252" y="761"/>
                  </a:lnTo>
                  <a:lnTo>
                    <a:pt x="582856" y="727"/>
                  </a:lnTo>
                  <a:lnTo>
                    <a:pt x="588461" y="694"/>
                  </a:lnTo>
                  <a:lnTo>
                    <a:pt x="594065" y="663"/>
                  </a:lnTo>
                  <a:lnTo>
                    <a:pt x="599670" y="633"/>
                  </a:lnTo>
                  <a:lnTo>
                    <a:pt x="605274" y="605"/>
                  </a:lnTo>
                  <a:lnTo>
                    <a:pt x="610878" y="579"/>
                  </a:lnTo>
                  <a:lnTo>
                    <a:pt x="616483" y="553"/>
                  </a:lnTo>
                  <a:lnTo>
                    <a:pt x="622087" y="529"/>
                  </a:lnTo>
                  <a:lnTo>
                    <a:pt x="627692" y="506"/>
                  </a:lnTo>
                  <a:lnTo>
                    <a:pt x="633296" y="485"/>
                  </a:lnTo>
                  <a:lnTo>
                    <a:pt x="638900" y="464"/>
                  </a:lnTo>
                  <a:lnTo>
                    <a:pt x="644505" y="444"/>
                  </a:lnTo>
                  <a:lnTo>
                    <a:pt x="650109" y="425"/>
                  </a:lnTo>
                  <a:lnTo>
                    <a:pt x="655713" y="407"/>
                  </a:lnTo>
                  <a:lnTo>
                    <a:pt x="661318" y="390"/>
                  </a:lnTo>
                  <a:lnTo>
                    <a:pt x="666922" y="374"/>
                  </a:lnTo>
                  <a:lnTo>
                    <a:pt x="672527" y="359"/>
                  </a:lnTo>
                  <a:lnTo>
                    <a:pt x="678131" y="344"/>
                  </a:lnTo>
                  <a:lnTo>
                    <a:pt x="683735" y="330"/>
                  </a:lnTo>
                  <a:lnTo>
                    <a:pt x="689340" y="317"/>
                  </a:lnTo>
                  <a:lnTo>
                    <a:pt x="694944" y="304"/>
                  </a:lnTo>
                  <a:lnTo>
                    <a:pt x="700549" y="292"/>
                  </a:lnTo>
                  <a:lnTo>
                    <a:pt x="706153" y="280"/>
                  </a:lnTo>
                  <a:lnTo>
                    <a:pt x="711757" y="269"/>
                  </a:lnTo>
                  <a:lnTo>
                    <a:pt x="717362" y="259"/>
                  </a:lnTo>
                  <a:lnTo>
                    <a:pt x="722966" y="248"/>
                  </a:lnTo>
                  <a:lnTo>
                    <a:pt x="728571" y="239"/>
                  </a:lnTo>
                  <a:lnTo>
                    <a:pt x="734175" y="230"/>
                  </a:lnTo>
                  <a:lnTo>
                    <a:pt x="739779" y="221"/>
                  </a:lnTo>
                  <a:lnTo>
                    <a:pt x="745384" y="212"/>
                  </a:lnTo>
                  <a:lnTo>
                    <a:pt x="750988" y="204"/>
                  </a:lnTo>
                  <a:lnTo>
                    <a:pt x="756593" y="197"/>
                  </a:lnTo>
                  <a:lnTo>
                    <a:pt x="762197" y="189"/>
                  </a:lnTo>
                  <a:lnTo>
                    <a:pt x="767801" y="182"/>
                  </a:lnTo>
                  <a:lnTo>
                    <a:pt x="773406" y="176"/>
                  </a:lnTo>
                  <a:lnTo>
                    <a:pt x="779010" y="169"/>
                  </a:lnTo>
                  <a:lnTo>
                    <a:pt x="784615" y="163"/>
                  </a:lnTo>
                  <a:lnTo>
                    <a:pt x="790219" y="157"/>
                  </a:lnTo>
                  <a:lnTo>
                    <a:pt x="795823" y="152"/>
                  </a:lnTo>
                  <a:lnTo>
                    <a:pt x="801428" y="146"/>
                  </a:lnTo>
                  <a:lnTo>
                    <a:pt x="807032" y="141"/>
                  </a:lnTo>
                  <a:lnTo>
                    <a:pt x="812636" y="136"/>
                  </a:lnTo>
                  <a:lnTo>
                    <a:pt x="818241" y="131"/>
                  </a:lnTo>
                  <a:lnTo>
                    <a:pt x="823845" y="127"/>
                  </a:lnTo>
                  <a:lnTo>
                    <a:pt x="829450" y="122"/>
                  </a:lnTo>
                  <a:lnTo>
                    <a:pt x="835054" y="118"/>
                  </a:lnTo>
                  <a:lnTo>
                    <a:pt x="840658" y="114"/>
                  </a:lnTo>
                  <a:lnTo>
                    <a:pt x="846263" y="110"/>
                  </a:lnTo>
                  <a:lnTo>
                    <a:pt x="851867" y="107"/>
                  </a:lnTo>
                  <a:lnTo>
                    <a:pt x="857472" y="103"/>
                  </a:lnTo>
                  <a:lnTo>
                    <a:pt x="863076" y="100"/>
                  </a:lnTo>
                  <a:lnTo>
                    <a:pt x="868680" y="97"/>
                  </a:lnTo>
                  <a:lnTo>
                    <a:pt x="874285" y="93"/>
                  </a:lnTo>
                  <a:lnTo>
                    <a:pt x="879889" y="90"/>
                  </a:lnTo>
                  <a:lnTo>
                    <a:pt x="885494" y="88"/>
                  </a:lnTo>
                  <a:lnTo>
                    <a:pt x="891098" y="85"/>
                  </a:lnTo>
                  <a:lnTo>
                    <a:pt x="896702" y="82"/>
                  </a:lnTo>
                  <a:lnTo>
                    <a:pt x="902307" y="80"/>
                  </a:lnTo>
                  <a:lnTo>
                    <a:pt x="907911" y="77"/>
                  </a:lnTo>
                  <a:lnTo>
                    <a:pt x="913516" y="75"/>
                  </a:lnTo>
                  <a:lnTo>
                    <a:pt x="919120" y="73"/>
                  </a:lnTo>
                  <a:lnTo>
                    <a:pt x="924724" y="71"/>
                  </a:lnTo>
                  <a:lnTo>
                    <a:pt x="930329" y="69"/>
                  </a:lnTo>
                  <a:lnTo>
                    <a:pt x="935933" y="67"/>
                  </a:lnTo>
                  <a:lnTo>
                    <a:pt x="941538" y="65"/>
                  </a:lnTo>
                  <a:lnTo>
                    <a:pt x="947142" y="63"/>
                  </a:lnTo>
                  <a:lnTo>
                    <a:pt x="952746" y="61"/>
                  </a:lnTo>
                  <a:lnTo>
                    <a:pt x="958351" y="60"/>
                  </a:lnTo>
                  <a:lnTo>
                    <a:pt x="963955" y="58"/>
                  </a:lnTo>
                  <a:lnTo>
                    <a:pt x="969559" y="56"/>
                  </a:lnTo>
                  <a:lnTo>
                    <a:pt x="975164" y="55"/>
                  </a:lnTo>
                  <a:lnTo>
                    <a:pt x="980768" y="54"/>
                  </a:lnTo>
                  <a:lnTo>
                    <a:pt x="986373" y="52"/>
                  </a:lnTo>
                  <a:lnTo>
                    <a:pt x="991977" y="51"/>
                  </a:lnTo>
                  <a:lnTo>
                    <a:pt x="997581" y="50"/>
                  </a:lnTo>
                  <a:lnTo>
                    <a:pt x="1003186" y="49"/>
                  </a:lnTo>
                  <a:lnTo>
                    <a:pt x="1008790" y="48"/>
                  </a:lnTo>
                  <a:lnTo>
                    <a:pt x="1014395" y="47"/>
                  </a:lnTo>
                  <a:lnTo>
                    <a:pt x="1019999" y="46"/>
                  </a:lnTo>
                  <a:lnTo>
                    <a:pt x="1025603" y="45"/>
                  </a:lnTo>
                  <a:lnTo>
                    <a:pt x="1031208" y="44"/>
                  </a:lnTo>
                  <a:lnTo>
                    <a:pt x="1036812" y="43"/>
                  </a:lnTo>
                  <a:lnTo>
                    <a:pt x="1042417" y="43"/>
                  </a:lnTo>
                  <a:lnTo>
                    <a:pt x="1048021" y="42"/>
                  </a:lnTo>
                  <a:lnTo>
                    <a:pt x="1053625" y="42"/>
                  </a:lnTo>
                  <a:lnTo>
                    <a:pt x="1059230" y="41"/>
                  </a:lnTo>
                  <a:lnTo>
                    <a:pt x="1064834" y="40"/>
                  </a:lnTo>
                  <a:lnTo>
                    <a:pt x="1070439" y="40"/>
                  </a:lnTo>
                  <a:lnTo>
                    <a:pt x="1076043" y="40"/>
                  </a:lnTo>
                  <a:lnTo>
                    <a:pt x="1081647" y="39"/>
                  </a:lnTo>
                  <a:lnTo>
                    <a:pt x="1087252" y="39"/>
                  </a:lnTo>
                  <a:lnTo>
                    <a:pt x="1092856" y="39"/>
                  </a:lnTo>
                  <a:lnTo>
                    <a:pt x="1098461" y="38"/>
                  </a:lnTo>
                  <a:lnTo>
                    <a:pt x="1104065" y="38"/>
                  </a:lnTo>
                  <a:lnTo>
                    <a:pt x="1109669" y="38"/>
                  </a:lnTo>
                  <a:lnTo>
                    <a:pt x="1115274" y="38"/>
                  </a:lnTo>
                  <a:lnTo>
                    <a:pt x="1120878" y="38"/>
                  </a:lnTo>
                  <a:lnTo>
                    <a:pt x="1126482" y="38"/>
                  </a:lnTo>
                  <a:lnTo>
                    <a:pt x="1132087" y="38"/>
                  </a:lnTo>
                  <a:lnTo>
                    <a:pt x="1137691" y="39"/>
                  </a:lnTo>
                  <a:lnTo>
                    <a:pt x="1143296" y="39"/>
                  </a:lnTo>
                  <a:lnTo>
                    <a:pt x="1148900" y="39"/>
                  </a:lnTo>
                  <a:lnTo>
                    <a:pt x="1154504" y="39"/>
                  </a:lnTo>
                  <a:lnTo>
                    <a:pt x="1160109" y="40"/>
                  </a:lnTo>
                  <a:lnTo>
                    <a:pt x="1165713" y="40"/>
                  </a:lnTo>
                  <a:lnTo>
                    <a:pt x="1171318" y="41"/>
                  </a:lnTo>
                  <a:lnTo>
                    <a:pt x="1176922" y="41"/>
                  </a:lnTo>
                  <a:lnTo>
                    <a:pt x="1182526" y="42"/>
                  </a:lnTo>
                  <a:lnTo>
                    <a:pt x="1188131" y="43"/>
                  </a:lnTo>
                  <a:lnTo>
                    <a:pt x="1193735" y="44"/>
                  </a:lnTo>
                  <a:lnTo>
                    <a:pt x="1199340" y="44"/>
                  </a:lnTo>
                  <a:lnTo>
                    <a:pt x="1204944" y="45"/>
                  </a:lnTo>
                  <a:lnTo>
                    <a:pt x="1210548" y="46"/>
                  </a:lnTo>
                  <a:lnTo>
                    <a:pt x="1216153" y="48"/>
                  </a:lnTo>
                  <a:lnTo>
                    <a:pt x="1221757" y="49"/>
                  </a:lnTo>
                  <a:lnTo>
                    <a:pt x="1227362" y="50"/>
                  </a:lnTo>
                  <a:lnTo>
                    <a:pt x="1232966" y="52"/>
                  </a:lnTo>
                  <a:lnTo>
                    <a:pt x="1238570" y="53"/>
                  </a:lnTo>
                  <a:lnTo>
                    <a:pt x="1244175" y="55"/>
                  </a:lnTo>
                  <a:lnTo>
                    <a:pt x="1249779" y="56"/>
                  </a:lnTo>
                  <a:lnTo>
                    <a:pt x="1255384" y="58"/>
                  </a:lnTo>
                  <a:lnTo>
                    <a:pt x="1260988" y="60"/>
                  </a:lnTo>
                  <a:lnTo>
                    <a:pt x="1266592" y="62"/>
                  </a:lnTo>
                  <a:lnTo>
                    <a:pt x="1272197" y="64"/>
                  </a:lnTo>
                  <a:lnTo>
                    <a:pt x="1277801" y="66"/>
                  </a:lnTo>
                  <a:lnTo>
                    <a:pt x="1283406" y="69"/>
                  </a:lnTo>
                  <a:lnTo>
                    <a:pt x="1289010" y="71"/>
                  </a:lnTo>
                  <a:lnTo>
                    <a:pt x="1294614" y="74"/>
                  </a:lnTo>
                  <a:lnTo>
                    <a:pt x="1300219" y="76"/>
                  </a:lnTo>
                  <a:lnTo>
                    <a:pt x="1305823" y="79"/>
                  </a:lnTo>
                  <a:lnTo>
                    <a:pt x="1311427" y="82"/>
                  </a:lnTo>
                  <a:lnTo>
                    <a:pt x="1317032" y="85"/>
                  </a:lnTo>
                  <a:lnTo>
                    <a:pt x="1322636" y="89"/>
                  </a:lnTo>
                  <a:lnTo>
                    <a:pt x="1328241" y="92"/>
                  </a:lnTo>
                  <a:lnTo>
                    <a:pt x="1333845" y="95"/>
                  </a:lnTo>
                  <a:lnTo>
                    <a:pt x="1339449" y="99"/>
                  </a:lnTo>
                  <a:lnTo>
                    <a:pt x="1345054" y="103"/>
                  </a:lnTo>
                  <a:lnTo>
                    <a:pt x="1350658" y="107"/>
                  </a:lnTo>
                  <a:lnTo>
                    <a:pt x="1356263" y="111"/>
                  </a:lnTo>
                  <a:lnTo>
                    <a:pt x="1361867" y="115"/>
                  </a:lnTo>
                  <a:lnTo>
                    <a:pt x="1367471" y="120"/>
                  </a:lnTo>
                  <a:lnTo>
                    <a:pt x="1373076" y="125"/>
                  </a:lnTo>
                  <a:lnTo>
                    <a:pt x="1378680" y="129"/>
                  </a:lnTo>
                  <a:lnTo>
                    <a:pt x="1384285" y="134"/>
                  </a:lnTo>
                  <a:lnTo>
                    <a:pt x="1389889" y="139"/>
                  </a:lnTo>
                  <a:lnTo>
                    <a:pt x="1395493" y="144"/>
                  </a:lnTo>
                  <a:lnTo>
                    <a:pt x="1401098" y="150"/>
                  </a:lnTo>
                  <a:lnTo>
                    <a:pt x="1406702" y="155"/>
                  </a:lnTo>
                  <a:lnTo>
                    <a:pt x="1412307" y="161"/>
                  </a:lnTo>
                  <a:lnTo>
                    <a:pt x="1417911" y="166"/>
                  </a:lnTo>
                  <a:lnTo>
                    <a:pt x="1423515" y="172"/>
                  </a:lnTo>
                  <a:lnTo>
                    <a:pt x="1429120" y="178"/>
                  </a:lnTo>
                  <a:lnTo>
                    <a:pt x="1434724" y="183"/>
                  </a:lnTo>
                  <a:lnTo>
                    <a:pt x="1440329" y="189"/>
                  </a:lnTo>
                  <a:lnTo>
                    <a:pt x="1445933" y="195"/>
                  </a:lnTo>
                  <a:lnTo>
                    <a:pt x="1451537" y="200"/>
                  </a:lnTo>
                  <a:lnTo>
                    <a:pt x="1457142" y="206"/>
                  </a:lnTo>
                  <a:lnTo>
                    <a:pt x="1462746" y="211"/>
                  </a:lnTo>
                  <a:lnTo>
                    <a:pt x="1468350" y="217"/>
                  </a:lnTo>
                  <a:lnTo>
                    <a:pt x="1473955" y="222"/>
                  </a:lnTo>
                  <a:lnTo>
                    <a:pt x="1479559" y="226"/>
                  </a:lnTo>
                  <a:lnTo>
                    <a:pt x="1485164" y="231"/>
                  </a:lnTo>
                  <a:lnTo>
                    <a:pt x="1490768" y="235"/>
                  </a:lnTo>
                  <a:lnTo>
                    <a:pt x="1496372" y="239"/>
                  </a:lnTo>
                  <a:lnTo>
                    <a:pt x="1501977" y="243"/>
                  </a:lnTo>
                  <a:lnTo>
                    <a:pt x="1507581" y="246"/>
                  </a:lnTo>
                  <a:lnTo>
                    <a:pt x="1513186" y="248"/>
                  </a:lnTo>
                  <a:lnTo>
                    <a:pt x="1518790" y="251"/>
                  </a:lnTo>
                  <a:lnTo>
                    <a:pt x="1524394" y="252"/>
                  </a:lnTo>
                  <a:lnTo>
                    <a:pt x="1529999" y="253"/>
                  </a:lnTo>
                  <a:lnTo>
                    <a:pt x="1535603" y="254"/>
                  </a:lnTo>
                  <a:lnTo>
                    <a:pt x="1541208" y="254"/>
                  </a:lnTo>
                  <a:lnTo>
                    <a:pt x="1546812" y="254"/>
                  </a:lnTo>
                  <a:lnTo>
                    <a:pt x="1552416" y="253"/>
                  </a:lnTo>
                  <a:lnTo>
                    <a:pt x="1558021" y="252"/>
                  </a:lnTo>
                  <a:lnTo>
                    <a:pt x="1563625" y="250"/>
                  </a:lnTo>
                  <a:lnTo>
                    <a:pt x="1569230" y="247"/>
                  </a:lnTo>
                  <a:lnTo>
                    <a:pt x="1574834" y="244"/>
                  </a:lnTo>
                  <a:lnTo>
                    <a:pt x="1580438" y="241"/>
                  </a:lnTo>
                  <a:lnTo>
                    <a:pt x="1586043" y="237"/>
                  </a:lnTo>
                  <a:lnTo>
                    <a:pt x="1591647" y="233"/>
                  </a:lnTo>
                  <a:lnTo>
                    <a:pt x="1597252" y="229"/>
                  </a:lnTo>
                  <a:lnTo>
                    <a:pt x="1602856" y="224"/>
                  </a:lnTo>
                  <a:lnTo>
                    <a:pt x="1608460" y="219"/>
                  </a:lnTo>
                  <a:lnTo>
                    <a:pt x="1614065" y="213"/>
                  </a:lnTo>
                  <a:lnTo>
                    <a:pt x="1619669" y="207"/>
                  </a:lnTo>
                  <a:lnTo>
                    <a:pt x="1625273" y="202"/>
                  </a:lnTo>
                  <a:lnTo>
                    <a:pt x="1630878" y="195"/>
                  </a:lnTo>
                  <a:lnTo>
                    <a:pt x="1636482" y="189"/>
                  </a:lnTo>
                  <a:lnTo>
                    <a:pt x="1642087" y="183"/>
                  </a:lnTo>
                  <a:lnTo>
                    <a:pt x="1647691" y="176"/>
                  </a:lnTo>
                  <a:lnTo>
                    <a:pt x="1653295" y="170"/>
                  </a:lnTo>
                  <a:lnTo>
                    <a:pt x="1658900" y="163"/>
                  </a:lnTo>
                  <a:lnTo>
                    <a:pt x="1664504" y="157"/>
                  </a:lnTo>
                  <a:lnTo>
                    <a:pt x="1670109" y="150"/>
                  </a:lnTo>
                  <a:lnTo>
                    <a:pt x="1675713" y="144"/>
                  </a:lnTo>
                  <a:lnTo>
                    <a:pt x="1681317" y="138"/>
                  </a:lnTo>
                  <a:lnTo>
                    <a:pt x="1686922" y="131"/>
                  </a:lnTo>
                  <a:lnTo>
                    <a:pt x="1692526" y="125"/>
                  </a:lnTo>
                  <a:lnTo>
                    <a:pt x="1698131" y="119"/>
                  </a:lnTo>
                  <a:lnTo>
                    <a:pt x="1703735" y="113"/>
                  </a:lnTo>
                  <a:lnTo>
                    <a:pt x="1709339" y="107"/>
                  </a:lnTo>
                  <a:lnTo>
                    <a:pt x="1714944" y="102"/>
                  </a:lnTo>
                  <a:lnTo>
                    <a:pt x="1720548" y="96"/>
                  </a:lnTo>
                  <a:lnTo>
                    <a:pt x="1726153" y="91"/>
                  </a:lnTo>
                  <a:lnTo>
                    <a:pt x="1731757" y="86"/>
                  </a:lnTo>
                  <a:lnTo>
                    <a:pt x="1737361" y="81"/>
                  </a:lnTo>
                  <a:lnTo>
                    <a:pt x="1742966" y="76"/>
                  </a:lnTo>
                  <a:lnTo>
                    <a:pt x="1748570" y="71"/>
                  </a:lnTo>
                  <a:lnTo>
                    <a:pt x="1754175" y="67"/>
                  </a:lnTo>
                  <a:lnTo>
                    <a:pt x="1759779" y="62"/>
                  </a:lnTo>
                  <a:lnTo>
                    <a:pt x="1765383" y="58"/>
                  </a:lnTo>
                  <a:lnTo>
                    <a:pt x="1770988" y="54"/>
                  </a:lnTo>
                  <a:lnTo>
                    <a:pt x="1776592" y="50"/>
                  </a:lnTo>
                  <a:lnTo>
                    <a:pt x="1782196" y="46"/>
                  </a:lnTo>
                  <a:lnTo>
                    <a:pt x="1787801" y="43"/>
                  </a:lnTo>
                  <a:lnTo>
                    <a:pt x="1793405" y="39"/>
                  </a:lnTo>
                  <a:lnTo>
                    <a:pt x="1799010" y="36"/>
                  </a:lnTo>
                  <a:lnTo>
                    <a:pt x="1804614" y="33"/>
                  </a:lnTo>
                  <a:lnTo>
                    <a:pt x="1810218" y="30"/>
                  </a:lnTo>
                  <a:lnTo>
                    <a:pt x="1815823" y="27"/>
                  </a:lnTo>
                  <a:lnTo>
                    <a:pt x="1821427" y="24"/>
                  </a:lnTo>
                  <a:lnTo>
                    <a:pt x="1827032" y="21"/>
                  </a:lnTo>
                  <a:lnTo>
                    <a:pt x="1832636" y="19"/>
                  </a:lnTo>
                  <a:lnTo>
                    <a:pt x="1838240" y="16"/>
                  </a:lnTo>
                  <a:lnTo>
                    <a:pt x="1843845" y="14"/>
                  </a:lnTo>
                  <a:lnTo>
                    <a:pt x="1849449" y="11"/>
                  </a:lnTo>
                  <a:lnTo>
                    <a:pt x="1855054" y="9"/>
                  </a:lnTo>
                  <a:lnTo>
                    <a:pt x="1860658" y="7"/>
                  </a:lnTo>
                  <a:lnTo>
                    <a:pt x="1866262" y="5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644151" y="2083673"/>
              <a:ext cx="1883076" cy="378060"/>
            </a:xfrm>
            <a:custGeom>
              <a:avLst/>
              <a:pathLst>
                <a:path w="1883076" h="378060">
                  <a:moveTo>
                    <a:pt x="0" y="183552"/>
                  </a:moveTo>
                  <a:lnTo>
                    <a:pt x="5604" y="176840"/>
                  </a:lnTo>
                  <a:lnTo>
                    <a:pt x="11208" y="170290"/>
                  </a:lnTo>
                  <a:lnTo>
                    <a:pt x="16813" y="163905"/>
                  </a:lnTo>
                  <a:lnTo>
                    <a:pt x="22417" y="157689"/>
                  </a:lnTo>
                  <a:lnTo>
                    <a:pt x="28021" y="151644"/>
                  </a:lnTo>
                  <a:lnTo>
                    <a:pt x="33626" y="145771"/>
                  </a:lnTo>
                  <a:lnTo>
                    <a:pt x="39230" y="140071"/>
                  </a:lnTo>
                  <a:lnTo>
                    <a:pt x="44835" y="134544"/>
                  </a:lnTo>
                  <a:lnTo>
                    <a:pt x="50439" y="129190"/>
                  </a:lnTo>
                  <a:lnTo>
                    <a:pt x="56043" y="124010"/>
                  </a:lnTo>
                  <a:lnTo>
                    <a:pt x="61648" y="119001"/>
                  </a:lnTo>
                  <a:lnTo>
                    <a:pt x="67252" y="114163"/>
                  </a:lnTo>
                  <a:lnTo>
                    <a:pt x="72857" y="109493"/>
                  </a:lnTo>
                  <a:lnTo>
                    <a:pt x="78461" y="104989"/>
                  </a:lnTo>
                  <a:lnTo>
                    <a:pt x="84065" y="100648"/>
                  </a:lnTo>
                  <a:lnTo>
                    <a:pt x="89670" y="96469"/>
                  </a:lnTo>
                  <a:lnTo>
                    <a:pt x="95274" y="92447"/>
                  </a:lnTo>
                  <a:lnTo>
                    <a:pt x="100879" y="88579"/>
                  </a:lnTo>
                  <a:lnTo>
                    <a:pt x="106483" y="84863"/>
                  </a:lnTo>
                  <a:lnTo>
                    <a:pt x="112087" y="81293"/>
                  </a:lnTo>
                  <a:lnTo>
                    <a:pt x="117692" y="77866"/>
                  </a:lnTo>
                  <a:lnTo>
                    <a:pt x="123296" y="74579"/>
                  </a:lnTo>
                  <a:lnTo>
                    <a:pt x="128901" y="71426"/>
                  </a:lnTo>
                  <a:lnTo>
                    <a:pt x="134505" y="68405"/>
                  </a:lnTo>
                  <a:lnTo>
                    <a:pt x="140109" y="65511"/>
                  </a:lnTo>
                  <a:lnTo>
                    <a:pt x="145714" y="62739"/>
                  </a:lnTo>
                  <a:lnTo>
                    <a:pt x="151318" y="60085"/>
                  </a:lnTo>
                  <a:lnTo>
                    <a:pt x="156923" y="57546"/>
                  </a:lnTo>
                  <a:lnTo>
                    <a:pt x="162527" y="55118"/>
                  </a:lnTo>
                  <a:lnTo>
                    <a:pt x="168131" y="52795"/>
                  </a:lnTo>
                  <a:lnTo>
                    <a:pt x="173736" y="50574"/>
                  </a:lnTo>
                  <a:lnTo>
                    <a:pt x="179340" y="48451"/>
                  </a:lnTo>
                  <a:lnTo>
                    <a:pt x="184944" y="46422"/>
                  </a:lnTo>
                  <a:lnTo>
                    <a:pt x="190549" y="44484"/>
                  </a:lnTo>
                  <a:lnTo>
                    <a:pt x="196153" y="42631"/>
                  </a:lnTo>
                  <a:lnTo>
                    <a:pt x="201758" y="40862"/>
                  </a:lnTo>
                  <a:lnTo>
                    <a:pt x="207362" y="39173"/>
                  </a:lnTo>
                  <a:lnTo>
                    <a:pt x="212966" y="37559"/>
                  </a:lnTo>
                  <a:lnTo>
                    <a:pt x="218571" y="36017"/>
                  </a:lnTo>
                  <a:lnTo>
                    <a:pt x="224175" y="34546"/>
                  </a:lnTo>
                  <a:lnTo>
                    <a:pt x="229780" y="33140"/>
                  </a:lnTo>
                  <a:lnTo>
                    <a:pt x="235384" y="31798"/>
                  </a:lnTo>
                  <a:lnTo>
                    <a:pt x="240988" y="30516"/>
                  </a:lnTo>
                  <a:lnTo>
                    <a:pt x="246593" y="29291"/>
                  </a:lnTo>
                  <a:lnTo>
                    <a:pt x="252197" y="28122"/>
                  </a:lnTo>
                  <a:lnTo>
                    <a:pt x="257802" y="27005"/>
                  </a:lnTo>
                  <a:lnTo>
                    <a:pt x="263406" y="25938"/>
                  </a:lnTo>
                  <a:lnTo>
                    <a:pt x="269010" y="24918"/>
                  </a:lnTo>
                  <a:lnTo>
                    <a:pt x="274615" y="23944"/>
                  </a:lnTo>
                  <a:lnTo>
                    <a:pt x="280219" y="23013"/>
                  </a:lnTo>
                  <a:lnTo>
                    <a:pt x="285824" y="22123"/>
                  </a:lnTo>
                  <a:lnTo>
                    <a:pt x="291428" y="21272"/>
                  </a:lnTo>
                  <a:lnTo>
                    <a:pt x="297032" y="20458"/>
                  </a:lnTo>
                  <a:lnTo>
                    <a:pt x="302637" y="19680"/>
                  </a:lnTo>
                  <a:lnTo>
                    <a:pt x="308241" y="18935"/>
                  </a:lnTo>
                  <a:lnTo>
                    <a:pt x="313846" y="18223"/>
                  </a:lnTo>
                  <a:lnTo>
                    <a:pt x="319450" y="17542"/>
                  </a:lnTo>
                  <a:lnTo>
                    <a:pt x="325054" y="16889"/>
                  </a:lnTo>
                  <a:lnTo>
                    <a:pt x="330659" y="16264"/>
                  </a:lnTo>
                  <a:lnTo>
                    <a:pt x="336263" y="15666"/>
                  </a:lnTo>
                  <a:lnTo>
                    <a:pt x="341867" y="15093"/>
                  </a:lnTo>
                  <a:lnTo>
                    <a:pt x="347472" y="14543"/>
                  </a:lnTo>
                  <a:lnTo>
                    <a:pt x="353076" y="14017"/>
                  </a:lnTo>
                  <a:lnTo>
                    <a:pt x="358681" y="13512"/>
                  </a:lnTo>
                  <a:lnTo>
                    <a:pt x="364285" y="13028"/>
                  </a:lnTo>
                  <a:lnTo>
                    <a:pt x="369889" y="12564"/>
                  </a:lnTo>
                  <a:lnTo>
                    <a:pt x="375494" y="12118"/>
                  </a:lnTo>
                  <a:lnTo>
                    <a:pt x="381098" y="11690"/>
                  </a:lnTo>
                  <a:lnTo>
                    <a:pt x="386703" y="11280"/>
                  </a:lnTo>
                  <a:lnTo>
                    <a:pt x="392307" y="10885"/>
                  </a:lnTo>
                  <a:lnTo>
                    <a:pt x="397911" y="10506"/>
                  </a:lnTo>
                  <a:lnTo>
                    <a:pt x="403516" y="10142"/>
                  </a:lnTo>
                  <a:lnTo>
                    <a:pt x="409120" y="9792"/>
                  </a:lnTo>
                  <a:lnTo>
                    <a:pt x="414725" y="9456"/>
                  </a:lnTo>
                  <a:lnTo>
                    <a:pt x="420329" y="9132"/>
                  </a:lnTo>
                  <a:lnTo>
                    <a:pt x="425933" y="8821"/>
                  </a:lnTo>
                  <a:lnTo>
                    <a:pt x="431538" y="8521"/>
                  </a:lnTo>
                  <a:lnTo>
                    <a:pt x="437142" y="8233"/>
                  </a:lnTo>
                  <a:lnTo>
                    <a:pt x="442747" y="7956"/>
                  </a:lnTo>
                  <a:lnTo>
                    <a:pt x="448351" y="7688"/>
                  </a:lnTo>
                  <a:lnTo>
                    <a:pt x="453955" y="7431"/>
                  </a:lnTo>
                  <a:lnTo>
                    <a:pt x="459560" y="7183"/>
                  </a:lnTo>
                  <a:lnTo>
                    <a:pt x="465164" y="6943"/>
                  </a:lnTo>
                  <a:lnTo>
                    <a:pt x="470769" y="6713"/>
                  </a:lnTo>
                  <a:lnTo>
                    <a:pt x="476373" y="6490"/>
                  </a:lnTo>
                  <a:lnTo>
                    <a:pt x="481977" y="6276"/>
                  </a:lnTo>
                  <a:lnTo>
                    <a:pt x="487582" y="6069"/>
                  </a:lnTo>
                  <a:lnTo>
                    <a:pt x="493186" y="5870"/>
                  </a:lnTo>
                  <a:lnTo>
                    <a:pt x="498790" y="5677"/>
                  </a:lnTo>
                  <a:lnTo>
                    <a:pt x="504395" y="5491"/>
                  </a:lnTo>
                  <a:lnTo>
                    <a:pt x="509999" y="5312"/>
                  </a:lnTo>
                  <a:lnTo>
                    <a:pt x="515604" y="5138"/>
                  </a:lnTo>
                  <a:lnTo>
                    <a:pt x="521208" y="4971"/>
                  </a:lnTo>
                  <a:lnTo>
                    <a:pt x="526812" y="4809"/>
                  </a:lnTo>
                  <a:lnTo>
                    <a:pt x="532417" y="4652"/>
                  </a:lnTo>
                  <a:lnTo>
                    <a:pt x="538021" y="4501"/>
                  </a:lnTo>
                  <a:lnTo>
                    <a:pt x="543626" y="4355"/>
                  </a:lnTo>
                  <a:lnTo>
                    <a:pt x="549230" y="4214"/>
                  </a:lnTo>
                  <a:lnTo>
                    <a:pt x="554834" y="4077"/>
                  </a:lnTo>
                  <a:lnTo>
                    <a:pt x="560439" y="3945"/>
                  </a:lnTo>
                  <a:lnTo>
                    <a:pt x="566043" y="3818"/>
                  </a:lnTo>
                  <a:lnTo>
                    <a:pt x="571648" y="3694"/>
                  </a:lnTo>
                  <a:lnTo>
                    <a:pt x="577252" y="3575"/>
                  </a:lnTo>
                  <a:lnTo>
                    <a:pt x="582856" y="3459"/>
                  </a:lnTo>
                  <a:lnTo>
                    <a:pt x="588461" y="3347"/>
                  </a:lnTo>
                  <a:lnTo>
                    <a:pt x="594065" y="3239"/>
                  </a:lnTo>
                  <a:lnTo>
                    <a:pt x="599670" y="3134"/>
                  </a:lnTo>
                  <a:lnTo>
                    <a:pt x="605274" y="3032"/>
                  </a:lnTo>
                  <a:lnTo>
                    <a:pt x="610878" y="2934"/>
                  </a:lnTo>
                  <a:lnTo>
                    <a:pt x="616483" y="2839"/>
                  </a:lnTo>
                  <a:lnTo>
                    <a:pt x="622087" y="2746"/>
                  </a:lnTo>
                  <a:lnTo>
                    <a:pt x="627692" y="2657"/>
                  </a:lnTo>
                  <a:lnTo>
                    <a:pt x="633296" y="2571"/>
                  </a:lnTo>
                  <a:lnTo>
                    <a:pt x="638900" y="2487"/>
                  </a:lnTo>
                  <a:lnTo>
                    <a:pt x="644505" y="2406"/>
                  </a:lnTo>
                  <a:lnTo>
                    <a:pt x="650109" y="2327"/>
                  </a:lnTo>
                  <a:lnTo>
                    <a:pt x="655713" y="2251"/>
                  </a:lnTo>
                  <a:lnTo>
                    <a:pt x="661318" y="2177"/>
                  </a:lnTo>
                  <a:lnTo>
                    <a:pt x="666922" y="2106"/>
                  </a:lnTo>
                  <a:lnTo>
                    <a:pt x="672527" y="2036"/>
                  </a:lnTo>
                  <a:lnTo>
                    <a:pt x="678131" y="1969"/>
                  </a:lnTo>
                  <a:lnTo>
                    <a:pt x="683735" y="1904"/>
                  </a:lnTo>
                  <a:lnTo>
                    <a:pt x="689340" y="1841"/>
                  </a:lnTo>
                  <a:lnTo>
                    <a:pt x="694944" y="1780"/>
                  </a:lnTo>
                  <a:lnTo>
                    <a:pt x="700549" y="1721"/>
                  </a:lnTo>
                  <a:lnTo>
                    <a:pt x="706153" y="1663"/>
                  </a:lnTo>
                  <a:lnTo>
                    <a:pt x="711757" y="1608"/>
                  </a:lnTo>
                  <a:lnTo>
                    <a:pt x="717362" y="1554"/>
                  </a:lnTo>
                  <a:lnTo>
                    <a:pt x="722966" y="1501"/>
                  </a:lnTo>
                  <a:lnTo>
                    <a:pt x="728571" y="1451"/>
                  </a:lnTo>
                  <a:lnTo>
                    <a:pt x="734175" y="1402"/>
                  </a:lnTo>
                  <a:lnTo>
                    <a:pt x="739779" y="1354"/>
                  </a:lnTo>
                  <a:lnTo>
                    <a:pt x="745384" y="1308"/>
                  </a:lnTo>
                  <a:lnTo>
                    <a:pt x="750988" y="1263"/>
                  </a:lnTo>
                  <a:lnTo>
                    <a:pt x="756593" y="1220"/>
                  </a:lnTo>
                  <a:lnTo>
                    <a:pt x="762197" y="1178"/>
                  </a:lnTo>
                  <a:lnTo>
                    <a:pt x="767801" y="1138"/>
                  </a:lnTo>
                  <a:lnTo>
                    <a:pt x="773406" y="1098"/>
                  </a:lnTo>
                  <a:lnTo>
                    <a:pt x="779010" y="1060"/>
                  </a:lnTo>
                  <a:lnTo>
                    <a:pt x="784615" y="1023"/>
                  </a:lnTo>
                  <a:lnTo>
                    <a:pt x="790219" y="987"/>
                  </a:lnTo>
                  <a:lnTo>
                    <a:pt x="795823" y="953"/>
                  </a:lnTo>
                  <a:lnTo>
                    <a:pt x="801428" y="919"/>
                  </a:lnTo>
                  <a:lnTo>
                    <a:pt x="807032" y="886"/>
                  </a:lnTo>
                  <a:lnTo>
                    <a:pt x="812636" y="855"/>
                  </a:lnTo>
                  <a:lnTo>
                    <a:pt x="818241" y="824"/>
                  </a:lnTo>
                  <a:lnTo>
                    <a:pt x="823845" y="795"/>
                  </a:lnTo>
                  <a:lnTo>
                    <a:pt x="829450" y="766"/>
                  </a:lnTo>
                  <a:lnTo>
                    <a:pt x="835054" y="739"/>
                  </a:lnTo>
                  <a:lnTo>
                    <a:pt x="840658" y="712"/>
                  </a:lnTo>
                  <a:lnTo>
                    <a:pt x="846263" y="686"/>
                  </a:lnTo>
                  <a:lnTo>
                    <a:pt x="851867" y="661"/>
                  </a:lnTo>
                  <a:lnTo>
                    <a:pt x="857472" y="637"/>
                  </a:lnTo>
                  <a:lnTo>
                    <a:pt x="863076" y="613"/>
                  </a:lnTo>
                  <a:lnTo>
                    <a:pt x="868680" y="590"/>
                  </a:lnTo>
                  <a:lnTo>
                    <a:pt x="874285" y="569"/>
                  </a:lnTo>
                  <a:lnTo>
                    <a:pt x="879889" y="547"/>
                  </a:lnTo>
                  <a:lnTo>
                    <a:pt x="885494" y="527"/>
                  </a:lnTo>
                  <a:lnTo>
                    <a:pt x="891098" y="507"/>
                  </a:lnTo>
                  <a:lnTo>
                    <a:pt x="896702" y="488"/>
                  </a:lnTo>
                  <a:lnTo>
                    <a:pt x="902307" y="469"/>
                  </a:lnTo>
                  <a:lnTo>
                    <a:pt x="907911" y="452"/>
                  </a:lnTo>
                  <a:lnTo>
                    <a:pt x="913516" y="434"/>
                  </a:lnTo>
                  <a:lnTo>
                    <a:pt x="919120" y="418"/>
                  </a:lnTo>
                  <a:lnTo>
                    <a:pt x="924724" y="402"/>
                  </a:lnTo>
                  <a:lnTo>
                    <a:pt x="930329" y="386"/>
                  </a:lnTo>
                  <a:lnTo>
                    <a:pt x="935933" y="371"/>
                  </a:lnTo>
                  <a:lnTo>
                    <a:pt x="941538" y="357"/>
                  </a:lnTo>
                  <a:lnTo>
                    <a:pt x="947142" y="343"/>
                  </a:lnTo>
                  <a:lnTo>
                    <a:pt x="952746" y="330"/>
                  </a:lnTo>
                  <a:lnTo>
                    <a:pt x="958351" y="317"/>
                  </a:lnTo>
                  <a:lnTo>
                    <a:pt x="963955" y="304"/>
                  </a:lnTo>
                  <a:lnTo>
                    <a:pt x="969559" y="292"/>
                  </a:lnTo>
                  <a:lnTo>
                    <a:pt x="975164" y="281"/>
                  </a:lnTo>
                  <a:lnTo>
                    <a:pt x="980768" y="270"/>
                  </a:lnTo>
                  <a:lnTo>
                    <a:pt x="986373" y="259"/>
                  </a:lnTo>
                  <a:lnTo>
                    <a:pt x="991977" y="249"/>
                  </a:lnTo>
                  <a:lnTo>
                    <a:pt x="997581" y="239"/>
                  </a:lnTo>
                  <a:lnTo>
                    <a:pt x="1003186" y="230"/>
                  </a:lnTo>
                  <a:lnTo>
                    <a:pt x="1008790" y="221"/>
                  </a:lnTo>
                  <a:lnTo>
                    <a:pt x="1014395" y="212"/>
                  </a:lnTo>
                  <a:lnTo>
                    <a:pt x="1019999" y="204"/>
                  </a:lnTo>
                  <a:lnTo>
                    <a:pt x="1025603" y="196"/>
                  </a:lnTo>
                  <a:lnTo>
                    <a:pt x="1031208" y="188"/>
                  </a:lnTo>
                  <a:lnTo>
                    <a:pt x="1036812" y="181"/>
                  </a:lnTo>
                  <a:lnTo>
                    <a:pt x="1042417" y="174"/>
                  </a:lnTo>
                  <a:lnTo>
                    <a:pt x="1048021" y="167"/>
                  </a:lnTo>
                  <a:lnTo>
                    <a:pt x="1053625" y="161"/>
                  </a:lnTo>
                  <a:lnTo>
                    <a:pt x="1059230" y="155"/>
                  </a:lnTo>
                  <a:lnTo>
                    <a:pt x="1064834" y="149"/>
                  </a:lnTo>
                  <a:lnTo>
                    <a:pt x="1070439" y="144"/>
                  </a:lnTo>
                  <a:lnTo>
                    <a:pt x="1076043" y="138"/>
                  </a:lnTo>
                  <a:lnTo>
                    <a:pt x="1081647" y="134"/>
                  </a:lnTo>
                  <a:lnTo>
                    <a:pt x="1087252" y="129"/>
                  </a:lnTo>
                  <a:lnTo>
                    <a:pt x="1092856" y="124"/>
                  </a:lnTo>
                  <a:lnTo>
                    <a:pt x="1098461" y="120"/>
                  </a:lnTo>
                  <a:lnTo>
                    <a:pt x="1104065" y="116"/>
                  </a:lnTo>
                  <a:lnTo>
                    <a:pt x="1109669" y="112"/>
                  </a:lnTo>
                  <a:lnTo>
                    <a:pt x="1115274" y="109"/>
                  </a:lnTo>
                  <a:lnTo>
                    <a:pt x="1120878" y="105"/>
                  </a:lnTo>
                  <a:lnTo>
                    <a:pt x="1126482" y="102"/>
                  </a:lnTo>
                  <a:lnTo>
                    <a:pt x="1132087" y="99"/>
                  </a:lnTo>
                  <a:lnTo>
                    <a:pt x="1137691" y="96"/>
                  </a:lnTo>
                  <a:lnTo>
                    <a:pt x="1143296" y="94"/>
                  </a:lnTo>
                  <a:lnTo>
                    <a:pt x="1148900" y="91"/>
                  </a:lnTo>
                  <a:lnTo>
                    <a:pt x="1154504" y="89"/>
                  </a:lnTo>
                  <a:lnTo>
                    <a:pt x="1160109" y="87"/>
                  </a:lnTo>
                  <a:lnTo>
                    <a:pt x="1165713" y="85"/>
                  </a:lnTo>
                  <a:lnTo>
                    <a:pt x="1171318" y="84"/>
                  </a:lnTo>
                  <a:lnTo>
                    <a:pt x="1176922" y="82"/>
                  </a:lnTo>
                  <a:lnTo>
                    <a:pt x="1182526" y="81"/>
                  </a:lnTo>
                  <a:lnTo>
                    <a:pt x="1188131" y="80"/>
                  </a:lnTo>
                  <a:lnTo>
                    <a:pt x="1193735" y="79"/>
                  </a:lnTo>
                  <a:lnTo>
                    <a:pt x="1199340" y="78"/>
                  </a:lnTo>
                  <a:lnTo>
                    <a:pt x="1204944" y="77"/>
                  </a:lnTo>
                  <a:lnTo>
                    <a:pt x="1210548" y="76"/>
                  </a:lnTo>
                  <a:lnTo>
                    <a:pt x="1216153" y="76"/>
                  </a:lnTo>
                  <a:lnTo>
                    <a:pt x="1221757" y="76"/>
                  </a:lnTo>
                  <a:lnTo>
                    <a:pt x="1227362" y="76"/>
                  </a:lnTo>
                  <a:lnTo>
                    <a:pt x="1232966" y="76"/>
                  </a:lnTo>
                  <a:lnTo>
                    <a:pt x="1238570" y="76"/>
                  </a:lnTo>
                  <a:lnTo>
                    <a:pt x="1244175" y="77"/>
                  </a:lnTo>
                  <a:lnTo>
                    <a:pt x="1249779" y="77"/>
                  </a:lnTo>
                  <a:lnTo>
                    <a:pt x="1255384" y="78"/>
                  </a:lnTo>
                  <a:lnTo>
                    <a:pt x="1260988" y="79"/>
                  </a:lnTo>
                  <a:lnTo>
                    <a:pt x="1266592" y="80"/>
                  </a:lnTo>
                  <a:lnTo>
                    <a:pt x="1272197" y="81"/>
                  </a:lnTo>
                  <a:lnTo>
                    <a:pt x="1277801" y="82"/>
                  </a:lnTo>
                  <a:lnTo>
                    <a:pt x="1283406" y="84"/>
                  </a:lnTo>
                  <a:lnTo>
                    <a:pt x="1289010" y="86"/>
                  </a:lnTo>
                  <a:lnTo>
                    <a:pt x="1294614" y="87"/>
                  </a:lnTo>
                  <a:lnTo>
                    <a:pt x="1300219" y="89"/>
                  </a:lnTo>
                  <a:lnTo>
                    <a:pt x="1305823" y="92"/>
                  </a:lnTo>
                  <a:lnTo>
                    <a:pt x="1311427" y="94"/>
                  </a:lnTo>
                  <a:lnTo>
                    <a:pt x="1317032" y="96"/>
                  </a:lnTo>
                  <a:lnTo>
                    <a:pt x="1322636" y="99"/>
                  </a:lnTo>
                  <a:lnTo>
                    <a:pt x="1328241" y="102"/>
                  </a:lnTo>
                  <a:lnTo>
                    <a:pt x="1333845" y="105"/>
                  </a:lnTo>
                  <a:lnTo>
                    <a:pt x="1339449" y="108"/>
                  </a:lnTo>
                  <a:lnTo>
                    <a:pt x="1345054" y="112"/>
                  </a:lnTo>
                  <a:lnTo>
                    <a:pt x="1350658" y="115"/>
                  </a:lnTo>
                  <a:lnTo>
                    <a:pt x="1356263" y="119"/>
                  </a:lnTo>
                  <a:lnTo>
                    <a:pt x="1361867" y="123"/>
                  </a:lnTo>
                  <a:lnTo>
                    <a:pt x="1367471" y="127"/>
                  </a:lnTo>
                  <a:lnTo>
                    <a:pt x="1373076" y="131"/>
                  </a:lnTo>
                  <a:lnTo>
                    <a:pt x="1378680" y="135"/>
                  </a:lnTo>
                  <a:lnTo>
                    <a:pt x="1384285" y="140"/>
                  </a:lnTo>
                  <a:lnTo>
                    <a:pt x="1389889" y="145"/>
                  </a:lnTo>
                  <a:lnTo>
                    <a:pt x="1395493" y="150"/>
                  </a:lnTo>
                  <a:lnTo>
                    <a:pt x="1401098" y="155"/>
                  </a:lnTo>
                  <a:lnTo>
                    <a:pt x="1406702" y="160"/>
                  </a:lnTo>
                  <a:lnTo>
                    <a:pt x="1412307" y="165"/>
                  </a:lnTo>
                  <a:lnTo>
                    <a:pt x="1417911" y="170"/>
                  </a:lnTo>
                  <a:lnTo>
                    <a:pt x="1423515" y="176"/>
                  </a:lnTo>
                  <a:lnTo>
                    <a:pt x="1429120" y="181"/>
                  </a:lnTo>
                  <a:lnTo>
                    <a:pt x="1434724" y="187"/>
                  </a:lnTo>
                  <a:lnTo>
                    <a:pt x="1440329" y="192"/>
                  </a:lnTo>
                  <a:lnTo>
                    <a:pt x="1445933" y="198"/>
                  </a:lnTo>
                  <a:lnTo>
                    <a:pt x="1451537" y="203"/>
                  </a:lnTo>
                  <a:lnTo>
                    <a:pt x="1457142" y="208"/>
                  </a:lnTo>
                  <a:lnTo>
                    <a:pt x="1462746" y="214"/>
                  </a:lnTo>
                  <a:lnTo>
                    <a:pt x="1468350" y="219"/>
                  </a:lnTo>
                  <a:lnTo>
                    <a:pt x="1473955" y="224"/>
                  </a:lnTo>
                  <a:lnTo>
                    <a:pt x="1479559" y="228"/>
                  </a:lnTo>
                  <a:lnTo>
                    <a:pt x="1485164" y="233"/>
                  </a:lnTo>
                  <a:lnTo>
                    <a:pt x="1490768" y="237"/>
                  </a:lnTo>
                  <a:lnTo>
                    <a:pt x="1496372" y="241"/>
                  </a:lnTo>
                  <a:lnTo>
                    <a:pt x="1501977" y="244"/>
                  </a:lnTo>
                  <a:lnTo>
                    <a:pt x="1507581" y="247"/>
                  </a:lnTo>
                  <a:lnTo>
                    <a:pt x="1513186" y="249"/>
                  </a:lnTo>
                  <a:lnTo>
                    <a:pt x="1518790" y="252"/>
                  </a:lnTo>
                  <a:lnTo>
                    <a:pt x="1524394" y="253"/>
                  </a:lnTo>
                  <a:lnTo>
                    <a:pt x="1529999" y="254"/>
                  </a:lnTo>
                  <a:lnTo>
                    <a:pt x="1535603" y="255"/>
                  </a:lnTo>
                  <a:lnTo>
                    <a:pt x="1541208" y="255"/>
                  </a:lnTo>
                  <a:lnTo>
                    <a:pt x="1546812" y="255"/>
                  </a:lnTo>
                  <a:lnTo>
                    <a:pt x="1552416" y="254"/>
                  </a:lnTo>
                  <a:lnTo>
                    <a:pt x="1558021" y="252"/>
                  </a:lnTo>
                  <a:lnTo>
                    <a:pt x="1563625" y="250"/>
                  </a:lnTo>
                  <a:lnTo>
                    <a:pt x="1569230" y="248"/>
                  </a:lnTo>
                  <a:lnTo>
                    <a:pt x="1574834" y="245"/>
                  </a:lnTo>
                  <a:lnTo>
                    <a:pt x="1580438" y="241"/>
                  </a:lnTo>
                  <a:lnTo>
                    <a:pt x="1586043" y="238"/>
                  </a:lnTo>
                  <a:lnTo>
                    <a:pt x="1591647" y="233"/>
                  </a:lnTo>
                  <a:lnTo>
                    <a:pt x="1597252" y="229"/>
                  </a:lnTo>
                  <a:lnTo>
                    <a:pt x="1602856" y="224"/>
                  </a:lnTo>
                  <a:lnTo>
                    <a:pt x="1608460" y="219"/>
                  </a:lnTo>
                  <a:lnTo>
                    <a:pt x="1614065" y="213"/>
                  </a:lnTo>
                  <a:lnTo>
                    <a:pt x="1619669" y="208"/>
                  </a:lnTo>
                  <a:lnTo>
                    <a:pt x="1625273" y="202"/>
                  </a:lnTo>
                  <a:lnTo>
                    <a:pt x="1630878" y="196"/>
                  </a:lnTo>
                  <a:lnTo>
                    <a:pt x="1636482" y="189"/>
                  </a:lnTo>
                  <a:lnTo>
                    <a:pt x="1642087" y="183"/>
                  </a:lnTo>
                  <a:lnTo>
                    <a:pt x="1647691" y="176"/>
                  </a:lnTo>
                  <a:lnTo>
                    <a:pt x="1653295" y="170"/>
                  </a:lnTo>
                  <a:lnTo>
                    <a:pt x="1658900" y="163"/>
                  </a:lnTo>
                  <a:lnTo>
                    <a:pt x="1664504" y="157"/>
                  </a:lnTo>
                  <a:lnTo>
                    <a:pt x="1670109" y="150"/>
                  </a:lnTo>
                  <a:lnTo>
                    <a:pt x="1675713" y="144"/>
                  </a:lnTo>
                  <a:lnTo>
                    <a:pt x="1681317" y="138"/>
                  </a:lnTo>
                  <a:lnTo>
                    <a:pt x="1686922" y="131"/>
                  </a:lnTo>
                  <a:lnTo>
                    <a:pt x="1692526" y="125"/>
                  </a:lnTo>
                  <a:lnTo>
                    <a:pt x="1698131" y="119"/>
                  </a:lnTo>
                  <a:lnTo>
                    <a:pt x="1703735" y="113"/>
                  </a:lnTo>
                  <a:lnTo>
                    <a:pt x="1709339" y="107"/>
                  </a:lnTo>
                  <a:lnTo>
                    <a:pt x="1714944" y="102"/>
                  </a:lnTo>
                  <a:lnTo>
                    <a:pt x="1720548" y="96"/>
                  </a:lnTo>
                  <a:lnTo>
                    <a:pt x="1726153" y="91"/>
                  </a:lnTo>
                  <a:lnTo>
                    <a:pt x="1731757" y="86"/>
                  </a:lnTo>
                  <a:lnTo>
                    <a:pt x="1737361" y="81"/>
                  </a:lnTo>
                  <a:lnTo>
                    <a:pt x="1742966" y="76"/>
                  </a:lnTo>
                  <a:lnTo>
                    <a:pt x="1748570" y="71"/>
                  </a:lnTo>
                  <a:lnTo>
                    <a:pt x="1754175" y="67"/>
                  </a:lnTo>
                  <a:lnTo>
                    <a:pt x="1759779" y="62"/>
                  </a:lnTo>
                  <a:lnTo>
                    <a:pt x="1765383" y="58"/>
                  </a:lnTo>
                  <a:lnTo>
                    <a:pt x="1770988" y="54"/>
                  </a:lnTo>
                  <a:lnTo>
                    <a:pt x="1776592" y="50"/>
                  </a:lnTo>
                  <a:lnTo>
                    <a:pt x="1782196" y="46"/>
                  </a:lnTo>
                  <a:lnTo>
                    <a:pt x="1787801" y="43"/>
                  </a:lnTo>
                  <a:lnTo>
                    <a:pt x="1793405" y="39"/>
                  </a:lnTo>
                  <a:lnTo>
                    <a:pt x="1799010" y="36"/>
                  </a:lnTo>
                  <a:lnTo>
                    <a:pt x="1804614" y="33"/>
                  </a:lnTo>
                  <a:lnTo>
                    <a:pt x="1810218" y="30"/>
                  </a:lnTo>
                  <a:lnTo>
                    <a:pt x="1815823" y="27"/>
                  </a:lnTo>
                  <a:lnTo>
                    <a:pt x="1821427" y="24"/>
                  </a:lnTo>
                  <a:lnTo>
                    <a:pt x="1827032" y="21"/>
                  </a:lnTo>
                  <a:lnTo>
                    <a:pt x="1832636" y="19"/>
                  </a:lnTo>
                  <a:lnTo>
                    <a:pt x="1838240" y="16"/>
                  </a:lnTo>
                  <a:lnTo>
                    <a:pt x="1843845" y="14"/>
                  </a:lnTo>
                  <a:lnTo>
                    <a:pt x="1849449" y="11"/>
                  </a:lnTo>
                  <a:lnTo>
                    <a:pt x="1855054" y="9"/>
                  </a:lnTo>
                  <a:lnTo>
                    <a:pt x="1860658" y="7"/>
                  </a:lnTo>
                  <a:lnTo>
                    <a:pt x="1866262" y="5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77471" y="1"/>
                  </a:lnTo>
                  <a:lnTo>
                    <a:pt x="1871867" y="3"/>
                  </a:lnTo>
                  <a:lnTo>
                    <a:pt x="1866262" y="5"/>
                  </a:lnTo>
                  <a:lnTo>
                    <a:pt x="1860658" y="7"/>
                  </a:lnTo>
                  <a:lnTo>
                    <a:pt x="1855054" y="9"/>
                  </a:lnTo>
                  <a:lnTo>
                    <a:pt x="1849449" y="11"/>
                  </a:lnTo>
                  <a:lnTo>
                    <a:pt x="1843845" y="14"/>
                  </a:lnTo>
                  <a:lnTo>
                    <a:pt x="1838240" y="16"/>
                  </a:lnTo>
                  <a:lnTo>
                    <a:pt x="1832636" y="19"/>
                  </a:lnTo>
                  <a:lnTo>
                    <a:pt x="1827032" y="21"/>
                  </a:lnTo>
                  <a:lnTo>
                    <a:pt x="1821427" y="24"/>
                  </a:lnTo>
                  <a:lnTo>
                    <a:pt x="1815823" y="27"/>
                  </a:lnTo>
                  <a:lnTo>
                    <a:pt x="1810218" y="30"/>
                  </a:lnTo>
                  <a:lnTo>
                    <a:pt x="1804614" y="33"/>
                  </a:lnTo>
                  <a:lnTo>
                    <a:pt x="1799010" y="36"/>
                  </a:lnTo>
                  <a:lnTo>
                    <a:pt x="1793405" y="39"/>
                  </a:lnTo>
                  <a:lnTo>
                    <a:pt x="1787801" y="43"/>
                  </a:lnTo>
                  <a:lnTo>
                    <a:pt x="1782196" y="46"/>
                  </a:lnTo>
                  <a:lnTo>
                    <a:pt x="1776592" y="50"/>
                  </a:lnTo>
                  <a:lnTo>
                    <a:pt x="1770988" y="54"/>
                  </a:lnTo>
                  <a:lnTo>
                    <a:pt x="1765383" y="58"/>
                  </a:lnTo>
                  <a:lnTo>
                    <a:pt x="1759779" y="62"/>
                  </a:lnTo>
                  <a:lnTo>
                    <a:pt x="1754175" y="67"/>
                  </a:lnTo>
                  <a:lnTo>
                    <a:pt x="1748570" y="71"/>
                  </a:lnTo>
                  <a:lnTo>
                    <a:pt x="1742966" y="76"/>
                  </a:lnTo>
                  <a:lnTo>
                    <a:pt x="1737361" y="81"/>
                  </a:lnTo>
                  <a:lnTo>
                    <a:pt x="1731757" y="86"/>
                  </a:lnTo>
                  <a:lnTo>
                    <a:pt x="1726153" y="91"/>
                  </a:lnTo>
                  <a:lnTo>
                    <a:pt x="1720548" y="96"/>
                  </a:lnTo>
                  <a:lnTo>
                    <a:pt x="1714944" y="102"/>
                  </a:lnTo>
                  <a:lnTo>
                    <a:pt x="1709339" y="107"/>
                  </a:lnTo>
                  <a:lnTo>
                    <a:pt x="1703735" y="113"/>
                  </a:lnTo>
                  <a:lnTo>
                    <a:pt x="1698131" y="119"/>
                  </a:lnTo>
                  <a:lnTo>
                    <a:pt x="1692526" y="125"/>
                  </a:lnTo>
                  <a:lnTo>
                    <a:pt x="1686922" y="131"/>
                  </a:lnTo>
                  <a:lnTo>
                    <a:pt x="1681317" y="138"/>
                  </a:lnTo>
                  <a:lnTo>
                    <a:pt x="1675713" y="144"/>
                  </a:lnTo>
                  <a:lnTo>
                    <a:pt x="1670109" y="150"/>
                  </a:lnTo>
                  <a:lnTo>
                    <a:pt x="1664504" y="157"/>
                  </a:lnTo>
                  <a:lnTo>
                    <a:pt x="1658900" y="163"/>
                  </a:lnTo>
                  <a:lnTo>
                    <a:pt x="1653295" y="170"/>
                  </a:lnTo>
                  <a:lnTo>
                    <a:pt x="1647691" y="176"/>
                  </a:lnTo>
                  <a:lnTo>
                    <a:pt x="1642087" y="183"/>
                  </a:lnTo>
                  <a:lnTo>
                    <a:pt x="1636482" y="189"/>
                  </a:lnTo>
                  <a:lnTo>
                    <a:pt x="1630878" y="196"/>
                  </a:lnTo>
                  <a:lnTo>
                    <a:pt x="1625273" y="202"/>
                  </a:lnTo>
                  <a:lnTo>
                    <a:pt x="1619669" y="208"/>
                  </a:lnTo>
                  <a:lnTo>
                    <a:pt x="1614065" y="213"/>
                  </a:lnTo>
                  <a:lnTo>
                    <a:pt x="1608460" y="219"/>
                  </a:lnTo>
                  <a:lnTo>
                    <a:pt x="1602856" y="224"/>
                  </a:lnTo>
                  <a:lnTo>
                    <a:pt x="1597252" y="229"/>
                  </a:lnTo>
                  <a:lnTo>
                    <a:pt x="1591647" y="233"/>
                  </a:lnTo>
                  <a:lnTo>
                    <a:pt x="1586043" y="238"/>
                  </a:lnTo>
                  <a:lnTo>
                    <a:pt x="1580438" y="242"/>
                  </a:lnTo>
                  <a:lnTo>
                    <a:pt x="1574834" y="245"/>
                  </a:lnTo>
                  <a:lnTo>
                    <a:pt x="1569230" y="248"/>
                  </a:lnTo>
                  <a:lnTo>
                    <a:pt x="1563625" y="250"/>
                  </a:lnTo>
                  <a:lnTo>
                    <a:pt x="1558021" y="252"/>
                  </a:lnTo>
                  <a:lnTo>
                    <a:pt x="1552416" y="254"/>
                  </a:lnTo>
                  <a:lnTo>
                    <a:pt x="1546812" y="255"/>
                  </a:lnTo>
                  <a:lnTo>
                    <a:pt x="1541208" y="255"/>
                  </a:lnTo>
                  <a:lnTo>
                    <a:pt x="1535603" y="255"/>
                  </a:lnTo>
                  <a:lnTo>
                    <a:pt x="1529999" y="254"/>
                  </a:lnTo>
                  <a:lnTo>
                    <a:pt x="1524394" y="253"/>
                  </a:lnTo>
                  <a:lnTo>
                    <a:pt x="1518790" y="252"/>
                  </a:lnTo>
                  <a:lnTo>
                    <a:pt x="1513186" y="250"/>
                  </a:lnTo>
                  <a:lnTo>
                    <a:pt x="1507581" y="247"/>
                  </a:lnTo>
                  <a:lnTo>
                    <a:pt x="1501977" y="244"/>
                  </a:lnTo>
                  <a:lnTo>
                    <a:pt x="1496372" y="241"/>
                  </a:lnTo>
                  <a:lnTo>
                    <a:pt x="1490768" y="237"/>
                  </a:lnTo>
                  <a:lnTo>
                    <a:pt x="1485164" y="233"/>
                  </a:lnTo>
                  <a:lnTo>
                    <a:pt x="1479559" y="229"/>
                  </a:lnTo>
                  <a:lnTo>
                    <a:pt x="1473955" y="224"/>
                  </a:lnTo>
                  <a:lnTo>
                    <a:pt x="1468350" y="219"/>
                  </a:lnTo>
                  <a:lnTo>
                    <a:pt x="1462746" y="214"/>
                  </a:lnTo>
                  <a:lnTo>
                    <a:pt x="1457142" y="209"/>
                  </a:lnTo>
                  <a:lnTo>
                    <a:pt x="1451537" y="204"/>
                  </a:lnTo>
                  <a:lnTo>
                    <a:pt x="1445933" y="198"/>
                  </a:lnTo>
                  <a:lnTo>
                    <a:pt x="1440329" y="193"/>
                  </a:lnTo>
                  <a:lnTo>
                    <a:pt x="1434724" y="187"/>
                  </a:lnTo>
                  <a:lnTo>
                    <a:pt x="1429120" y="182"/>
                  </a:lnTo>
                  <a:lnTo>
                    <a:pt x="1423515" y="177"/>
                  </a:lnTo>
                  <a:lnTo>
                    <a:pt x="1417911" y="171"/>
                  </a:lnTo>
                  <a:lnTo>
                    <a:pt x="1412307" y="166"/>
                  </a:lnTo>
                  <a:lnTo>
                    <a:pt x="1406702" y="161"/>
                  </a:lnTo>
                  <a:lnTo>
                    <a:pt x="1401098" y="156"/>
                  </a:lnTo>
                  <a:lnTo>
                    <a:pt x="1395493" y="151"/>
                  </a:lnTo>
                  <a:lnTo>
                    <a:pt x="1389889" y="146"/>
                  </a:lnTo>
                  <a:lnTo>
                    <a:pt x="1384285" y="142"/>
                  </a:lnTo>
                  <a:lnTo>
                    <a:pt x="1378680" y="137"/>
                  </a:lnTo>
                  <a:lnTo>
                    <a:pt x="1373076" y="133"/>
                  </a:lnTo>
                  <a:lnTo>
                    <a:pt x="1367471" y="129"/>
                  </a:lnTo>
                  <a:lnTo>
                    <a:pt x="1361867" y="125"/>
                  </a:lnTo>
                  <a:lnTo>
                    <a:pt x="1356263" y="121"/>
                  </a:lnTo>
                  <a:lnTo>
                    <a:pt x="1350658" y="117"/>
                  </a:lnTo>
                  <a:lnTo>
                    <a:pt x="1345054" y="114"/>
                  </a:lnTo>
                  <a:lnTo>
                    <a:pt x="1339449" y="111"/>
                  </a:lnTo>
                  <a:lnTo>
                    <a:pt x="1333845" y="108"/>
                  </a:lnTo>
                  <a:lnTo>
                    <a:pt x="1328241" y="105"/>
                  </a:lnTo>
                  <a:lnTo>
                    <a:pt x="1322636" y="102"/>
                  </a:lnTo>
                  <a:lnTo>
                    <a:pt x="1317032" y="100"/>
                  </a:lnTo>
                  <a:lnTo>
                    <a:pt x="1311427" y="98"/>
                  </a:lnTo>
                  <a:lnTo>
                    <a:pt x="1305823" y="96"/>
                  </a:lnTo>
                  <a:lnTo>
                    <a:pt x="1300219" y="94"/>
                  </a:lnTo>
                  <a:lnTo>
                    <a:pt x="1294614" y="92"/>
                  </a:lnTo>
                  <a:lnTo>
                    <a:pt x="1289010" y="91"/>
                  </a:lnTo>
                  <a:lnTo>
                    <a:pt x="1283406" y="89"/>
                  </a:lnTo>
                  <a:lnTo>
                    <a:pt x="1277801" y="88"/>
                  </a:lnTo>
                  <a:lnTo>
                    <a:pt x="1272197" y="87"/>
                  </a:lnTo>
                  <a:lnTo>
                    <a:pt x="1266592" y="87"/>
                  </a:lnTo>
                  <a:lnTo>
                    <a:pt x="1260988" y="86"/>
                  </a:lnTo>
                  <a:lnTo>
                    <a:pt x="1255384" y="86"/>
                  </a:lnTo>
                  <a:lnTo>
                    <a:pt x="1249779" y="86"/>
                  </a:lnTo>
                  <a:lnTo>
                    <a:pt x="1244175" y="86"/>
                  </a:lnTo>
                  <a:lnTo>
                    <a:pt x="1238570" y="86"/>
                  </a:lnTo>
                  <a:lnTo>
                    <a:pt x="1232966" y="86"/>
                  </a:lnTo>
                  <a:lnTo>
                    <a:pt x="1227362" y="87"/>
                  </a:lnTo>
                  <a:lnTo>
                    <a:pt x="1221757" y="88"/>
                  </a:lnTo>
                  <a:lnTo>
                    <a:pt x="1216153" y="89"/>
                  </a:lnTo>
                  <a:lnTo>
                    <a:pt x="1210548" y="90"/>
                  </a:lnTo>
                  <a:lnTo>
                    <a:pt x="1204944" y="92"/>
                  </a:lnTo>
                  <a:lnTo>
                    <a:pt x="1199340" y="93"/>
                  </a:lnTo>
                  <a:lnTo>
                    <a:pt x="1193735" y="95"/>
                  </a:lnTo>
                  <a:lnTo>
                    <a:pt x="1188131" y="98"/>
                  </a:lnTo>
                  <a:lnTo>
                    <a:pt x="1182526" y="100"/>
                  </a:lnTo>
                  <a:lnTo>
                    <a:pt x="1176922" y="103"/>
                  </a:lnTo>
                  <a:lnTo>
                    <a:pt x="1171318" y="106"/>
                  </a:lnTo>
                  <a:lnTo>
                    <a:pt x="1165713" y="109"/>
                  </a:lnTo>
                  <a:lnTo>
                    <a:pt x="1160109" y="113"/>
                  </a:lnTo>
                  <a:lnTo>
                    <a:pt x="1154504" y="117"/>
                  </a:lnTo>
                  <a:lnTo>
                    <a:pt x="1148900" y="121"/>
                  </a:lnTo>
                  <a:lnTo>
                    <a:pt x="1143296" y="125"/>
                  </a:lnTo>
                  <a:lnTo>
                    <a:pt x="1137691" y="130"/>
                  </a:lnTo>
                  <a:lnTo>
                    <a:pt x="1132087" y="135"/>
                  </a:lnTo>
                  <a:lnTo>
                    <a:pt x="1126482" y="141"/>
                  </a:lnTo>
                  <a:lnTo>
                    <a:pt x="1120878" y="146"/>
                  </a:lnTo>
                  <a:lnTo>
                    <a:pt x="1115274" y="153"/>
                  </a:lnTo>
                  <a:lnTo>
                    <a:pt x="1109669" y="159"/>
                  </a:lnTo>
                  <a:lnTo>
                    <a:pt x="1104065" y="166"/>
                  </a:lnTo>
                  <a:lnTo>
                    <a:pt x="1098461" y="174"/>
                  </a:lnTo>
                  <a:lnTo>
                    <a:pt x="1092856" y="182"/>
                  </a:lnTo>
                  <a:lnTo>
                    <a:pt x="1087252" y="190"/>
                  </a:lnTo>
                  <a:lnTo>
                    <a:pt x="1081647" y="199"/>
                  </a:lnTo>
                  <a:lnTo>
                    <a:pt x="1076043" y="208"/>
                  </a:lnTo>
                  <a:lnTo>
                    <a:pt x="1070439" y="218"/>
                  </a:lnTo>
                  <a:lnTo>
                    <a:pt x="1064834" y="229"/>
                  </a:lnTo>
                  <a:lnTo>
                    <a:pt x="1059230" y="240"/>
                  </a:lnTo>
                  <a:lnTo>
                    <a:pt x="1053625" y="252"/>
                  </a:lnTo>
                  <a:lnTo>
                    <a:pt x="1048021" y="264"/>
                  </a:lnTo>
                  <a:lnTo>
                    <a:pt x="1042417" y="277"/>
                  </a:lnTo>
                  <a:lnTo>
                    <a:pt x="1036812" y="291"/>
                  </a:lnTo>
                  <a:lnTo>
                    <a:pt x="1031208" y="305"/>
                  </a:lnTo>
                  <a:lnTo>
                    <a:pt x="1025603" y="321"/>
                  </a:lnTo>
                  <a:lnTo>
                    <a:pt x="1019999" y="337"/>
                  </a:lnTo>
                  <a:lnTo>
                    <a:pt x="1014395" y="353"/>
                  </a:lnTo>
                  <a:lnTo>
                    <a:pt x="1008790" y="371"/>
                  </a:lnTo>
                  <a:lnTo>
                    <a:pt x="1003186" y="390"/>
                  </a:lnTo>
                  <a:lnTo>
                    <a:pt x="997581" y="409"/>
                  </a:lnTo>
                  <a:lnTo>
                    <a:pt x="991977" y="430"/>
                  </a:lnTo>
                  <a:lnTo>
                    <a:pt x="986373" y="451"/>
                  </a:lnTo>
                  <a:lnTo>
                    <a:pt x="980768" y="474"/>
                  </a:lnTo>
                  <a:lnTo>
                    <a:pt x="975164" y="498"/>
                  </a:lnTo>
                  <a:lnTo>
                    <a:pt x="969559" y="523"/>
                  </a:lnTo>
                  <a:lnTo>
                    <a:pt x="963955" y="549"/>
                  </a:lnTo>
                  <a:lnTo>
                    <a:pt x="958351" y="576"/>
                  </a:lnTo>
                  <a:lnTo>
                    <a:pt x="952746" y="605"/>
                  </a:lnTo>
                  <a:lnTo>
                    <a:pt x="947142" y="635"/>
                  </a:lnTo>
                  <a:lnTo>
                    <a:pt x="941538" y="666"/>
                  </a:lnTo>
                  <a:lnTo>
                    <a:pt x="935933" y="699"/>
                  </a:lnTo>
                  <a:lnTo>
                    <a:pt x="930329" y="734"/>
                  </a:lnTo>
                  <a:lnTo>
                    <a:pt x="924724" y="770"/>
                  </a:lnTo>
                  <a:lnTo>
                    <a:pt x="919120" y="807"/>
                  </a:lnTo>
                  <a:lnTo>
                    <a:pt x="913516" y="847"/>
                  </a:lnTo>
                  <a:lnTo>
                    <a:pt x="907911" y="888"/>
                  </a:lnTo>
                  <a:lnTo>
                    <a:pt x="902307" y="931"/>
                  </a:lnTo>
                  <a:lnTo>
                    <a:pt x="896702" y="976"/>
                  </a:lnTo>
                  <a:lnTo>
                    <a:pt x="891098" y="1024"/>
                  </a:lnTo>
                  <a:lnTo>
                    <a:pt x="885494" y="1073"/>
                  </a:lnTo>
                  <a:lnTo>
                    <a:pt x="879889" y="1124"/>
                  </a:lnTo>
                  <a:lnTo>
                    <a:pt x="874285" y="1178"/>
                  </a:lnTo>
                  <a:lnTo>
                    <a:pt x="868680" y="1234"/>
                  </a:lnTo>
                  <a:lnTo>
                    <a:pt x="863076" y="1293"/>
                  </a:lnTo>
                  <a:lnTo>
                    <a:pt x="857472" y="1354"/>
                  </a:lnTo>
                  <a:lnTo>
                    <a:pt x="851867" y="1418"/>
                  </a:lnTo>
                  <a:lnTo>
                    <a:pt x="846263" y="1484"/>
                  </a:lnTo>
                  <a:lnTo>
                    <a:pt x="840658" y="1554"/>
                  </a:lnTo>
                  <a:lnTo>
                    <a:pt x="835054" y="1626"/>
                  </a:lnTo>
                  <a:lnTo>
                    <a:pt x="829450" y="1702"/>
                  </a:lnTo>
                  <a:lnTo>
                    <a:pt x="823845" y="1781"/>
                  </a:lnTo>
                  <a:lnTo>
                    <a:pt x="818241" y="1863"/>
                  </a:lnTo>
                  <a:lnTo>
                    <a:pt x="812636" y="1949"/>
                  </a:lnTo>
                  <a:lnTo>
                    <a:pt x="807032" y="2038"/>
                  </a:lnTo>
                  <a:lnTo>
                    <a:pt x="801428" y="2131"/>
                  </a:lnTo>
                  <a:lnTo>
                    <a:pt x="795823" y="2228"/>
                  </a:lnTo>
                  <a:lnTo>
                    <a:pt x="790219" y="2329"/>
                  </a:lnTo>
                  <a:lnTo>
                    <a:pt x="784615" y="2434"/>
                  </a:lnTo>
                  <a:lnTo>
                    <a:pt x="779010" y="2544"/>
                  </a:lnTo>
                  <a:lnTo>
                    <a:pt x="773406" y="2658"/>
                  </a:lnTo>
                  <a:lnTo>
                    <a:pt x="767801" y="2777"/>
                  </a:lnTo>
                  <a:lnTo>
                    <a:pt x="762197" y="2901"/>
                  </a:lnTo>
                  <a:lnTo>
                    <a:pt x="756593" y="3030"/>
                  </a:lnTo>
                  <a:lnTo>
                    <a:pt x="750988" y="3164"/>
                  </a:lnTo>
                  <a:lnTo>
                    <a:pt x="745384" y="3304"/>
                  </a:lnTo>
                  <a:lnTo>
                    <a:pt x="739779" y="3450"/>
                  </a:lnTo>
                  <a:lnTo>
                    <a:pt x="734175" y="3601"/>
                  </a:lnTo>
                  <a:lnTo>
                    <a:pt x="728571" y="3759"/>
                  </a:lnTo>
                  <a:lnTo>
                    <a:pt x="722966" y="3922"/>
                  </a:lnTo>
                  <a:lnTo>
                    <a:pt x="717362" y="4093"/>
                  </a:lnTo>
                  <a:lnTo>
                    <a:pt x="711757" y="4270"/>
                  </a:lnTo>
                  <a:lnTo>
                    <a:pt x="706153" y="4455"/>
                  </a:lnTo>
                  <a:lnTo>
                    <a:pt x="700549" y="4647"/>
                  </a:lnTo>
                  <a:lnTo>
                    <a:pt x="694944" y="4847"/>
                  </a:lnTo>
                  <a:lnTo>
                    <a:pt x="689340" y="5054"/>
                  </a:lnTo>
                  <a:lnTo>
                    <a:pt x="683735" y="5270"/>
                  </a:lnTo>
                  <a:lnTo>
                    <a:pt x="678131" y="5495"/>
                  </a:lnTo>
                  <a:lnTo>
                    <a:pt x="672527" y="5729"/>
                  </a:lnTo>
                  <a:lnTo>
                    <a:pt x="666922" y="5971"/>
                  </a:lnTo>
                  <a:lnTo>
                    <a:pt x="661318" y="6224"/>
                  </a:lnTo>
                  <a:lnTo>
                    <a:pt x="655713" y="6486"/>
                  </a:lnTo>
                  <a:lnTo>
                    <a:pt x="650109" y="6759"/>
                  </a:lnTo>
                  <a:lnTo>
                    <a:pt x="644505" y="7042"/>
                  </a:lnTo>
                  <a:lnTo>
                    <a:pt x="638900" y="7336"/>
                  </a:lnTo>
                  <a:lnTo>
                    <a:pt x="633296" y="7642"/>
                  </a:lnTo>
                  <a:lnTo>
                    <a:pt x="627692" y="7960"/>
                  </a:lnTo>
                  <a:lnTo>
                    <a:pt x="622087" y="8291"/>
                  </a:lnTo>
                  <a:lnTo>
                    <a:pt x="616483" y="8634"/>
                  </a:lnTo>
                  <a:lnTo>
                    <a:pt x="610878" y="8990"/>
                  </a:lnTo>
                  <a:lnTo>
                    <a:pt x="605274" y="9361"/>
                  </a:lnTo>
                  <a:lnTo>
                    <a:pt x="599670" y="9745"/>
                  </a:lnTo>
                  <a:lnTo>
                    <a:pt x="594065" y="10145"/>
                  </a:lnTo>
                  <a:lnTo>
                    <a:pt x="588461" y="10559"/>
                  </a:lnTo>
                  <a:lnTo>
                    <a:pt x="582856" y="10990"/>
                  </a:lnTo>
                  <a:lnTo>
                    <a:pt x="577252" y="11437"/>
                  </a:lnTo>
                  <a:lnTo>
                    <a:pt x="571648" y="11902"/>
                  </a:lnTo>
                  <a:lnTo>
                    <a:pt x="566043" y="12384"/>
                  </a:lnTo>
                  <a:lnTo>
                    <a:pt x="560439" y="12884"/>
                  </a:lnTo>
                  <a:lnTo>
                    <a:pt x="554834" y="13404"/>
                  </a:lnTo>
                  <a:lnTo>
                    <a:pt x="549230" y="13943"/>
                  </a:lnTo>
                  <a:lnTo>
                    <a:pt x="543626" y="14503"/>
                  </a:lnTo>
                  <a:lnTo>
                    <a:pt x="538021" y="15083"/>
                  </a:lnTo>
                  <a:lnTo>
                    <a:pt x="532417" y="15686"/>
                  </a:lnTo>
                  <a:lnTo>
                    <a:pt x="526812" y="16311"/>
                  </a:lnTo>
                  <a:lnTo>
                    <a:pt x="521208" y="16960"/>
                  </a:lnTo>
                  <a:lnTo>
                    <a:pt x="515604" y="17633"/>
                  </a:lnTo>
                  <a:lnTo>
                    <a:pt x="509999" y="18331"/>
                  </a:lnTo>
                  <a:lnTo>
                    <a:pt x="504395" y="19056"/>
                  </a:lnTo>
                  <a:lnTo>
                    <a:pt x="498790" y="19807"/>
                  </a:lnTo>
                  <a:lnTo>
                    <a:pt x="493186" y="20586"/>
                  </a:lnTo>
                  <a:lnTo>
                    <a:pt x="487582" y="21394"/>
                  </a:lnTo>
                  <a:lnTo>
                    <a:pt x="481977" y="22231"/>
                  </a:lnTo>
                  <a:lnTo>
                    <a:pt x="476373" y="23100"/>
                  </a:lnTo>
                  <a:lnTo>
                    <a:pt x="470769" y="24000"/>
                  </a:lnTo>
                  <a:lnTo>
                    <a:pt x="465164" y="24933"/>
                  </a:lnTo>
                  <a:lnTo>
                    <a:pt x="459560" y="25901"/>
                  </a:lnTo>
                  <a:lnTo>
                    <a:pt x="453955" y="26904"/>
                  </a:lnTo>
                  <a:lnTo>
                    <a:pt x="448351" y="27943"/>
                  </a:lnTo>
                  <a:lnTo>
                    <a:pt x="442747" y="29020"/>
                  </a:lnTo>
                  <a:lnTo>
                    <a:pt x="437142" y="30135"/>
                  </a:lnTo>
                  <a:lnTo>
                    <a:pt x="431538" y="31291"/>
                  </a:lnTo>
                  <a:lnTo>
                    <a:pt x="425933" y="32489"/>
                  </a:lnTo>
                  <a:lnTo>
                    <a:pt x="420329" y="33730"/>
                  </a:lnTo>
                  <a:lnTo>
                    <a:pt x="414725" y="35014"/>
                  </a:lnTo>
                  <a:lnTo>
                    <a:pt x="409120" y="36345"/>
                  </a:lnTo>
                  <a:lnTo>
                    <a:pt x="403516" y="37723"/>
                  </a:lnTo>
                  <a:lnTo>
                    <a:pt x="397911" y="39150"/>
                  </a:lnTo>
                  <a:lnTo>
                    <a:pt x="392307" y="40627"/>
                  </a:lnTo>
                  <a:lnTo>
                    <a:pt x="386703" y="42156"/>
                  </a:lnTo>
                  <a:lnTo>
                    <a:pt x="381098" y="43739"/>
                  </a:lnTo>
                  <a:lnTo>
                    <a:pt x="375494" y="45377"/>
                  </a:lnTo>
                  <a:lnTo>
                    <a:pt x="369889" y="47072"/>
                  </a:lnTo>
                  <a:lnTo>
                    <a:pt x="364285" y="48826"/>
                  </a:lnTo>
                  <a:lnTo>
                    <a:pt x="358681" y="50641"/>
                  </a:lnTo>
                  <a:lnTo>
                    <a:pt x="353076" y="52518"/>
                  </a:lnTo>
                  <a:lnTo>
                    <a:pt x="347472" y="54459"/>
                  </a:lnTo>
                  <a:lnTo>
                    <a:pt x="341867" y="56467"/>
                  </a:lnTo>
                  <a:lnTo>
                    <a:pt x="336263" y="58544"/>
                  </a:lnTo>
                  <a:lnTo>
                    <a:pt x="330659" y="60690"/>
                  </a:lnTo>
                  <a:lnTo>
                    <a:pt x="325054" y="62909"/>
                  </a:lnTo>
                  <a:lnTo>
                    <a:pt x="319450" y="65203"/>
                  </a:lnTo>
                  <a:lnTo>
                    <a:pt x="313846" y="67573"/>
                  </a:lnTo>
                  <a:lnTo>
                    <a:pt x="308241" y="70023"/>
                  </a:lnTo>
                  <a:lnTo>
                    <a:pt x="302637" y="72553"/>
                  </a:lnTo>
                  <a:lnTo>
                    <a:pt x="297032" y="75167"/>
                  </a:lnTo>
                  <a:lnTo>
                    <a:pt x="291428" y="77866"/>
                  </a:lnTo>
                  <a:lnTo>
                    <a:pt x="285824" y="80653"/>
                  </a:lnTo>
                  <a:lnTo>
                    <a:pt x="280219" y="83531"/>
                  </a:lnTo>
                  <a:lnTo>
                    <a:pt x="274615" y="86501"/>
                  </a:lnTo>
                  <a:lnTo>
                    <a:pt x="269010" y="89566"/>
                  </a:lnTo>
                  <a:lnTo>
                    <a:pt x="263406" y="92729"/>
                  </a:lnTo>
                  <a:lnTo>
                    <a:pt x="257802" y="95991"/>
                  </a:lnTo>
                  <a:lnTo>
                    <a:pt x="252197" y="99356"/>
                  </a:lnTo>
                  <a:lnTo>
                    <a:pt x="246593" y="102825"/>
                  </a:lnTo>
                  <a:lnTo>
                    <a:pt x="240988" y="106402"/>
                  </a:lnTo>
                  <a:lnTo>
                    <a:pt x="235384" y="110087"/>
                  </a:lnTo>
                  <a:lnTo>
                    <a:pt x="229780" y="113885"/>
                  </a:lnTo>
                  <a:lnTo>
                    <a:pt x="224175" y="117797"/>
                  </a:lnTo>
                  <a:lnTo>
                    <a:pt x="218571" y="121826"/>
                  </a:lnTo>
                  <a:lnTo>
                    <a:pt x="212966" y="125973"/>
                  </a:lnTo>
                  <a:lnTo>
                    <a:pt x="207362" y="130241"/>
                  </a:lnTo>
                  <a:lnTo>
                    <a:pt x="201758" y="134633"/>
                  </a:lnTo>
                  <a:lnTo>
                    <a:pt x="196153" y="139150"/>
                  </a:lnTo>
                  <a:lnTo>
                    <a:pt x="190549" y="143794"/>
                  </a:lnTo>
                  <a:lnTo>
                    <a:pt x="184944" y="148568"/>
                  </a:lnTo>
                  <a:lnTo>
                    <a:pt x="179340" y="153473"/>
                  </a:lnTo>
                  <a:lnTo>
                    <a:pt x="173736" y="158510"/>
                  </a:lnTo>
                  <a:lnTo>
                    <a:pt x="168131" y="163682"/>
                  </a:lnTo>
                  <a:lnTo>
                    <a:pt x="162527" y="168989"/>
                  </a:lnTo>
                  <a:lnTo>
                    <a:pt x="156923" y="174433"/>
                  </a:lnTo>
                  <a:lnTo>
                    <a:pt x="151318" y="180015"/>
                  </a:lnTo>
                  <a:lnTo>
                    <a:pt x="145714" y="185735"/>
                  </a:lnTo>
                  <a:lnTo>
                    <a:pt x="140109" y="191595"/>
                  </a:lnTo>
                  <a:lnTo>
                    <a:pt x="134505" y="197594"/>
                  </a:lnTo>
                  <a:lnTo>
                    <a:pt x="128901" y="203732"/>
                  </a:lnTo>
                  <a:lnTo>
                    <a:pt x="123296" y="210010"/>
                  </a:lnTo>
                  <a:lnTo>
                    <a:pt x="117692" y="216426"/>
                  </a:lnTo>
                  <a:lnTo>
                    <a:pt x="112087" y="222981"/>
                  </a:lnTo>
                  <a:lnTo>
                    <a:pt x="106483" y="229672"/>
                  </a:lnTo>
                  <a:lnTo>
                    <a:pt x="100879" y="236497"/>
                  </a:lnTo>
                  <a:lnTo>
                    <a:pt x="95274" y="243456"/>
                  </a:lnTo>
                  <a:lnTo>
                    <a:pt x="89670" y="250546"/>
                  </a:lnTo>
                  <a:lnTo>
                    <a:pt x="84065" y="257763"/>
                  </a:lnTo>
                  <a:lnTo>
                    <a:pt x="78461" y="265105"/>
                  </a:lnTo>
                  <a:lnTo>
                    <a:pt x="72857" y="272568"/>
                  </a:lnTo>
                  <a:lnTo>
                    <a:pt x="67252" y="280148"/>
                  </a:lnTo>
                  <a:lnTo>
                    <a:pt x="61648" y="287840"/>
                  </a:lnTo>
                  <a:lnTo>
                    <a:pt x="56043" y="295639"/>
                  </a:lnTo>
                  <a:lnTo>
                    <a:pt x="50439" y="303539"/>
                  </a:lnTo>
                  <a:lnTo>
                    <a:pt x="44835" y="311535"/>
                  </a:lnTo>
                  <a:lnTo>
                    <a:pt x="39230" y="319620"/>
                  </a:lnTo>
                  <a:lnTo>
                    <a:pt x="33626" y="327786"/>
                  </a:lnTo>
                  <a:lnTo>
                    <a:pt x="28021" y="336027"/>
                  </a:lnTo>
                  <a:lnTo>
                    <a:pt x="22417" y="344335"/>
                  </a:lnTo>
                  <a:lnTo>
                    <a:pt x="16813" y="352701"/>
                  </a:lnTo>
                  <a:lnTo>
                    <a:pt x="11208" y="361117"/>
                  </a:lnTo>
                  <a:lnTo>
                    <a:pt x="5604" y="369573"/>
                  </a:lnTo>
                  <a:lnTo>
                    <a:pt x="0" y="378060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644151" y="2083673"/>
              <a:ext cx="1883076" cy="183552"/>
            </a:xfrm>
            <a:custGeom>
              <a:avLst/>
              <a:pathLst>
                <a:path w="1883076" h="183552">
                  <a:moveTo>
                    <a:pt x="0" y="183552"/>
                  </a:moveTo>
                  <a:lnTo>
                    <a:pt x="5604" y="176840"/>
                  </a:lnTo>
                  <a:lnTo>
                    <a:pt x="11208" y="170290"/>
                  </a:lnTo>
                  <a:lnTo>
                    <a:pt x="16813" y="163905"/>
                  </a:lnTo>
                  <a:lnTo>
                    <a:pt x="22417" y="157689"/>
                  </a:lnTo>
                  <a:lnTo>
                    <a:pt x="28021" y="151644"/>
                  </a:lnTo>
                  <a:lnTo>
                    <a:pt x="33626" y="145771"/>
                  </a:lnTo>
                  <a:lnTo>
                    <a:pt x="39230" y="140071"/>
                  </a:lnTo>
                  <a:lnTo>
                    <a:pt x="44835" y="134544"/>
                  </a:lnTo>
                  <a:lnTo>
                    <a:pt x="50439" y="129190"/>
                  </a:lnTo>
                  <a:lnTo>
                    <a:pt x="56043" y="124010"/>
                  </a:lnTo>
                  <a:lnTo>
                    <a:pt x="61648" y="119001"/>
                  </a:lnTo>
                  <a:lnTo>
                    <a:pt x="67252" y="114163"/>
                  </a:lnTo>
                  <a:lnTo>
                    <a:pt x="72857" y="109493"/>
                  </a:lnTo>
                  <a:lnTo>
                    <a:pt x="78461" y="104989"/>
                  </a:lnTo>
                  <a:lnTo>
                    <a:pt x="84065" y="100648"/>
                  </a:lnTo>
                  <a:lnTo>
                    <a:pt x="89670" y="96469"/>
                  </a:lnTo>
                  <a:lnTo>
                    <a:pt x="95274" y="92447"/>
                  </a:lnTo>
                  <a:lnTo>
                    <a:pt x="100879" y="88579"/>
                  </a:lnTo>
                  <a:lnTo>
                    <a:pt x="106483" y="84863"/>
                  </a:lnTo>
                  <a:lnTo>
                    <a:pt x="112087" y="81293"/>
                  </a:lnTo>
                  <a:lnTo>
                    <a:pt x="117692" y="77866"/>
                  </a:lnTo>
                  <a:lnTo>
                    <a:pt x="123296" y="74579"/>
                  </a:lnTo>
                  <a:lnTo>
                    <a:pt x="128901" y="71426"/>
                  </a:lnTo>
                  <a:lnTo>
                    <a:pt x="134505" y="68405"/>
                  </a:lnTo>
                  <a:lnTo>
                    <a:pt x="140109" y="65511"/>
                  </a:lnTo>
                  <a:lnTo>
                    <a:pt x="145714" y="62739"/>
                  </a:lnTo>
                  <a:lnTo>
                    <a:pt x="151318" y="60085"/>
                  </a:lnTo>
                  <a:lnTo>
                    <a:pt x="156923" y="57546"/>
                  </a:lnTo>
                  <a:lnTo>
                    <a:pt x="162527" y="55118"/>
                  </a:lnTo>
                  <a:lnTo>
                    <a:pt x="168131" y="52795"/>
                  </a:lnTo>
                  <a:lnTo>
                    <a:pt x="173736" y="50574"/>
                  </a:lnTo>
                  <a:lnTo>
                    <a:pt x="179340" y="48451"/>
                  </a:lnTo>
                  <a:lnTo>
                    <a:pt x="184944" y="46422"/>
                  </a:lnTo>
                  <a:lnTo>
                    <a:pt x="190549" y="44484"/>
                  </a:lnTo>
                  <a:lnTo>
                    <a:pt x="196153" y="42631"/>
                  </a:lnTo>
                  <a:lnTo>
                    <a:pt x="201758" y="40862"/>
                  </a:lnTo>
                  <a:lnTo>
                    <a:pt x="207362" y="39173"/>
                  </a:lnTo>
                  <a:lnTo>
                    <a:pt x="212966" y="37559"/>
                  </a:lnTo>
                  <a:lnTo>
                    <a:pt x="218571" y="36017"/>
                  </a:lnTo>
                  <a:lnTo>
                    <a:pt x="224175" y="34546"/>
                  </a:lnTo>
                  <a:lnTo>
                    <a:pt x="229780" y="33140"/>
                  </a:lnTo>
                  <a:lnTo>
                    <a:pt x="235384" y="31798"/>
                  </a:lnTo>
                  <a:lnTo>
                    <a:pt x="240988" y="30516"/>
                  </a:lnTo>
                  <a:lnTo>
                    <a:pt x="246593" y="29291"/>
                  </a:lnTo>
                  <a:lnTo>
                    <a:pt x="252197" y="28122"/>
                  </a:lnTo>
                  <a:lnTo>
                    <a:pt x="257802" y="27005"/>
                  </a:lnTo>
                  <a:lnTo>
                    <a:pt x="263406" y="25938"/>
                  </a:lnTo>
                  <a:lnTo>
                    <a:pt x="269010" y="24918"/>
                  </a:lnTo>
                  <a:lnTo>
                    <a:pt x="274615" y="23944"/>
                  </a:lnTo>
                  <a:lnTo>
                    <a:pt x="280219" y="23013"/>
                  </a:lnTo>
                  <a:lnTo>
                    <a:pt x="285824" y="22123"/>
                  </a:lnTo>
                  <a:lnTo>
                    <a:pt x="291428" y="21272"/>
                  </a:lnTo>
                  <a:lnTo>
                    <a:pt x="297032" y="20458"/>
                  </a:lnTo>
                  <a:lnTo>
                    <a:pt x="302637" y="19680"/>
                  </a:lnTo>
                  <a:lnTo>
                    <a:pt x="308241" y="18935"/>
                  </a:lnTo>
                  <a:lnTo>
                    <a:pt x="313846" y="18223"/>
                  </a:lnTo>
                  <a:lnTo>
                    <a:pt x="319450" y="17542"/>
                  </a:lnTo>
                  <a:lnTo>
                    <a:pt x="325054" y="16889"/>
                  </a:lnTo>
                  <a:lnTo>
                    <a:pt x="330659" y="16264"/>
                  </a:lnTo>
                  <a:lnTo>
                    <a:pt x="336263" y="15666"/>
                  </a:lnTo>
                  <a:lnTo>
                    <a:pt x="341867" y="15093"/>
                  </a:lnTo>
                  <a:lnTo>
                    <a:pt x="347472" y="14543"/>
                  </a:lnTo>
                  <a:lnTo>
                    <a:pt x="353076" y="14017"/>
                  </a:lnTo>
                  <a:lnTo>
                    <a:pt x="358681" y="13512"/>
                  </a:lnTo>
                  <a:lnTo>
                    <a:pt x="364285" y="13028"/>
                  </a:lnTo>
                  <a:lnTo>
                    <a:pt x="369889" y="12564"/>
                  </a:lnTo>
                  <a:lnTo>
                    <a:pt x="375494" y="12118"/>
                  </a:lnTo>
                  <a:lnTo>
                    <a:pt x="381098" y="11690"/>
                  </a:lnTo>
                  <a:lnTo>
                    <a:pt x="386703" y="11280"/>
                  </a:lnTo>
                  <a:lnTo>
                    <a:pt x="392307" y="10885"/>
                  </a:lnTo>
                  <a:lnTo>
                    <a:pt x="397911" y="10506"/>
                  </a:lnTo>
                  <a:lnTo>
                    <a:pt x="403516" y="10142"/>
                  </a:lnTo>
                  <a:lnTo>
                    <a:pt x="409120" y="9792"/>
                  </a:lnTo>
                  <a:lnTo>
                    <a:pt x="414725" y="9456"/>
                  </a:lnTo>
                  <a:lnTo>
                    <a:pt x="420329" y="9132"/>
                  </a:lnTo>
                  <a:lnTo>
                    <a:pt x="425933" y="8821"/>
                  </a:lnTo>
                  <a:lnTo>
                    <a:pt x="431538" y="8521"/>
                  </a:lnTo>
                  <a:lnTo>
                    <a:pt x="437142" y="8233"/>
                  </a:lnTo>
                  <a:lnTo>
                    <a:pt x="442747" y="7956"/>
                  </a:lnTo>
                  <a:lnTo>
                    <a:pt x="448351" y="7688"/>
                  </a:lnTo>
                  <a:lnTo>
                    <a:pt x="453955" y="7431"/>
                  </a:lnTo>
                  <a:lnTo>
                    <a:pt x="459560" y="7183"/>
                  </a:lnTo>
                  <a:lnTo>
                    <a:pt x="465164" y="6943"/>
                  </a:lnTo>
                  <a:lnTo>
                    <a:pt x="470769" y="6713"/>
                  </a:lnTo>
                  <a:lnTo>
                    <a:pt x="476373" y="6490"/>
                  </a:lnTo>
                  <a:lnTo>
                    <a:pt x="481977" y="6276"/>
                  </a:lnTo>
                  <a:lnTo>
                    <a:pt x="487582" y="6069"/>
                  </a:lnTo>
                  <a:lnTo>
                    <a:pt x="493186" y="5870"/>
                  </a:lnTo>
                  <a:lnTo>
                    <a:pt x="498790" y="5677"/>
                  </a:lnTo>
                  <a:lnTo>
                    <a:pt x="504395" y="5491"/>
                  </a:lnTo>
                  <a:lnTo>
                    <a:pt x="509999" y="5312"/>
                  </a:lnTo>
                  <a:lnTo>
                    <a:pt x="515604" y="5138"/>
                  </a:lnTo>
                  <a:lnTo>
                    <a:pt x="521208" y="4971"/>
                  </a:lnTo>
                  <a:lnTo>
                    <a:pt x="526812" y="4809"/>
                  </a:lnTo>
                  <a:lnTo>
                    <a:pt x="532417" y="4652"/>
                  </a:lnTo>
                  <a:lnTo>
                    <a:pt x="538021" y="4501"/>
                  </a:lnTo>
                  <a:lnTo>
                    <a:pt x="543626" y="4355"/>
                  </a:lnTo>
                  <a:lnTo>
                    <a:pt x="549230" y="4214"/>
                  </a:lnTo>
                  <a:lnTo>
                    <a:pt x="554834" y="4077"/>
                  </a:lnTo>
                  <a:lnTo>
                    <a:pt x="560439" y="3945"/>
                  </a:lnTo>
                  <a:lnTo>
                    <a:pt x="566043" y="3818"/>
                  </a:lnTo>
                  <a:lnTo>
                    <a:pt x="571648" y="3694"/>
                  </a:lnTo>
                  <a:lnTo>
                    <a:pt x="577252" y="3575"/>
                  </a:lnTo>
                  <a:lnTo>
                    <a:pt x="582856" y="3459"/>
                  </a:lnTo>
                  <a:lnTo>
                    <a:pt x="588461" y="3347"/>
                  </a:lnTo>
                  <a:lnTo>
                    <a:pt x="594065" y="3239"/>
                  </a:lnTo>
                  <a:lnTo>
                    <a:pt x="599670" y="3134"/>
                  </a:lnTo>
                  <a:lnTo>
                    <a:pt x="605274" y="3032"/>
                  </a:lnTo>
                  <a:lnTo>
                    <a:pt x="610878" y="2934"/>
                  </a:lnTo>
                  <a:lnTo>
                    <a:pt x="616483" y="2839"/>
                  </a:lnTo>
                  <a:lnTo>
                    <a:pt x="622087" y="2746"/>
                  </a:lnTo>
                  <a:lnTo>
                    <a:pt x="627692" y="2657"/>
                  </a:lnTo>
                  <a:lnTo>
                    <a:pt x="633296" y="2571"/>
                  </a:lnTo>
                  <a:lnTo>
                    <a:pt x="638900" y="2487"/>
                  </a:lnTo>
                  <a:lnTo>
                    <a:pt x="644505" y="2406"/>
                  </a:lnTo>
                  <a:lnTo>
                    <a:pt x="650109" y="2327"/>
                  </a:lnTo>
                  <a:lnTo>
                    <a:pt x="655713" y="2251"/>
                  </a:lnTo>
                  <a:lnTo>
                    <a:pt x="661318" y="2177"/>
                  </a:lnTo>
                  <a:lnTo>
                    <a:pt x="666922" y="2106"/>
                  </a:lnTo>
                  <a:lnTo>
                    <a:pt x="672527" y="2036"/>
                  </a:lnTo>
                  <a:lnTo>
                    <a:pt x="678131" y="1969"/>
                  </a:lnTo>
                  <a:lnTo>
                    <a:pt x="683735" y="1904"/>
                  </a:lnTo>
                  <a:lnTo>
                    <a:pt x="689340" y="1841"/>
                  </a:lnTo>
                  <a:lnTo>
                    <a:pt x="694944" y="1780"/>
                  </a:lnTo>
                  <a:lnTo>
                    <a:pt x="700549" y="1721"/>
                  </a:lnTo>
                  <a:lnTo>
                    <a:pt x="706153" y="1663"/>
                  </a:lnTo>
                  <a:lnTo>
                    <a:pt x="711757" y="1608"/>
                  </a:lnTo>
                  <a:lnTo>
                    <a:pt x="717362" y="1554"/>
                  </a:lnTo>
                  <a:lnTo>
                    <a:pt x="722966" y="1501"/>
                  </a:lnTo>
                  <a:lnTo>
                    <a:pt x="728571" y="1451"/>
                  </a:lnTo>
                  <a:lnTo>
                    <a:pt x="734175" y="1402"/>
                  </a:lnTo>
                  <a:lnTo>
                    <a:pt x="739779" y="1354"/>
                  </a:lnTo>
                  <a:lnTo>
                    <a:pt x="745384" y="1308"/>
                  </a:lnTo>
                  <a:lnTo>
                    <a:pt x="750988" y="1263"/>
                  </a:lnTo>
                  <a:lnTo>
                    <a:pt x="756593" y="1220"/>
                  </a:lnTo>
                  <a:lnTo>
                    <a:pt x="762197" y="1178"/>
                  </a:lnTo>
                  <a:lnTo>
                    <a:pt x="767801" y="1138"/>
                  </a:lnTo>
                  <a:lnTo>
                    <a:pt x="773406" y="1098"/>
                  </a:lnTo>
                  <a:lnTo>
                    <a:pt x="779010" y="1060"/>
                  </a:lnTo>
                  <a:lnTo>
                    <a:pt x="784615" y="1023"/>
                  </a:lnTo>
                  <a:lnTo>
                    <a:pt x="790219" y="987"/>
                  </a:lnTo>
                  <a:lnTo>
                    <a:pt x="795823" y="953"/>
                  </a:lnTo>
                  <a:lnTo>
                    <a:pt x="801428" y="919"/>
                  </a:lnTo>
                  <a:lnTo>
                    <a:pt x="807032" y="886"/>
                  </a:lnTo>
                  <a:lnTo>
                    <a:pt x="812636" y="855"/>
                  </a:lnTo>
                  <a:lnTo>
                    <a:pt x="818241" y="824"/>
                  </a:lnTo>
                  <a:lnTo>
                    <a:pt x="823845" y="795"/>
                  </a:lnTo>
                  <a:lnTo>
                    <a:pt x="829450" y="766"/>
                  </a:lnTo>
                  <a:lnTo>
                    <a:pt x="835054" y="739"/>
                  </a:lnTo>
                  <a:lnTo>
                    <a:pt x="840658" y="712"/>
                  </a:lnTo>
                  <a:lnTo>
                    <a:pt x="846263" y="686"/>
                  </a:lnTo>
                  <a:lnTo>
                    <a:pt x="851867" y="661"/>
                  </a:lnTo>
                  <a:lnTo>
                    <a:pt x="857472" y="637"/>
                  </a:lnTo>
                  <a:lnTo>
                    <a:pt x="863076" y="613"/>
                  </a:lnTo>
                  <a:lnTo>
                    <a:pt x="868680" y="590"/>
                  </a:lnTo>
                  <a:lnTo>
                    <a:pt x="874285" y="569"/>
                  </a:lnTo>
                  <a:lnTo>
                    <a:pt x="879889" y="547"/>
                  </a:lnTo>
                  <a:lnTo>
                    <a:pt x="885494" y="527"/>
                  </a:lnTo>
                  <a:lnTo>
                    <a:pt x="891098" y="507"/>
                  </a:lnTo>
                  <a:lnTo>
                    <a:pt x="896702" y="488"/>
                  </a:lnTo>
                  <a:lnTo>
                    <a:pt x="902307" y="469"/>
                  </a:lnTo>
                  <a:lnTo>
                    <a:pt x="907911" y="452"/>
                  </a:lnTo>
                  <a:lnTo>
                    <a:pt x="913516" y="434"/>
                  </a:lnTo>
                  <a:lnTo>
                    <a:pt x="919120" y="418"/>
                  </a:lnTo>
                  <a:lnTo>
                    <a:pt x="924724" y="402"/>
                  </a:lnTo>
                  <a:lnTo>
                    <a:pt x="930329" y="386"/>
                  </a:lnTo>
                  <a:lnTo>
                    <a:pt x="935933" y="371"/>
                  </a:lnTo>
                  <a:lnTo>
                    <a:pt x="941538" y="357"/>
                  </a:lnTo>
                  <a:lnTo>
                    <a:pt x="947142" y="343"/>
                  </a:lnTo>
                  <a:lnTo>
                    <a:pt x="952746" y="330"/>
                  </a:lnTo>
                  <a:lnTo>
                    <a:pt x="958351" y="317"/>
                  </a:lnTo>
                  <a:lnTo>
                    <a:pt x="963955" y="304"/>
                  </a:lnTo>
                  <a:lnTo>
                    <a:pt x="969559" y="292"/>
                  </a:lnTo>
                  <a:lnTo>
                    <a:pt x="975164" y="281"/>
                  </a:lnTo>
                  <a:lnTo>
                    <a:pt x="980768" y="270"/>
                  </a:lnTo>
                  <a:lnTo>
                    <a:pt x="986373" y="259"/>
                  </a:lnTo>
                  <a:lnTo>
                    <a:pt x="991977" y="249"/>
                  </a:lnTo>
                  <a:lnTo>
                    <a:pt x="997581" y="239"/>
                  </a:lnTo>
                  <a:lnTo>
                    <a:pt x="1003186" y="230"/>
                  </a:lnTo>
                  <a:lnTo>
                    <a:pt x="1008790" y="221"/>
                  </a:lnTo>
                  <a:lnTo>
                    <a:pt x="1014395" y="212"/>
                  </a:lnTo>
                  <a:lnTo>
                    <a:pt x="1019999" y="204"/>
                  </a:lnTo>
                  <a:lnTo>
                    <a:pt x="1025603" y="196"/>
                  </a:lnTo>
                  <a:lnTo>
                    <a:pt x="1031208" y="188"/>
                  </a:lnTo>
                  <a:lnTo>
                    <a:pt x="1036812" y="181"/>
                  </a:lnTo>
                  <a:lnTo>
                    <a:pt x="1042417" y="174"/>
                  </a:lnTo>
                  <a:lnTo>
                    <a:pt x="1048021" y="167"/>
                  </a:lnTo>
                  <a:lnTo>
                    <a:pt x="1053625" y="161"/>
                  </a:lnTo>
                  <a:lnTo>
                    <a:pt x="1059230" y="155"/>
                  </a:lnTo>
                  <a:lnTo>
                    <a:pt x="1064834" y="149"/>
                  </a:lnTo>
                  <a:lnTo>
                    <a:pt x="1070439" y="144"/>
                  </a:lnTo>
                  <a:lnTo>
                    <a:pt x="1076043" y="138"/>
                  </a:lnTo>
                  <a:lnTo>
                    <a:pt x="1081647" y="134"/>
                  </a:lnTo>
                  <a:lnTo>
                    <a:pt x="1087252" y="129"/>
                  </a:lnTo>
                  <a:lnTo>
                    <a:pt x="1092856" y="124"/>
                  </a:lnTo>
                  <a:lnTo>
                    <a:pt x="1098461" y="120"/>
                  </a:lnTo>
                  <a:lnTo>
                    <a:pt x="1104065" y="116"/>
                  </a:lnTo>
                  <a:lnTo>
                    <a:pt x="1109669" y="112"/>
                  </a:lnTo>
                  <a:lnTo>
                    <a:pt x="1115274" y="109"/>
                  </a:lnTo>
                  <a:lnTo>
                    <a:pt x="1120878" y="105"/>
                  </a:lnTo>
                  <a:lnTo>
                    <a:pt x="1126482" y="102"/>
                  </a:lnTo>
                  <a:lnTo>
                    <a:pt x="1132087" y="99"/>
                  </a:lnTo>
                  <a:lnTo>
                    <a:pt x="1137691" y="96"/>
                  </a:lnTo>
                  <a:lnTo>
                    <a:pt x="1143296" y="94"/>
                  </a:lnTo>
                  <a:lnTo>
                    <a:pt x="1148900" y="91"/>
                  </a:lnTo>
                  <a:lnTo>
                    <a:pt x="1154504" y="89"/>
                  </a:lnTo>
                  <a:lnTo>
                    <a:pt x="1160109" y="87"/>
                  </a:lnTo>
                  <a:lnTo>
                    <a:pt x="1165713" y="85"/>
                  </a:lnTo>
                  <a:lnTo>
                    <a:pt x="1171318" y="84"/>
                  </a:lnTo>
                  <a:lnTo>
                    <a:pt x="1176922" y="82"/>
                  </a:lnTo>
                  <a:lnTo>
                    <a:pt x="1182526" y="81"/>
                  </a:lnTo>
                  <a:lnTo>
                    <a:pt x="1188131" y="80"/>
                  </a:lnTo>
                  <a:lnTo>
                    <a:pt x="1193735" y="79"/>
                  </a:lnTo>
                  <a:lnTo>
                    <a:pt x="1199340" y="78"/>
                  </a:lnTo>
                  <a:lnTo>
                    <a:pt x="1204944" y="77"/>
                  </a:lnTo>
                  <a:lnTo>
                    <a:pt x="1210548" y="76"/>
                  </a:lnTo>
                  <a:lnTo>
                    <a:pt x="1216153" y="76"/>
                  </a:lnTo>
                  <a:lnTo>
                    <a:pt x="1221757" y="76"/>
                  </a:lnTo>
                  <a:lnTo>
                    <a:pt x="1227362" y="76"/>
                  </a:lnTo>
                  <a:lnTo>
                    <a:pt x="1232966" y="76"/>
                  </a:lnTo>
                  <a:lnTo>
                    <a:pt x="1238570" y="76"/>
                  </a:lnTo>
                  <a:lnTo>
                    <a:pt x="1244175" y="77"/>
                  </a:lnTo>
                  <a:lnTo>
                    <a:pt x="1249779" y="77"/>
                  </a:lnTo>
                  <a:lnTo>
                    <a:pt x="1255384" y="78"/>
                  </a:lnTo>
                  <a:lnTo>
                    <a:pt x="1260988" y="79"/>
                  </a:lnTo>
                  <a:lnTo>
                    <a:pt x="1266592" y="80"/>
                  </a:lnTo>
                  <a:lnTo>
                    <a:pt x="1272197" y="81"/>
                  </a:lnTo>
                  <a:lnTo>
                    <a:pt x="1277801" y="82"/>
                  </a:lnTo>
                  <a:lnTo>
                    <a:pt x="1283406" y="84"/>
                  </a:lnTo>
                  <a:lnTo>
                    <a:pt x="1289010" y="86"/>
                  </a:lnTo>
                  <a:lnTo>
                    <a:pt x="1294614" y="87"/>
                  </a:lnTo>
                  <a:lnTo>
                    <a:pt x="1300219" y="89"/>
                  </a:lnTo>
                  <a:lnTo>
                    <a:pt x="1305823" y="92"/>
                  </a:lnTo>
                  <a:lnTo>
                    <a:pt x="1311427" y="94"/>
                  </a:lnTo>
                  <a:lnTo>
                    <a:pt x="1317032" y="96"/>
                  </a:lnTo>
                  <a:lnTo>
                    <a:pt x="1322636" y="99"/>
                  </a:lnTo>
                  <a:lnTo>
                    <a:pt x="1328241" y="102"/>
                  </a:lnTo>
                  <a:lnTo>
                    <a:pt x="1333845" y="105"/>
                  </a:lnTo>
                  <a:lnTo>
                    <a:pt x="1339449" y="108"/>
                  </a:lnTo>
                  <a:lnTo>
                    <a:pt x="1345054" y="112"/>
                  </a:lnTo>
                  <a:lnTo>
                    <a:pt x="1350658" y="115"/>
                  </a:lnTo>
                  <a:lnTo>
                    <a:pt x="1356263" y="119"/>
                  </a:lnTo>
                  <a:lnTo>
                    <a:pt x="1361867" y="123"/>
                  </a:lnTo>
                  <a:lnTo>
                    <a:pt x="1367471" y="127"/>
                  </a:lnTo>
                  <a:lnTo>
                    <a:pt x="1373076" y="131"/>
                  </a:lnTo>
                  <a:lnTo>
                    <a:pt x="1378680" y="135"/>
                  </a:lnTo>
                  <a:lnTo>
                    <a:pt x="1384285" y="140"/>
                  </a:lnTo>
                  <a:lnTo>
                    <a:pt x="1389889" y="145"/>
                  </a:lnTo>
                  <a:lnTo>
                    <a:pt x="1395493" y="150"/>
                  </a:lnTo>
                  <a:lnTo>
                    <a:pt x="1401098" y="155"/>
                  </a:lnTo>
                  <a:lnTo>
                    <a:pt x="1406702" y="160"/>
                  </a:lnTo>
                  <a:lnTo>
                    <a:pt x="1412307" y="165"/>
                  </a:lnTo>
                  <a:lnTo>
                    <a:pt x="1417911" y="170"/>
                  </a:lnTo>
                  <a:lnTo>
                    <a:pt x="1423515" y="176"/>
                  </a:lnTo>
                  <a:lnTo>
                    <a:pt x="1429120" y="181"/>
                  </a:lnTo>
                  <a:lnTo>
                    <a:pt x="1434724" y="187"/>
                  </a:lnTo>
                  <a:lnTo>
                    <a:pt x="1440329" y="192"/>
                  </a:lnTo>
                  <a:lnTo>
                    <a:pt x="1445933" y="198"/>
                  </a:lnTo>
                  <a:lnTo>
                    <a:pt x="1451537" y="203"/>
                  </a:lnTo>
                  <a:lnTo>
                    <a:pt x="1457142" y="208"/>
                  </a:lnTo>
                  <a:lnTo>
                    <a:pt x="1462746" y="214"/>
                  </a:lnTo>
                  <a:lnTo>
                    <a:pt x="1468350" y="219"/>
                  </a:lnTo>
                  <a:lnTo>
                    <a:pt x="1473955" y="224"/>
                  </a:lnTo>
                  <a:lnTo>
                    <a:pt x="1479559" y="228"/>
                  </a:lnTo>
                  <a:lnTo>
                    <a:pt x="1485164" y="233"/>
                  </a:lnTo>
                  <a:lnTo>
                    <a:pt x="1490768" y="237"/>
                  </a:lnTo>
                  <a:lnTo>
                    <a:pt x="1496372" y="241"/>
                  </a:lnTo>
                  <a:lnTo>
                    <a:pt x="1501977" y="244"/>
                  </a:lnTo>
                  <a:lnTo>
                    <a:pt x="1507581" y="247"/>
                  </a:lnTo>
                  <a:lnTo>
                    <a:pt x="1513186" y="249"/>
                  </a:lnTo>
                  <a:lnTo>
                    <a:pt x="1518790" y="252"/>
                  </a:lnTo>
                  <a:lnTo>
                    <a:pt x="1524394" y="253"/>
                  </a:lnTo>
                  <a:lnTo>
                    <a:pt x="1529999" y="254"/>
                  </a:lnTo>
                  <a:lnTo>
                    <a:pt x="1535603" y="255"/>
                  </a:lnTo>
                  <a:lnTo>
                    <a:pt x="1541208" y="255"/>
                  </a:lnTo>
                  <a:lnTo>
                    <a:pt x="1546812" y="255"/>
                  </a:lnTo>
                  <a:lnTo>
                    <a:pt x="1552416" y="254"/>
                  </a:lnTo>
                  <a:lnTo>
                    <a:pt x="1558021" y="252"/>
                  </a:lnTo>
                  <a:lnTo>
                    <a:pt x="1563625" y="250"/>
                  </a:lnTo>
                  <a:lnTo>
                    <a:pt x="1569230" y="248"/>
                  </a:lnTo>
                  <a:lnTo>
                    <a:pt x="1574834" y="245"/>
                  </a:lnTo>
                  <a:lnTo>
                    <a:pt x="1580438" y="241"/>
                  </a:lnTo>
                  <a:lnTo>
                    <a:pt x="1586043" y="238"/>
                  </a:lnTo>
                  <a:lnTo>
                    <a:pt x="1591647" y="233"/>
                  </a:lnTo>
                  <a:lnTo>
                    <a:pt x="1597252" y="229"/>
                  </a:lnTo>
                  <a:lnTo>
                    <a:pt x="1602856" y="224"/>
                  </a:lnTo>
                  <a:lnTo>
                    <a:pt x="1608460" y="219"/>
                  </a:lnTo>
                  <a:lnTo>
                    <a:pt x="1614065" y="213"/>
                  </a:lnTo>
                  <a:lnTo>
                    <a:pt x="1619669" y="208"/>
                  </a:lnTo>
                  <a:lnTo>
                    <a:pt x="1625273" y="202"/>
                  </a:lnTo>
                  <a:lnTo>
                    <a:pt x="1630878" y="196"/>
                  </a:lnTo>
                  <a:lnTo>
                    <a:pt x="1636482" y="189"/>
                  </a:lnTo>
                  <a:lnTo>
                    <a:pt x="1642087" y="183"/>
                  </a:lnTo>
                  <a:lnTo>
                    <a:pt x="1647691" y="176"/>
                  </a:lnTo>
                  <a:lnTo>
                    <a:pt x="1653295" y="170"/>
                  </a:lnTo>
                  <a:lnTo>
                    <a:pt x="1658900" y="163"/>
                  </a:lnTo>
                  <a:lnTo>
                    <a:pt x="1664504" y="157"/>
                  </a:lnTo>
                  <a:lnTo>
                    <a:pt x="1670109" y="150"/>
                  </a:lnTo>
                  <a:lnTo>
                    <a:pt x="1675713" y="144"/>
                  </a:lnTo>
                  <a:lnTo>
                    <a:pt x="1681317" y="138"/>
                  </a:lnTo>
                  <a:lnTo>
                    <a:pt x="1686922" y="131"/>
                  </a:lnTo>
                  <a:lnTo>
                    <a:pt x="1692526" y="125"/>
                  </a:lnTo>
                  <a:lnTo>
                    <a:pt x="1698131" y="119"/>
                  </a:lnTo>
                  <a:lnTo>
                    <a:pt x="1703735" y="113"/>
                  </a:lnTo>
                  <a:lnTo>
                    <a:pt x="1709339" y="107"/>
                  </a:lnTo>
                  <a:lnTo>
                    <a:pt x="1714944" y="102"/>
                  </a:lnTo>
                  <a:lnTo>
                    <a:pt x="1720548" y="96"/>
                  </a:lnTo>
                  <a:lnTo>
                    <a:pt x="1726153" y="91"/>
                  </a:lnTo>
                  <a:lnTo>
                    <a:pt x="1731757" y="86"/>
                  </a:lnTo>
                  <a:lnTo>
                    <a:pt x="1737361" y="81"/>
                  </a:lnTo>
                  <a:lnTo>
                    <a:pt x="1742966" y="76"/>
                  </a:lnTo>
                  <a:lnTo>
                    <a:pt x="1748570" y="71"/>
                  </a:lnTo>
                  <a:lnTo>
                    <a:pt x="1754175" y="67"/>
                  </a:lnTo>
                  <a:lnTo>
                    <a:pt x="1759779" y="62"/>
                  </a:lnTo>
                  <a:lnTo>
                    <a:pt x="1765383" y="58"/>
                  </a:lnTo>
                  <a:lnTo>
                    <a:pt x="1770988" y="54"/>
                  </a:lnTo>
                  <a:lnTo>
                    <a:pt x="1776592" y="50"/>
                  </a:lnTo>
                  <a:lnTo>
                    <a:pt x="1782196" y="46"/>
                  </a:lnTo>
                  <a:lnTo>
                    <a:pt x="1787801" y="43"/>
                  </a:lnTo>
                  <a:lnTo>
                    <a:pt x="1793405" y="39"/>
                  </a:lnTo>
                  <a:lnTo>
                    <a:pt x="1799010" y="36"/>
                  </a:lnTo>
                  <a:lnTo>
                    <a:pt x="1804614" y="33"/>
                  </a:lnTo>
                  <a:lnTo>
                    <a:pt x="1810218" y="30"/>
                  </a:lnTo>
                  <a:lnTo>
                    <a:pt x="1815823" y="27"/>
                  </a:lnTo>
                  <a:lnTo>
                    <a:pt x="1821427" y="24"/>
                  </a:lnTo>
                  <a:lnTo>
                    <a:pt x="1827032" y="21"/>
                  </a:lnTo>
                  <a:lnTo>
                    <a:pt x="1832636" y="19"/>
                  </a:lnTo>
                  <a:lnTo>
                    <a:pt x="1838240" y="16"/>
                  </a:lnTo>
                  <a:lnTo>
                    <a:pt x="1843845" y="14"/>
                  </a:lnTo>
                  <a:lnTo>
                    <a:pt x="1849449" y="11"/>
                  </a:lnTo>
                  <a:lnTo>
                    <a:pt x="1855054" y="9"/>
                  </a:lnTo>
                  <a:lnTo>
                    <a:pt x="1860658" y="7"/>
                  </a:lnTo>
                  <a:lnTo>
                    <a:pt x="1866262" y="5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644151" y="2083675"/>
              <a:ext cx="1883076" cy="540528"/>
            </a:xfrm>
            <a:custGeom>
              <a:avLst/>
              <a:pathLst>
                <a:path w="1883076" h="540528">
                  <a:moveTo>
                    <a:pt x="0" y="378058"/>
                  </a:moveTo>
                  <a:lnTo>
                    <a:pt x="5604" y="369571"/>
                  </a:lnTo>
                  <a:lnTo>
                    <a:pt x="11208" y="361115"/>
                  </a:lnTo>
                  <a:lnTo>
                    <a:pt x="16813" y="352699"/>
                  </a:lnTo>
                  <a:lnTo>
                    <a:pt x="22417" y="344333"/>
                  </a:lnTo>
                  <a:lnTo>
                    <a:pt x="28021" y="336026"/>
                  </a:lnTo>
                  <a:lnTo>
                    <a:pt x="33626" y="327784"/>
                  </a:lnTo>
                  <a:lnTo>
                    <a:pt x="39230" y="319618"/>
                  </a:lnTo>
                  <a:lnTo>
                    <a:pt x="44835" y="311533"/>
                  </a:lnTo>
                  <a:lnTo>
                    <a:pt x="50439" y="303537"/>
                  </a:lnTo>
                  <a:lnTo>
                    <a:pt x="56043" y="295637"/>
                  </a:lnTo>
                  <a:lnTo>
                    <a:pt x="61648" y="287838"/>
                  </a:lnTo>
                  <a:lnTo>
                    <a:pt x="67252" y="280146"/>
                  </a:lnTo>
                  <a:lnTo>
                    <a:pt x="72857" y="272567"/>
                  </a:lnTo>
                  <a:lnTo>
                    <a:pt x="78461" y="265104"/>
                  </a:lnTo>
                  <a:lnTo>
                    <a:pt x="84065" y="257762"/>
                  </a:lnTo>
                  <a:lnTo>
                    <a:pt x="89670" y="250544"/>
                  </a:lnTo>
                  <a:lnTo>
                    <a:pt x="95274" y="243455"/>
                  </a:lnTo>
                  <a:lnTo>
                    <a:pt x="100879" y="236496"/>
                  </a:lnTo>
                  <a:lnTo>
                    <a:pt x="106483" y="229670"/>
                  </a:lnTo>
                  <a:lnTo>
                    <a:pt x="112087" y="222979"/>
                  </a:lnTo>
                  <a:lnTo>
                    <a:pt x="117692" y="216425"/>
                  </a:lnTo>
                  <a:lnTo>
                    <a:pt x="123296" y="210008"/>
                  </a:lnTo>
                  <a:lnTo>
                    <a:pt x="128901" y="203730"/>
                  </a:lnTo>
                  <a:lnTo>
                    <a:pt x="134505" y="197592"/>
                  </a:lnTo>
                  <a:lnTo>
                    <a:pt x="140109" y="191593"/>
                  </a:lnTo>
                  <a:lnTo>
                    <a:pt x="145714" y="185733"/>
                  </a:lnTo>
                  <a:lnTo>
                    <a:pt x="151318" y="180013"/>
                  </a:lnTo>
                  <a:lnTo>
                    <a:pt x="156923" y="174431"/>
                  </a:lnTo>
                  <a:lnTo>
                    <a:pt x="162527" y="168987"/>
                  </a:lnTo>
                  <a:lnTo>
                    <a:pt x="168131" y="163680"/>
                  </a:lnTo>
                  <a:lnTo>
                    <a:pt x="173736" y="158508"/>
                  </a:lnTo>
                  <a:lnTo>
                    <a:pt x="179340" y="153471"/>
                  </a:lnTo>
                  <a:lnTo>
                    <a:pt x="184944" y="148566"/>
                  </a:lnTo>
                  <a:lnTo>
                    <a:pt x="190549" y="143793"/>
                  </a:lnTo>
                  <a:lnTo>
                    <a:pt x="196153" y="139148"/>
                  </a:lnTo>
                  <a:lnTo>
                    <a:pt x="201758" y="134631"/>
                  </a:lnTo>
                  <a:lnTo>
                    <a:pt x="207362" y="130240"/>
                  </a:lnTo>
                  <a:lnTo>
                    <a:pt x="212966" y="125971"/>
                  </a:lnTo>
                  <a:lnTo>
                    <a:pt x="218571" y="121824"/>
                  </a:lnTo>
                  <a:lnTo>
                    <a:pt x="224175" y="117795"/>
                  </a:lnTo>
                  <a:lnTo>
                    <a:pt x="229780" y="113883"/>
                  </a:lnTo>
                  <a:lnTo>
                    <a:pt x="235384" y="110086"/>
                  </a:lnTo>
                  <a:lnTo>
                    <a:pt x="240988" y="106400"/>
                  </a:lnTo>
                  <a:lnTo>
                    <a:pt x="246593" y="102823"/>
                  </a:lnTo>
                  <a:lnTo>
                    <a:pt x="252197" y="99354"/>
                  </a:lnTo>
                  <a:lnTo>
                    <a:pt x="257802" y="95989"/>
                  </a:lnTo>
                  <a:lnTo>
                    <a:pt x="263406" y="92727"/>
                  </a:lnTo>
                  <a:lnTo>
                    <a:pt x="269010" y="89564"/>
                  </a:lnTo>
                  <a:lnTo>
                    <a:pt x="274615" y="86499"/>
                  </a:lnTo>
                  <a:lnTo>
                    <a:pt x="280219" y="83529"/>
                  </a:lnTo>
                  <a:lnTo>
                    <a:pt x="285824" y="80651"/>
                  </a:lnTo>
                  <a:lnTo>
                    <a:pt x="291428" y="77864"/>
                  </a:lnTo>
                  <a:lnTo>
                    <a:pt x="297032" y="75165"/>
                  </a:lnTo>
                  <a:lnTo>
                    <a:pt x="302637" y="72551"/>
                  </a:lnTo>
                  <a:lnTo>
                    <a:pt x="308241" y="70021"/>
                  </a:lnTo>
                  <a:lnTo>
                    <a:pt x="313846" y="67572"/>
                  </a:lnTo>
                  <a:lnTo>
                    <a:pt x="319450" y="65201"/>
                  </a:lnTo>
                  <a:lnTo>
                    <a:pt x="325054" y="62908"/>
                  </a:lnTo>
                  <a:lnTo>
                    <a:pt x="330659" y="60689"/>
                  </a:lnTo>
                  <a:lnTo>
                    <a:pt x="336263" y="58542"/>
                  </a:lnTo>
                  <a:lnTo>
                    <a:pt x="341867" y="56466"/>
                  </a:lnTo>
                  <a:lnTo>
                    <a:pt x="347472" y="54458"/>
                  </a:lnTo>
                  <a:lnTo>
                    <a:pt x="353076" y="52516"/>
                  </a:lnTo>
                  <a:lnTo>
                    <a:pt x="358681" y="50639"/>
                  </a:lnTo>
                  <a:lnTo>
                    <a:pt x="364285" y="48824"/>
                  </a:lnTo>
                  <a:lnTo>
                    <a:pt x="369889" y="47070"/>
                  </a:lnTo>
                  <a:lnTo>
                    <a:pt x="375494" y="45375"/>
                  </a:lnTo>
                  <a:lnTo>
                    <a:pt x="381098" y="43737"/>
                  </a:lnTo>
                  <a:lnTo>
                    <a:pt x="386703" y="42154"/>
                  </a:lnTo>
                  <a:lnTo>
                    <a:pt x="392307" y="40625"/>
                  </a:lnTo>
                  <a:lnTo>
                    <a:pt x="397911" y="39148"/>
                  </a:lnTo>
                  <a:lnTo>
                    <a:pt x="403516" y="37721"/>
                  </a:lnTo>
                  <a:lnTo>
                    <a:pt x="409120" y="36343"/>
                  </a:lnTo>
                  <a:lnTo>
                    <a:pt x="414725" y="35013"/>
                  </a:lnTo>
                  <a:lnTo>
                    <a:pt x="420329" y="33728"/>
                  </a:lnTo>
                  <a:lnTo>
                    <a:pt x="425933" y="32487"/>
                  </a:lnTo>
                  <a:lnTo>
                    <a:pt x="431538" y="31290"/>
                  </a:lnTo>
                  <a:lnTo>
                    <a:pt x="437142" y="30134"/>
                  </a:lnTo>
                  <a:lnTo>
                    <a:pt x="442747" y="29018"/>
                  </a:lnTo>
                  <a:lnTo>
                    <a:pt x="448351" y="27941"/>
                  </a:lnTo>
                  <a:lnTo>
                    <a:pt x="453955" y="26902"/>
                  </a:lnTo>
                  <a:lnTo>
                    <a:pt x="459560" y="25899"/>
                  </a:lnTo>
                  <a:lnTo>
                    <a:pt x="465164" y="24932"/>
                  </a:lnTo>
                  <a:lnTo>
                    <a:pt x="470769" y="23998"/>
                  </a:lnTo>
                  <a:lnTo>
                    <a:pt x="476373" y="23098"/>
                  </a:lnTo>
                  <a:lnTo>
                    <a:pt x="481977" y="22229"/>
                  </a:lnTo>
                  <a:lnTo>
                    <a:pt x="487582" y="21392"/>
                  </a:lnTo>
                  <a:lnTo>
                    <a:pt x="493186" y="20584"/>
                  </a:lnTo>
                  <a:lnTo>
                    <a:pt x="498790" y="19805"/>
                  </a:lnTo>
                  <a:lnTo>
                    <a:pt x="504395" y="19054"/>
                  </a:lnTo>
                  <a:lnTo>
                    <a:pt x="509999" y="18330"/>
                  </a:lnTo>
                  <a:lnTo>
                    <a:pt x="515604" y="17631"/>
                  </a:lnTo>
                  <a:lnTo>
                    <a:pt x="521208" y="16958"/>
                  </a:lnTo>
                  <a:lnTo>
                    <a:pt x="526812" y="16310"/>
                  </a:lnTo>
                  <a:lnTo>
                    <a:pt x="532417" y="15684"/>
                  </a:lnTo>
                  <a:lnTo>
                    <a:pt x="538021" y="15082"/>
                  </a:lnTo>
                  <a:lnTo>
                    <a:pt x="543626" y="14501"/>
                  </a:lnTo>
                  <a:lnTo>
                    <a:pt x="549230" y="13941"/>
                  </a:lnTo>
                  <a:lnTo>
                    <a:pt x="554834" y="13402"/>
                  </a:lnTo>
                  <a:lnTo>
                    <a:pt x="560439" y="12883"/>
                  </a:lnTo>
                  <a:lnTo>
                    <a:pt x="566043" y="12382"/>
                  </a:lnTo>
                  <a:lnTo>
                    <a:pt x="571648" y="11900"/>
                  </a:lnTo>
                  <a:lnTo>
                    <a:pt x="577252" y="11436"/>
                  </a:lnTo>
                  <a:lnTo>
                    <a:pt x="582856" y="10988"/>
                  </a:lnTo>
                  <a:lnTo>
                    <a:pt x="588461" y="10558"/>
                  </a:lnTo>
                  <a:lnTo>
                    <a:pt x="594065" y="10143"/>
                  </a:lnTo>
                  <a:lnTo>
                    <a:pt x="599670" y="9743"/>
                  </a:lnTo>
                  <a:lnTo>
                    <a:pt x="605274" y="9359"/>
                  </a:lnTo>
                  <a:lnTo>
                    <a:pt x="610878" y="8988"/>
                  </a:lnTo>
                  <a:lnTo>
                    <a:pt x="616483" y="8632"/>
                  </a:lnTo>
                  <a:lnTo>
                    <a:pt x="622087" y="8289"/>
                  </a:lnTo>
                  <a:lnTo>
                    <a:pt x="627692" y="7958"/>
                  </a:lnTo>
                  <a:lnTo>
                    <a:pt x="633296" y="7641"/>
                  </a:lnTo>
                  <a:lnTo>
                    <a:pt x="638900" y="7335"/>
                  </a:lnTo>
                  <a:lnTo>
                    <a:pt x="644505" y="7040"/>
                  </a:lnTo>
                  <a:lnTo>
                    <a:pt x="650109" y="6757"/>
                  </a:lnTo>
                  <a:lnTo>
                    <a:pt x="655713" y="6484"/>
                  </a:lnTo>
                  <a:lnTo>
                    <a:pt x="661318" y="6222"/>
                  </a:lnTo>
                  <a:lnTo>
                    <a:pt x="666922" y="5970"/>
                  </a:lnTo>
                  <a:lnTo>
                    <a:pt x="672527" y="5727"/>
                  </a:lnTo>
                  <a:lnTo>
                    <a:pt x="678131" y="5493"/>
                  </a:lnTo>
                  <a:lnTo>
                    <a:pt x="683735" y="5269"/>
                  </a:lnTo>
                  <a:lnTo>
                    <a:pt x="689340" y="5053"/>
                  </a:lnTo>
                  <a:lnTo>
                    <a:pt x="694944" y="4845"/>
                  </a:lnTo>
                  <a:lnTo>
                    <a:pt x="700549" y="4645"/>
                  </a:lnTo>
                  <a:lnTo>
                    <a:pt x="706153" y="4453"/>
                  </a:lnTo>
                  <a:lnTo>
                    <a:pt x="711757" y="4269"/>
                  </a:lnTo>
                  <a:lnTo>
                    <a:pt x="717362" y="4091"/>
                  </a:lnTo>
                  <a:lnTo>
                    <a:pt x="722966" y="3921"/>
                  </a:lnTo>
                  <a:lnTo>
                    <a:pt x="728571" y="3757"/>
                  </a:lnTo>
                  <a:lnTo>
                    <a:pt x="734175" y="3599"/>
                  </a:lnTo>
                  <a:lnTo>
                    <a:pt x="739779" y="3448"/>
                  </a:lnTo>
                  <a:lnTo>
                    <a:pt x="745384" y="3302"/>
                  </a:lnTo>
                  <a:lnTo>
                    <a:pt x="750988" y="3163"/>
                  </a:lnTo>
                  <a:lnTo>
                    <a:pt x="756593" y="3028"/>
                  </a:lnTo>
                  <a:lnTo>
                    <a:pt x="762197" y="2899"/>
                  </a:lnTo>
                  <a:lnTo>
                    <a:pt x="767801" y="2775"/>
                  </a:lnTo>
                  <a:lnTo>
                    <a:pt x="773406" y="2657"/>
                  </a:lnTo>
                  <a:lnTo>
                    <a:pt x="779010" y="2542"/>
                  </a:lnTo>
                  <a:lnTo>
                    <a:pt x="784615" y="2433"/>
                  </a:lnTo>
                  <a:lnTo>
                    <a:pt x="790219" y="2327"/>
                  </a:lnTo>
                  <a:lnTo>
                    <a:pt x="795823" y="2226"/>
                  </a:lnTo>
                  <a:lnTo>
                    <a:pt x="801428" y="2129"/>
                  </a:lnTo>
                  <a:lnTo>
                    <a:pt x="807032" y="2036"/>
                  </a:lnTo>
                  <a:lnTo>
                    <a:pt x="812636" y="1947"/>
                  </a:lnTo>
                  <a:lnTo>
                    <a:pt x="818241" y="1861"/>
                  </a:lnTo>
                  <a:lnTo>
                    <a:pt x="823845" y="1779"/>
                  </a:lnTo>
                  <a:lnTo>
                    <a:pt x="829450" y="1700"/>
                  </a:lnTo>
                  <a:lnTo>
                    <a:pt x="835054" y="1625"/>
                  </a:lnTo>
                  <a:lnTo>
                    <a:pt x="840658" y="1552"/>
                  </a:lnTo>
                  <a:lnTo>
                    <a:pt x="846263" y="1483"/>
                  </a:lnTo>
                  <a:lnTo>
                    <a:pt x="851867" y="1416"/>
                  </a:lnTo>
                  <a:lnTo>
                    <a:pt x="857472" y="1352"/>
                  </a:lnTo>
                  <a:lnTo>
                    <a:pt x="863076" y="1291"/>
                  </a:lnTo>
                  <a:lnTo>
                    <a:pt x="868680" y="1232"/>
                  </a:lnTo>
                  <a:lnTo>
                    <a:pt x="874285" y="1176"/>
                  </a:lnTo>
                  <a:lnTo>
                    <a:pt x="879889" y="1123"/>
                  </a:lnTo>
                  <a:lnTo>
                    <a:pt x="885494" y="1071"/>
                  </a:lnTo>
                  <a:lnTo>
                    <a:pt x="891098" y="1022"/>
                  </a:lnTo>
                  <a:lnTo>
                    <a:pt x="896702" y="975"/>
                  </a:lnTo>
                  <a:lnTo>
                    <a:pt x="902307" y="930"/>
                  </a:lnTo>
                  <a:lnTo>
                    <a:pt x="907911" y="886"/>
                  </a:lnTo>
                  <a:lnTo>
                    <a:pt x="913516" y="845"/>
                  </a:lnTo>
                  <a:lnTo>
                    <a:pt x="919120" y="806"/>
                  </a:lnTo>
                  <a:lnTo>
                    <a:pt x="924724" y="768"/>
                  </a:lnTo>
                  <a:lnTo>
                    <a:pt x="930329" y="732"/>
                  </a:lnTo>
                  <a:lnTo>
                    <a:pt x="935933" y="697"/>
                  </a:lnTo>
                  <a:lnTo>
                    <a:pt x="941538" y="664"/>
                  </a:lnTo>
                  <a:lnTo>
                    <a:pt x="947142" y="633"/>
                  </a:lnTo>
                  <a:lnTo>
                    <a:pt x="952746" y="603"/>
                  </a:lnTo>
                  <a:lnTo>
                    <a:pt x="958351" y="574"/>
                  </a:lnTo>
                  <a:lnTo>
                    <a:pt x="963955" y="547"/>
                  </a:lnTo>
                  <a:lnTo>
                    <a:pt x="969559" y="521"/>
                  </a:lnTo>
                  <a:lnTo>
                    <a:pt x="975164" y="496"/>
                  </a:lnTo>
                  <a:lnTo>
                    <a:pt x="980768" y="472"/>
                  </a:lnTo>
                  <a:lnTo>
                    <a:pt x="986373" y="450"/>
                  </a:lnTo>
                  <a:lnTo>
                    <a:pt x="991977" y="428"/>
                  </a:lnTo>
                  <a:lnTo>
                    <a:pt x="997581" y="407"/>
                  </a:lnTo>
                  <a:lnTo>
                    <a:pt x="1003186" y="388"/>
                  </a:lnTo>
                  <a:lnTo>
                    <a:pt x="1008790" y="369"/>
                  </a:lnTo>
                  <a:lnTo>
                    <a:pt x="1014395" y="352"/>
                  </a:lnTo>
                  <a:lnTo>
                    <a:pt x="1019999" y="335"/>
                  </a:lnTo>
                  <a:lnTo>
                    <a:pt x="1025603" y="319"/>
                  </a:lnTo>
                  <a:lnTo>
                    <a:pt x="1031208" y="304"/>
                  </a:lnTo>
                  <a:lnTo>
                    <a:pt x="1036812" y="289"/>
                  </a:lnTo>
                  <a:lnTo>
                    <a:pt x="1042417" y="275"/>
                  </a:lnTo>
                  <a:lnTo>
                    <a:pt x="1048021" y="262"/>
                  </a:lnTo>
                  <a:lnTo>
                    <a:pt x="1053625" y="250"/>
                  </a:lnTo>
                  <a:lnTo>
                    <a:pt x="1059230" y="238"/>
                  </a:lnTo>
                  <a:lnTo>
                    <a:pt x="1064834" y="227"/>
                  </a:lnTo>
                  <a:lnTo>
                    <a:pt x="1070439" y="217"/>
                  </a:lnTo>
                  <a:lnTo>
                    <a:pt x="1076043" y="207"/>
                  </a:lnTo>
                  <a:lnTo>
                    <a:pt x="1081647" y="197"/>
                  </a:lnTo>
                  <a:lnTo>
                    <a:pt x="1087252" y="188"/>
                  </a:lnTo>
                  <a:lnTo>
                    <a:pt x="1092856" y="180"/>
                  </a:lnTo>
                  <a:lnTo>
                    <a:pt x="1098461" y="172"/>
                  </a:lnTo>
                  <a:lnTo>
                    <a:pt x="1104065" y="165"/>
                  </a:lnTo>
                  <a:lnTo>
                    <a:pt x="1109669" y="157"/>
                  </a:lnTo>
                  <a:lnTo>
                    <a:pt x="1115274" y="151"/>
                  </a:lnTo>
                  <a:lnTo>
                    <a:pt x="1120878" y="145"/>
                  </a:lnTo>
                  <a:lnTo>
                    <a:pt x="1126482" y="139"/>
                  </a:lnTo>
                  <a:lnTo>
                    <a:pt x="1132087" y="133"/>
                  </a:lnTo>
                  <a:lnTo>
                    <a:pt x="1137691" y="128"/>
                  </a:lnTo>
                  <a:lnTo>
                    <a:pt x="1143296" y="123"/>
                  </a:lnTo>
                  <a:lnTo>
                    <a:pt x="1148900" y="119"/>
                  </a:lnTo>
                  <a:lnTo>
                    <a:pt x="1154504" y="115"/>
                  </a:lnTo>
                  <a:lnTo>
                    <a:pt x="1160109" y="111"/>
                  </a:lnTo>
                  <a:lnTo>
                    <a:pt x="1165713" y="107"/>
                  </a:lnTo>
                  <a:lnTo>
                    <a:pt x="1171318" y="104"/>
                  </a:lnTo>
                  <a:lnTo>
                    <a:pt x="1176922" y="101"/>
                  </a:lnTo>
                  <a:lnTo>
                    <a:pt x="1182526" y="98"/>
                  </a:lnTo>
                  <a:lnTo>
                    <a:pt x="1188131" y="96"/>
                  </a:lnTo>
                  <a:lnTo>
                    <a:pt x="1193735" y="94"/>
                  </a:lnTo>
                  <a:lnTo>
                    <a:pt x="1199340" y="92"/>
                  </a:lnTo>
                  <a:lnTo>
                    <a:pt x="1204944" y="90"/>
                  </a:lnTo>
                  <a:lnTo>
                    <a:pt x="1210548" y="88"/>
                  </a:lnTo>
                  <a:lnTo>
                    <a:pt x="1216153" y="87"/>
                  </a:lnTo>
                  <a:lnTo>
                    <a:pt x="1221757" y="86"/>
                  </a:lnTo>
                  <a:lnTo>
                    <a:pt x="1227362" y="85"/>
                  </a:lnTo>
                  <a:lnTo>
                    <a:pt x="1232966" y="85"/>
                  </a:lnTo>
                  <a:lnTo>
                    <a:pt x="1238570" y="84"/>
                  </a:lnTo>
                  <a:lnTo>
                    <a:pt x="1244175" y="84"/>
                  </a:lnTo>
                  <a:lnTo>
                    <a:pt x="1249779" y="84"/>
                  </a:lnTo>
                  <a:lnTo>
                    <a:pt x="1255384" y="84"/>
                  </a:lnTo>
                  <a:lnTo>
                    <a:pt x="1260988" y="84"/>
                  </a:lnTo>
                  <a:lnTo>
                    <a:pt x="1266592" y="85"/>
                  </a:lnTo>
                  <a:lnTo>
                    <a:pt x="1272197" y="86"/>
                  </a:lnTo>
                  <a:lnTo>
                    <a:pt x="1277801" y="86"/>
                  </a:lnTo>
                  <a:lnTo>
                    <a:pt x="1283406" y="88"/>
                  </a:lnTo>
                  <a:lnTo>
                    <a:pt x="1289010" y="89"/>
                  </a:lnTo>
                  <a:lnTo>
                    <a:pt x="1294614" y="90"/>
                  </a:lnTo>
                  <a:lnTo>
                    <a:pt x="1300219" y="92"/>
                  </a:lnTo>
                  <a:lnTo>
                    <a:pt x="1305823" y="94"/>
                  </a:lnTo>
                  <a:lnTo>
                    <a:pt x="1311427" y="96"/>
                  </a:lnTo>
                  <a:lnTo>
                    <a:pt x="1317032" y="98"/>
                  </a:lnTo>
                  <a:lnTo>
                    <a:pt x="1322636" y="101"/>
                  </a:lnTo>
                  <a:lnTo>
                    <a:pt x="1328241" y="103"/>
                  </a:lnTo>
                  <a:lnTo>
                    <a:pt x="1333845" y="106"/>
                  </a:lnTo>
                  <a:lnTo>
                    <a:pt x="1339449" y="109"/>
                  </a:lnTo>
                  <a:lnTo>
                    <a:pt x="1345054" y="112"/>
                  </a:lnTo>
                  <a:lnTo>
                    <a:pt x="1350658" y="116"/>
                  </a:lnTo>
                  <a:lnTo>
                    <a:pt x="1356263" y="119"/>
                  </a:lnTo>
                  <a:lnTo>
                    <a:pt x="1361867" y="123"/>
                  </a:lnTo>
                  <a:lnTo>
                    <a:pt x="1367471" y="127"/>
                  </a:lnTo>
                  <a:lnTo>
                    <a:pt x="1373076" y="131"/>
                  </a:lnTo>
                  <a:lnTo>
                    <a:pt x="1378680" y="135"/>
                  </a:lnTo>
                  <a:lnTo>
                    <a:pt x="1384285" y="140"/>
                  </a:lnTo>
                  <a:lnTo>
                    <a:pt x="1389889" y="144"/>
                  </a:lnTo>
                  <a:lnTo>
                    <a:pt x="1395493" y="149"/>
                  </a:lnTo>
                  <a:lnTo>
                    <a:pt x="1401098" y="154"/>
                  </a:lnTo>
                  <a:lnTo>
                    <a:pt x="1406702" y="159"/>
                  </a:lnTo>
                  <a:lnTo>
                    <a:pt x="1412307" y="164"/>
                  </a:lnTo>
                  <a:lnTo>
                    <a:pt x="1417911" y="169"/>
                  </a:lnTo>
                  <a:lnTo>
                    <a:pt x="1423515" y="175"/>
                  </a:lnTo>
                  <a:lnTo>
                    <a:pt x="1429120" y="180"/>
                  </a:lnTo>
                  <a:lnTo>
                    <a:pt x="1434724" y="186"/>
                  </a:lnTo>
                  <a:lnTo>
                    <a:pt x="1440329" y="191"/>
                  </a:lnTo>
                  <a:lnTo>
                    <a:pt x="1445933" y="197"/>
                  </a:lnTo>
                  <a:lnTo>
                    <a:pt x="1451537" y="202"/>
                  </a:lnTo>
                  <a:lnTo>
                    <a:pt x="1457142" y="207"/>
                  </a:lnTo>
                  <a:lnTo>
                    <a:pt x="1462746" y="212"/>
                  </a:lnTo>
                  <a:lnTo>
                    <a:pt x="1468350" y="217"/>
                  </a:lnTo>
                  <a:lnTo>
                    <a:pt x="1473955" y="222"/>
                  </a:lnTo>
                  <a:lnTo>
                    <a:pt x="1479559" y="227"/>
                  </a:lnTo>
                  <a:lnTo>
                    <a:pt x="1485164" y="231"/>
                  </a:lnTo>
                  <a:lnTo>
                    <a:pt x="1490768" y="235"/>
                  </a:lnTo>
                  <a:lnTo>
                    <a:pt x="1496372" y="239"/>
                  </a:lnTo>
                  <a:lnTo>
                    <a:pt x="1501977" y="242"/>
                  </a:lnTo>
                  <a:lnTo>
                    <a:pt x="1507581" y="245"/>
                  </a:lnTo>
                  <a:lnTo>
                    <a:pt x="1513186" y="248"/>
                  </a:lnTo>
                  <a:lnTo>
                    <a:pt x="1518790" y="250"/>
                  </a:lnTo>
                  <a:lnTo>
                    <a:pt x="1524394" y="252"/>
                  </a:lnTo>
                  <a:lnTo>
                    <a:pt x="1529999" y="253"/>
                  </a:lnTo>
                  <a:lnTo>
                    <a:pt x="1535603" y="253"/>
                  </a:lnTo>
                  <a:lnTo>
                    <a:pt x="1541208" y="253"/>
                  </a:lnTo>
                  <a:lnTo>
                    <a:pt x="1546812" y="253"/>
                  </a:lnTo>
                  <a:lnTo>
                    <a:pt x="1552416" y="252"/>
                  </a:lnTo>
                  <a:lnTo>
                    <a:pt x="1558021" y="250"/>
                  </a:lnTo>
                  <a:lnTo>
                    <a:pt x="1563625" y="249"/>
                  </a:lnTo>
                  <a:lnTo>
                    <a:pt x="1569230" y="246"/>
                  </a:lnTo>
                  <a:lnTo>
                    <a:pt x="1574834" y="243"/>
                  </a:lnTo>
                  <a:lnTo>
                    <a:pt x="1580438" y="240"/>
                  </a:lnTo>
                  <a:lnTo>
                    <a:pt x="1586043" y="236"/>
                  </a:lnTo>
                  <a:lnTo>
                    <a:pt x="1591647" y="232"/>
                  </a:lnTo>
                  <a:lnTo>
                    <a:pt x="1597252" y="227"/>
                  </a:lnTo>
                  <a:lnTo>
                    <a:pt x="1602856" y="222"/>
                  </a:lnTo>
                  <a:lnTo>
                    <a:pt x="1608460" y="217"/>
                  </a:lnTo>
                  <a:lnTo>
                    <a:pt x="1614065" y="212"/>
                  </a:lnTo>
                  <a:lnTo>
                    <a:pt x="1619669" y="206"/>
                  </a:lnTo>
                  <a:lnTo>
                    <a:pt x="1625273" y="200"/>
                  </a:lnTo>
                  <a:lnTo>
                    <a:pt x="1630878" y="194"/>
                  </a:lnTo>
                  <a:lnTo>
                    <a:pt x="1636482" y="188"/>
                  </a:lnTo>
                  <a:lnTo>
                    <a:pt x="1642087" y="181"/>
                  </a:lnTo>
                  <a:lnTo>
                    <a:pt x="1647691" y="175"/>
                  </a:lnTo>
                  <a:lnTo>
                    <a:pt x="1653295" y="168"/>
                  </a:lnTo>
                  <a:lnTo>
                    <a:pt x="1658900" y="162"/>
                  </a:lnTo>
                  <a:lnTo>
                    <a:pt x="1664504" y="155"/>
                  </a:lnTo>
                  <a:lnTo>
                    <a:pt x="1670109" y="149"/>
                  </a:lnTo>
                  <a:lnTo>
                    <a:pt x="1675713" y="142"/>
                  </a:lnTo>
                  <a:lnTo>
                    <a:pt x="1681317" y="136"/>
                  </a:lnTo>
                  <a:lnTo>
                    <a:pt x="1686922" y="130"/>
                  </a:lnTo>
                  <a:lnTo>
                    <a:pt x="1692526" y="123"/>
                  </a:lnTo>
                  <a:lnTo>
                    <a:pt x="1698131" y="117"/>
                  </a:lnTo>
                  <a:lnTo>
                    <a:pt x="1703735" y="111"/>
                  </a:lnTo>
                  <a:lnTo>
                    <a:pt x="1709339" y="106"/>
                  </a:lnTo>
                  <a:lnTo>
                    <a:pt x="1714944" y="100"/>
                  </a:lnTo>
                  <a:lnTo>
                    <a:pt x="1720548" y="95"/>
                  </a:lnTo>
                  <a:lnTo>
                    <a:pt x="1726153" y="89"/>
                  </a:lnTo>
                  <a:lnTo>
                    <a:pt x="1731757" y="84"/>
                  </a:lnTo>
                  <a:lnTo>
                    <a:pt x="1737361" y="79"/>
                  </a:lnTo>
                  <a:lnTo>
                    <a:pt x="1742966" y="74"/>
                  </a:lnTo>
                  <a:lnTo>
                    <a:pt x="1748570" y="69"/>
                  </a:lnTo>
                  <a:lnTo>
                    <a:pt x="1754175" y="65"/>
                  </a:lnTo>
                  <a:lnTo>
                    <a:pt x="1759779" y="61"/>
                  </a:lnTo>
                  <a:lnTo>
                    <a:pt x="1765383" y="56"/>
                  </a:lnTo>
                  <a:lnTo>
                    <a:pt x="1770988" y="52"/>
                  </a:lnTo>
                  <a:lnTo>
                    <a:pt x="1776592" y="48"/>
                  </a:lnTo>
                  <a:lnTo>
                    <a:pt x="1782196" y="45"/>
                  </a:lnTo>
                  <a:lnTo>
                    <a:pt x="1787801" y="41"/>
                  </a:lnTo>
                  <a:lnTo>
                    <a:pt x="1793405" y="38"/>
                  </a:lnTo>
                  <a:lnTo>
                    <a:pt x="1799010" y="34"/>
                  </a:lnTo>
                  <a:lnTo>
                    <a:pt x="1804614" y="31"/>
                  </a:lnTo>
                  <a:lnTo>
                    <a:pt x="1810218" y="28"/>
                  </a:lnTo>
                  <a:lnTo>
                    <a:pt x="1815823" y="25"/>
                  </a:lnTo>
                  <a:lnTo>
                    <a:pt x="1821427" y="22"/>
                  </a:lnTo>
                  <a:lnTo>
                    <a:pt x="1827032" y="19"/>
                  </a:lnTo>
                  <a:lnTo>
                    <a:pt x="1832636" y="17"/>
                  </a:lnTo>
                  <a:lnTo>
                    <a:pt x="1838240" y="14"/>
                  </a:lnTo>
                  <a:lnTo>
                    <a:pt x="1843845" y="12"/>
                  </a:lnTo>
                  <a:lnTo>
                    <a:pt x="1849449" y="10"/>
                  </a:lnTo>
                  <a:lnTo>
                    <a:pt x="1855054" y="7"/>
                  </a:lnTo>
                  <a:lnTo>
                    <a:pt x="1860658" y="5"/>
                  </a:lnTo>
                  <a:lnTo>
                    <a:pt x="1866262" y="3"/>
                  </a:lnTo>
                  <a:lnTo>
                    <a:pt x="1871867" y="1"/>
                  </a:lnTo>
                  <a:lnTo>
                    <a:pt x="1877471" y="0"/>
                  </a:lnTo>
                  <a:lnTo>
                    <a:pt x="1883076" y="11"/>
                  </a:lnTo>
                  <a:lnTo>
                    <a:pt x="1877471" y="15"/>
                  </a:lnTo>
                  <a:lnTo>
                    <a:pt x="1871867" y="18"/>
                  </a:lnTo>
                  <a:lnTo>
                    <a:pt x="1866262" y="22"/>
                  </a:lnTo>
                  <a:lnTo>
                    <a:pt x="1860658" y="26"/>
                  </a:lnTo>
                  <a:lnTo>
                    <a:pt x="1855054" y="31"/>
                  </a:lnTo>
                  <a:lnTo>
                    <a:pt x="1849449" y="36"/>
                  </a:lnTo>
                  <a:lnTo>
                    <a:pt x="1843845" y="41"/>
                  </a:lnTo>
                  <a:lnTo>
                    <a:pt x="1838240" y="47"/>
                  </a:lnTo>
                  <a:lnTo>
                    <a:pt x="1832636" y="53"/>
                  </a:lnTo>
                  <a:lnTo>
                    <a:pt x="1827032" y="60"/>
                  </a:lnTo>
                  <a:lnTo>
                    <a:pt x="1821427" y="67"/>
                  </a:lnTo>
                  <a:lnTo>
                    <a:pt x="1815823" y="75"/>
                  </a:lnTo>
                  <a:lnTo>
                    <a:pt x="1810218" y="84"/>
                  </a:lnTo>
                  <a:lnTo>
                    <a:pt x="1804614" y="93"/>
                  </a:lnTo>
                  <a:lnTo>
                    <a:pt x="1799010" y="103"/>
                  </a:lnTo>
                  <a:lnTo>
                    <a:pt x="1793405" y="115"/>
                  </a:lnTo>
                  <a:lnTo>
                    <a:pt x="1787801" y="127"/>
                  </a:lnTo>
                  <a:lnTo>
                    <a:pt x="1782196" y="140"/>
                  </a:lnTo>
                  <a:lnTo>
                    <a:pt x="1776592" y="155"/>
                  </a:lnTo>
                  <a:lnTo>
                    <a:pt x="1770988" y="170"/>
                  </a:lnTo>
                  <a:lnTo>
                    <a:pt x="1765383" y="188"/>
                  </a:lnTo>
                  <a:lnTo>
                    <a:pt x="1759779" y="207"/>
                  </a:lnTo>
                  <a:lnTo>
                    <a:pt x="1754175" y="227"/>
                  </a:lnTo>
                  <a:lnTo>
                    <a:pt x="1748570" y="250"/>
                  </a:lnTo>
                  <a:lnTo>
                    <a:pt x="1742966" y="275"/>
                  </a:lnTo>
                  <a:lnTo>
                    <a:pt x="1737361" y="302"/>
                  </a:lnTo>
                  <a:lnTo>
                    <a:pt x="1731757" y="331"/>
                  </a:lnTo>
                  <a:lnTo>
                    <a:pt x="1726153" y="364"/>
                  </a:lnTo>
                  <a:lnTo>
                    <a:pt x="1720548" y="399"/>
                  </a:lnTo>
                  <a:lnTo>
                    <a:pt x="1714944" y="438"/>
                  </a:lnTo>
                  <a:lnTo>
                    <a:pt x="1709339" y="480"/>
                  </a:lnTo>
                  <a:lnTo>
                    <a:pt x="1703735" y="526"/>
                  </a:lnTo>
                  <a:lnTo>
                    <a:pt x="1698131" y="576"/>
                  </a:lnTo>
                  <a:lnTo>
                    <a:pt x="1692526" y="631"/>
                  </a:lnTo>
                  <a:lnTo>
                    <a:pt x="1686922" y="691"/>
                  </a:lnTo>
                  <a:lnTo>
                    <a:pt x="1681317" y="756"/>
                  </a:lnTo>
                  <a:lnTo>
                    <a:pt x="1675713" y="827"/>
                  </a:lnTo>
                  <a:lnTo>
                    <a:pt x="1670109" y="904"/>
                  </a:lnTo>
                  <a:lnTo>
                    <a:pt x="1664504" y="988"/>
                  </a:lnTo>
                  <a:lnTo>
                    <a:pt x="1658900" y="1079"/>
                  </a:lnTo>
                  <a:lnTo>
                    <a:pt x="1653295" y="1177"/>
                  </a:lnTo>
                  <a:lnTo>
                    <a:pt x="1647691" y="1283"/>
                  </a:lnTo>
                  <a:lnTo>
                    <a:pt x="1642087" y="1398"/>
                  </a:lnTo>
                  <a:lnTo>
                    <a:pt x="1636482" y="1521"/>
                  </a:lnTo>
                  <a:lnTo>
                    <a:pt x="1630878" y="1654"/>
                  </a:lnTo>
                  <a:lnTo>
                    <a:pt x="1625273" y="1797"/>
                  </a:lnTo>
                  <a:lnTo>
                    <a:pt x="1619669" y="1949"/>
                  </a:lnTo>
                  <a:lnTo>
                    <a:pt x="1614065" y="2112"/>
                  </a:lnTo>
                  <a:lnTo>
                    <a:pt x="1608460" y="2287"/>
                  </a:lnTo>
                  <a:lnTo>
                    <a:pt x="1602856" y="2472"/>
                  </a:lnTo>
                  <a:lnTo>
                    <a:pt x="1597252" y="2668"/>
                  </a:lnTo>
                  <a:lnTo>
                    <a:pt x="1591647" y="2877"/>
                  </a:lnTo>
                  <a:lnTo>
                    <a:pt x="1586043" y="3097"/>
                  </a:lnTo>
                  <a:lnTo>
                    <a:pt x="1580438" y="3329"/>
                  </a:lnTo>
                  <a:lnTo>
                    <a:pt x="1574834" y="3573"/>
                  </a:lnTo>
                  <a:lnTo>
                    <a:pt x="1569230" y="3829"/>
                  </a:lnTo>
                  <a:lnTo>
                    <a:pt x="1563625" y="4096"/>
                  </a:lnTo>
                  <a:lnTo>
                    <a:pt x="1558021" y="4375"/>
                  </a:lnTo>
                  <a:lnTo>
                    <a:pt x="1552416" y="4664"/>
                  </a:lnTo>
                  <a:lnTo>
                    <a:pt x="1546812" y="4964"/>
                  </a:lnTo>
                  <a:lnTo>
                    <a:pt x="1541208" y="5274"/>
                  </a:lnTo>
                  <a:lnTo>
                    <a:pt x="1535603" y="5593"/>
                  </a:lnTo>
                  <a:lnTo>
                    <a:pt x="1529999" y="5921"/>
                  </a:lnTo>
                  <a:lnTo>
                    <a:pt x="1524394" y="6256"/>
                  </a:lnTo>
                  <a:lnTo>
                    <a:pt x="1518790" y="6599"/>
                  </a:lnTo>
                  <a:lnTo>
                    <a:pt x="1513186" y="6947"/>
                  </a:lnTo>
                  <a:lnTo>
                    <a:pt x="1507581" y="7302"/>
                  </a:lnTo>
                  <a:lnTo>
                    <a:pt x="1501977" y="7661"/>
                  </a:lnTo>
                  <a:lnTo>
                    <a:pt x="1496372" y="8023"/>
                  </a:lnTo>
                  <a:lnTo>
                    <a:pt x="1490768" y="8389"/>
                  </a:lnTo>
                  <a:lnTo>
                    <a:pt x="1485164" y="8757"/>
                  </a:lnTo>
                  <a:lnTo>
                    <a:pt x="1479559" y="9127"/>
                  </a:lnTo>
                  <a:lnTo>
                    <a:pt x="1473955" y="9499"/>
                  </a:lnTo>
                  <a:lnTo>
                    <a:pt x="1468350" y="9870"/>
                  </a:lnTo>
                  <a:lnTo>
                    <a:pt x="1462746" y="10243"/>
                  </a:lnTo>
                  <a:lnTo>
                    <a:pt x="1457142" y="10614"/>
                  </a:lnTo>
                  <a:lnTo>
                    <a:pt x="1451537" y="10986"/>
                  </a:lnTo>
                  <a:lnTo>
                    <a:pt x="1445933" y="11357"/>
                  </a:lnTo>
                  <a:lnTo>
                    <a:pt x="1440329" y="11727"/>
                  </a:lnTo>
                  <a:lnTo>
                    <a:pt x="1434724" y="12097"/>
                  </a:lnTo>
                  <a:lnTo>
                    <a:pt x="1429120" y="12466"/>
                  </a:lnTo>
                  <a:lnTo>
                    <a:pt x="1423515" y="12834"/>
                  </a:lnTo>
                  <a:lnTo>
                    <a:pt x="1417911" y="13202"/>
                  </a:lnTo>
                  <a:lnTo>
                    <a:pt x="1412307" y="13570"/>
                  </a:lnTo>
                  <a:lnTo>
                    <a:pt x="1406702" y="13937"/>
                  </a:lnTo>
                  <a:lnTo>
                    <a:pt x="1401098" y="14306"/>
                  </a:lnTo>
                  <a:lnTo>
                    <a:pt x="1395493" y="14674"/>
                  </a:lnTo>
                  <a:lnTo>
                    <a:pt x="1389889" y="15044"/>
                  </a:lnTo>
                  <a:lnTo>
                    <a:pt x="1384285" y="15416"/>
                  </a:lnTo>
                  <a:lnTo>
                    <a:pt x="1378680" y="15789"/>
                  </a:lnTo>
                  <a:lnTo>
                    <a:pt x="1373076" y="16165"/>
                  </a:lnTo>
                  <a:lnTo>
                    <a:pt x="1367471" y="16543"/>
                  </a:lnTo>
                  <a:lnTo>
                    <a:pt x="1361867" y="16925"/>
                  </a:lnTo>
                  <a:lnTo>
                    <a:pt x="1356263" y="17310"/>
                  </a:lnTo>
                  <a:lnTo>
                    <a:pt x="1350658" y="17700"/>
                  </a:lnTo>
                  <a:lnTo>
                    <a:pt x="1345054" y="18094"/>
                  </a:lnTo>
                  <a:lnTo>
                    <a:pt x="1339449" y="18493"/>
                  </a:lnTo>
                  <a:lnTo>
                    <a:pt x="1333845" y="18898"/>
                  </a:lnTo>
                  <a:lnTo>
                    <a:pt x="1328241" y="19308"/>
                  </a:lnTo>
                  <a:lnTo>
                    <a:pt x="1322636" y="19725"/>
                  </a:lnTo>
                  <a:lnTo>
                    <a:pt x="1317032" y="20149"/>
                  </a:lnTo>
                  <a:lnTo>
                    <a:pt x="1311427" y="20580"/>
                  </a:lnTo>
                  <a:lnTo>
                    <a:pt x="1305823" y="21019"/>
                  </a:lnTo>
                  <a:lnTo>
                    <a:pt x="1300219" y="21466"/>
                  </a:lnTo>
                  <a:lnTo>
                    <a:pt x="1294614" y="21922"/>
                  </a:lnTo>
                  <a:lnTo>
                    <a:pt x="1289010" y="22386"/>
                  </a:lnTo>
                  <a:lnTo>
                    <a:pt x="1283406" y="22860"/>
                  </a:lnTo>
                  <a:lnTo>
                    <a:pt x="1277801" y="23344"/>
                  </a:lnTo>
                  <a:lnTo>
                    <a:pt x="1272197" y="23838"/>
                  </a:lnTo>
                  <a:lnTo>
                    <a:pt x="1266592" y="24342"/>
                  </a:lnTo>
                  <a:lnTo>
                    <a:pt x="1260988" y="24858"/>
                  </a:lnTo>
                  <a:lnTo>
                    <a:pt x="1255384" y="25384"/>
                  </a:lnTo>
                  <a:lnTo>
                    <a:pt x="1249779" y="25923"/>
                  </a:lnTo>
                  <a:lnTo>
                    <a:pt x="1244175" y="26473"/>
                  </a:lnTo>
                  <a:lnTo>
                    <a:pt x="1238570" y="27036"/>
                  </a:lnTo>
                  <a:lnTo>
                    <a:pt x="1232966" y="27611"/>
                  </a:lnTo>
                  <a:lnTo>
                    <a:pt x="1227362" y="28200"/>
                  </a:lnTo>
                  <a:lnTo>
                    <a:pt x="1221757" y="28802"/>
                  </a:lnTo>
                  <a:lnTo>
                    <a:pt x="1216153" y="29418"/>
                  </a:lnTo>
                  <a:lnTo>
                    <a:pt x="1210548" y="30047"/>
                  </a:lnTo>
                  <a:lnTo>
                    <a:pt x="1204944" y="30691"/>
                  </a:lnTo>
                  <a:lnTo>
                    <a:pt x="1199340" y="31350"/>
                  </a:lnTo>
                  <a:lnTo>
                    <a:pt x="1193735" y="32024"/>
                  </a:lnTo>
                  <a:lnTo>
                    <a:pt x="1188131" y="32713"/>
                  </a:lnTo>
                  <a:lnTo>
                    <a:pt x="1182526" y="33417"/>
                  </a:lnTo>
                  <a:lnTo>
                    <a:pt x="1176922" y="34137"/>
                  </a:lnTo>
                  <a:lnTo>
                    <a:pt x="1171318" y="34872"/>
                  </a:lnTo>
                  <a:lnTo>
                    <a:pt x="1165713" y="35623"/>
                  </a:lnTo>
                  <a:lnTo>
                    <a:pt x="1160109" y="36390"/>
                  </a:lnTo>
                  <a:lnTo>
                    <a:pt x="1154504" y="37173"/>
                  </a:lnTo>
                  <a:lnTo>
                    <a:pt x="1148900" y="37972"/>
                  </a:lnTo>
                  <a:lnTo>
                    <a:pt x="1143296" y="38788"/>
                  </a:lnTo>
                  <a:lnTo>
                    <a:pt x="1137691" y="39620"/>
                  </a:lnTo>
                  <a:lnTo>
                    <a:pt x="1132087" y="40468"/>
                  </a:lnTo>
                  <a:lnTo>
                    <a:pt x="1126482" y="41333"/>
                  </a:lnTo>
                  <a:lnTo>
                    <a:pt x="1120878" y="42214"/>
                  </a:lnTo>
                  <a:lnTo>
                    <a:pt x="1115274" y="43111"/>
                  </a:lnTo>
                  <a:lnTo>
                    <a:pt x="1109669" y="44025"/>
                  </a:lnTo>
                  <a:lnTo>
                    <a:pt x="1104065" y="44956"/>
                  </a:lnTo>
                  <a:lnTo>
                    <a:pt x="1098461" y="45903"/>
                  </a:lnTo>
                  <a:lnTo>
                    <a:pt x="1092856" y="46866"/>
                  </a:lnTo>
                  <a:lnTo>
                    <a:pt x="1087252" y="47845"/>
                  </a:lnTo>
                  <a:lnTo>
                    <a:pt x="1081647" y="48841"/>
                  </a:lnTo>
                  <a:lnTo>
                    <a:pt x="1076043" y="49853"/>
                  </a:lnTo>
                  <a:lnTo>
                    <a:pt x="1070439" y="50880"/>
                  </a:lnTo>
                  <a:lnTo>
                    <a:pt x="1064834" y="51923"/>
                  </a:lnTo>
                  <a:lnTo>
                    <a:pt x="1059230" y="52982"/>
                  </a:lnTo>
                  <a:lnTo>
                    <a:pt x="1053625" y="54056"/>
                  </a:lnTo>
                  <a:lnTo>
                    <a:pt x="1048021" y="55146"/>
                  </a:lnTo>
                  <a:lnTo>
                    <a:pt x="1042417" y="56250"/>
                  </a:lnTo>
                  <a:lnTo>
                    <a:pt x="1036812" y="57369"/>
                  </a:lnTo>
                  <a:lnTo>
                    <a:pt x="1031208" y="58503"/>
                  </a:lnTo>
                  <a:lnTo>
                    <a:pt x="1025603" y="59650"/>
                  </a:lnTo>
                  <a:lnTo>
                    <a:pt x="1019999" y="60812"/>
                  </a:lnTo>
                  <a:lnTo>
                    <a:pt x="1014395" y="61987"/>
                  </a:lnTo>
                  <a:lnTo>
                    <a:pt x="1008790" y="63176"/>
                  </a:lnTo>
                  <a:lnTo>
                    <a:pt x="1003186" y="64378"/>
                  </a:lnTo>
                  <a:lnTo>
                    <a:pt x="997581" y="65592"/>
                  </a:lnTo>
                  <a:lnTo>
                    <a:pt x="991977" y="66819"/>
                  </a:lnTo>
                  <a:lnTo>
                    <a:pt x="986373" y="68058"/>
                  </a:lnTo>
                  <a:lnTo>
                    <a:pt x="980768" y="69309"/>
                  </a:lnTo>
                  <a:lnTo>
                    <a:pt x="975164" y="70571"/>
                  </a:lnTo>
                  <a:lnTo>
                    <a:pt x="969559" y="71844"/>
                  </a:lnTo>
                  <a:lnTo>
                    <a:pt x="963955" y="73128"/>
                  </a:lnTo>
                  <a:lnTo>
                    <a:pt x="958351" y="74423"/>
                  </a:lnTo>
                  <a:lnTo>
                    <a:pt x="952746" y="75727"/>
                  </a:lnTo>
                  <a:lnTo>
                    <a:pt x="947142" y="77041"/>
                  </a:lnTo>
                  <a:lnTo>
                    <a:pt x="941538" y="78365"/>
                  </a:lnTo>
                  <a:lnTo>
                    <a:pt x="935933" y="79698"/>
                  </a:lnTo>
                  <a:lnTo>
                    <a:pt x="930329" y="81040"/>
                  </a:lnTo>
                  <a:lnTo>
                    <a:pt x="924724" y="82390"/>
                  </a:lnTo>
                  <a:lnTo>
                    <a:pt x="919120" y="83748"/>
                  </a:lnTo>
                  <a:lnTo>
                    <a:pt x="913516" y="85114"/>
                  </a:lnTo>
                  <a:lnTo>
                    <a:pt x="907911" y="86488"/>
                  </a:lnTo>
                  <a:lnTo>
                    <a:pt x="902307" y="87869"/>
                  </a:lnTo>
                  <a:lnTo>
                    <a:pt x="896702" y="89258"/>
                  </a:lnTo>
                  <a:lnTo>
                    <a:pt x="891098" y="90653"/>
                  </a:lnTo>
                  <a:lnTo>
                    <a:pt x="885494" y="92055"/>
                  </a:lnTo>
                  <a:lnTo>
                    <a:pt x="879889" y="93463"/>
                  </a:lnTo>
                  <a:lnTo>
                    <a:pt x="874285" y="94877"/>
                  </a:lnTo>
                  <a:lnTo>
                    <a:pt x="868680" y="96298"/>
                  </a:lnTo>
                  <a:lnTo>
                    <a:pt x="863076" y="97724"/>
                  </a:lnTo>
                  <a:lnTo>
                    <a:pt x="857472" y="99156"/>
                  </a:lnTo>
                  <a:lnTo>
                    <a:pt x="851867" y="100593"/>
                  </a:lnTo>
                  <a:lnTo>
                    <a:pt x="846263" y="102036"/>
                  </a:lnTo>
                  <a:lnTo>
                    <a:pt x="840658" y="103485"/>
                  </a:lnTo>
                  <a:lnTo>
                    <a:pt x="835054" y="104938"/>
                  </a:lnTo>
                  <a:lnTo>
                    <a:pt x="829450" y="106397"/>
                  </a:lnTo>
                  <a:lnTo>
                    <a:pt x="823845" y="107861"/>
                  </a:lnTo>
                  <a:lnTo>
                    <a:pt x="818241" y="109330"/>
                  </a:lnTo>
                  <a:lnTo>
                    <a:pt x="812636" y="110805"/>
                  </a:lnTo>
                  <a:lnTo>
                    <a:pt x="807032" y="112284"/>
                  </a:lnTo>
                  <a:lnTo>
                    <a:pt x="801428" y="113768"/>
                  </a:lnTo>
                  <a:lnTo>
                    <a:pt x="795823" y="115258"/>
                  </a:lnTo>
                  <a:lnTo>
                    <a:pt x="790219" y="116753"/>
                  </a:lnTo>
                  <a:lnTo>
                    <a:pt x="784615" y="118253"/>
                  </a:lnTo>
                  <a:lnTo>
                    <a:pt x="779010" y="119758"/>
                  </a:lnTo>
                  <a:lnTo>
                    <a:pt x="773406" y="121269"/>
                  </a:lnTo>
                  <a:lnTo>
                    <a:pt x="767801" y="122785"/>
                  </a:lnTo>
                  <a:lnTo>
                    <a:pt x="762197" y="124307"/>
                  </a:lnTo>
                  <a:lnTo>
                    <a:pt x="756593" y="125834"/>
                  </a:lnTo>
                  <a:lnTo>
                    <a:pt x="750988" y="127368"/>
                  </a:lnTo>
                  <a:lnTo>
                    <a:pt x="745384" y="128907"/>
                  </a:lnTo>
                  <a:lnTo>
                    <a:pt x="739779" y="130453"/>
                  </a:lnTo>
                  <a:lnTo>
                    <a:pt x="734175" y="132006"/>
                  </a:lnTo>
                  <a:lnTo>
                    <a:pt x="728571" y="133564"/>
                  </a:lnTo>
                  <a:lnTo>
                    <a:pt x="722966" y="135130"/>
                  </a:lnTo>
                  <a:lnTo>
                    <a:pt x="717362" y="136703"/>
                  </a:lnTo>
                  <a:lnTo>
                    <a:pt x="711757" y="138283"/>
                  </a:lnTo>
                  <a:lnTo>
                    <a:pt x="706153" y="139870"/>
                  </a:lnTo>
                  <a:lnTo>
                    <a:pt x="700549" y="141465"/>
                  </a:lnTo>
                  <a:lnTo>
                    <a:pt x="694944" y="143069"/>
                  </a:lnTo>
                  <a:lnTo>
                    <a:pt x="689340" y="144680"/>
                  </a:lnTo>
                  <a:lnTo>
                    <a:pt x="683735" y="146300"/>
                  </a:lnTo>
                  <a:lnTo>
                    <a:pt x="678131" y="147929"/>
                  </a:lnTo>
                  <a:lnTo>
                    <a:pt x="672527" y="149567"/>
                  </a:lnTo>
                  <a:lnTo>
                    <a:pt x="666922" y="151214"/>
                  </a:lnTo>
                  <a:lnTo>
                    <a:pt x="661318" y="152871"/>
                  </a:lnTo>
                  <a:lnTo>
                    <a:pt x="655713" y="154538"/>
                  </a:lnTo>
                  <a:lnTo>
                    <a:pt x="650109" y="156215"/>
                  </a:lnTo>
                  <a:lnTo>
                    <a:pt x="644505" y="157903"/>
                  </a:lnTo>
                  <a:lnTo>
                    <a:pt x="638900" y="159601"/>
                  </a:lnTo>
                  <a:lnTo>
                    <a:pt x="633296" y="161311"/>
                  </a:lnTo>
                  <a:lnTo>
                    <a:pt x="627692" y="163033"/>
                  </a:lnTo>
                  <a:lnTo>
                    <a:pt x="622087" y="164767"/>
                  </a:lnTo>
                  <a:lnTo>
                    <a:pt x="616483" y="166513"/>
                  </a:lnTo>
                  <a:lnTo>
                    <a:pt x="610878" y="168271"/>
                  </a:lnTo>
                  <a:lnTo>
                    <a:pt x="605274" y="170043"/>
                  </a:lnTo>
                  <a:lnTo>
                    <a:pt x="599670" y="171828"/>
                  </a:lnTo>
                  <a:lnTo>
                    <a:pt x="594065" y="173627"/>
                  </a:lnTo>
                  <a:lnTo>
                    <a:pt x="588461" y="175441"/>
                  </a:lnTo>
                  <a:lnTo>
                    <a:pt x="582856" y="177268"/>
                  </a:lnTo>
                  <a:lnTo>
                    <a:pt x="577252" y="179111"/>
                  </a:lnTo>
                  <a:lnTo>
                    <a:pt x="571648" y="180969"/>
                  </a:lnTo>
                  <a:lnTo>
                    <a:pt x="566043" y="182843"/>
                  </a:lnTo>
                  <a:lnTo>
                    <a:pt x="560439" y="184734"/>
                  </a:lnTo>
                  <a:lnTo>
                    <a:pt x="554834" y="186641"/>
                  </a:lnTo>
                  <a:lnTo>
                    <a:pt x="549230" y="188565"/>
                  </a:lnTo>
                  <a:lnTo>
                    <a:pt x="543626" y="190506"/>
                  </a:lnTo>
                  <a:lnTo>
                    <a:pt x="538021" y="192466"/>
                  </a:lnTo>
                  <a:lnTo>
                    <a:pt x="532417" y="194443"/>
                  </a:lnTo>
                  <a:lnTo>
                    <a:pt x="526812" y="196440"/>
                  </a:lnTo>
                  <a:lnTo>
                    <a:pt x="521208" y="198456"/>
                  </a:lnTo>
                  <a:lnTo>
                    <a:pt x="515604" y="200492"/>
                  </a:lnTo>
                  <a:lnTo>
                    <a:pt x="509999" y="202548"/>
                  </a:lnTo>
                  <a:lnTo>
                    <a:pt x="504395" y="204625"/>
                  </a:lnTo>
                  <a:lnTo>
                    <a:pt x="498790" y="206723"/>
                  </a:lnTo>
                  <a:lnTo>
                    <a:pt x="493186" y="208843"/>
                  </a:lnTo>
                  <a:lnTo>
                    <a:pt x="487582" y="210985"/>
                  </a:lnTo>
                  <a:lnTo>
                    <a:pt x="481977" y="213150"/>
                  </a:lnTo>
                  <a:lnTo>
                    <a:pt x="476373" y="215338"/>
                  </a:lnTo>
                  <a:lnTo>
                    <a:pt x="470769" y="217550"/>
                  </a:lnTo>
                  <a:lnTo>
                    <a:pt x="465164" y="219786"/>
                  </a:lnTo>
                  <a:lnTo>
                    <a:pt x="459560" y="222047"/>
                  </a:lnTo>
                  <a:lnTo>
                    <a:pt x="453955" y="224334"/>
                  </a:lnTo>
                  <a:lnTo>
                    <a:pt x="448351" y="226647"/>
                  </a:lnTo>
                  <a:lnTo>
                    <a:pt x="442747" y="228986"/>
                  </a:lnTo>
                  <a:lnTo>
                    <a:pt x="437142" y="231352"/>
                  </a:lnTo>
                  <a:lnTo>
                    <a:pt x="431538" y="233747"/>
                  </a:lnTo>
                  <a:lnTo>
                    <a:pt x="425933" y="236169"/>
                  </a:lnTo>
                  <a:lnTo>
                    <a:pt x="420329" y="238621"/>
                  </a:lnTo>
                  <a:lnTo>
                    <a:pt x="414725" y="241102"/>
                  </a:lnTo>
                  <a:lnTo>
                    <a:pt x="409120" y="243614"/>
                  </a:lnTo>
                  <a:lnTo>
                    <a:pt x="403516" y="246156"/>
                  </a:lnTo>
                  <a:lnTo>
                    <a:pt x="397911" y="248730"/>
                  </a:lnTo>
                  <a:lnTo>
                    <a:pt x="392307" y="251337"/>
                  </a:lnTo>
                  <a:lnTo>
                    <a:pt x="386703" y="253975"/>
                  </a:lnTo>
                  <a:lnTo>
                    <a:pt x="381098" y="256648"/>
                  </a:lnTo>
                  <a:lnTo>
                    <a:pt x="375494" y="259355"/>
                  </a:lnTo>
                  <a:lnTo>
                    <a:pt x="369889" y="262096"/>
                  </a:lnTo>
                  <a:lnTo>
                    <a:pt x="364285" y="264873"/>
                  </a:lnTo>
                  <a:lnTo>
                    <a:pt x="358681" y="267687"/>
                  </a:lnTo>
                  <a:lnTo>
                    <a:pt x="353076" y="270537"/>
                  </a:lnTo>
                  <a:lnTo>
                    <a:pt x="347472" y="273425"/>
                  </a:lnTo>
                  <a:lnTo>
                    <a:pt x="341867" y="276352"/>
                  </a:lnTo>
                  <a:lnTo>
                    <a:pt x="336263" y="279318"/>
                  </a:lnTo>
                  <a:lnTo>
                    <a:pt x="330659" y="282323"/>
                  </a:lnTo>
                  <a:lnTo>
                    <a:pt x="325054" y="285369"/>
                  </a:lnTo>
                  <a:lnTo>
                    <a:pt x="319450" y="288457"/>
                  </a:lnTo>
                  <a:lnTo>
                    <a:pt x="313846" y="291587"/>
                  </a:lnTo>
                  <a:lnTo>
                    <a:pt x="308241" y="294759"/>
                  </a:lnTo>
                  <a:lnTo>
                    <a:pt x="302637" y="297975"/>
                  </a:lnTo>
                  <a:lnTo>
                    <a:pt x="297032" y="301235"/>
                  </a:lnTo>
                  <a:lnTo>
                    <a:pt x="291428" y="304540"/>
                  </a:lnTo>
                  <a:lnTo>
                    <a:pt x="285824" y="307891"/>
                  </a:lnTo>
                  <a:lnTo>
                    <a:pt x="280219" y="311288"/>
                  </a:lnTo>
                  <a:lnTo>
                    <a:pt x="274615" y="314733"/>
                  </a:lnTo>
                  <a:lnTo>
                    <a:pt x="269010" y="318225"/>
                  </a:lnTo>
                  <a:lnTo>
                    <a:pt x="263406" y="321765"/>
                  </a:lnTo>
                  <a:lnTo>
                    <a:pt x="257802" y="325355"/>
                  </a:lnTo>
                  <a:lnTo>
                    <a:pt x="252197" y="328994"/>
                  </a:lnTo>
                  <a:lnTo>
                    <a:pt x="246593" y="332684"/>
                  </a:lnTo>
                  <a:lnTo>
                    <a:pt x="240988" y="336425"/>
                  </a:lnTo>
                  <a:lnTo>
                    <a:pt x="235384" y="340217"/>
                  </a:lnTo>
                  <a:lnTo>
                    <a:pt x="229780" y="344061"/>
                  </a:lnTo>
                  <a:lnTo>
                    <a:pt x="224175" y="347957"/>
                  </a:lnTo>
                  <a:lnTo>
                    <a:pt x="218571" y="351906"/>
                  </a:lnTo>
                  <a:lnTo>
                    <a:pt x="212966" y="355909"/>
                  </a:lnTo>
                  <a:lnTo>
                    <a:pt x="207362" y="359964"/>
                  </a:lnTo>
                  <a:lnTo>
                    <a:pt x="201758" y="364074"/>
                  </a:lnTo>
                  <a:lnTo>
                    <a:pt x="196153" y="368237"/>
                  </a:lnTo>
                  <a:lnTo>
                    <a:pt x="190549" y="372455"/>
                  </a:lnTo>
                  <a:lnTo>
                    <a:pt x="184944" y="376726"/>
                  </a:lnTo>
                  <a:lnTo>
                    <a:pt x="179340" y="381052"/>
                  </a:lnTo>
                  <a:lnTo>
                    <a:pt x="173736" y="385431"/>
                  </a:lnTo>
                  <a:lnTo>
                    <a:pt x="168131" y="389864"/>
                  </a:lnTo>
                  <a:lnTo>
                    <a:pt x="162527" y="394350"/>
                  </a:lnTo>
                  <a:lnTo>
                    <a:pt x="156923" y="398889"/>
                  </a:lnTo>
                  <a:lnTo>
                    <a:pt x="151318" y="403480"/>
                  </a:lnTo>
                  <a:lnTo>
                    <a:pt x="145714" y="408122"/>
                  </a:lnTo>
                  <a:lnTo>
                    <a:pt x="140109" y="412816"/>
                  </a:lnTo>
                  <a:lnTo>
                    <a:pt x="134505" y="417558"/>
                  </a:lnTo>
                  <a:lnTo>
                    <a:pt x="128901" y="422349"/>
                  </a:lnTo>
                  <a:lnTo>
                    <a:pt x="123296" y="427188"/>
                  </a:lnTo>
                  <a:lnTo>
                    <a:pt x="117692" y="432071"/>
                  </a:lnTo>
                  <a:lnTo>
                    <a:pt x="112087" y="436999"/>
                  </a:lnTo>
                  <a:lnTo>
                    <a:pt x="106483" y="441969"/>
                  </a:lnTo>
                  <a:lnTo>
                    <a:pt x="100879" y="446979"/>
                  </a:lnTo>
                  <a:lnTo>
                    <a:pt x="95274" y="452027"/>
                  </a:lnTo>
                  <a:lnTo>
                    <a:pt x="89670" y="457110"/>
                  </a:lnTo>
                  <a:lnTo>
                    <a:pt x="84065" y="462227"/>
                  </a:lnTo>
                  <a:lnTo>
                    <a:pt x="78461" y="467373"/>
                  </a:lnTo>
                  <a:lnTo>
                    <a:pt x="72857" y="472546"/>
                  </a:lnTo>
                  <a:lnTo>
                    <a:pt x="67252" y="477743"/>
                  </a:lnTo>
                  <a:lnTo>
                    <a:pt x="61648" y="482960"/>
                  </a:lnTo>
                  <a:lnTo>
                    <a:pt x="56043" y="488194"/>
                  </a:lnTo>
                  <a:lnTo>
                    <a:pt x="50439" y="493441"/>
                  </a:lnTo>
                  <a:lnTo>
                    <a:pt x="44835" y="498697"/>
                  </a:lnTo>
                  <a:lnTo>
                    <a:pt x="39230" y="503958"/>
                  </a:lnTo>
                  <a:lnTo>
                    <a:pt x="33626" y="509219"/>
                  </a:lnTo>
                  <a:lnTo>
                    <a:pt x="28021" y="514476"/>
                  </a:lnTo>
                  <a:lnTo>
                    <a:pt x="22417" y="519723"/>
                  </a:lnTo>
                  <a:lnTo>
                    <a:pt x="16813" y="524958"/>
                  </a:lnTo>
                  <a:lnTo>
                    <a:pt x="11208" y="530173"/>
                  </a:lnTo>
                  <a:lnTo>
                    <a:pt x="5604" y="535365"/>
                  </a:lnTo>
                  <a:lnTo>
                    <a:pt x="0" y="540528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44151" y="2083673"/>
              <a:ext cx="1883076" cy="378060"/>
            </a:xfrm>
            <a:custGeom>
              <a:avLst/>
              <a:pathLst>
                <a:path w="1883076" h="378060">
                  <a:moveTo>
                    <a:pt x="0" y="378060"/>
                  </a:moveTo>
                  <a:lnTo>
                    <a:pt x="5604" y="369573"/>
                  </a:lnTo>
                  <a:lnTo>
                    <a:pt x="11208" y="361117"/>
                  </a:lnTo>
                  <a:lnTo>
                    <a:pt x="16813" y="352701"/>
                  </a:lnTo>
                  <a:lnTo>
                    <a:pt x="22417" y="344335"/>
                  </a:lnTo>
                  <a:lnTo>
                    <a:pt x="28021" y="336027"/>
                  </a:lnTo>
                  <a:lnTo>
                    <a:pt x="33626" y="327786"/>
                  </a:lnTo>
                  <a:lnTo>
                    <a:pt x="39230" y="319620"/>
                  </a:lnTo>
                  <a:lnTo>
                    <a:pt x="44835" y="311535"/>
                  </a:lnTo>
                  <a:lnTo>
                    <a:pt x="50439" y="303539"/>
                  </a:lnTo>
                  <a:lnTo>
                    <a:pt x="56043" y="295639"/>
                  </a:lnTo>
                  <a:lnTo>
                    <a:pt x="61648" y="287840"/>
                  </a:lnTo>
                  <a:lnTo>
                    <a:pt x="67252" y="280148"/>
                  </a:lnTo>
                  <a:lnTo>
                    <a:pt x="72857" y="272568"/>
                  </a:lnTo>
                  <a:lnTo>
                    <a:pt x="78461" y="265105"/>
                  </a:lnTo>
                  <a:lnTo>
                    <a:pt x="84065" y="257763"/>
                  </a:lnTo>
                  <a:lnTo>
                    <a:pt x="89670" y="250546"/>
                  </a:lnTo>
                  <a:lnTo>
                    <a:pt x="95274" y="243456"/>
                  </a:lnTo>
                  <a:lnTo>
                    <a:pt x="100879" y="236497"/>
                  </a:lnTo>
                  <a:lnTo>
                    <a:pt x="106483" y="229672"/>
                  </a:lnTo>
                  <a:lnTo>
                    <a:pt x="112087" y="222981"/>
                  </a:lnTo>
                  <a:lnTo>
                    <a:pt x="117692" y="216426"/>
                  </a:lnTo>
                  <a:lnTo>
                    <a:pt x="123296" y="210010"/>
                  </a:lnTo>
                  <a:lnTo>
                    <a:pt x="128901" y="203732"/>
                  </a:lnTo>
                  <a:lnTo>
                    <a:pt x="134505" y="197594"/>
                  </a:lnTo>
                  <a:lnTo>
                    <a:pt x="140109" y="191595"/>
                  </a:lnTo>
                  <a:lnTo>
                    <a:pt x="145714" y="185735"/>
                  </a:lnTo>
                  <a:lnTo>
                    <a:pt x="151318" y="180015"/>
                  </a:lnTo>
                  <a:lnTo>
                    <a:pt x="156923" y="174433"/>
                  </a:lnTo>
                  <a:lnTo>
                    <a:pt x="162527" y="168989"/>
                  </a:lnTo>
                  <a:lnTo>
                    <a:pt x="168131" y="163682"/>
                  </a:lnTo>
                  <a:lnTo>
                    <a:pt x="173736" y="158510"/>
                  </a:lnTo>
                  <a:lnTo>
                    <a:pt x="179340" y="153473"/>
                  </a:lnTo>
                  <a:lnTo>
                    <a:pt x="184944" y="148568"/>
                  </a:lnTo>
                  <a:lnTo>
                    <a:pt x="190549" y="143794"/>
                  </a:lnTo>
                  <a:lnTo>
                    <a:pt x="196153" y="139150"/>
                  </a:lnTo>
                  <a:lnTo>
                    <a:pt x="201758" y="134633"/>
                  </a:lnTo>
                  <a:lnTo>
                    <a:pt x="207362" y="130241"/>
                  </a:lnTo>
                  <a:lnTo>
                    <a:pt x="212966" y="125973"/>
                  </a:lnTo>
                  <a:lnTo>
                    <a:pt x="218571" y="121826"/>
                  </a:lnTo>
                  <a:lnTo>
                    <a:pt x="224175" y="117797"/>
                  </a:lnTo>
                  <a:lnTo>
                    <a:pt x="229780" y="113885"/>
                  </a:lnTo>
                  <a:lnTo>
                    <a:pt x="235384" y="110087"/>
                  </a:lnTo>
                  <a:lnTo>
                    <a:pt x="240988" y="106402"/>
                  </a:lnTo>
                  <a:lnTo>
                    <a:pt x="246593" y="102825"/>
                  </a:lnTo>
                  <a:lnTo>
                    <a:pt x="252197" y="99356"/>
                  </a:lnTo>
                  <a:lnTo>
                    <a:pt x="257802" y="95991"/>
                  </a:lnTo>
                  <a:lnTo>
                    <a:pt x="263406" y="92729"/>
                  </a:lnTo>
                  <a:lnTo>
                    <a:pt x="269010" y="89566"/>
                  </a:lnTo>
                  <a:lnTo>
                    <a:pt x="274615" y="86501"/>
                  </a:lnTo>
                  <a:lnTo>
                    <a:pt x="280219" y="83531"/>
                  </a:lnTo>
                  <a:lnTo>
                    <a:pt x="285824" y="80653"/>
                  </a:lnTo>
                  <a:lnTo>
                    <a:pt x="291428" y="77866"/>
                  </a:lnTo>
                  <a:lnTo>
                    <a:pt x="297032" y="75167"/>
                  </a:lnTo>
                  <a:lnTo>
                    <a:pt x="302637" y="72553"/>
                  </a:lnTo>
                  <a:lnTo>
                    <a:pt x="308241" y="70023"/>
                  </a:lnTo>
                  <a:lnTo>
                    <a:pt x="313846" y="67573"/>
                  </a:lnTo>
                  <a:lnTo>
                    <a:pt x="319450" y="65203"/>
                  </a:lnTo>
                  <a:lnTo>
                    <a:pt x="325054" y="62909"/>
                  </a:lnTo>
                  <a:lnTo>
                    <a:pt x="330659" y="60690"/>
                  </a:lnTo>
                  <a:lnTo>
                    <a:pt x="336263" y="58544"/>
                  </a:lnTo>
                  <a:lnTo>
                    <a:pt x="341867" y="56467"/>
                  </a:lnTo>
                  <a:lnTo>
                    <a:pt x="347472" y="54459"/>
                  </a:lnTo>
                  <a:lnTo>
                    <a:pt x="353076" y="52518"/>
                  </a:lnTo>
                  <a:lnTo>
                    <a:pt x="358681" y="50641"/>
                  </a:lnTo>
                  <a:lnTo>
                    <a:pt x="364285" y="48826"/>
                  </a:lnTo>
                  <a:lnTo>
                    <a:pt x="369889" y="47072"/>
                  </a:lnTo>
                  <a:lnTo>
                    <a:pt x="375494" y="45377"/>
                  </a:lnTo>
                  <a:lnTo>
                    <a:pt x="381098" y="43739"/>
                  </a:lnTo>
                  <a:lnTo>
                    <a:pt x="386703" y="42156"/>
                  </a:lnTo>
                  <a:lnTo>
                    <a:pt x="392307" y="40627"/>
                  </a:lnTo>
                  <a:lnTo>
                    <a:pt x="397911" y="39150"/>
                  </a:lnTo>
                  <a:lnTo>
                    <a:pt x="403516" y="37723"/>
                  </a:lnTo>
                  <a:lnTo>
                    <a:pt x="409120" y="36345"/>
                  </a:lnTo>
                  <a:lnTo>
                    <a:pt x="414725" y="35014"/>
                  </a:lnTo>
                  <a:lnTo>
                    <a:pt x="420329" y="33730"/>
                  </a:lnTo>
                  <a:lnTo>
                    <a:pt x="425933" y="32489"/>
                  </a:lnTo>
                  <a:lnTo>
                    <a:pt x="431538" y="31291"/>
                  </a:lnTo>
                  <a:lnTo>
                    <a:pt x="437142" y="30135"/>
                  </a:lnTo>
                  <a:lnTo>
                    <a:pt x="442747" y="29020"/>
                  </a:lnTo>
                  <a:lnTo>
                    <a:pt x="448351" y="27943"/>
                  </a:lnTo>
                  <a:lnTo>
                    <a:pt x="453955" y="26904"/>
                  </a:lnTo>
                  <a:lnTo>
                    <a:pt x="459560" y="25901"/>
                  </a:lnTo>
                  <a:lnTo>
                    <a:pt x="465164" y="24933"/>
                  </a:lnTo>
                  <a:lnTo>
                    <a:pt x="470769" y="24000"/>
                  </a:lnTo>
                  <a:lnTo>
                    <a:pt x="476373" y="23100"/>
                  </a:lnTo>
                  <a:lnTo>
                    <a:pt x="481977" y="22231"/>
                  </a:lnTo>
                  <a:lnTo>
                    <a:pt x="487582" y="21394"/>
                  </a:lnTo>
                  <a:lnTo>
                    <a:pt x="493186" y="20586"/>
                  </a:lnTo>
                  <a:lnTo>
                    <a:pt x="498790" y="19807"/>
                  </a:lnTo>
                  <a:lnTo>
                    <a:pt x="504395" y="19056"/>
                  </a:lnTo>
                  <a:lnTo>
                    <a:pt x="509999" y="18331"/>
                  </a:lnTo>
                  <a:lnTo>
                    <a:pt x="515604" y="17633"/>
                  </a:lnTo>
                  <a:lnTo>
                    <a:pt x="521208" y="16960"/>
                  </a:lnTo>
                  <a:lnTo>
                    <a:pt x="526812" y="16311"/>
                  </a:lnTo>
                  <a:lnTo>
                    <a:pt x="532417" y="15686"/>
                  </a:lnTo>
                  <a:lnTo>
                    <a:pt x="538021" y="15083"/>
                  </a:lnTo>
                  <a:lnTo>
                    <a:pt x="543626" y="14503"/>
                  </a:lnTo>
                  <a:lnTo>
                    <a:pt x="549230" y="13943"/>
                  </a:lnTo>
                  <a:lnTo>
                    <a:pt x="554834" y="13404"/>
                  </a:lnTo>
                  <a:lnTo>
                    <a:pt x="560439" y="12884"/>
                  </a:lnTo>
                  <a:lnTo>
                    <a:pt x="566043" y="12384"/>
                  </a:lnTo>
                  <a:lnTo>
                    <a:pt x="571648" y="11902"/>
                  </a:lnTo>
                  <a:lnTo>
                    <a:pt x="577252" y="11437"/>
                  </a:lnTo>
                  <a:lnTo>
                    <a:pt x="582856" y="10990"/>
                  </a:lnTo>
                  <a:lnTo>
                    <a:pt x="588461" y="10559"/>
                  </a:lnTo>
                  <a:lnTo>
                    <a:pt x="594065" y="10145"/>
                  </a:lnTo>
                  <a:lnTo>
                    <a:pt x="599670" y="9745"/>
                  </a:lnTo>
                  <a:lnTo>
                    <a:pt x="605274" y="9361"/>
                  </a:lnTo>
                  <a:lnTo>
                    <a:pt x="610878" y="8990"/>
                  </a:lnTo>
                  <a:lnTo>
                    <a:pt x="616483" y="8634"/>
                  </a:lnTo>
                  <a:lnTo>
                    <a:pt x="622087" y="8291"/>
                  </a:lnTo>
                  <a:lnTo>
                    <a:pt x="627692" y="7960"/>
                  </a:lnTo>
                  <a:lnTo>
                    <a:pt x="633296" y="7642"/>
                  </a:lnTo>
                  <a:lnTo>
                    <a:pt x="638900" y="7336"/>
                  </a:lnTo>
                  <a:lnTo>
                    <a:pt x="644505" y="7042"/>
                  </a:lnTo>
                  <a:lnTo>
                    <a:pt x="650109" y="6759"/>
                  </a:lnTo>
                  <a:lnTo>
                    <a:pt x="655713" y="6486"/>
                  </a:lnTo>
                  <a:lnTo>
                    <a:pt x="661318" y="6224"/>
                  </a:lnTo>
                  <a:lnTo>
                    <a:pt x="666922" y="5971"/>
                  </a:lnTo>
                  <a:lnTo>
                    <a:pt x="672527" y="5729"/>
                  </a:lnTo>
                  <a:lnTo>
                    <a:pt x="678131" y="5495"/>
                  </a:lnTo>
                  <a:lnTo>
                    <a:pt x="683735" y="5270"/>
                  </a:lnTo>
                  <a:lnTo>
                    <a:pt x="689340" y="5054"/>
                  </a:lnTo>
                  <a:lnTo>
                    <a:pt x="694944" y="4847"/>
                  </a:lnTo>
                  <a:lnTo>
                    <a:pt x="700549" y="4647"/>
                  </a:lnTo>
                  <a:lnTo>
                    <a:pt x="706153" y="4455"/>
                  </a:lnTo>
                  <a:lnTo>
                    <a:pt x="711757" y="4270"/>
                  </a:lnTo>
                  <a:lnTo>
                    <a:pt x="717362" y="4093"/>
                  </a:lnTo>
                  <a:lnTo>
                    <a:pt x="722966" y="3922"/>
                  </a:lnTo>
                  <a:lnTo>
                    <a:pt x="728571" y="3759"/>
                  </a:lnTo>
                  <a:lnTo>
                    <a:pt x="734175" y="3601"/>
                  </a:lnTo>
                  <a:lnTo>
                    <a:pt x="739779" y="3450"/>
                  </a:lnTo>
                  <a:lnTo>
                    <a:pt x="745384" y="3304"/>
                  </a:lnTo>
                  <a:lnTo>
                    <a:pt x="750988" y="3164"/>
                  </a:lnTo>
                  <a:lnTo>
                    <a:pt x="756593" y="3030"/>
                  </a:lnTo>
                  <a:lnTo>
                    <a:pt x="762197" y="2901"/>
                  </a:lnTo>
                  <a:lnTo>
                    <a:pt x="767801" y="2777"/>
                  </a:lnTo>
                  <a:lnTo>
                    <a:pt x="773406" y="2658"/>
                  </a:lnTo>
                  <a:lnTo>
                    <a:pt x="779010" y="2544"/>
                  </a:lnTo>
                  <a:lnTo>
                    <a:pt x="784615" y="2434"/>
                  </a:lnTo>
                  <a:lnTo>
                    <a:pt x="790219" y="2329"/>
                  </a:lnTo>
                  <a:lnTo>
                    <a:pt x="795823" y="2228"/>
                  </a:lnTo>
                  <a:lnTo>
                    <a:pt x="801428" y="2131"/>
                  </a:lnTo>
                  <a:lnTo>
                    <a:pt x="807032" y="2038"/>
                  </a:lnTo>
                  <a:lnTo>
                    <a:pt x="812636" y="1949"/>
                  </a:lnTo>
                  <a:lnTo>
                    <a:pt x="818241" y="1863"/>
                  </a:lnTo>
                  <a:lnTo>
                    <a:pt x="823845" y="1781"/>
                  </a:lnTo>
                  <a:lnTo>
                    <a:pt x="829450" y="1702"/>
                  </a:lnTo>
                  <a:lnTo>
                    <a:pt x="835054" y="1626"/>
                  </a:lnTo>
                  <a:lnTo>
                    <a:pt x="840658" y="1554"/>
                  </a:lnTo>
                  <a:lnTo>
                    <a:pt x="846263" y="1484"/>
                  </a:lnTo>
                  <a:lnTo>
                    <a:pt x="851867" y="1418"/>
                  </a:lnTo>
                  <a:lnTo>
                    <a:pt x="857472" y="1354"/>
                  </a:lnTo>
                  <a:lnTo>
                    <a:pt x="863076" y="1293"/>
                  </a:lnTo>
                  <a:lnTo>
                    <a:pt x="868680" y="1234"/>
                  </a:lnTo>
                  <a:lnTo>
                    <a:pt x="874285" y="1178"/>
                  </a:lnTo>
                  <a:lnTo>
                    <a:pt x="879889" y="1124"/>
                  </a:lnTo>
                  <a:lnTo>
                    <a:pt x="885494" y="1073"/>
                  </a:lnTo>
                  <a:lnTo>
                    <a:pt x="891098" y="1024"/>
                  </a:lnTo>
                  <a:lnTo>
                    <a:pt x="896702" y="976"/>
                  </a:lnTo>
                  <a:lnTo>
                    <a:pt x="902307" y="931"/>
                  </a:lnTo>
                  <a:lnTo>
                    <a:pt x="907911" y="888"/>
                  </a:lnTo>
                  <a:lnTo>
                    <a:pt x="913516" y="847"/>
                  </a:lnTo>
                  <a:lnTo>
                    <a:pt x="919120" y="807"/>
                  </a:lnTo>
                  <a:lnTo>
                    <a:pt x="924724" y="770"/>
                  </a:lnTo>
                  <a:lnTo>
                    <a:pt x="930329" y="734"/>
                  </a:lnTo>
                  <a:lnTo>
                    <a:pt x="935933" y="699"/>
                  </a:lnTo>
                  <a:lnTo>
                    <a:pt x="941538" y="666"/>
                  </a:lnTo>
                  <a:lnTo>
                    <a:pt x="947142" y="635"/>
                  </a:lnTo>
                  <a:lnTo>
                    <a:pt x="952746" y="605"/>
                  </a:lnTo>
                  <a:lnTo>
                    <a:pt x="958351" y="576"/>
                  </a:lnTo>
                  <a:lnTo>
                    <a:pt x="963955" y="549"/>
                  </a:lnTo>
                  <a:lnTo>
                    <a:pt x="969559" y="523"/>
                  </a:lnTo>
                  <a:lnTo>
                    <a:pt x="975164" y="498"/>
                  </a:lnTo>
                  <a:lnTo>
                    <a:pt x="980768" y="474"/>
                  </a:lnTo>
                  <a:lnTo>
                    <a:pt x="986373" y="451"/>
                  </a:lnTo>
                  <a:lnTo>
                    <a:pt x="991977" y="430"/>
                  </a:lnTo>
                  <a:lnTo>
                    <a:pt x="997581" y="409"/>
                  </a:lnTo>
                  <a:lnTo>
                    <a:pt x="1003186" y="390"/>
                  </a:lnTo>
                  <a:lnTo>
                    <a:pt x="1008790" y="371"/>
                  </a:lnTo>
                  <a:lnTo>
                    <a:pt x="1014395" y="353"/>
                  </a:lnTo>
                  <a:lnTo>
                    <a:pt x="1019999" y="337"/>
                  </a:lnTo>
                  <a:lnTo>
                    <a:pt x="1025603" y="321"/>
                  </a:lnTo>
                  <a:lnTo>
                    <a:pt x="1031208" y="305"/>
                  </a:lnTo>
                  <a:lnTo>
                    <a:pt x="1036812" y="291"/>
                  </a:lnTo>
                  <a:lnTo>
                    <a:pt x="1042417" y="277"/>
                  </a:lnTo>
                  <a:lnTo>
                    <a:pt x="1048021" y="264"/>
                  </a:lnTo>
                  <a:lnTo>
                    <a:pt x="1053625" y="252"/>
                  </a:lnTo>
                  <a:lnTo>
                    <a:pt x="1059230" y="240"/>
                  </a:lnTo>
                  <a:lnTo>
                    <a:pt x="1064834" y="229"/>
                  </a:lnTo>
                  <a:lnTo>
                    <a:pt x="1070439" y="218"/>
                  </a:lnTo>
                  <a:lnTo>
                    <a:pt x="1076043" y="208"/>
                  </a:lnTo>
                  <a:lnTo>
                    <a:pt x="1081647" y="199"/>
                  </a:lnTo>
                  <a:lnTo>
                    <a:pt x="1087252" y="190"/>
                  </a:lnTo>
                  <a:lnTo>
                    <a:pt x="1092856" y="182"/>
                  </a:lnTo>
                  <a:lnTo>
                    <a:pt x="1098461" y="174"/>
                  </a:lnTo>
                  <a:lnTo>
                    <a:pt x="1104065" y="166"/>
                  </a:lnTo>
                  <a:lnTo>
                    <a:pt x="1109669" y="159"/>
                  </a:lnTo>
                  <a:lnTo>
                    <a:pt x="1115274" y="153"/>
                  </a:lnTo>
                  <a:lnTo>
                    <a:pt x="1120878" y="146"/>
                  </a:lnTo>
                  <a:lnTo>
                    <a:pt x="1126482" y="141"/>
                  </a:lnTo>
                  <a:lnTo>
                    <a:pt x="1132087" y="135"/>
                  </a:lnTo>
                  <a:lnTo>
                    <a:pt x="1137691" y="130"/>
                  </a:lnTo>
                  <a:lnTo>
                    <a:pt x="1143296" y="125"/>
                  </a:lnTo>
                  <a:lnTo>
                    <a:pt x="1148900" y="121"/>
                  </a:lnTo>
                  <a:lnTo>
                    <a:pt x="1154504" y="117"/>
                  </a:lnTo>
                  <a:lnTo>
                    <a:pt x="1160109" y="113"/>
                  </a:lnTo>
                  <a:lnTo>
                    <a:pt x="1165713" y="109"/>
                  </a:lnTo>
                  <a:lnTo>
                    <a:pt x="1171318" y="106"/>
                  </a:lnTo>
                  <a:lnTo>
                    <a:pt x="1176922" y="103"/>
                  </a:lnTo>
                  <a:lnTo>
                    <a:pt x="1182526" y="100"/>
                  </a:lnTo>
                  <a:lnTo>
                    <a:pt x="1188131" y="98"/>
                  </a:lnTo>
                  <a:lnTo>
                    <a:pt x="1193735" y="95"/>
                  </a:lnTo>
                  <a:lnTo>
                    <a:pt x="1199340" y="93"/>
                  </a:lnTo>
                  <a:lnTo>
                    <a:pt x="1204944" y="92"/>
                  </a:lnTo>
                  <a:lnTo>
                    <a:pt x="1210548" y="90"/>
                  </a:lnTo>
                  <a:lnTo>
                    <a:pt x="1216153" y="89"/>
                  </a:lnTo>
                  <a:lnTo>
                    <a:pt x="1221757" y="88"/>
                  </a:lnTo>
                  <a:lnTo>
                    <a:pt x="1227362" y="87"/>
                  </a:lnTo>
                  <a:lnTo>
                    <a:pt x="1232966" y="86"/>
                  </a:lnTo>
                  <a:lnTo>
                    <a:pt x="1238570" y="86"/>
                  </a:lnTo>
                  <a:lnTo>
                    <a:pt x="1244175" y="86"/>
                  </a:lnTo>
                  <a:lnTo>
                    <a:pt x="1249779" y="86"/>
                  </a:lnTo>
                  <a:lnTo>
                    <a:pt x="1255384" y="86"/>
                  </a:lnTo>
                  <a:lnTo>
                    <a:pt x="1260988" y="86"/>
                  </a:lnTo>
                  <a:lnTo>
                    <a:pt x="1266592" y="87"/>
                  </a:lnTo>
                  <a:lnTo>
                    <a:pt x="1272197" y="87"/>
                  </a:lnTo>
                  <a:lnTo>
                    <a:pt x="1277801" y="88"/>
                  </a:lnTo>
                  <a:lnTo>
                    <a:pt x="1283406" y="89"/>
                  </a:lnTo>
                  <a:lnTo>
                    <a:pt x="1289010" y="91"/>
                  </a:lnTo>
                  <a:lnTo>
                    <a:pt x="1294614" y="92"/>
                  </a:lnTo>
                  <a:lnTo>
                    <a:pt x="1300219" y="94"/>
                  </a:lnTo>
                  <a:lnTo>
                    <a:pt x="1305823" y="96"/>
                  </a:lnTo>
                  <a:lnTo>
                    <a:pt x="1311427" y="98"/>
                  </a:lnTo>
                  <a:lnTo>
                    <a:pt x="1317032" y="100"/>
                  </a:lnTo>
                  <a:lnTo>
                    <a:pt x="1322636" y="102"/>
                  </a:lnTo>
                  <a:lnTo>
                    <a:pt x="1328241" y="105"/>
                  </a:lnTo>
                  <a:lnTo>
                    <a:pt x="1333845" y="108"/>
                  </a:lnTo>
                  <a:lnTo>
                    <a:pt x="1339449" y="111"/>
                  </a:lnTo>
                  <a:lnTo>
                    <a:pt x="1345054" y="114"/>
                  </a:lnTo>
                  <a:lnTo>
                    <a:pt x="1350658" y="117"/>
                  </a:lnTo>
                  <a:lnTo>
                    <a:pt x="1356263" y="121"/>
                  </a:lnTo>
                  <a:lnTo>
                    <a:pt x="1361867" y="125"/>
                  </a:lnTo>
                  <a:lnTo>
                    <a:pt x="1367471" y="129"/>
                  </a:lnTo>
                  <a:lnTo>
                    <a:pt x="1373076" y="133"/>
                  </a:lnTo>
                  <a:lnTo>
                    <a:pt x="1378680" y="137"/>
                  </a:lnTo>
                  <a:lnTo>
                    <a:pt x="1384285" y="142"/>
                  </a:lnTo>
                  <a:lnTo>
                    <a:pt x="1389889" y="146"/>
                  </a:lnTo>
                  <a:lnTo>
                    <a:pt x="1395493" y="151"/>
                  </a:lnTo>
                  <a:lnTo>
                    <a:pt x="1401098" y="156"/>
                  </a:lnTo>
                  <a:lnTo>
                    <a:pt x="1406702" y="161"/>
                  </a:lnTo>
                  <a:lnTo>
                    <a:pt x="1412307" y="166"/>
                  </a:lnTo>
                  <a:lnTo>
                    <a:pt x="1417911" y="171"/>
                  </a:lnTo>
                  <a:lnTo>
                    <a:pt x="1423515" y="177"/>
                  </a:lnTo>
                  <a:lnTo>
                    <a:pt x="1429120" y="182"/>
                  </a:lnTo>
                  <a:lnTo>
                    <a:pt x="1434724" y="187"/>
                  </a:lnTo>
                  <a:lnTo>
                    <a:pt x="1440329" y="193"/>
                  </a:lnTo>
                  <a:lnTo>
                    <a:pt x="1445933" y="198"/>
                  </a:lnTo>
                  <a:lnTo>
                    <a:pt x="1451537" y="204"/>
                  </a:lnTo>
                  <a:lnTo>
                    <a:pt x="1457142" y="209"/>
                  </a:lnTo>
                  <a:lnTo>
                    <a:pt x="1462746" y="214"/>
                  </a:lnTo>
                  <a:lnTo>
                    <a:pt x="1468350" y="219"/>
                  </a:lnTo>
                  <a:lnTo>
                    <a:pt x="1473955" y="224"/>
                  </a:lnTo>
                  <a:lnTo>
                    <a:pt x="1479559" y="229"/>
                  </a:lnTo>
                  <a:lnTo>
                    <a:pt x="1485164" y="233"/>
                  </a:lnTo>
                  <a:lnTo>
                    <a:pt x="1490768" y="237"/>
                  </a:lnTo>
                  <a:lnTo>
                    <a:pt x="1496372" y="241"/>
                  </a:lnTo>
                  <a:lnTo>
                    <a:pt x="1501977" y="244"/>
                  </a:lnTo>
                  <a:lnTo>
                    <a:pt x="1507581" y="247"/>
                  </a:lnTo>
                  <a:lnTo>
                    <a:pt x="1513186" y="250"/>
                  </a:lnTo>
                  <a:lnTo>
                    <a:pt x="1518790" y="252"/>
                  </a:lnTo>
                  <a:lnTo>
                    <a:pt x="1524394" y="253"/>
                  </a:lnTo>
                  <a:lnTo>
                    <a:pt x="1529999" y="254"/>
                  </a:lnTo>
                  <a:lnTo>
                    <a:pt x="1535603" y="255"/>
                  </a:lnTo>
                  <a:lnTo>
                    <a:pt x="1541208" y="255"/>
                  </a:lnTo>
                  <a:lnTo>
                    <a:pt x="1546812" y="255"/>
                  </a:lnTo>
                  <a:lnTo>
                    <a:pt x="1552416" y="254"/>
                  </a:lnTo>
                  <a:lnTo>
                    <a:pt x="1558021" y="252"/>
                  </a:lnTo>
                  <a:lnTo>
                    <a:pt x="1563625" y="250"/>
                  </a:lnTo>
                  <a:lnTo>
                    <a:pt x="1569230" y="248"/>
                  </a:lnTo>
                  <a:lnTo>
                    <a:pt x="1574834" y="245"/>
                  </a:lnTo>
                  <a:lnTo>
                    <a:pt x="1580438" y="242"/>
                  </a:lnTo>
                  <a:lnTo>
                    <a:pt x="1586043" y="238"/>
                  </a:lnTo>
                  <a:lnTo>
                    <a:pt x="1591647" y="233"/>
                  </a:lnTo>
                  <a:lnTo>
                    <a:pt x="1597252" y="229"/>
                  </a:lnTo>
                  <a:lnTo>
                    <a:pt x="1602856" y="224"/>
                  </a:lnTo>
                  <a:lnTo>
                    <a:pt x="1608460" y="219"/>
                  </a:lnTo>
                  <a:lnTo>
                    <a:pt x="1614065" y="213"/>
                  </a:lnTo>
                  <a:lnTo>
                    <a:pt x="1619669" y="208"/>
                  </a:lnTo>
                  <a:lnTo>
                    <a:pt x="1625273" y="202"/>
                  </a:lnTo>
                  <a:lnTo>
                    <a:pt x="1630878" y="196"/>
                  </a:lnTo>
                  <a:lnTo>
                    <a:pt x="1636482" y="189"/>
                  </a:lnTo>
                  <a:lnTo>
                    <a:pt x="1642087" y="183"/>
                  </a:lnTo>
                  <a:lnTo>
                    <a:pt x="1647691" y="176"/>
                  </a:lnTo>
                  <a:lnTo>
                    <a:pt x="1653295" y="170"/>
                  </a:lnTo>
                  <a:lnTo>
                    <a:pt x="1658900" y="163"/>
                  </a:lnTo>
                  <a:lnTo>
                    <a:pt x="1664504" y="157"/>
                  </a:lnTo>
                  <a:lnTo>
                    <a:pt x="1670109" y="150"/>
                  </a:lnTo>
                  <a:lnTo>
                    <a:pt x="1675713" y="144"/>
                  </a:lnTo>
                  <a:lnTo>
                    <a:pt x="1681317" y="138"/>
                  </a:lnTo>
                  <a:lnTo>
                    <a:pt x="1686922" y="131"/>
                  </a:lnTo>
                  <a:lnTo>
                    <a:pt x="1692526" y="125"/>
                  </a:lnTo>
                  <a:lnTo>
                    <a:pt x="1698131" y="119"/>
                  </a:lnTo>
                  <a:lnTo>
                    <a:pt x="1703735" y="113"/>
                  </a:lnTo>
                  <a:lnTo>
                    <a:pt x="1709339" y="107"/>
                  </a:lnTo>
                  <a:lnTo>
                    <a:pt x="1714944" y="102"/>
                  </a:lnTo>
                  <a:lnTo>
                    <a:pt x="1720548" y="96"/>
                  </a:lnTo>
                  <a:lnTo>
                    <a:pt x="1726153" y="91"/>
                  </a:lnTo>
                  <a:lnTo>
                    <a:pt x="1731757" y="86"/>
                  </a:lnTo>
                  <a:lnTo>
                    <a:pt x="1737361" y="81"/>
                  </a:lnTo>
                  <a:lnTo>
                    <a:pt x="1742966" y="76"/>
                  </a:lnTo>
                  <a:lnTo>
                    <a:pt x="1748570" y="71"/>
                  </a:lnTo>
                  <a:lnTo>
                    <a:pt x="1754175" y="67"/>
                  </a:lnTo>
                  <a:lnTo>
                    <a:pt x="1759779" y="62"/>
                  </a:lnTo>
                  <a:lnTo>
                    <a:pt x="1765383" y="58"/>
                  </a:lnTo>
                  <a:lnTo>
                    <a:pt x="1770988" y="54"/>
                  </a:lnTo>
                  <a:lnTo>
                    <a:pt x="1776592" y="50"/>
                  </a:lnTo>
                  <a:lnTo>
                    <a:pt x="1782196" y="46"/>
                  </a:lnTo>
                  <a:lnTo>
                    <a:pt x="1787801" y="43"/>
                  </a:lnTo>
                  <a:lnTo>
                    <a:pt x="1793405" y="39"/>
                  </a:lnTo>
                  <a:lnTo>
                    <a:pt x="1799010" y="36"/>
                  </a:lnTo>
                  <a:lnTo>
                    <a:pt x="1804614" y="33"/>
                  </a:lnTo>
                  <a:lnTo>
                    <a:pt x="1810218" y="30"/>
                  </a:lnTo>
                  <a:lnTo>
                    <a:pt x="1815823" y="27"/>
                  </a:lnTo>
                  <a:lnTo>
                    <a:pt x="1821427" y="24"/>
                  </a:lnTo>
                  <a:lnTo>
                    <a:pt x="1827032" y="21"/>
                  </a:lnTo>
                  <a:lnTo>
                    <a:pt x="1832636" y="19"/>
                  </a:lnTo>
                  <a:lnTo>
                    <a:pt x="1838240" y="16"/>
                  </a:lnTo>
                  <a:lnTo>
                    <a:pt x="1843845" y="14"/>
                  </a:lnTo>
                  <a:lnTo>
                    <a:pt x="1849449" y="11"/>
                  </a:lnTo>
                  <a:lnTo>
                    <a:pt x="1855054" y="9"/>
                  </a:lnTo>
                  <a:lnTo>
                    <a:pt x="1860658" y="7"/>
                  </a:lnTo>
                  <a:lnTo>
                    <a:pt x="1866262" y="5"/>
                  </a:lnTo>
                  <a:lnTo>
                    <a:pt x="1871867" y="3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644151" y="2083687"/>
              <a:ext cx="1883076" cy="542019"/>
            </a:xfrm>
            <a:custGeom>
              <a:avLst/>
              <a:pathLst>
                <a:path w="1883076" h="542019">
                  <a:moveTo>
                    <a:pt x="0" y="540516"/>
                  </a:moveTo>
                  <a:lnTo>
                    <a:pt x="5604" y="535353"/>
                  </a:lnTo>
                  <a:lnTo>
                    <a:pt x="11208" y="530161"/>
                  </a:lnTo>
                  <a:lnTo>
                    <a:pt x="16813" y="524946"/>
                  </a:lnTo>
                  <a:lnTo>
                    <a:pt x="22417" y="519711"/>
                  </a:lnTo>
                  <a:lnTo>
                    <a:pt x="28021" y="514464"/>
                  </a:lnTo>
                  <a:lnTo>
                    <a:pt x="33626" y="509207"/>
                  </a:lnTo>
                  <a:lnTo>
                    <a:pt x="39230" y="503946"/>
                  </a:lnTo>
                  <a:lnTo>
                    <a:pt x="44835" y="498685"/>
                  </a:lnTo>
                  <a:lnTo>
                    <a:pt x="50439" y="493430"/>
                  </a:lnTo>
                  <a:lnTo>
                    <a:pt x="56043" y="488183"/>
                  </a:lnTo>
                  <a:lnTo>
                    <a:pt x="61648" y="482948"/>
                  </a:lnTo>
                  <a:lnTo>
                    <a:pt x="67252" y="477731"/>
                  </a:lnTo>
                  <a:lnTo>
                    <a:pt x="72857" y="472534"/>
                  </a:lnTo>
                  <a:lnTo>
                    <a:pt x="78461" y="467361"/>
                  </a:lnTo>
                  <a:lnTo>
                    <a:pt x="84065" y="462215"/>
                  </a:lnTo>
                  <a:lnTo>
                    <a:pt x="89670" y="457098"/>
                  </a:lnTo>
                  <a:lnTo>
                    <a:pt x="95274" y="452015"/>
                  </a:lnTo>
                  <a:lnTo>
                    <a:pt x="100879" y="446967"/>
                  </a:lnTo>
                  <a:lnTo>
                    <a:pt x="106483" y="441957"/>
                  </a:lnTo>
                  <a:lnTo>
                    <a:pt x="112087" y="436987"/>
                  </a:lnTo>
                  <a:lnTo>
                    <a:pt x="117692" y="432059"/>
                  </a:lnTo>
                  <a:lnTo>
                    <a:pt x="123296" y="427176"/>
                  </a:lnTo>
                  <a:lnTo>
                    <a:pt x="128901" y="422337"/>
                  </a:lnTo>
                  <a:lnTo>
                    <a:pt x="134505" y="417546"/>
                  </a:lnTo>
                  <a:lnTo>
                    <a:pt x="140109" y="412804"/>
                  </a:lnTo>
                  <a:lnTo>
                    <a:pt x="145714" y="408111"/>
                  </a:lnTo>
                  <a:lnTo>
                    <a:pt x="151318" y="403468"/>
                  </a:lnTo>
                  <a:lnTo>
                    <a:pt x="156923" y="398877"/>
                  </a:lnTo>
                  <a:lnTo>
                    <a:pt x="162527" y="394338"/>
                  </a:lnTo>
                  <a:lnTo>
                    <a:pt x="168131" y="389852"/>
                  </a:lnTo>
                  <a:lnTo>
                    <a:pt x="173736" y="385419"/>
                  </a:lnTo>
                  <a:lnTo>
                    <a:pt x="179340" y="381040"/>
                  </a:lnTo>
                  <a:lnTo>
                    <a:pt x="184944" y="376714"/>
                  </a:lnTo>
                  <a:lnTo>
                    <a:pt x="190549" y="372443"/>
                  </a:lnTo>
                  <a:lnTo>
                    <a:pt x="196153" y="368225"/>
                  </a:lnTo>
                  <a:lnTo>
                    <a:pt x="201758" y="364062"/>
                  </a:lnTo>
                  <a:lnTo>
                    <a:pt x="207362" y="359952"/>
                  </a:lnTo>
                  <a:lnTo>
                    <a:pt x="212966" y="355897"/>
                  </a:lnTo>
                  <a:lnTo>
                    <a:pt x="218571" y="351894"/>
                  </a:lnTo>
                  <a:lnTo>
                    <a:pt x="224175" y="347945"/>
                  </a:lnTo>
                  <a:lnTo>
                    <a:pt x="229780" y="344049"/>
                  </a:lnTo>
                  <a:lnTo>
                    <a:pt x="235384" y="340205"/>
                  </a:lnTo>
                  <a:lnTo>
                    <a:pt x="240988" y="336413"/>
                  </a:lnTo>
                  <a:lnTo>
                    <a:pt x="246593" y="332672"/>
                  </a:lnTo>
                  <a:lnTo>
                    <a:pt x="252197" y="328983"/>
                  </a:lnTo>
                  <a:lnTo>
                    <a:pt x="257802" y="325343"/>
                  </a:lnTo>
                  <a:lnTo>
                    <a:pt x="263406" y="321753"/>
                  </a:lnTo>
                  <a:lnTo>
                    <a:pt x="269010" y="318213"/>
                  </a:lnTo>
                  <a:lnTo>
                    <a:pt x="274615" y="314721"/>
                  </a:lnTo>
                  <a:lnTo>
                    <a:pt x="280219" y="311276"/>
                  </a:lnTo>
                  <a:lnTo>
                    <a:pt x="285824" y="307879"/>
                  </a:lnTo>
                  <a:lnTo>
                    <a:pt x="291428" y="304528"/>
                  </a:lnTo>
                  <a:lnTo>
                    <a:pt x="297032" y="301223"/>
                  </a:lnTo>
                  <a:lnTo>
                    <a:pt x="302637" y="297963"/>
                  </a:lnTo>
                  <a:lnTo>
                    <a:pt x="308241" y="294747"/>
                  </a:lnTo>
                  <a:lnTo>
                    <a:pt x="313846" y="291575"/>
                  </a:lnTo>
                  <a:lnTo>
                    <a:pt x="319450" y="288445"/>
                  </a:lnTo>
                  <a:lnTo>
                    <a:pt x="325054" y="285357"/>
                  </a:lnTo>
                  <a:lnTo>
                    <a:pt x="330659" y="282311"/>
                  </a:lnTo>
                  <a:lnTo>
                    <a:pt x="336263" y="279306"/>
                  </a:lnTo>
                  <a:lnTo>
                    <a:pt x="341867" y="276340"/>
                  </a:lnTo>
                  <a:lnTo>
                    <a:pt x="347472" y="273413"/>
                  </a:lnTo>
                  <a:lnTo>
                    <a:pt x="353076" y="270525"/>
                  </a:lnTo>
                  <a:lnTo>
                    <a:pt x="358681" y="267675"/>
                  </a:lnTo>
                  <a:lnTo>
                    <a:pt x="364285" y="264861"/>
                  </a:lnTo>
                  <a:lnTo>
                    <a:pt x="369889" y="262084"/>
                  </a:lnTo>
                  <a:lnTo>
                    <a:pt x="375494" y="259343"/>
                  </a:lnTo>
                  <a:lnTo>
                    <a:pt x="381098" y="256636"/>
                  </a:lnTo>
                  <a:lnTo>
                    <a:pt x="386703" y="253964"/>
                  </a:lnTo>
                  <a:lnTo>
                    <a:pt x="392307" y="251325"/>
                  </a:lnTo>
                  <a:lnTo>
                    <a:pt x="397911" y="248718"/>
                  </a:lnTo>
                  <a:lnTo>
                    <a:pt x="403516" y="246144"/>
                  </a:lnTo>
                  <a:lnTo>
                    <a:pt x="409120" y="243602"/>
                  </a:lnTo>
                  <a:lnTo>
                    <a:pt x="414725" y="241090"/>
                  </a:lnTo>
                  <a:lnTo>
                    <a:pt x="420329" y="238609"/>
                  </a:lnTo>
                  <a:lnTo>
                    <a:pt x="425933" y="236157"/>
                  </a:lnTo>
                  <a:lnTo>
                    <a:pt x="431538" y="233735"/>
                  </a:lnTo>
                  <a:lnTo>
                    <a:pt x="437142" y="231340"/>
                  </a:lnTo>
                  <a:lnTo>
                    <a:pt x="442747" y="228974"/>
                  </a:lnTo>
                  <a:lnTo>
                    <a:pt x="448351" y="226635"/>
                  </a:lnTo>
                  <a:lnTo>
                    <a:pt x="453955" y="224322"/>
                  </a:lnTo>
                  <a:lnTo>
                    <a:pt x="459560" y="222035"/>
                  </a:lnTo>
                  <a:lnTo>
                    <a:pt x="465164" y="219774"/>
                  </a:lnTo>
                  <a:lnTo>
                    <a:pt x="470769" y="217538"/>
                  </a:lnTo>
                  <a:lnTo>
                    <a:pt x="476373" y="215326"/>
                  </a:lnTo>
                  <a:lnTo>
                    <a:pt x="481977" y="213138"/>
                  </a:lnTo>
                  <a:lnTo>
                    <a:pt x="487582" y="210973"/>
                  </a:lnTo>
                  <a:lnTo>
                    <a:pt x="493186" y="208831"/>
                  </a:lnTo>
                  <a:lnTo>
                    <a:pt x="498790" y="206711"/>
                  </a:lnTo>
                  <a:lnTo>
                    <a:pt x="504395" y="204613"/>
                  </a:lnTo>
                  <a:lnTo>
                    <a:pt x="509999" y="202536"/>
                  </a:lnTo>
                  <a:lnTo>
                    <a:pt x="515604" y="200480"/>
                  </a:lnTo>
                  <a:lnTo>
                    <a:pt x="521208" y="198444"/>
                  </a:lnTo>
                  <a:lnTo>
                    <a:pt x="526812" y="196428"/>
                  </a:lnTo>
                  <a:lnTo>
                    <a:pt x="532417" y="194431"/>
                  </a:lnTo>
                  <a:lnTo>
                    <a:pt x="538021" y="192454"/>
                  </a:lnTo>
                  <a:lnTo>
                    <a:pt x="543626" y="190494"/>
                  </a:lnTo>
                  <a:lnTo>
                    <a:pt x="549230" y="188553"/>
                  </a:lnTo>
                  <a:lnTo>
                    <a:pt x="554834" y="186629"/>
                  </a:lnTo>
                  <a:lnTo>
                    <a:pt x="560439" y="184722"/>
                  </a:lnTo>
                  <a:lnTo>
                    <a:pt x="566043" y="182832"/>
                  </a:lnTo>
                  <a:lnTo>
                    <a:pt x="571648" y="180958"/>
                  </a:lnTo>
                  <a:lnTo>
                    <a:pt x="577252" y="179099"/>
                  </a:lnTo>
                  <a:lnTo>
                    <a:pt x="582856" y="177256"/>
                  </a:lnTo>
                  <a:lnTo>
                    <a:pt x="588461" y="175429"/>
                  </a:lnTo>
                  <a:lnTo>
                    <a:pt x="594065" y="173615"/>
                  </a:lnTo>
                  <a:lnTo>
                    <a:pt x="599670" y="171816"/>
                  </a:lnTo>
                  <a:lnTo>
                    <a:pt x="605274" y="170031"/>
                  </a:lnTo>
                  <a:lnTo>
                    <a:pt x="610878" y="168259"/>
                  </a:lnTo>
                  <a:lnTo>
                    <a:pt x="616483" y="166501"/>
                  </a:lnTo>
                  <a:lnTo>
                    <a:pt x="622087" y="164755"/>
                  </a:lnTo>
                  <a:lnTo>
                    <a:pt x="627692" y="163021"/>
                  </a:lnTo>
                  <a:lnTo>
                    <a:pt x="633296" y="161299"/>
                  </a:lnTo>
                  <a:lnTo>
                    <a:pt x="638900" y="159589"/>
                  </a:lnTo>
                  <a:lnTo>
                    <a:pt x="644505" y="157891"/>
                  </a:lnTo>
                  <a:lnTo>
                    <a:pt x="650109" y="156203"/>
                  </a:lnTo>
                  <a:lnTo>
                    <a:pt x="655713" y="154526"/>
                  </a:lnTo>
                  <a:lnTo>
                    <a:pt x="661318" y="152859"/>
                  </a:lnTo>
                  <a:lnTo>
                    <a:pt x="666922" y="151202"/>
                  </a:lnTo>
                  <a:lnTo>
                    <a:pt x="672527" y="149555"/>
                  </a:lnTo>
                  <a:lnTo>
                    <a:pt x="678131" y="147917"/>
                  </a:lnTo>
                  <a:lnTo>
                    <a:pt x="683735" y="146288"/>
                  </a:lnTo>
                  <a:lnTo>
                    <a:pt x="689340" y="144668"/>
                  </a:lnTo>
                  <a:lnTo>
                    <a:pt x="694944" y="143057"/>
                  </a:lnTo>
                  <a:lnTo>
                    <a:pt x="700549" y="141454"/>
                  </a:lnTo>
                  <a:lnTo>
                    <a:pt x="706153" y="139858"/>
                  </a:lnTo>
                  <a:lnTo>
                    <a:pt x="711757" y="138271"/>
                  </a:lnTo>
                  <a:lnTo>
                    <a:pt x="717362" y="136691"/>
                  </a:lnTo>
                  <a:lnTo>
                    <a:pt x="722966" y="135118"/>
                  </a:lnTo>
                  <a:lnTo>
                    <a:pt x="728571" y="133552"/>
                  </a:lnTo>
                  <a:lnTo>
                    <a:pt x="734175" y="131994"/>
                  </a:lnTo>
                  <a:lnTo>
                    <a:pt x="739779" y="130441"/>
                  </a:lnTo>
                  <a:lnTo>
                    <a:pt x="745384" y="128895"/>
                  </a:lnTo>
                  <a:lnTo>
                    <a:pt x="750988" y="127356"/>
                  </a:lnTo>
                  <a:lnTo>
                    <a:pt x="756593" y="125822"/>
                  </a:lnTo>
                  <a:lnTo>
                    <a:pt x="762197" y="124295"/>
                  </a:lnTo>
                  <a:lnTo>
                    <a:pt x="767801" y="122773"/>
                  </a:lnTo>
                  <a:lnTo>
                    <a:pt x="773406" y="121257"/>
                  </a:lnTo>
                  <a:lnTo>
                    <a:pt x="779010" y="119746"/>
                  </a:lnTo>
                  <a:lnTo>
                    <a:pt x="784615" y="118241"/>
                  </a:lnTo>
                  <a:lnTo>
                    <a:pt x="790219" y="116741"/>
                  </a:lnTo>
                  <a:lnTo>
                    <a:pt x="795823" y="115246"/>
                  </a:lnTo>
                  <a:lnTo>
                    <a:pt x="801428" y="113756"/>
                  </a:lnTo>
                  <a:lnTo>
                    <a:pt x="807032" y="112272"/>
                  </a:lnTo>
                  <a:lnTo>
                    <a:pt x="812636" y="110793"/>
                  </a:lnTo>
                  <a:lnTo>
                    <a:pt x="818241" y="109318"/>
                  </a:lnTo>
                  <a:lnTo>
                    <a:pt x="823845" y="107849"/>
                  </a:lnTo>
                  <a:lnTo>
                    <a:pt x="829450" y="106385"/>
                  </a:lnTo>
                  <a:lnTo>
                    <a:pt x="835054" y="104926"/>
                  </a:lnTo>
                  <a:lnTo>
                    <a:pt x="840658" y="103473"/>
                  </a:lnTo>
                  <a:lnTo>
                    <a:pt x="846263" y="102024"/>
                  </a:lnTo>
                  <a:lnTo>
                    <a:pt x="851867" y="100581"/>
                  </a:lnTo>
                  <a:lnTo>
                    <a:pt x="857472" y="99144"/>
                  </a:lnTo>
                  <a:lnTo>
                    <a:pt x="863076" y="97712"/>
                  </a:lnTo>
                  <a:lnTo>
                    <a:pt x="868680" y="96286"/>
                  </a:lnTo>
                  <a:lnTo>
                    <a:pt x="874285" y="94865"/>
                  </a:lnTo>
                  <a:lnTo>
                    <a:pt x="879889" y="93451"/>
                  </a:lnTo>
                  <a:lnTo>
                    <a:pt x="885494" y="92043"/>
                  </a:lnTo>
                  <a:lnTo>
                    <a:pt x="891098" y="90641"/>
                  </a:lnTo>
                  <a:lnTo>
                    <a:pt x="896702" y="89246"/>
                  </a:lnTo>
                  <a:lnTo>
                    <a:pt x="902307" y="87857"/>
                  </a:lnTo>
                  <a:lnTo>
                    <a:pt x="907911" y="86476"/>
                  </a:lnTo>
                  <a:lnTo>
                    <a:pt x="913516" y="85102"/>
                  </a:lnTo>
                  <a:lnTo>
                    <a:pt x="919120" y="83736"/>
                  </a:lnTo>
                  <a:lnTo>
                    <a:pt x="924724" y="82378"/>
                  </a:lnTo>
                  <a:lnTo>
                    <a:pt x="930329" y="81028"/>
                  </a:lnTo>
                  <a:lnTo>
                    <a:pt x="935933" y="79686"/>
                  </a:lnTo>
                  <a:lnTo>
                    <a:pt x="941538" y="78353"/>
                  </a:lnTo>
                  <a:lnTo>
                    <a:pt x="947142" y="77030"/>
                  </a:lnTo>
                  <a:lnTo>
                    <a:pt x="952746" y="75715"/>
                  </a:lnTo>
                  <a:lnTo>
                    <a:pt x="958351" y="74411"/>
                  </a:lnTo>
                  <a:lnTo>
                    <a:pt x="963955" y="73116"/>
                  </a:lnTo>
                  <a:lnTo>
                    <a:pt x="969559" y="71832"/>
                  </a:lnTo>
                  <a:lnTo>
                    <a:pt x="975164" y="70559"/>
                  </a:lnTo>
                  <a:lnTo>
                    <a:pt x="980768" y="69297"/>
                  </a:lnTo>
                  <a:lnTo>
                    <a:pt x="986373" y="68046"/>
                  </a:lnTo>
                  <a:lnTo>
                    <a:pt x="991977" y="66807"/>
                  </a:lnTo>
                  <a:lnTo>
                    <a:pt x="997581" y="65580"/>
                  </a:lnTo>
                  <a:lnTo>
                    <a:pt x="1003186" y="64366"/>
                  </a:lnTo>
                  <a:lnTo>
                    <a:pt x="1008790" y="63164"/>
                  </a:lnTo>
                  <a:lnTo>
                    <a:pt x="1014395" y="61975"/>
                  </a:lnTo>
                  <a:lnTo>
                    <a:pt x="1019999" y="60800"/>
                  </a:lnTo>
                  <a:lnTo>
                    <a:pt x="1025603" y="59638"/>
                  </a:lnTo>
                  <a:lnTo>
                    <a:pt x="1031208" y="58491"/>
                  </a:lnTo>
                  <a:lnTo>
                    <a:pt x="1036812" y="57357"/>
                  </a:lnTo>
                  <a:lnTo>
                    <a:pt x="1042417" y="56238"/>
                  </a:lnTo>
                  <a:lnTo>
                    <a:pt x="1048021" y="55134"/>
                  </a:lnTo>
                  <a:lnTo>
                    <a:pt x="1053625" y="54044"/>
                  </a:lnTo>
                  <a:lnTo>
                    <a:pt x="1059230" y="52970"/>
                  </a:lnTo>
                  <a:lnTo>
                    <a:pt x="1064834" y="51911"/>
                  </a:lnTo>
                  <a:lnTo>
                    <a:pt x="1070439" y="50868"/>
                  </a:lnTo>
                  <a:lnTo>
                    <a:pt x="1076043" y="49841"/>
                  </a:lnTo>
                  <a:lnTo>
                    <a:pt x="1081647" y="48829"/>
                  </a:lnTo>
                  <a:lnTo>
                    <a:pt x="1087252" y="47833"/>
                  </a:lnTo>
                  <a:lnTo>
                    <a:pt x="1092856" y="46854"/>
                  </a:lnTo>
                  <a:lnTo>
                    <a:pt x="1098461" y="45891"/>
                  </a:lnTo>
                  <a:lnTo>
                    <a:pt x="1104065" y="44944"/>
                  </a:lnTo>
                  <a:lnTo>
                    <a:pt x="1109669" y="44013"/>
                  </a:lnTo>
                  <a:lnTo>
                    <a:pt x="1115274" y="43099"/>
                  </a:lnTo>
                  <a:lnTo>
                    <a:pt x="1120878" y="42202"/>
                  </a:lnTo>
                  <a:lnTo>
                    <a:pt x="1126482" y="41321"/>
                  </a:lnTo>
                  <a:lnTo>
                    <a:pt x="1132087" y="40456"/>
                  </a:lnTo>
                  <a:lnTo>
                    <a:pt x="1137691" y="39608"/>
                  </a:lnTo>
                  <a:lnTo>
                    <a:pt x="1143296" y="38776"/>
                  </a:lnTo>
                  <a:lnTo>
                    <a:pt x="1148900" y="37960"/>
                  </a:lnTo>
                  <a:lnTo>
                    <a:pt x="1154504" y="37161"/>
                  </a:lnTo>
                  <a:lnTo>
                    <a:pt x="1160109" y="36378"/>
                  </a:lnTo>
                  <a:lnTo>
                    <a:pt x="1165713" y="35611"/>
                  </a:lnTo>
                  <a:lnTo>
                    <a:pt x="1171318" y="34860"/>
                  </a:lnTo>
                  <a:lnTo>
                    <a:pt x="1176922" y="34125"/>
                  </a:lnTo>
                  <a:lnTo>
                    <a:pt x="1182526" y="33405"/>
                  </a:lnTo>
                  <a:lnTo>
                    <a:pt x="1188131" y="32701"/>
                  </a:lnTo>
                  <a:lnTo>
                    <a:pt x="1193735" y="32012"/>
                  </a:lnTo>
                  <a:lnTo>
                    <a:pt x="1199340" y="31338"/>
                  </a:lnTo>
                  <a:lnTo>
                    <a:pt x="1204944" y="30680"/>
                  </a:lnTo>
                  <a:lnTo>
                    <a:pt x="1210548" y="30035"/>
                  </a:lnTo>
                  <a:lnTo>
                    <a:pt x="1216153" y="29406"/>
                  </a:lnTo>
                  <a:lnTo>
                    <a:pt x="1221757" y="28790"/>
                  </a:lnTo>
                  <a:lnTo>
                    <a:pt x="1227362" y="28188"/>
                  </a:lnTo>
                  <a:lnTo>
                    <a:pt x="1232966" y="27599"/>
                  </a:lnTo>
                  <a:lnTo>
                    <a:pt x="1238570" y="27024"/>
                  </a:lnTo>
                  <a:lnTo>
                    <a:pt x="1244175" y="26461"/>
                  </a:lnTo>
                  <a:lnTo>
                    <a:pt x="1249779" y="25911"/>
                  </a:lnTo>
                  <a:lnTo>
                    <a:pt x="1255384" y="25373"/>
                  </a:lnTo>
                  <a:lnTo>
                    <a:pt x="1260988" y="24846"/>
                  </a:lnTo>
                  <a:lnTo>
                    <a:pt x="1266592" y="24331"/>
                  </a:lnTo>
                  <a:lnTo>
                    <a:pt x="1272197" y="23826"/>
                  </a:lnTo>
                  <a:lnTo>
                    <a:pt x="1277801" y="23332"/>
                  </a:lnTo>
                  <a:lnTo>
                    <a:pt x="1283406" y="22848"/>
                  </a:lnTo>
                  <a:lnTo>
                    <a:pt x="1289010" y="22375"/>
                  </a:lnTo>
                  <a:lnTo>
                    <a:pt x="1294614" y="21910"/>
                  </a:lnTo>
                  <a:lnTo>
                    <a:pt x="1300219" y="21454"/>
                  </a:lnTo>
                  <a:lnTo>
                    <a:pt x="1305823" y="21007"/>
                  </a:lnTo>
                  <a:lnTo>
                    <a:pt x="1311427" y="20568"/>
                  </a:lnTo>
                  <a:lnTo>
                    <a:pt x="1317032" y="20137"/>
                  </a:lnTo>
                  <a:lnTo>
                    <a:pt x="1322636" y="19713"/>
                  </a:lnTo>
                  <a:lnTo>
                    <a:pt x="1328241" y="19296"/>
                  </a:lnTo>
                  <a:lnTo>
                    <a:pt x="1333845" y="18886"/>
                  </a:lnTo>
                  <a:lnTo>
                    <a:pt x="1339449" y="18481"/>
                  </a:lnTo>
                  <a:lnTo>
                    <a:pt x="1345054" y="18082"/>
                  </a:lnTo>
                  <a:lnTo>
                    <a:pt x="1350658" y="17688"/>
                  </a:lnTo>
                  <a:lnTo>
                    <a:pt x="1356263" y="17298"/>
                  </a:lnTo>
                  <a:lnTo>
                    <a:pt x="1361867" y="16913"/>
                  </a:lnTo>
                  <a:lnTo>
                    <a:pt x="1367471" y="16531"/>
                  </a:lnTo>
                  <a:lnTo>
                    <a:pt x="1373076" y="16153"/>
                  </a:lnTo>
                  <a:lnTo>
                    <a:pt x="1378680" y="15777"/>
                  </a:lnTo>
                  <a:lnTo>
                    <a:pt x="1384285" y="15404"/>
                  </a:lnTo>
                  <a:lnTo>
                    <a:pt x="1389889" y="15032"/>
                  </a:lnTo>
                  <a:lnTo>
                    <a:pt x="1395493" y="14662"/>
                  </a:lnTo>
                  <a:lnTo>
                    <a:pt x="1401098" y="14294"/>
                  </a:lnTo>
                  <a:lnTo>
                    <a:pt x="1406702" y="13925"/>
                  </a:lnTo>
                  <a:lnTo>
                    <a:pt x="1412307" y="13558"/>
                  </a:lnTo>
                  <a:lnTo>
                    <a:pt x="1417911" y="13190"/>
                  </a:lnTo>
                  <a:lnTo>
                    <a:pt x="1423515" y="12822"/>
                  </a:lnTo>
                  <a:lnTo>
                    <a:pt x="1429120" y="12454"/>
                  </a:lnTo>
                  <a:lnTo>
                    <a:pt x="1434724" y="12085"/>
                  </a:lnTo>
                  <a:lnTo>
                    <a:pt x="1440329" y="11715"/>
                  </a:lnTo>
                  <a:lnTo>
                    <a:pt x="1445933" y="11345"/>
                  </a:lnTo>
                  <a:lnTo>
                    <a:pt x="1451537" y="10974"/>
                  </a:lnTo>
                  <a:lnTo>
                    <a:pt x="1457142" y="10603"/>
                  </a:lnTo>
                  <a:lnTo>
                    <a:pt x="1462746" y="10231"/>
                  </a:lnTo>
                  <a:lnTo>
                    <a:pt x="1468350" y="9859"/>
                  </a:lnTo>
                  <a:lnTo>
                    <a:pt x="1473955" y="9487"/>
                  </a:lnTo>
                  <a:lnTo>
                    <a:pt x="1479559" y="9116"/>
                  </a:lnTo>
                  <a:lnTo>
                    <a:pt x="1485164" y="8746"/>
                  </a:lnTo>
                  <a:lnTo>
                    <a:pt x="1490768" y="8377"/>
                  </a:lnTo>
                  <a:lnTo>
                    <a:pt x="1496372" y="8011"/>
                  </a:lnTo>
                  <a:lnTo>
                    <a:pt x="1501977" y="7649"/>
                  </a:lnTo>
                  <a:lnTo>
                    <a:pt x="1507581" y="7290"/>
                  </a:lnTo>
                  <a:lnTo>
                    <a:pt x="1513186" y="6936"/>
                  </a:lnTo>
                  <a:lnTo>
                    <a:pt x="1518790" y="6587"/>
                  </a:lnTo>
                  <a:lnTo>
                    <a:pt x="1524394" y="6244"/>
                  </a:lnTo>
                  <a:lnTo>
                    <a:pt x="1529999" y="5909"/>
                  </a:lnTo>
                  <a:lnTo>
                    <a:pt x="1535603" y="5581"/>
                  </a:lnTo>
                  <a:lnTo>
                    <a:pt x="1541208" y="5262"/>
                  </a:lnTo>
                  <a:lnTo>
                    <a:pt x="1546812" y="4952"/>
                  </a:lnTo>
                  <a:lnTo>
                    <a:pt x="1552416" y="4652"/>
                  </a:lnTo>
                  <a:lnTo>
                    <a:pt x="1558021" y="4363"/>
                  </a:lnTo>
                  <a:lnTo>
                    <a:pt x="1563625" y="4084"/>
                  </a:lnTo>
                  <a:lnTo>
                    <a:pt x="1569230" y="3817"/>
                  </a:lnTo>
                  <a:lnTo>
                    <a:pt x="1574834" y="3561"/>
                  </a:lnTo>
                  <a:lnTo>
                    <a:pt x="1580438" y="3317"/>
                  </a:lnTo>
                  <a:lnTo>
                    <a:pt x="1586043" y="3085"/>
                  </a:lnTo>
                  <a:lnTo>
                    <a:pt x="1591647" y="2865"/>
                  </a:lnTo>
                  <a:lnTo>
                    <a:pt x="1597252" y="2657"/>
                  </a:lnTo>
                  <a:lnTo>
                    <a:pt x="1602856" y="2460"/>
                  </a:lnTo>
                  <a:lnTo>
                    <a:pt x="1608460" y="2275"/>
                  </a:lnTo>
                  <a:lnTo>
                    <a:pt x="1614065" y="2101"/>
                  </a:lnTo>
                  <a:lnTo>
                    <a:pt x="1619669" y="1937"/>
                  </a:lnTo>
                  <a:lnTo>
                    <a:pt x="1625273" y="1785"/>
                  </a:lnTo>
                  <a:lnTo>
                    <a:pt x="1630878" y="1642"/>
                  </a:lnTo>
                  <a:lnTo>
                    <a:pt x="1636482" y="1509"/>
                  </a:lnTo>
                  <a:lnTo>
                    <a:pt x="1642087" y="1386"/>
                  </a:lnTo>
                  <a:lnTo>
                    <a:pt x="1647691" y="1271"/>
                  </a:lnTo>
                  <a:lnTo>
                    <a:pt x="1653295" y="1165"/>
                  </a:lnTo>
                  <a:lnTo>
                    <a:pt x="1658900" y="1067"/>
                  </a:lnTo>
                  <a:lnTo>
                    <a:pt x="1664504" y="976"/>
                  </a:lnTo>
                  <a:lnTo>
                    <a:pt x="1670109" y="892"/>
                  </a:lnTo>
                  <a:lnTo>
                    <a:pt x="1675713" y="815"/>
                  </a:lnTo>
                  <a:lnTo>
                    <a:pt x="1681317" y="744"/>
                  </a:lnTo>
                  <a:lnTo>
                    <a:pt x="1686922" y="679"/>
                  </a:lnTo>
                  <a:lnTo>
                    <a:pt x="1692526" y="619"/>
                  </a:lnTo>
                  <a:lnTo>
                    <a:pt x="1698131" y="564"/>
                  </a:lnTo>
                  <a:lnTo>
                    <a:pt x="1703735" y="514"/>
                  </a:lnTo>
                  <a:lnTo>
                    <a:pt x="1709339" y="468"/>
                  </a:lnTo>
                  <a:lnTo>
                    <a:pt x="1714944" y="426"/>
                  </a:lnTo>
                  <a:lnTo>
                    <a:pt x="1720548" y="387"/>
                  </a:lnTo>
                  <a:lnTo>
                    <a:pt x="1726153" y="352"/>
                  </a:lnTo>
                  <a:lnTo>
                    <a:pt x="1731757" y="319"/>
                  </a:lnTo>
                  <a:lnTo>
                    <a:pt x="1737361" y="290"/>
                  </a:lnTo>
                  <a:lnTo>
                    <a:pt x="1742966" y="263"/>
                  </a:lnTo>
                  <a:lnTo>
                    <a:pt x="1748570" y="238"/>
                  </a:lnTo>
                  <a:lnTo>
                    <a:pt x="1754175" y="215"/>
                  </a:lnTo>
                  <a:lnTo>
                    <a:pt x="1759779" y="195"/>
                  </a:lnTo>
                  <a:lnTo>
                    <a:pt x="1765383" y="176"/>
                  </a:lnTo>
                  <a:lnTo>
                    <a:pt x="1770988" y="159"/>
                  </a:lnTo>
                  <a:lnTo>
                    <a:pt x="1776592" y="143"/>
                  </a:lnTo>
                  <a:lnTo>
                    <a:pt x="1782196" y="128"/>
                  </a:lnTo>
                  <a:lnTo>
                    <a:pt x="1787801" y="115"/>
                  </a:lnTo>
                  <a:lnTo>
                    <a:pt x="1793405" y="103"/>
                  </a:lnTo>
                  <a:lnTo>
                    <a:pt x="1799010" y="91"/>
                  </a:lnTo>
                  <a:lnTo>
                    <a:pt x="1804614" y="81"/>
                  </a:lnTo>
                  <a:lnTo>
                    <a:pt x="1810218" y="72"/>
                  </a:lnTo>
                  <a:lnTo>
                    <a:pt x="1815823" y="63"/>
                  </a:lnTo>
                  <a:lnTo>
                    <a:pt x="1821427" y="55"/>
                  </a:lnTo>
                  <a:lnTo>
                    <a:pt x="1827032" y="48"/>
                  </a:lnTo>
                  <a:lnTo>
                    <a:pt x="1832636" y="41"/>
                  </a:lnTo>
                  <a:lnTo>
                    <a:pt x="1838240" y="35"/>
                  </a:lnTo>
                  <a:lnTo>
                    <a:pt x="1843845" y="29"/>
                  </a:lnTo>
                  <a:lnTo>
                    <a:pt x="1849449" y="24"/>
                  </a:lnTo>
                  <a:lnTo>
                    <a:pt x="1855054" y="19"/>
                  </a:lnTo>
                  <a:lnTo>
                    <a:pt x="1860658" y="14"/>
                  </a:lnTo>
                  <a:lnTo>
                    <a:pt x="1866262" y="10"/>
                  </a:lnTo>
                  <a:lnTo>
                    <a:pt x="1871867" y="6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77471" y="3"/>
                  </a:lnTo>
                  <a:lnTo>
                    <a:pt x="1871867" y="6"/>
                  </a:lnTo>
                  <a:lnTo>
                    <a:pt x="1866262" y="10"/>
                  </a:lnTo>
                  <a:lnTo>
                    <a:pt x="1860658" y="14"/>
                  </a:lnTo>
                  <a:lnTo>
                    <a:pt x="1855054" y="19"/>
                  </a:lnTo>
                  <a:lnTo>
                    <a:pt x="1849449" y="24"/>
                  </a:lnTo>
                  <a:lnTo>
                    <a:pt x="1843845" y="29"/>
                  </a:lnTo>
                  <a:lnTo>
                    <a:pt x="1838240" y="35"/>
                  </a:lnTo>
                  <a:lnTo>
                    <a:pt x="1832636" y="41"/>
                  </a:lnTo>
                  <a:lnTo>
                    <a:pt x="1827032" y="48"/>
                  </a:lnTo>
                  <a:lnTo>
                    <a:pt x="1821427" y="55"/>
                  </a:lnTo>
                  <a:lnTo>
                    <a:pt x="1815823" y="63"/>
                  </a:lnTo>
                  <a:lnTo>
                    <a:pt x="1810218" y="72"/>
                  </a:lnTo>
                  <a:lnTo>
                    <a:pt x="1804614" y="81"/>
                  </a:lnTo>
                  <a:lnTo>
                    <a:pt x="1799010" y="92"/>
                  </a:lnTo>
                  <a:lnTo>
                    <a:pt x="1793405" y="103"/>
                  </a:lnTo>
                  <a:lnTo>
                    <a:pt x="1787801" y="115"/>
                  </a:lnTo>
                  <a:lnTo>
                    <a:pt x="1782196" y="128"/>
                  </a:lnTo>
                  <a:lnTo>
                    <a:pt x="1776592" y="143"/>
                  </a:lnTo>
                  <a:lnTo>
                    <a:pt x="1770988" y="159"/>
                  </a:lnTo>
                  <a:lnTo>
                    <a:pt x="1765383" y="176"/>
                  </a:lnTo>
                  <a:lnTo>
                    <a:pt x="1759779" y="195"/>
                  </a:lnTo>
                  <a:lnTo>
                    <a:pt x="1754175" y="216"/>
                  </a:lnTo>
                  <a:lnTo>
                    <a:pt x="1748570" y="238"/>
                  </a:lnTo>
                  <a:lnTo>
                    <a:pt x="1742966" y="263"/>
                  </a:lnTo>
                  <a:lnTo>
                    <a:pt x="1737361" y="290"/>
                  </a:lnTo>
                  <a:lnTo>
                    <a:pt x="1731757" y="320"/>
                  </a:lnTo>
                  <a:lnTo>
                    <a:pt x="1726153" y="352"/>
                  </a:lnTo>
                  <a:lnTo>
                    <a:pt x="1720548" y="387"/>
                  </a:lnTo>
                  <a:lnTo>
                    <a:pt x="1714944" y="426"/>
                  </a:lnTo>
                  <a:lnTo>
                    <a:pt x="1709339" y="468"/>
                  </a:lnTo>
                  <a:lnTo>
                    <a:pt x="1703735" y="515"/>
                  </a:lnTo>
                  <a:lnTo>
                    <a:pt x="1698131" y="565"/>
                  </a:lnTo>
                  <a:lnTo>
                    <a:pt x="1692526" y="620"/>
                  </a:lnTo>
                  <a:lnTo>
                    <a:pt x="1686922" y="680"/>
                  </a:lnTo>
                  <a:lnTo>
                    <a:pt x="1681317" y="745"/>
                  </a:lnTo>
                  <a:lnTo>
                    <a:pt x="1675713" y="816"/>
                  </a:lnTo>
                  <a:lnTo>
                    <a:pt x="1670109" y="894"/>
                  </a:lnTo>
                  <a:lnTo>
                    <a:pt x="1664504" y="977"/>
                  </a:lnTo>
                  <a:lnTo>
                    <a:pt x="1658900" y="1068"/>
                  </a:lnTo>
                  <a:lnTo>
                    <a:pt x="1653295" y="1167"/>
                  </a:lnTo>
                  <a:lnTo>
                    <a:pt x="1647691" y="1273"/>
                  </a:lnTo>
                  <a:lnTo>
                    <a:pt x="1642087" y="1388"/>
                  </a:lnTo>
                  <a:lnTo>
                    <a:pt x="1636482" y="1512"/>
                  </a:lnTo>
                  <a:lnTo>
                    <a:pt x="1630878" y="1645"/>
                  </a:lnTo>
                  <a:lnTo>
                    <a:pt x="1625273" y="1788"/>
                  </a:lnTo>
                  <a:lnTo>
                    <a:pt x="1619669" y="1942"/>
                  </a:lnTo>
                  <a:lnTo>
                    <a:pt x="1614065" y="2105"/>
                  </a:lnTo>
                  <a:lnTo>
                    <a:pt x="1608460" y="2280"/>
                  </a:lnTo>
                  <a:lnTo>
                    <a:pt x="1602856" y="2466"/>
                  </a:lnTo>
                  <a:lnTo>
                    <a:pt x="1597252" y="2663"/>
                  </a:lnTo>
                  <a:lnTo>
                    <a:pt x="1591647" y="2872"/>
                  </a:lnTo>
                  <a:lnTo>
                    <a:pt x="1586043" y="3094"/>
                  </a:lnTo>
                  <a:lnTo>
                    <a:pt x="1580438" y="3327"/>
                  </a:lnTo>
                  <a:lnTo>
                    <a:pt x="1574834" y="3572"/>
                  </a:lnTo>
                  <a:lnTo>
                    <a:pt x="1569230" y="3829"/>
                  </a:lnTo>
                  <a:lnTo>
                    <a:pt x="1563625" y="4097"/>
                  </a:lnTo>
                  <a:lnTo>
                    <a:pt x="1558021" y="4377"/>
                  </a:lnTo>
                  <a:lnTo>
                    <a:pt x="1552416" y="4668"/>
                  </a:lnTo>
                  <a:lnTo>
                    <a:pt x="1546812" y="4970"/>
                  </a:lnTo>
                  <a:lnTo>
                    <a:pt x="1541208" y="5281"/>
                  </a:lnTo>
                  <a:lnTo>
                    <a:pt x="1535603" y="5602"/>
                  </a:lnTo>
                  <a:lnTo>
                    <a:pt x="1529999" y="5932"/>
                  </a:lnTo>
                  <a:lnTo>
                    <a:pt x="1524394" y="6270"/>
                  </a:lnTo>
                  <a:lnTo>
                    <a:pt x="1518790" y="6614"/>
                  </a:lnTo>
                  <a:lnTo>
                    <a:pt x="1513186" y="6966"/>
                  </a:lnTo>
                  <a:lnTo>
                    <a:pt x="1507581" y="7323"/>
                  </a:lnTo>
                  <a:lnTo>
                    <a:pt x="1501977" y="7685"/>
                  </a:lnTo>
                  <a:lnTo>
                    <a:pt x="1496372" y="8050"/>
                  </a:lnTo>
                  <a:lnTo>
                    <a:pt x="1490768" y="8419"/>
                  </a:lnTo>
                  <a:lnTo>
                    <a:pt x="1485164" y="8791"/>
                  </a:lnTo>
                  <a:lnTo>
                    <a:pt x="1479559" y="9165"/>
                  </a:lnTo>
                  <a:lnTo>
                    <a:pt x="1473955" y="9539"/>
                  </a:lnTo>
                  <a:lnTo>
                    <a:pt x="1468350" y="9915"/>
                  </a:lnTo>
                  <a:lnTo>
                    <a:pt x="1462746" y="10291"/>
                  </a:lnTo>
                  <a:lnTo>
                    <a:pt x="1457142" y="10668"/>
                  </a:lnTo>
                  <a:lnTo>
                    <a:pt x="1451537" y="11044"/>
                  </a:lnTo>
                  <a:lnTo>
                    <a:pt x="1445933" y="11420"/>
                  </a:lnTo>
                  <a:lnTo>
                    <a:pt x="1440329" y="11795"/>
                  </a:lnTo>
                  <a:lnTo>
                    <a:pt x="1434724" y="12170"/>
                  </a:lnTo>
                  <a:lnTo>
                    <a:pt x="1429120" y="12544"/>
                  </a:lnTo>
                  <a:lnTo>
                    <a:pt x="1423515" y="12918"/>
                  </a:lnTo>
                  <a:lnTo>
                    <a:pt x="1417911" y="13292"/>
                  </a:lnTo>
                  <a:lnTo>
                    <a:pt x="1412307" y="13666"/>
                  </a:lnTo>
                  <a:lnTo>
                    <a:pt x="1406702" y="14040"/>
                  </a:lnTo>
                  <a:lnTo>
                    <a:pt x="1401098" y="14415"/>
                  </a:lnTo>
                  <a:lnTo>
                    <a:pt x="1395493" y="14791"/>
                  </a:lnTo>
                  <a:lnTo>
                    <a:pt x="1389889" y="15168"/>
                  </a:lnTo>
                  <a:lnTo>
                    <a:pt x="1384285" y="15547"/>
                  </a:lnTo>
                  <a:lnTo>
                    <a:pt x="1378680" y="15928"/>
                  </a:lnTo>
                  <a:lnTo>
                    <a:pt x="1373076" y="16312"/>
                  </a:lnTo>
                  <a:lnTo>
                    <a:pt x="1367471" y="16700"/>
                  </a:lnTo>
                  <a:lnTo>
                    <a:pt x="1361867" y="17090"/>
                  </a:lnTo>
                  <a:lnTo>
                    <a:pt x="1356263" y="17485"/>
                  </a:lnTo>
                  <a:lnTo>
                    <a:pt x="1350658" y="17884"/>
                  </a:lnTo>
                  <a:lnTo>
                    <a:pt x="1345054" y="18289"/>
                  </a:lnTo>
                  <a:lnTo>
                    <a:pt x="1339449" y="18699"/>
                  </a:lnTo>
                  <a:lnTo>
                    <a:pt x="1333845" y="19114"/>
                  </a:lnTo>
                  <a:lnTo>
                    <a:pt x="1328241" y="19537"/>
                  </a:lnTo>
                  <a:lnTo>
                    <a:pt x="1322636" y="19966"/>
                  </a:lnTo>
                  <a:lnTo>
                    <a:pt x="1317032" y="20402"/>
                  </a:lnTo>
                  <a:lnTo>
                    <a:pt x="1311427" y="20847"/>
                  </a:lnTo>
                  <a:lnTo>
                    <a:pt x="1305823" y="21299"/>
                  </a:lnTo>
                  <a:lnTo>
                    <a:pt x="1300219" y="21761"/>
                  </a:lnTo>
                  <a:lnTo>
                    <a:pt x="1294614" y="22231"/>
                  </a:lnTo>
                  <a:lnTo>
                    <a:pt x="1289010" y="22711"/>
                  </a:lnTo>
                  <a:lnTo>
                    <a:pt x="1283406" y="23202"/>
                  </a:lnTo>
                  <a:lnTo>
                    <a:pt x="1277801" y="23702"/>
                  </a:lnTo>
                  <a:lnTo>
                    <a:pt x="1272197" y="24214"/>
                  </a:lnTo>
                  <a:lnTo>
                    <a:pt x="1266592" y="24736"/>
                  </a:lnTo>
                  <a:lnTo>
                    <a:pt x="1260988" y="25271"/>
                  </a:lnTo>
                  <a:lnTo>
                    <a:pt x="1255384" y="25817"/>
                  </a:lnTo>
                  <a:lnTo>
                    <a:pt x="1249779" y="26376"/>
                  </a:lnTo>
                  <a:lnTo>
                    <a:pt x="1244175" y="26947"/>
                  </a:lnTo>
                  <a:lnTo>
                    <a:pt x="1238570" y="27532"/>
                  </a:lnTo>
                  <a:lnTo>
                    <a:pt x="1232966" y="28131"/>
                  </a:lnTo>
                  <a:lnTo>
                    <a:pt x="1227362" y="28743"/>
                  </a:lnTo>
                  <a:lnTo>
                    <a:pt x="1221757" y="29370"/>
                  </a:lnTo>
                  <a:lnTo>
                    <a:pt x="1216153" y="30012"/>
                  </a:lnTo>
                  <a:lnTo>
                    <a:pt x="1210548" y="30668"/>
                  </a:lnTo>
                  <a:lnTo>
                    <a:pt x="1204944" y="31340"/>
                  </a:lnTo>
                  <a:lnTo>
                    <a:pt x="1199340" y="32027"/>
                  </a:lnTo>
                  <a:lnTo>
                    <a:pt x="1193735" y="32731"/>
                  </a:lnTo>
                  <a:lnTo>
                    <a:pt x="1188131" y="33450"/>
                  </a:lnTo>
                  <a:lnTo>
                    <a:pt x="1182526" y="34186"/>
                  </a:lnTo>
                  <a:lnTo>
                    <a:pt x="1176922" y="34939"/>
                  </a:lnTo>
                  <a:lnTo>
                    <a:pt x="1171318" y="35708"/>
                  </a:lnTo>
                  <a:lnTo>
                    <a:pt x="1165713" y="36494"/>
                  </a:lnTo>
                  <a:lnTo>
                    <a:pt x="1160109" y="37297"/>
                  </a:lnTo>
                  <a:lnTo>
                    <a:pt x="1154504" y="38118"/>
                  </a:lnTo>
                  <a:lnTo>
                    <a:pt x="1148900" y="38955"/>
                  </a:lnTo>
                  <a:lnTo>
                    <a:pt x="1143296" y="39811"/>
                  </a:lnTo>
                  <a:lnTo>
                    <a:pt x="1137691" y="40683"/>
                  </a:lnTo>
                  <a:lnTo>
                    <a:pt x="1132087" y="41574"/>
                  </a:lnTo>
                  <a:lnTo>
                    <a:pt x="1126482" y="42482"/>
                  </a:lnTo>
                  <a:lnTo>
                    <a:pt x="1120878" y="43408"/>
                  </a:lnTo>
                  <a:lnTo>
                    <a:pt x="1115274" y="44351"/>
                  </a:lnTo>
                  <a:lnTo>
                    <a:pt x="1109669" y="45312"/>
                  </a:lnTo>
                  <a:lnTo>
                    <a:pt x="1104065" y="46291"/>
                  </a:lnTo>
                  <a:lnTo>
                    <a:pt x="1098461" y="47288"/>
                  </a:lnTo>
                  <a:lnTo>
                    <a:pt x="1092856" y="48302"/>
                  </a:lnTo>
                  <a:lnTo>
                    <a:pt x="1087252" y="49333"/>
                  </a:lnTo>
                  <a:lnTo>
                    <a:pt x="1081647" y="50382"/>
                  </a:lnTo>
                  <a:lnTo>
                    <a:pt x="1076043" y="51449"/>
                  </a:lnTo>
                  <a:lnTo>
                    <a:pt x="1070439" y="52532"/>
                  </a:lnTo>
                  <a:lnTo>
                    <a:pt x="1064834" y="53632"/>
                  </a:lnTo>
                  <a:lnTo>
                    <a:pt x="1059230" y="54750"/>
                  </a:lnTo>
                  <a:lnTo>
                    <a:pt x="1053625" y="55883"/>
                  </a:lnTo>
                  <a:lnTo>
                    <a:pt x="1048021" y="57034"/>
                  </a:lnTo>
                  <a:lnTo>
                    <a:pt x="1042417" y="58200"/>
                  </a:lnTo>
                  <a:lnTo>
                    <a:pt x="1036812" y="59382"/>
                  </a:lnTo>
                  <a:lnTo>
                    <a:pt x="1031208" y="60580"/>
                  </a:lnTo>
                  <a:lnTo>
                    <a:pt x="1025603" y="61793"/>
                  </a:lnTo>
                  <a:lnTo>
                    <a:pt x="1019999" y="63021"/>
                  </a:lnTo>
                  <a:lnTo>
                    <a:pt x="1014395" y="64263"/>
                  </a:lnTo>
                  <a:lnTo>
                    <a:pt x="1008790" y="65520"/>
                  </a:lnTo>
                  <a:lnTo>
                    <a:pt x="1003186" y="66792"/>
                  </a:lnTo>
                  <a:lnTo>
                    <a:pt x="997581" y="68076"/>
                  </a:lnTo>
                  <a:lnTo>
                    <a:pt x="991977" y="69374"/>
                  </a:lnTo>
                  <a:lnTo>
                    <a:pt x="986373" y="70685"/>
                  </a:lnTo>
                  <a:lnTo>
                    <a:pt x="980768" y="72009"/>
                  </a:lnTo>
                  <a:lnTo>
                    <a:pt x="975164" y="73345"/>
                  </a:lnTo>
                  <a:lnTo>
                    <a:pt x="969559" y="74692"/>
                  </a:lnTo>
                  <a:lnTo>
                    <a:pt x="963955" y="76051"/>
                  </a:lnTo>
                  <a:lnTo>
                    <a:pt x="958351" y="77421"/>
                  </a:lnTo>
                  <a:lnTo>
                    <a:pt x="952746" y="78802"/>
                  </a:lnTo>
                  <a:lnTo>
                    <a:pt x="947142" y="80193"/>
                  </a:lnTo>
                  <a:lnTo>
                    <a:pt x="941538" y="81594"/>
                  </a:lnTo>
                  <a:lnTo>
                    <a:pt x="935933" y="83004"/>
                  </a:lnTo>
                  <a:lnTo>
                    <a:pt x="930329" y="84423"/>
                  </a:lnTo>
                  <a:lnTo>
                    <a:pt x="924724" y="85851"/>
                  </a:lnTo>
                  <a:lnTo>
                    <a:pt x="919120" y="87288"/>
                  </a:lnTo>
                  <a:lnTo>
                    <a:pt x="913516" y="88732"/>
                  </a:lnTo>
                  <a:lnTo>
                    <a:pt x="907911" y="90185"/>
                  </a:lnTo>
                  <a:lnTo>
                    <a:pt x="902307" y="91644"/>
                  </a:lnTo>
                  <a:lnTo>
                    <a:pt x="896702" y="93111"/>
                  </a:lnTo>
                  <a:lnTo>
                    <a:pt x="891098" y="94584"/>
                  </a:lnTo>
                  <a:lnTo>
                    <a:pt x="885494" y="96064"/>
                  </a:lnTo>
                  <a:lnTo>
                    <a:pt x="879889" y="97551"/>
                  </a:lnTo>
                  <a:lnTo>
                    <a:pt x="874285" y="99043"/>
                  </a:lnTo>
                  <a:lnTo>
                    <a:pt x="868680" y="100540"/>
                  </a:lnTo>
                  <a:lnTo>
                    <a:pt x="863076" y="102043"/>
                  </a:lnTo>
                  <a:lnTo>
                    <a:pt x="857472" y="103552"/>
                  </a:lnTo>
                  <a:lnTo>
                    <a:pt x="851867" y="105065"/>
                  </a:lnTo>
                  <a:lnTo>
                    <a:pt x="846263" y="106584"/>
                  </a:lnTo>
                  <a:lnTo>
                    <a:pt x="840658" y="108107"/>
                  </a:lnTo>
                  <a:lnTo>
                    <a:pt x="835054" y="109635"/>
                  </a:lnTo>
                  <a:lnTo>
                    <a:pt x="829450" y="111167"/>
                  </a:lnTo>
                  <a:lnTo>
                    <a:pt x="823845" y="112703"/>
                  </a:lnTo>
                  <a:lnTo>
                    <a:pt x="818241" y="114244"/>
                  </a:lnTo>
                  <a:lnTo>
                    <a:pt x="812636" y="115789"/>
                  </a:lnTo>
                  <a:lnTo>
                    <a:pt x="807032" y="117338"/>
                  </a:lnTo>
                  <a:lnTo>
                    <a:pt x="801428" y="118891"/>
                  </a:lnTo>
                  <a:lnTo>
                    <a:pt x="795823" y="120449"/>
                  </a:lnTo>
                  <a:lnTo>
                    <a:pt x="790219" y="122010"/>
                  </a:lnTo>
                  <a:lnTo>
                    <a:pt x="784615" y="123575"/>
                  </a:lnTo>
                  <a:lnTo>
                    <a:pt x="779010" y="125145"/>
                  </a:lnTo>
                  <a:lnTo>
                    <a:pt x="773406" y="126719"/>
                  </a:lnTo>
                  <a:lnTo>
                    <a:pt x="767801" y="128297"/>
                  </a:lnTo>
                  <a:lnTo>
                    <a:pt x="762197" y="129880"/>
                  </a:lnTo>
                  <a:lnTo>
                    <a:pt x="756593" y="131467"/>
                  </a:lnTo>
                  <a:lnTo>
                    <a:pt x="750988" y="133058"/>
                  </a:lnTo>
                  <a:lnTo>
                    <a:pt x="745384" y="134654"/>
                  </a:lnTo>
                  <a:lnTo>
                    <a:pt x="739779" y="136255"/>
                  </a:lnTo>
                  <a:lnTo>
                    <a:pt x="734175" y="137861"/>
                  </a:lnTo>
                  <a:lnTo>
                    <a:pt x="728571" y="139472"/>
                  </a:lnTo>
                  <a:lnTo>
                    <a:pt x="722966" y="141089"/>
                  </a:lnTo>
                  <a:lnTo>
                    <a:pt x="717362" y="142710"/>
                  </a:lnTo>
                  <a:lnTo>
                    <a:pt x="711757" y="144338"/>
                  </a:lnTo>
                  <a:lnTo>
                    <a:pt x="706153" y="145971"/>
                  </a:lnTo>
                  <a:lnTo>
                    <a:pt x="700549" y="147611"/>
                  </a:lnTo>
                  <a:lnTo>
                    <a:pt x="694944" y="149257"/>
                  </a:lnTo>
                  <a:lnTo>
                    <a:pt x="689340" y="150910"/>
                  </a:lnTo>
                  <a:lnTo>
                    <a:pt x="683735" y="152569"/>
                  </a:lnTo>
                  <a:lnTo>
                    <a:pt x="678131" y="154236"/>
                  </a:lnTo>
                  <a:lnTo>
                    <a:pt x="672527" y="155910"/>
                  </a:lnTo>
                  <a:lnTo>
                    <a:pt x="666922" y="157591"/>
                  </a:lnTo>
                  <a:lnTo>
                    <a:pt x="661318" y="159281"/>
                  </a:lnTo>
                  <a:lnTo>
                    <a:pt x="655713" y="160979"/>
                  </a:lnTo>
                  <a:lnTo>
                    <a:pt x="650109" y="162685"/>
                  </a:lnTo>
                  <a:lnTo>
                    <a:pt x="644505" y="164401"/>
                  </a:lnTo>
                  <a:lnTo>
                    <a:pt x="638900" y="166125"/>
                  </a:lnTo>
                  <a:lnTo>
                    <a:pt x="633296" y="167859"/>
                  </a:lnTo>
                  <a:lnTo>
                    <a:pt x="627692" y="169603"/>
                  </a:lnTo>
                  <a:lnTo>
                    <a:pt x="622087" y="171358"/>
                  </a:lnTo>
                  <a:lnTo>
                    <a:pt x="616483" y="173123"/>
                  </a:lnTo>
                  <a:lnTo>
                    <a:pt x="610878" y="174898"/>
                  </a:lnTo>
                  <a:lnTo>
                    <a:pt x="605274" y="176685"/>
                  </a:lnTo>
                  <a:lnTo>
                    <a:pt x="599670" y="178484"/>
                  </a:lnTo>
                  <a:lnTo>
                    <a:pt x="594065" y="180295"/>
                  </a:lnTo>
                  <a:lnTo>
                    <a:pt x="588461" y="182118"/>
                  </a:lnTo>
                  <a:lnTo>
                    <a:pt x="582856" y="183955"/>
                  </a:lnTo>
                  <a:lnTo>
                    <a:pt x="577252" y="185804"/>
                  </a:lnTo>
                  <a:lnTo>
                    <a:pt x="571648" y="187667"/>
                  </a:lnTo>
                  <a:lnTo>
                    <a:pt x="566043" y="189544"/>
                  </a:lnTo>
                  <a:lnTo>
                    <a:pt x="560439" y="191436"/>
                  </a:lnTo>
                  <a:lnTo>
                    <a:pt x="554834" y="193343"/>
                  </a:lnTo>
                  <a:lnTo>
                    <a:pt x="549230" y="195265"/>
                  </a:lnTo>
                  <a:lnTo>
                    <a:pt x="543626" y="197203"/>
                  </a:lnTo>
                  <a:lnTo>
                    <a:pt x="538021" y="199157"/>
                  </a:lnTo>
                  <a:lnTo>
                    <a:pt x="532417" y="201128"/>
                  </a:lnTo>
                  <a:lnTo>
                    <a:pt x="526812" y="203116"/>
                  </a:lnTo>
                  <a:lnTo>
                    <a:pt x="521208" y="205121"/>
                  </a:lnTo>
                  <a:lnTo>
                    <a:pt x="515604" y="207145"/>
                  </a:lnTo>
                  <a:lnTo>
                    <a:pt x="509999" y="209188"/>
                  </a:lnTo>
                  <a:lnTo>
                    <a:pt x="504395" y="211250"/>
                  </a:lnTo>
                  <a:lnTo>
                    <a:pt x="498790" y="213331"/>
                  </a:lnTo>
                  <a:lnTo>
                    <a:pt x="493186" y="215433"/>
                  </a:lnTo>
                  <a:lnTo>
                    <a:pt x="487582" y="217555"/>
                  </a:lnTo>
                  <a:lnTo>
                    <a:pt x="481977" y="219698"/>
                  </a:lnTo>
                  <a:lnTo>
                    <a:pt x="476373" y="221864"/>
                  </a:lnTo>
                  <a:lnTo>
                    <a:pt x="470769" y="224051"/>
                  </a:lnTo>
                  <a:lnTo>
                    <a:pt x="465164" y="226262"/>
                  </a:lnTo>
                  <a:lnTo>
                    <a:pt x="459560" y="228495"/>
                  </a:lnTo>
                  <a:lnTo>
                    <a:pt x="453955" y="230753"/>
                  </a:lnTo>
                  <a:lnTo>
                    <a:pt x="448351" y="233036"/>
                  </a:lnTo>
                  <a:lnTo>
                    <a:pt x="442747" y="235344"/>
                  </a:lnTo>
                  <a:lnTo>
                    <a:pt x="437142" y="237677"/>
                  </a:lnTo>
                  <a:lnTo>
                    <a:pt x="431538" y="240037"/>
                  </a:lnTo>
                  <a:lnTo>
                    <a:pt x="425933" y="242424"/>
                  </a:lnTo>
                  <a:lnTo>
                    <a:pt x="420329" y="244839"/>
                  </a:lnTo>
                  <a:lnTo>
                    <a:pt x="414725" y="247282"/>
                  </a:lnTo>
                  <a:lnTo>
                    <a:pt x="409120" y="249754"/>
                  </a:lnTo>
                  <a:lnTo>
                    <a:pt x="403516" y="252255"/>
                  </a:lnTo>
                  <a:lnTo>
                    <a:pt x="397911" y="254787"/>
                  </a:lnTo>
                  <a:lnTo>
                    <a:pt x="392307" y="257350"/>
                  </a:lnTo>
                  <a:lnTo>
                    <a:pt x="386703" y="259944"/>
                  </a:lnTo>
                  <a:lnTo>
                    <a:pt x="381098" y="262571"/>
                  </a:lnTo>
                  <a:lnTo>
                    <a:pt x="375494" y="265231"/>
                  </a:lnTo>
                  <a:lnTo>
                    <a:pt x="369889" y="267924"/>
                  </a:lnTo>
                  <a:lnTo>
                    <a:pt x="364285" y="270652"/>
                  </a:lnTo>
                  <a:lnTo>
                    <a:pt x="358681" y="273415"/>
                  </a:lnTo>
                  <a:lnTo>
                    <a:pt x="353076" y="276215"/>
                  </a:lnTo>
                  <a:lnTo>
                    <a:pt x="347472" y="279050"/>
                  </a:lnTo>
                  <a:lnTo>
                    <a:pt x="341867" y="281924"/>
                  </a:lnTo>
                  <a:lnTo>
                    <a:pt x="336263" y="284835"/>
                  </a:lnTo>
                  <a:lnTo>
                    <a:pt x="330659" y="287785"/>
                  </a:lnTo>
                  <a:lnTo>
                    <a:pt x="325054" y="290775"/>
                  </a:lnTo>
                  <a:lnTo>
                    <a:pt x="319450" y="293806"/>
                  </a:lnTo>
                  <a:lnTo>
                    <a:pt x="313846" y="296877"/>
                  </a:lnTo>
                  <a:lnTo>
                    <a:pt x="308241" y="299991"/>
                  </a:lnTo>
                  <a:lnTo>
                    <a:pt x="302637" y="303147"/>
                  </a:lnTo>
                  <a:lnTo>
                    <a:pt x="297032" y="306346"/>
                  </a:lnTo>
                  <a:lnTo>
                    <a:pt x="291428" y="309590"/>
                  </a:lnTo>
                  <a:lnTo>
                    <a:pt x="285824" y="312879"/>
                  </a:lnTo>
                  <a:lnTo>
                    <a:pt x="280219" y="316213"/>
                  </a:lnTo>
                  <a:lnTo>
                    <a:pt x="274615" y="319594"/>
                  </a:lnTo>
                  <a:lnTo>
                    <a:pt x="269010" y="323022"/>
                  </a:lnTo>
                  <a:lnTo>
                    <a:pt x="263406" y="326498"/>
                  </a:lnTo>
                  <a:lnTo>
                    <a:pt x="257802" y="330022"/>
                  </a:lnTo>
                  <a:lnTo>
                    <a:pt x="252197" y="333595"/>
                  </a:lnTo>
                  <a:lnTo>
                    <a:pt x="246593" y="337218"/>
                  </a:lnTo>
                  <a:lnTo>
                    <a:pt x="240988" y="340891"/>
                  </a:lnTo>
                  <a:lnTo>
                    <a:pt x="235384" y="344615"/>
                  </a:lnTo>
                  <a:lnTo>
                    <a:pt x="229780" y="348391"/>
                  </a:lnTo>
                  <a:lnTo>
                    <a:pt x="224175" y="352218"/>
                  </a:lnTo>
                  <a:lnTo>
                    <a:pt x="218571" y="356098"/>
                  </a:lnTo>
                  <a:lnTo>
                    <a:pt x="212966" y="360031"/>
                  </a:lnTo>
                  <a:lnTo>
                    <a:pt x="207362" y="364016"/>
                  </a:lnTo>
                  <a:lnTo>
                    <a:pt x="201758" y="368055"/>
                  </a:lnTo>
                  <a:lnTo>
                    <a:pt x="196153" y="372148"/>
                  </a:lnTo>
                  <a:lnTo>
                    <a:pt x="190549" y="376294"/>
                  </a:lnTo>
                  <a:lnTo>
                    <a:pt x="184944" y="380494"/>
                  </a:lnTo>
                  <a:lnTo>
                    <a:pt x="179340" y="384748"/>
                  </a:lnTo>
                  <a:lnTo>
                    <a:pt x="173736" y="389055"/>
                  </a:lnTo>
                  <a:lnTo>
                    <a:pt x="168131" y="393416"/>
                  </a:lnTo>
                  <a:lnTo>
                    <a:pt x="162527" y="397830"/>
                  </a:lnTo>
                  <a:lnTo>
                    <a:pt x="156923" y="402296"/>
                  </a:lnTo>
                  <a:lnTo>
                    <a:pt x="151318" y="406815"/>
                  </a:lnTo>
                  <a:lnTo>
                    <a:pt x="145714" y="411385"/>
                  </a:lnTo>
                  <a:lnTo>
                    <a:pt x="140109" y="416005"/>
                  </a:lnTo>
                  <a:lnTo>
                    <a:pt x="134505" y="420675"/>
                  </a:lnTo>
                  <a:lnTo>
                    <a:pt x="128901" y="425394"/>
                  </a:lnTo>
                  <a:lnTo>
                    <a:pt x="123296" y="430160"/>
                  </a:lnTo>
                  <a:lnTo>
                    <a:pt x="117692" y="434971"/>
                  </a:lnTo>
                  <a:lnTo>
                    <a:pt x="112087" y="439827"/>
                  </a:lnTo>
                  <a:lnTo>
                    <a:pt x="106483" y="444725"/>
                  </a:lnTo>
                  <a:lnTo>
                    <a:pt x="100879" y="449664"/>
                  </a:lnTo>
                  <a:lnTo>
                    <a:pt x="95274" y="454640"/>
                  </a:lnTo>
                  <a:lnTo>
                    <a:pt x="89670" y="459653"/>
                  </a:lnTo>
                  <a:lnTo>
                    <a:pt x="84065" y="464698"/>
                  </a:lnTo>
                  <a:lnTo>
                    <a:pt x="78461" y="469775"/>
                  </a:lnTo>
                  <a:lnTo>
                    <a:pt x="72857" y="474878"/>
                  </a:lnTo>
                  <a:lnTo>
                    <a:pt x="67252" y="480006"/>
                  </a:lnTo>
                  <a:lnTo>
                    <a:pt x="61648" y="485155"/>
                  </a:lnTo>
                  <a:lnTo>
                    <a:pt x="56043" y="490321"/>
                  </a:lnTo>
                  <a:lnTo>
                    <a:pt x="50439" y="495501"/>
                  </a:lnTo>
                  <a:lnTo>
                    <a:pt x="44835" y="500690"/>
                  </a:lnTo>
                  <a:lnTo>
                    <a:pt x="39230" y="505885"/>
                  </a:lnTo>
                  <a:lnTo>
                    <a:pt x="33626" y="511081"/>
                  </a:lnTo>
                  <a:lnTo>
                    <a:pt x="28021" y="516273"/>
                  </a:lnTo>
                  <a:lnTo>
                    <a:pt x="22417" y="521458"/>
                  </a:lnTo>
                  <a:lnTo>
                    <a:pt x="16813" y="526629"/>
                  </a:lnTo>
                  <a:lnTo>
                    <a:pt x="11208" y="531784"/>
                  </a:lnTo>
                  <a:lnTo>
                    <a:pt x="5604" y="536915"/>
                  </a:lnTo>
                  <a:lnTo>
                    <a:pt x="0" y="542019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644151" y="2083687"/>
              <a:ext cx="1883076" cy="540517"/>
            </a:xfrm>
            <a:custGeom>
              <a:avLst/>
              <a:pathLst>
                <a:path w="1883076" h="540517">
                  <a:moveTo>
                    <a:pt x="0" y="540517"/>
                  </a:moveTo>
                  <a:lnTo>
                    <a:pt x="5604" y="535353"/>
                  </a:lnTo>
                  <a:lnTo>
                    <a:pt x="11208" y="530161"/>
                  </a:lnTo>
                  <a:lnTo>
                    <a:pt x="16813" y="524946"/>
                  </a:lnTo>
                  <a:lnTo>
                    <a:pt x="22417" y="519711"/>
                  </a:lnTo>
                  <a:lnTo>
                    <a:pt x="28021" y="514464"/>
                  </a:lnTo>
                  <a:lnTo>
                    <a:pt x="33626" y="509207"/>
                  </a:lnTo>
                  <a:lnTo>
                    <a:pt x="39230" y="503946"/>
                  </a:lnTo>
                  <a:lnTo>
                    <a:pt x="44835" y="498685"/>
                  </a:lnTo>
                  <a:lnTo>
                    <a:pt x="50439" y="493430"/>
                  </a:lnTo>
                  <a:lnTo>
                    <a:pt x="56043" y="488183"/>
                  </a:lnTo>
                  <a:lnTo>
                    <a:pt x="61648" y="482948"/>
                  </a:lnTo>
                  <a:lnTo>
                    <a:pt x="67252" y="477731"/>
                  </a:lnTo>
                  <a:lnTo>
                    <a:pt x="72857" y="472534"/>
                  </a:lnTo>
                  <a:lnTo>
                    <a:pt x="78461" y="467361"/>
                  </a:lnTo>
                  <a:lnTo>
                    <a:pt x="84065" y="462215"/>
                  </a:lnTo>
                  <a:lnTo>
                    <a:pt x="89670" y="457098"/>
                  </a:lnTo>
                  <a:lnTo>
                    <a:pt x="95274" y="452015"/>
                  </a:lnTo>
                  <a:lnTo>
                    <a:pt x="100879" y="446967"/>
                  </a:lnTo>
                  <a:lnTo>
                    <a:pt x="106483" y="441957"/>
                  </a:lnTo>
                  <a:lnTo>
                    <a:pt x="112087" y="436987"/>
                  </a:lnTo>
                  <a:lnTo>
                    <a:pt x="117692" y="432059"/>
                  </a:lnTo>
                  <a:lnTo>
                    <a:pt x="123296" y="427176"/>
                  </a:lnTo>
                  <a:lnTo>
                    <a:pt x="128901" y="422337"/>
                  </a:lnTo>
                  <a:lnTo>
                    <a:pt x="134505" y="417546"/>
                  </a:lnTo>
                  <a:lnTo>
                    <a:pt x="140109" y="412804"/>
                  </a:lnTo>
                  <a:lnTo>
                    <a:pt x="145714" y="408111"/>
                  </a:lnTo>
                  <a:lnTo>
                    <a:pt x="151318" y="403468"/>
                  </a:lnTo>
                  <a:lnTo>
                    <a:pt x="156923" y="398877"/>
                  </a:lnTo>
                  <a:lnTo>
                    <a:pt x="162527" y="394338"/>
                  </a:lnTo>
                  <a:lnTo>
                    <a:pt x="168131" y="389852"/>
                  </a:lnTo>
                  <a:lnTo>
                    <a:pt x="173736" y="385419"/>
                  </a:lnTo>
                  <a:lnTo>
                    <a:pt x="179340" y="381040"/>
                  </a:lnTo>
                  <a:lnTo>
                    <a:pt x="184944" y="376714"/>
                  </a:lnTo>
                  <a:lnTo>
                    <a:pt x="190549" y="372443"/>
                  </a:lnTo>
                  <a:lnTo>
                    <a:pt x="196153" y="368225"/>
                  </a:lnTo>
                  <a:lnTo>
                    <a:pt x="201758" y="364062"/>
                  </a:lnTo>
                  <a:lnTo>
                    <a:pt x="207362" y="359952"/>
                  </a:lnTo>
                  <a:lnTo>
                    <a:pt x="212966" y="355897"/>
                  </a:lnTo>
                  <a:lnTo>
                    <a:pt x="218571" y="351894"/>
                  </a:lnTo>
                  <a:lnTo>
                    <a:pt x="224175" y="347945"/>
                  </a:lnTo>
                  <a:lnTo>
                    <a:pt x="229780" y="344049"/>
                  </a:lnTo>
                  <a:lnTo>
                    <a:pt x="235384" y="340205"/>
                  </a:lnTo>
                  <a:lnTo>
                    <a:pt x="240988" y="336413"/>
                  </a:lnTo>
                  <a:lnTo>
                    <a:pt x="246593" y="332672"/>
                  </a:lnTo>
                  <a:lnTo>
                    <a:pt x="252197" y="328983"/>
                  </a:lnTo>
                  <a:lnTo>
                    <a:pt x="257802" y="325343"/>
                  </a:lnTo>
                  <a:lnTo>
                    <a:pt x="263406" y="321753"/>
                  </a:lnTo>
                  <a:lnTo>
                    <a:pt x="269010" y="318213"/>
                  </a:lnTo>
                  <a:lnTo>
                    <a:pt x="274615" y="314721"/>
                  </a:lnTo>
                  <a:lnTo>
                    <a:pt x="280219" y="311276"/>
                  </a:lnTo>
                  <a:lnTo>
                    <a:pt x="285824" y="307879"/>
                  </a:lnTo>
                  <a:lnTo>
                    <a:pt x="291428" y="304528"/>
                  </a:lnTo>
                  <a:lnTo>
                    <a:pt x="297032" y="301223"/>
                  </a:lnTo>
                  <a:lnTo>
                    <a:pt x="302637" y="297963"/>
                  </a:lnTo>
                  <a:lnTo>
                    <a:pt x="308241" y="294747"/>
                  </a:lnTo>
                  <a:lnTo>
                    <a:pt x="313846" y="291575"/>
                  </a:lnTo>
                  <a:lnTo>
                    <a:pt x="319450" y="288445"/>
                  </a:lnTo>
                  <a:lnTo>
                    <a:pt x="325054" y="285357"/>
                  </a:lnTo>
                  <a:lnTo>
                    <a:pt x="330659" y="282311"/>
                  </a:lnTo>
                  <a:lnTo>
                    <a:pt x="336263" y="279306"/>
                  </a:lnTo>
                  <a:lnTo>
                    <a:pt x="341867" y="276340"/>
                  </a:lnTo>
                  <a:lnTo>
                    <a:pt x="347472" y="273413"/>
                  </a:lnTo>
                  <a:lnTo>
                    <a:pt x="353076" y="270525"/>
                  </a:lnTo>
                  <a:lnTo>
                    <a:pt x="358681" y="267675"/>
                  </a:lnTo>
                  <a:lnTo>
                    <a:pt x="364285" y="264862"/>
                  </a:lnTo>
                  <a:lnTo>
                    <a:pt x="369889" y="262084"/>
                  </a:lnTo>
                  <a:lnTo>
                    <a:pt x="375494" y="259343"/>
                  </a:lnTo>
                  <a:lnTo>
                    <a:pt x="381098" y="256636"/>
                  </a:lnTo>
                  <a:lnTo>
                    <a:pt x="386703" y="253964"/>
                  </a:lnTo>
                  <a:lnTo>
                    <a:pt x="392307" y="251325"/>
                  </a:lnTo>
                  <a:lnTo>
                    <a:pt x="397911" y="248718"/>
                  </a:lnTo>
                  <a:lnTo>
                    <a:pt x="403516" y="246144"/>
                  </a:lnTo>
                  <a:lnTo>
                    <a:pt x="409120" y="243602"/>
                  </a:lnTo>
                  <a:lnTo>
                    <a:pt x="414725" y="241090"/>
                  </a:lnTo>
                  <a:lnTo>
                    <a:pt x="420329" y="238609"/>
                  </a:lnTo>
                  <a:lnTo>
                    <a:pt x="425933" y="236157"/>
                  </a:lnTo>
                  <a:lnTo>
                    <a:pt x="431538" y="233735"/>
                  </a:lnTo>
                  <a:lnTo>
                    <a:pt x="437142" y="231340"/>
                  </a:lnTo>
                  <a:lnTo>
                    <a:pt x="442747" y="228974"/>
                  </a:lnTo>
                  <a:lnTo>
                    <a:pt x="448351" y="226635"/>
                  </a:lnTo>
                  <a:lnTo>
                    <a:pt x="453955" y="224322"/>
                  </a:lnTo>
                  <a:lnTo>
                    <a:pt x="459560" y="222035"/>
                  </a:lnTo>
                  <a:lnTo>
                    <a:pt x="465164" y="219774"/>
                  </a:lnTo>
                  <a:lnTo>
                    <a:pt x="470769" y="217538"/>
                  </a:lnTo>
                  <a:lnTo>
                    <a:pt x="476373" y="215326"/>
                  </a:lnTo>
                  <a:lnTo>
                    <a:pt x="481977" y="213138"/>
                  </a:lnTo>
                  <a:lnTo>
                    <a:pt x="487582" y="210973"/>
                  </a:lnTo>
                  <a:lnTo>
                    <a:pt x="493186" y="208831"/>
                  </a:lnTo>
                  <a:lnTo>
                    <a:pt x="498790" y="206711"/>
                  </a:lnTo>
                  <a:lnTo>
                    <a:pt x="504395" y="204613"/>
                  </a:lnTo>
                  <a:lnTo>
                    <a:pt x="509999" y="202536"/>
                  </a:lnTo>
                  <a:lnTo>
                    <a:pt x="515604" y="200480"/>
                  </a:lnTo>
                  <a:lnTo>
                    <a:pt x="521208" y="198444"/>
                  </a:lnTo>
                  <a:lnTo>
                    <a:pt x="526812" y="196428"/>
                  </a:lnTo>
                  <a:lnTo>
                    <a:pt x="532417" y="194431"/>
                  </a:lnTo>
                  <a:lnTo>
                    <a:pt x="538021" y="192454"/>
                  </a:lnTo>
                  <a:lnTo>
                    <a:pt x="543626" y="190494"/>
                  </a:lnTo>
                  <a:lnTo>
                    <a:pt x="549230" y="188553"/>
                  </a:lnTo>
                  <a:lnTo>
                    <a:pt x="554834" y="186629"/>
                  </a:lnTo>
                  <a:lnTo>
                    <a:pt x="560439" y="184722"/>
                  </a:lnTo>
                  <a:lnTo>
                    <a:pt x="566043" y="182832"/>
                  </a:lnTo>
                  <a:lnTo>
                    <a:pt x="571648" y="180958"/>
                  </a:lnTo>
                  <a:lnTo>
                    <a:pt x="577252" y="179099"/>
                  </a:lnTo>
                  <a:lnTo>
                    <a:pt x="582856" y="177256"/>
                  </a:lnTo>
                  <a:lnTo>
                    <a:pt x="588461" y="175429"/>
                  </a:lnTo>
                  <a:lnTo>
                    <a:pt x="594065" y="173615"/>
                  </a:lnTo>
                  <a:lnTo>
                    <a:pt x="599670" y="171816"/>
                  </a:lnTo>
                  <a:lnTo>
                    <a:pt x="605274" y="170031"/>
                  </a:lnTo>
                  <a:lnTo>
                    <a:pt x="610878" y="168259"/>
                  </a:lnTo>
                  <a:lnTo>
                    <a:pt x="616483" y="166501"/>
                  </a:lnTo>
                  <a:lnTo>
                    <a:pt x="622087" y="164755"/>
                  </a:lnTo>
                  <a:lnTo>
                    <a:pt x="627692" y="163021"/>
                  </a:lnTo>
                  <a:lnTo>
                    <a:pt x="633296" y="161299"/>
                  </a:lnTo>
                  <a:lnTo>
                    <a:pt x="638900" y="159589"/>
                  </a:lnTo>
                  <a:lnTo>
                    <a:pt x="644505" y="157891"/>
                  </a:lnTo>
                  <a:lnTo>
                    <a:pt x="650109" y="156203"/>
                  </a:lnTo>
                  <a:lnTo>
                    <a:pt x="655713" y="154526"/>
                  </a:lnTo>
                  <a:lnTo>
                    <a:pt x="661318" y="152859"/>
                  </a:lnTo>
                  <a:lnTo>
                    <a:pt x="666922" y="151202"/>
                  </a:lnTo>
                  <a:lnTo>
                    <a:pt x="672527" y="149555"/>
                  </a:lnTo>
                  <a:lnTo>
                    <a:pt x="678131" y="147917"/>
                  </a:lnTo>
                  <a:lnTo>
                    <a:pt x="683735" y="146288"/>
                  </a:lnTo>
                  <a:lnTo>
                    <a:pt x="689340" y="144668"/>
                  </a:lnTo>
                  <a:lnTo>
                    <a:pt x="694944" y="143057"/>
                  </a:lnTo>
                  <a:lnTo>
                    <a:pt x="700549" y="141454"/>
                  </a:lnTo>
                  <a:lnTo>
                    <a:pt x="706153" y="139858"/>
                  </a:lnTo>
                  <a:lnTo>
                    <a:pt x="711757" y="138271"/>
                  </a:lnTo>
                  <a:lnTo>
                    <a:pt x="717362" y="136691"/>
                  </a:lnTo>
                  <a:lnTo>
                    <a:pt x="722966" y="135118"/>
                  </a:lnTo>
                  <a:lnTo>
                    <a:pt x="728571" y="133552"/>
                  </a:lnTo>
                  <a:lnTo>
                    <a:pt x="734175" y="131994"/>
                  </a:lnTo>
                  <a:lnTo>
                    <a:pt x="739779" y="130441"/>
                  </a:lnTo>
                  <a:lnTo>
                    <a:pt x="745384" y="128895"/>
                  </a:lnTo>
                  <a:lnTo>
                    <a:pt x="750988" y="127356"/>
                  </a:lnTo>
                  <a:lnTo>
                    <a:pt x="756593" y="125822"/>
                  </a:lnTo>
                  <a:lnTo>
                    <a:pt x="762197" y="124295"/>
                  </a:lnTo>
                  <a:lnTo>
                    <a:pt x="767801" y="122773"/>
                  </a:lnTo>
                  <a:lnTo>
                    <a:pt x="773406" y="121257"/>
                  </a:lnTo>
                  <a:lnTo>
                    <a:pt x="779010" y="119746"/>
                  </a:lnTo>
                  <a:lnTo>
                    <a:pt x="784615" y="118241"/>
                  </a:lnTo>
                  <a:lnTo>
                    <a:pt x="790219" y="116741"/>
                  </a:lnTo>
                  <a:lnTo>
                    <a:pt x="795823" y="115246"/>
                  </a:lnTo>
                  <a:lnTo>
                    <a:pt x="801428" y="113756"/>
                  </a:lnTo>
                  <a:lnTo>
                    <a:pt x="807032" y="112272"/>
                  </a:lnTo>
                  <a:lnTo>
                    <a:pt x="812636" y="110793"/>
                  </a:lnTo>
                  <a:lnTo>
                    <a:pt x="818241" y="109318"/>
                  </a:lnTo>
                  <a:lnTo>
                    <a:pt x="823845" y="107849"/>
                  </a:lnTo>
                  <a:lnTo>
                    <a:pt x="829450" y="106385"/>
                  </a:lnTo>
                  <a:lnTo>
                    <a:pt x="835054" y="104926"/>
                  </a:lnTo>
                  <a:lnTo>
                    <a:pt x="840658" y="103473"/>
                  </a:lnTo>
                  <a:lnTo>
                    <a:pt x="846263" y="102024"/>
                  </a:lnTo>
                  <a:lnTo>
                    <a:pt x="851867" y="100581"/>
                  </a:lnTo>
                  <a:lnTo>
                    <a:pt x="857472" y="99144"/>
                  </a:lnTo>
                  <a:lnTo>
                    <a:pt x="863076" y="97712"/>
                  </a:lnTo>
                  <a:lnTo>
                    <a:pt x="868680" y="96286"/>
                  </a:lnTo>
                  <a:lnTo>
                    <a:pt x="874285" y="94865"/>
                  </a:lnTo>
                  <a:lnTo>
                    <a:pt x="879889" y="93451"/>
                  </a:lnTo>
                  <a:lnTo>
                    <a:pt x="885494" y="92043"/>
                  </a:lnTo>
                  <a:lnTo>
                    <a:pt x="891098" y="90641"/>
                  </a:lnTo>
                  <a:lnTo>
                    <a:pt x="896702" y="89246"/>
                  </a:lnTo>
                  <a:lnTo>
                    <a:pt x="902307" y="87857"/>
                  </a:lnTo>
                  <a:lnTo>
                    <a:pt x="907911" y="86476"/>
                  </a:lnTo>
                  <a:lnTo>
                    <a:pt x="913516" y="85102"/>
                  </a:lnTo>
                  <a:lnTo>
                    <a:pt x="919120" y="83736"/>
                  </a:lnTo>
                  <a:lnTo>
                    <a:pt x="924724" y="82378"/>
                  </a:lnTo>
                  <a:lnTo>
                    <a:pt x="930329" y="81028"/>
                  </a:lnTo>
                  <a:lnTo>
                    <a:pt x="935933" y="79686"/>
                  </a:lnTo>
                  <a:lnTo>
                    <a:pt x="941538" y="78353"/>
                  </a:lnTo>
                  <a:lnTo>
                    <a:pt x="947142" y="77030"/>
                  </a:lnTo>
                  <a:lnTo>
                    <a:pt x="952746" y="75715"/>
                  </a:lnTo>
                  <a:lnTo>
                    <a:pt x="958351" y="74411"/>
                  </a:lnTo>
                  <a:lnTo>
                    <a:pt x="963955" y="73116"/>
                  </a:lnTo>
                  <a:lnTo>
                    <a:pt x="969559" y="71832"/>
                  </a:lnTo>
                  <a:lnTo>
                    <a:pt x="975164" y="70559"/>
                  </a:lnTo>
                  <a:lnTo>
                    <a:pt x="980768" y="69297"/>
                  </a:lnTo>
                  <a:lnTo>
                    <a:pt x="986373" y="68046"/>
                  </a:lnTo>
                  <a:lnTo>
                    <a:pt x="991977" y="66807"/>
                  </a:lnTo>
                  <a:lnTo>
                    <a:pt x="997581" y="65580"/>
                  </a:lnTo>
                  <a:lnTo>
                    <a:pt x="1003186" y="64366"/>
                  </a:lnTo>
                  <a:lnTo>
                    <a:pt x="1008790" y="63164"/>
                  </a:lnTo>
                  <a:lnTo>
                    <a:pt x="1014395" y="61975"/>
                  </a:lnTo>
                  <a:lnTo>
                    <a:pt x="1019999" y="60800"/>
                  </a:lnTo>
                  <a:lnTo>
                    <a:pt x="1025603" y="59638"/>
                  </a:lnTo>
                  <a:lnTo>
                    <a:pt x="1031208" y="58491"/>
                  </a:lnTo>
                  <a:lnTo>
                    <a:pt x="1036812" y="57357"/>
                  </a:lnTo>
                  <a:lnTo>
                    <a:pt x="1042417" y="56238"/>
                  </a:lnTo>
                  <a:lnTo>
                    <a:pt x="1048021" y="55134"/>
                  </a:lnTo>
                  <a:lnTo>
                    <a:pt x="1053625" y="54044"/>
                  </a:lnTo>
                  <a:lnTo>
                    <a:pt x="1059230" y="52970"/>
                  </a:lnTo>
                  <a:lnTo>
                    <a:pt x="1064834" y="51911"/>
                  </a:lnTo>
                  <a:lnTo>
                    <a:pt x="1070439" y="50868"/>
                  </a:lnTo>
                  <a:lnTo>
                    <a:pt x="1076043" y="49841"/>
                  </a:lnTo>
                  <a:lnTo>
                    <a:pt x="1081647" y="48829"/>
                  </a:lnTo>
                  <a:lnTo>
                    <a:pt x="1087252" y="47833"/>
                  </a:lnTo>
                  <a:lnTo>
                    <a:pt x="1092856" y="46854"/>
                  </a:lnTo>
                  <a:lnTo>
                    <a:pt x="1098461" y="45891"/>
                  </a:lnTo>
                  <a:lnTo>
                    <a:pt x="1104065" y="44944"/>
                  </a:lnTo>
                  <a:lnTo>
                    <a:pt x="1109669" y="44013"/>
                  </a:lnTo>
                  <a:lnTo>
                    <a:pt x="1115274" y="43099"/>
                  </a:lnTo>
                  <a:lnTo>
                    <a:pt x="1120878" y="42202"/>
                  </a:lnTo>
                  <a:lnTo>
                    <a:pt x="1126482" y="41321"/>
                  </a:lnTo>
                  <a:lnTo>
                    <a:pt x="1132087" y="40456"/>
                  </a:lnTo>
                  <a:lnTo>
                    <a:pt x="1137691" y="39608"/>
                  </a:lnTo>
                  <a:lnTo>
                    <a:pt x="1143296" y="38776"/>
                  </a:lnTo>
                  <a:lnTo>
                    <a:pt x="1148900" y="37960"/>
                  </a:lnTo>
                  <a:lnTo>
                    <a:pt x="1154504" y="37161"/>
                  </a:lnTo>
                  <a:lnTo>
                    <a:pt x="1160109" y="36378"/>
                  </a:lnTo>
                  <a:lnTo>
                    <a:pt x="1165713" y="35611"/>
                  </a:lnTo>
                  <a:lnTo>
                    <a:pt x="1171318" y="34860"/>
                  </a:lnTo>
                  <a:lnTo>
                    <a:pt x="1176922" y="34125"/>
                  </a:lnTo>
                  <a:lnTo>
                    <a:pt x="1182526" y="33405"/>
                  </a:lnTo>
                  <a:lnTo>
                    <a:pt x="1188131" y="32701"/>
                  </a:lnTo>
                  <a:lnTo>
                    <a:pt x="1193735" y="32012"/>
                  </a:lnTo>
                  <a:lnTo>
                    <a:pt x="1199340" y="31338"/>
                  </a:lnTo>
                  <a:lnTo>
                    <a:pt x="1204944" y="30680"/>
                  </a:lnTo>
                  <a:lnTo>
                    <a:pt x="1210548" y="30035"/>
                  </a:lnTo>
                  <a:lnTo>
                    <a:pt x="1216153" y="29406"/>
                  </a:lnTo>
                  <a:lnTo>
                    <a:pt x="1221757" y="28790"/>
                  </a:lnTo>
                  <a:lnTo>
                    <a:pt x="1227362" y="28188"/>
                  </a:lnTo>
                  <a:lnTo>
                    <a:pt x="1232966" y="27599"/>
                  </a:lnTo>
                  <a:lnTo>
                    <a:pt x="1238570" y="27024"/>
                  </a:lnTo>
                  <a:lnTo>
                    <a:pt x="1244175" y="26461"/>
                  </a:lnTo>
                  <a:lnTo>
                    <a:pt x="1249779" y="25911"/>
                  </a:lnTo>
                  <a:lnTo>
                    <a:pt x="1255384" y="25373"/>
                  </a:lnTo>
                  <a:lnTo>
                    <a:pt x="1260988" y="24846"/>
                  </a:lnTo>
                  <a:lnTo>
                    <a:pt x="1266592" y="24331"/>
                  </a:lnTo>
                  <a:lnTo>
                    <a:pt x="1272197" y="23826"/>
                  </a:lnTo>
                  <a:lnTo>
                    <a:pt x="1277801" y="23332"/>
                  </a:lnTo>
                  <a:lnTo>
                    <a:pt x="1283406" y="22848"/>
                  </a:lnTo>
                  <a:lnTo>
                    <a:pt x="1289010" y="22375"/>
                  </a:lnTo>
                  <a:lnTo>
                    <a:pt x="1294614" y="21910"/>
                  </a:lnTo>
                  <a:lnTo>
                    <a:pt x="1300219" y="21454"/>
                  </a:lnTo>
                  <a:lnTo>
                    <a:pt x="1305823" y="21007"/>
                  </a:lnTo>
                  <a:lnTo>
                    <a:pt x="1311427" y="20568"/>
                  </a:lnTo>
                  <a:lnTo>
                    <a:pt x="1317032" y="20137"/>
                  </a:lnTo>
                  <a:lnTo>
                    <a:pt x="1322636" y="19713"/>
                  </a:lnTo>
                  <a:lnTo>
                    <a:pt x="1328241" y="19296"/>
                  </a:lnTo>
                  <a:lnTo>
                    <a:pt x="1333845" y="18886"/>
                  </a:lnTo>
                  <a:lnTo>
                    <a:pt x="1339449" y="18481"/>
                  </a:lnTo>
                  <a:lnTo>
                    <a:pt x="1345054" y="18082"/>
                  </a:lnTo>
                  <a:lnTo>
                    <a:pt x="1350658" y="17688"/>
                  </a:lnTo>
                  <a:lnTo>
                    <a:pt x="1356263" y="17298"/>
                  </a:lnTo>
                  <a:lnTo>
                    <a:pt x="1361867" y="16913"/>
                  </a:lnTo>
                  <a:lnTo>
                    <a:pt x="1367471" y="16531"/>
                  </a:lnTo>
                  <a:lnTo>
                    <a:pt x="1373076" y="16153"/>
                  </a:lnTo>
                  <a:lnTo>
                    <a:pt x="1378680" y="15777"/>
                  </a:lnTo>
                  <a:lnTo>
                    <a:pt x="1384285" y="15404"/>
                  </a:lnTo>
                  <a:lnTo>
                    <a:pt x="1389889" y="15032"/>
                  </a:lnTo>
                  <a:lnTo>
                    <a:pt x="1395493" y="14662"/>
                  </a:lnTo>
                  <a:lnTo>
                    <a:pt x="1401098" y="14294"/>
                  </a:lnTo>
                  <a:lnTo>
                    <a:pt x="1406702" y="13925"/>
                  </a:lnTo>
                  <a:lnTo>
                    <a:pt x="1412307" y="13558"/>
                  </a:lnTo>
                  <a:lnTo>
                    <a:pt x="1417911" y="13190"/>
                  </a:lnTo>
                  <a:lnTo>
                    <a:pt x="1423515" y="12822"/>
                  </a:lnTo>
                  <a:lnTo>
                    <a:pt x="1429120" y="12454"/>
                  </a:lnTo>
                  <a:lnTo>
                    <a:pt x="1434724" y="12085"/>
                  </a:lnTo>
                  <a:lnTo>
                    <a:pt x="1440329" y="11715"/>
                  </a:lnTo>
                  <a:lnTo>
                    <a:pt x="1445933" y="11345"/>
                  </a:lnTo>
                  <a:lnTo>
                    <a:pt x="1451537" y="10974"/>
                  </a:lnTo>
                  <a:lnTo>
                    <a:pt x="1457142" y="10603"/>
                  </a:lnTo>
                  <a:lnTo>
                    <a:pt x="1462746" y="10231"/>
                  </a:lnTo>
                  <a:lnTo>
                    <a:pt x="1468350" y="9859"/>
                  </a:lnTo>
                  <a:lnTo>
                    <a:pt x="1473955" y="9487"/>
                  </a:lnTo>
                  <a:lnTo>
                    <a:pt x="1479559" y="9116"/>
                  </a:lnTo>
                  <a:lnTo>
                    <a:pt x="1485164" y="8746"/>
                  </a:lnTo>
                  <a:lnTo>
                    <a:pt x="1490768" y="8377"/>
                  </a:lnTo>
                  <a:lnTo>
                    <a:pt x="1496372" y="8011"/>
                  </a:lnTo>
                  <a:lnTo>
                    <a:pt x="1501977" y="7649"/>
                  </a:lnTo>
                  <a:lnTo>
                    <a:pt x="1507581" y="7290"/>
                  </a:lnTo>
                  <a:lnTo>
                    <a:pt x="1513186" y="6936"/>
                  </a:lnTo>
                  <a:lnTo>
                    <a:pt x="1518790" y="6587"/>
                  </a:lnTo>
                  <a:lnTo>
                    <a:pt x="1524394" y="6244"/>
                  </a:lnTo>
                  <a:lnTo>
                    <a:pt x="1529999" y="5909"/>
                  </a:lnTo>
                  <a:lnTo>
                    <a:pt x="1535603" y="5581"/>
                  </a:lnTo>
                  <a:lnTo>
                    <a:pt x="1541208" y="5262"/>
                  </a:lnTo>
                  <a:lnTo>
                    <a:pt x="1546812" y="4952"/>
                  </a:lnTo>
                  <a:lnTo>
                    <a:pt x="1552416" y="4652"/>
                  </a:lnTo>
                  <a:lnTo>
                    <a:pt x="1558021" y="4363"/>
                  </a:lnTo>
                  <a:lnTo>
                    <a:pt x="1563625" y="4084"/>
                  </a:lnTo>
                  <a:lnTo>
                    <a:pt x="1569230" y="3817"/>
                  </a:lnTo>
                  <a:lnTo>
                    <a:pt x="1574834" y="3561"/>
                  </a:lnTo>
                  <a:lnTo>
                    <a:pt x="1580438" y="3317"/>
                  </a:lnTo>
                  <a:lnTo>
                    <a:pt x="1586043" y="3085"/>
                  </a:lnTo>
                  <a:lnTo>
                    <a:pt x="1591647" y="2865"/>
                  </a:lnTo>
                  <a:lnTo>
                    <a:pt x="1597252" y="2657"/>
                  </a:lnTo>
                  <a:lnTo>
                    <a:pt x="1602856" y="2460"/>
                  </a:lnTo>
                  <a:lnTo>
                    <a:pt x="1608460" y="2275"/>
                  </a:lnTo>
                  <a:lnTo>
                    <a:pt x="1614065" y="2101"/>
                  </a:lnTo>
                  <a:lnTo>
                    <a:pt x="1619669" y="1937"/>
                  </a:lnTo>
                  <a:lnTo>
                    <a:pt x="1625273" y="1785"/>
                  </a:lnTo>
                  <a:lnTo>
                    <a:pt x="1630878" y="1642"/>
                  </a:lnTo>
                  <a:lnTo>
                    <a:pt x="1636482" y="1509"/>
                  </a:lnTo>
                  <a:lnTo>
                    <a:pt x="1642087" y="1386"/>
                  </a:lnTo>
                  <a:lnTo>
                    <a:pt x="1647691" y="1271"/>
                  </a:lnTo>
                  <a:lnTo>
                    <a:pt x="1653295" y="1165"/>
                  </a:lnTo>
                  <a:lnTo>
                    <a:pt x="1658900" y="1067"/>
                  </a:lnTo>
                  <a:lnTo>
                    <a:pt x="1664504" y="976"/>
                  </a:lnTo>
                  <a:lnTo>
                    <a:pt x="1670109" y="892"/>
                  </a:lnTo>
                  <a:lnTo>
                    <a:pt x="1675713" y="815"/>
                  </a:lnTo>
                  <a:lnTo>
                    <a:pt x="1681317" y="744"/>
                  </a:lnTo>
                  <a:lnTo>
                    <a:pt x="1686922" y="679"/>
                  </a:lnTo>
                  <a:lnTo>
                    <a:pt x="1692526" y="619"/>
                  </a:lnTo>
                  <a:lnTo>
                    <a:pt x="1698131" y="564"/>
                  </a:lnTo>
                  <a:lnTo>
                    <a:pt x="1703735" y="514"/>
                  </a:lnTo>
                  <a:lnTo>
                    <a:pt x="1709339" y="468"/>
                  </a:lnTo>
                  <a:lnTo>
                    <a:pt x="1714944" y="426"/>
                  </a:lnTo>
                  <a:lnTo>
                    <a:pt x="1720548" y="387"/>
                  </a:lnTo>
                  <a:lnTo>
                    <a:pt x="1726153" y="352"/>
                  </a:lnTo>
                  <a:lnTo>
                    <a:pt x="1731757" y="319"/>
                  </a:lnTo>
                  <a:lnTo>
                    <a:pt x="1737361" y="290"/>
                  </a:lnTo>
                  <a:lnTo>
                    <a:pt x="1742966" y="263"/>
                  </a:lnTo>
                  <a:lnTo>
                    <a:pt x="1748570" y="238"/>
                  </a:lnTo>
                  <a:lnTo>
                    <a:pt x="1754175" y="215"/>
                  </a:lnTo>
                  <a:lnTo>
                    <a:pt x="1759779" y="195"/>
                  </a:lnTo>
                  <a:lnTo>
                    <a:pt x="1765383" y="176"/>
                  </a:lnTo>
                  <a:lnTo>
                    <a:pt x="1770988" y="159"/>
                  </a:lnTo>
                  <a:lnTo>
                    <a:pt x="1776592" y="143"/>
                  </a:lnTo>
                  <a:lnTo>
                    <a:pt x="1782196" y="128"/>
                  </a:lnTo>
                  <a:lnTo>
                    <a:pt x="1787801" y="115"/>
                  </a:lnTo>
                  <a:lnTo>
                    <a:pt x="1793405" y="103"/>
                  </a:lnTo>
                  <a:lnTo>
                    <a:pt x="1799010" y="91"/>
                  </a:lnTo>
                  <a:lnTo>
                    <a:pt x="1804614" y="81"/>
                  </a:lnTo>
                  <a:lnTo>
                    <a:pt x="1810218" y="72"/>
                  </a:lnTo>
                  <a:lnTo>
                    <a:pt x="1815823" y="63"/>
                  </a:lnTo>
                  <a:lnTo>
                    <a:pt x="1821427" y="55"/>
                  </a:lnTo>
                  <a:lnTo>
                    <a:pt x="1827032" y="48"/>
                  </a:lnTo>
                  <a:lnTo>
                    <a:pt x="1832636" y="41"/>
                  </a:lnTo>
                  <a:lnTo>
                    <a:pt x="1838240" y="35"/>
                  </a:lnTo>
                  <a:lnTo>
                    <a:pt x="1843845" y="29"/>
                  </a:lnTo>
                  <a:lnTo>
                    <a:pt x="1849449" y="24"/>
                  </a:lnTo>
                  <a:lnTo>
                    <a:pt x="1855054" y="19"/>
                  </a:lnTo>
                  <a:lnTo>
                    <a:pt x="1860658" y="14"/>
                  </a:lnTo>
                  <a:lnTo>
                    <a:pt x="1866262" y="10"/>
                  </a:lnTo>
                  <a:lnTo>
                    <a:pt x="1871867" y="6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644151" y="2083687"/>
              <a:ext cx="1883076" cy="547154"/>
            </a:xfrm>
            <a:custGeom>
              <a:avLst/>
              <a:pathLst>
                <a:path w="1883076" h="547154">
                  <a:moveTo>
                    <a:pt x="0" y="542019"/>
                  </a:moveTo>
                  <a:lnTo>
                    <a:pt x="5604" y="536915"/>
                  </a:lnTo>
                  <a:lnTo>
                    <a:pt x="11208" y="531783"/>
                  </a:lnTo>
                  <a:lnTo>
                    <a:pt x="16813" y="526629"/>
                  </a:lnTo>
                  <a:lnTo>
                    <a:pt x="22417" y="521457"/>
                  </a:lnTo>
                  <a:lnTo>
                    <a:pt x="28021" y="516273"/>
                  </a:lnTo>
                  <a:lnTo>
                    <a:pt x="33626" y="511080"/>
                  </a:lnTo>
                  <a:lnTo>
                    <a:pt x="39230" y="505884"/>
                  </a:lnTo>
                  <a:lnTo>
                    <a:pt x="44835" y="500690"/>
                  </a:lnTo>
                  <a:lnTo>
                    <a:pt x="50439" y="495500"/>
                  </a:lnTo>
                  <a:lnTo>
                    <a:pt x="56043" y="490321"/>
                  </a:lnTo>
                  <a:lnTo>
                    <a:pt x="61648" y="485155"/>
                  </a:lnTo>
                  <a:lnTo>
                    <a:pt x="67252" y="480006"/>
                  </a:lnTo>
                  <a:lnTo>
                    <a:pt x="72857" y="474878"/>
                  </a:lnTo>
                  <a:lnTo>
                    <a:pt x="78461" y="469774"/>
                  </a:lnTo>
                  <a:lnTo>
                    <a:pt x="84065" y="464698"/>
                  </a:lnTo>
                  <a:lnTo>
                    <a:pt x="89670" y="459653"/>
                  </a:lnTo>
                  <a:lnTo>
                    <a:pt x="95274" y="454640"/>
                  </a:lnTo>
                  <a:lnTo>
                    <a:pt x="100879" y="449664"/>
                  </a:lnTo>
                  <a:lnTo>
                    <a:pt x="106483" y="444725"/>
                  </a:lnTo>
                  <a:lnTo>
                    <a:pt x="112087" y="439827"/>
                  </a:lnTo>
                  <a:lnTo>
                    <a:pt x="117692" y="434971"/>
                  </a:lnTo>
                  <a:lnTo>
                    <a:pt x="123296" y="430160"/>
                  </a:lnTo>
                  <a:lnTo>
                    <a:pt x="128901" y="425394"/>
                  </a:lnTo>
                  <a:lnTo>
                    <a:pt x="134505" y="420675"/>
                  </a:lnTo>
                  <a:lnTo>
                    <a:pt x="140109" y="416005"/>
                  </a:lnTo>
                  <a:lnTo>
                    <a:pt x="145714" y="411384"/>
                  </a:lnTo>
                  <a:lnTo>
                    <a:pt x="151318" y="406814"/>
                  </a:lnTo>
                  <a:lnTo>
                    <a:pt x="156923" y="402296"/>
                  </a:lnTo>
                  <a:lnTo>
                    <a:pt x="162527" y="397829"/>
                  </a:lnTo>
                  <a:lnTo>
                    <a:pt x="168131" y="393416"/>
                  </a:lnTo>
                  <a:lnTo>
                    <a:pt x="173736" y="389055"/>
                  </a:lnTo>
                  <a:lnTo>
                    <a:pt x="179340" y="384747"/>
                  </a:lnTo>
                  <a:lnTo>
                    <a:pt x="184944" y="380494"/>
                  </a:lnTo>
                  <a:lnTo>
                    <a:pt x="190549" y="376294"/>
                  </a:lnTo>
                  <a:lnTo>
                    <a:pt x="196153" y="372147"/>
                  </a:lnTo>
                  <a:lnTo>
                    <a:pt x="201758" y="368055"/>
                  </a:lnTo>
                  <a:lnTo>
                    <a:pt x="207362" y="364016"/>
                  </a:lnTo>
                  <a:lnTo>
                    <a:pt x="212966" y="360030"/>
                  </a:lnTo>
                  <a:lnTo>
                    <a:pt x="218571" y="356098"/>
                  </a:lnTo>
                  <a:lnTo>
                    <a:pt x="224175" y="352218"/>
                  </a:lnTo>
                  <a:lnTo>
                    <a:pt x="229780" y="348391"/>
                  </a:lnTo>
                  <a:lnTo>
                    <a:pt x="235384" y="344615"/>
                  </a:lnTo>
                  <a:lnTo>
                    <a:pt x="240988" y="340891"/>
                  </a:lnTo>
                  <a:lnTo>
                    <a:pt x="246593" y="337218"/>
                  </a:lnTo>
                  <a:lnTo>
                    <a:pt x="252197" y="333595"/>
                  </a:lnTo>
                  <a:lnTo>
                    <a:pt x="257802" y="330021"/>
                  </a:lnTo>
                  <a:lnTo>
                    <a:pt x="263406" y="326497"/>
                  </a:lnTo>
                  <a:lnTo>
                    <a:pt x="269010" y="323022"/>
                  </a:lnTo>
                  <a:lnTo>
                    <a:pt x="274615" y="319594"/>
                  </a:lnTo>
                  <a:lnTo>
                    <a:pt x="280219" y="316213"/>
                  </a:lnTo>
                  <a:lnTo>
                    <a:pt x="285824" y="312879"/>
                  </a:lnTo>
                  <a:lnTo>
                    <a:pt x="291428" y="309590"/>
                  </a:lnTo>
                  <a:lnTo>
                    <a:pt x="297032" y="306346"/>
                  </a:lnTo>
                  <a:lnTo>
                    <a:pt x="302637" y="303147"/>
                  </a:lnTo>
                  <a:lnTo>
                    <a:pt x="308241" y="299990"/>
                  </a:lnTo>
                  <a:lnTo>
                    <a:pt x="313846" y="296877"/>
                  </a:lnTo>
                  <a:lnTo>
                    <a:pt x="319450" y="293805"/>
                  </a:lnTo>
                  <a:lnTo>
                    <a:pt x="325054" y="290775"/>
                  </a:lnTo>
                  <a:lnTo>
                    <a:pt x="330659" y="287785"/>
                  </a:lnTo>
                  <a:lnTo>
                    <a:pt x="336263" y="284835"/>
                  </a:lnTo>
                  <a:lnTo>
                    <a:pt x="341867" y="281923"/>
                  </a:lnTo>
                  <a:lnTo>
                    <a:pt x="347472" y="279050"/>
                  </a:lnTo>
                  <a:lnTo>
                    <a:pt x="353076" y="276214"/>
                  </a:lnTo>
                  <a:lnTo>
                    <a:pt x="358681" y="273415"/>
                  </a:lnTo>
                  <a:lnTo>
                    <a:pt x="364285" y="270652"/>
                  </a:lnTo>
                  <a:lnTo>
                    <a:pt x="369889" y="267924"/>
                  </a:lnTo>
                  <a:lnTo>
                    <a:pt x="375494" y="265230"/>
                  </a:lnTo>
                  <a:lnTo>
                    <a:pt x="381098" y="262571"/>
                  </a:lnTo>
                  <a:lnTo>
                    <a:pt x="386703" y="259944"/>
                  </a:lnTo>
                  <a:lnTo>
                    <a:pt x="392307" y="257349"/>
                  </a:lnTo>
                  <a:lnTo>
                    <a:pt x="397911" y="254787"/>
                  </a:lnTo>
                  <a:lnTo>
                    <a:pt x="403516" y="252255"/>
                  </a:lnTo>
                  <a:lnTo>
                    <a:pt x="409120" y="249753"/>
                  </a:lnTo>
                  <a:lnTo>
                    <a:pt x="414725" y="247281"/>
                  </a:lnTo>
                  <a:lnTo>
                    <a:pt x="420329" y="244838"/>
                  </a:lnTo>
                  <a:lnTo>
                    <a:pt x="425933" y="242424"/>
                  </a:lnTo>
                  <a:lnTo>
                    <a:pt x="431538" y="240037"/>
                  </a:lnTo>
                  <a:lnTo>
                    <a:pt x="437142" y="237677"/>
                  </a:lnTo>
                  <a:lnTo>
                    <a:pt x="442747" y="235343"/>
                  </a:lnTo>
                  <a:lnTo>
                    <a:pt x="448351" y="233036"/>
                  </a:lnTo>
                  <a:lnTo>
                    <a:pt x="453955" y="230753"/>
                  </a:lnTo>
                  <a:lnTo>
                    <a:pt x="459560" y="228495"/>
                  </a:lnTo>
                  <a:lnTo>
                    <a:pt x="465164" y="226261"/>
                  </a:lnTo>
                  <a:lnTo>
                    <a:pt x="470769" y="224051"/>
                  </a:lnTo>
                  <a:lnTo>
                    <a:pt x="476373" y="221863"/>
                  </a:lnTo>
                  <a:lnTo>
                    <a:pt x="481977" y="219698"/>
                  </a:lnTo>
                  <a:lnTo>
                    <a:pt x="487582" y="217555"/>
                  </a:lnTo>
                  <a:lnTo>
                    <a:pt x="493186" y="215432"/>
                  </a:lnTo>
                  <a:lnTo>
                    <a:pt x="498790" y="213331"/>
                  </a:lnTo>
                  <a:lnTo>
                    <a:pt x="504395" y="211249"/>
                  </a:lnTo>
                  <a:lnTo>
                    <a:pt x="509999" y="209188"/>
                  </a:lnTo>
                  <a:lnTo>
                    <a:pt x="515604" y="207145"/>
                  </a:lnTo>
                  <a:lnTo>
                    <a:pt x="521208" y="205121"/>
                  </a:lnTo>
                  <a:lnTo>
                    <a:pt x="526812" y="203115"/>
                  </a:lnTo>
                  <a:lnTo>
                    <a:pt x="532417" y="201127"/>
                  </a:lnTo>
                  <a:lnTo>
                    <a:pt x="538021" y="199157"/>
                  </a:lnTo>
                  <a:lnTo>
                    <a:pt x="543626" y="197202"/>
                  </a:lnTo>
                  <a:lnTo>
                    <a:pt x="549230" y="195265"/>
                  </a:lnTo>
                  <a:lnTo>
                    <a:pt x="554834" y="193343"/>
                  </a:lnTo>
                  <a:lnTo>
                    <a:pt x="560439" y="191436"/>
                  </a:lnTo>
                  <a:lnTo>
                    <a:pt x="566043" y="189544"/>
                  </a:lnTo>
                  <a:lnTo>
                    <a:pt x="571648" y="187667"/>
                  </a:lnTo>
                  <a:lnTo>
                    <a:pt x="577252" y="185804"/>
                  </a:lnTo>
                  <a:lnTo>
                    <a:pt x="582856" y="183954"/>
                  </a:lnTo>
                  <a:lnTo>
                    <a:pt x="588461" y="182118"/>
                  </a:lnTo>
                  <a:lnTo>
                    <a:pt x="594065" y="180295"/>
                  </a:lnTo>
                  <a:lnTo>
                    <a:pt x="599670" y="178484"/>
                  </a:lnTo>
                  <a:lnTo>
                    <a:pt x="605274" y="176685"/>
                  </a:lnTo>
                  <a:lnTo>
                    <a:pt x="610878" y="174898"/>
                  </a:lnTo>
                  <a:lnTo>
                    <a:pt x="616483" y="173122"/>
                  </a:lnTo>
                  <a:lnTo>
                    <a:pt x="622087" y="171357"/>
                  </a:lnTo>
                  <a:lnTo>
                    <a:pt x="627692" y="169603"/>
                  </a:lnTo>
                  <a:lnTo>
                    <a:pt x="633296" y="167859"/>
                  </a:lnTo>
                  <a:lnTo>
                    <a:pt x="638900" y="166125"/>
                  </a:lnTo>
                  <a:lnTo>
                    <a:pt x="644505" y="164400"/>
                  </a:lnTo>
                  <a:lnTo>
                    <a:pt x="650109" y="162685"/>
                  </a:lnTo>
                  <a:lnTo>
                    <a:pt x="655713" y="160979"/>
                  </a:lnTo>
                  <a:lnTo>
                    <a:pt x="661318" y="159281"/>
                  </a:lnTo>
                  <a:lnTo>
                    <a:pt x="666922" y="157591"/>
                  </a:lnTo>
                  <a:lnTo>
                    <a:pt x="672527" y="155909"/>
                  </a:lnTo>
                  <a:lnTo>
                    <a:pt x="678131" y="154235"/>
                  </a:lnTo>
                  <a:lnTo>
                    <a:pt x="683735" y="152569"/>
                  </a:lnTo>
                  <a:lnTo>
                    <a:pt x="689340" y="150909"/>
                  </a:lnTo>
                  <a:lnTo>
                    <a:pt x="694944" y="149257"/>
                  </a:lnTo>
                  <a:lnTo>
                    <a:pt x="700549" y="147611"/>
                  </a:lnTo>
                  <a:lnTo>
                    <a:pt x="706153" y="145971"/>
                  </a:lnTo>
                  <a:lnTo>
                    <a:pt x="711757" y="144338"/>
                  </a:lnTo>
                  <a:lnTo>
                    <a:pt x="717362" y="142710"/>
                  </a:lnTo>
                  <a:lnTo>
                    <a:pt x="722966" y="141088"/>
                  </a:lnTo>
                  <a:lnTo>
                    <a:pt x="728571" y="139472"/>
                  </a:lnTo>
                  <a:lnTo>
                    <a:pt x="734175" y="137861"/>
                  </a:lnTo>
                  <a:lnTo>
                    <a:pt x="739779" y="136255"/>
                  </a:lnTo>
                  <a:lnTo>
                    <a:pt x="745384" y="134654"/>
                  </a:lnTo>
                  <a:lnTo>
                    <a:pt x="750988" y="133058"/>
                  </a:lnTo>
                  <a:lnTo>
                    <a:pt x="756593" y="131466"/>
                  </a:lnTo>
                  <a:lnTo>
                    <a:pt x="762197" y="129879"/>
                  </a:lnTo>
                  <a:lnTo>
                    <a:pt x="767801" y="128297"/>
                  </a:lnTo>
                  <a:lnTo>
                    <a:pt x="773406" y="126719"/>
                  </a:lnTo>
                  <a:lnTo>
                    <a:pt x="779010" y="125145"/>
                  </a:lnTo>
                  <a:lnTo>
                    <a:pt x="784615" y="123575"/>
                  </a:lnTo>
                  <a:lnTo>
                    <a:pt x="790219" y="122010"/>
                  </a:lnTo>
                  <a:lnTo>
                    <a:pt x="795823" y="120448"/>
                  </a:lnTo>
                  <a:lnTo>
                    <a:pt x="801428" y="118891"/>
                  </a:lnTo>
                  <a:lnTo>
                    <a:pt x="807032" y="117338"/>
                  </a:lnTo>
                  <a:lnTo>
                    <a:pt x="812636" y="115789"/>
                  </a:lnTo>
                  <a:lnTo>
                    <a:pt x="818241" y="114244"/>
                  </a:lnTo>
                  <a:lnTo>
                    <a:pt x="823845" y="112703"/>
                  </a:lnTo>
                  <a:lnTo>
                    <a:pt x="829450" y="111166"/>
                  </a:lnTo>
                  <a:lnTo>
                    <a:pt x="835054" y="109634"/>
                  </a:lnTo>
                  <a:lnTo>
                    <a:pt x="840658" y="108107"/>
                  </a:lnTo>
                  <a:lnTo>
                    <a:pt x="846263" y="106584"/>
                  </a:lnTo>
                  <a:lnTo>
                    <a:pt x="851867" y="105065"/>
                  </a:lnTo>
                  <a:lnTo>
                    <a:pt x="857472" y="103552"/>
                  </a:lnTo>
                  <a:lnTo>
                    <a:pt x="863076" y="102043"/>
                  </a:lnTo>
                  <a:lnTo>
                    <a:pt x="868680" y="100540"/>
                  </a:lnTo>
                  <a:lnTo>
                    <a:pt x="874285" y="99042"/>
                  </a:lnTo>
                  <a:lnTo>
                    <a:pt x="879889" y="97550"/>
                  </a:lnTo>
                  <a:lnTo>
                    <a:pt x="885494" y="96064"/>
                  </a:lnTo>
                  <a:lnTo>
                    <a:pt x="891098" y="94584"/>
                  </a:lnTo>
                  <a:lnTo>
                    <a:pt x="896702" y="93111"/>
                  </a:lnTo>
                  <a:lnTo>
                    <a:pt x="902307" y="91644"/>
                  </a:lnTo>
                  <a:lnTo>
                    <a:pt x="907911" y="90184"/>
                  </a:lnTo>
                  <a:lnTo>
                    <a:pt x="913516" y="88732"/>
                  </a:lnTo>
                  <a:lnTo>
                    <a:pt x="919120" y="87288"/>
                  </a:lnTo>
                  <a:lnTo>
                    <a:pt x="924724" y="85851"/>
                  </a:lnTo>
                  <a:lnTo>
                    <a:pt x="930329" y="84423"/>
                  </a:lnTo>
                  <a:lnTo>
                    <a:pt x="935933" y="83004"/>
                  </a:lnTo>
                  <a:lnTo>
                    <a:pt x="941538" y="81593"/>
                  </a:lnTo>
                  <a:lnTo>
                    <a:pt x="947142" y="80193"/>
                  </a:lnTo>
                  <a:lnTo>
                    <a:pt x="952746" y="78802"/>
                  </a:lnTo>
                  <a:lnTo>
                    <a:pt x="958351" y="77421"/>
                  </a:lnTo>
                  <a:lnTo>
                    <a:pt x="963955" y="76051"/>
                  </a:lnTo>
                  <a:lnTo>
                    <a:pt x="969559" y="74692"/>
                  </a:lnTo>
                  <a:lnTo>
                    <a:pt x="975164" y="73344"/>
                  </a:lnTo>
                  <a:lnTo>
                    <a:pt x="980768" y="72009"/>
                  </a:lnTo>
                  <a:lnTo>
                    <a:pt x="986373" y="70685"/>
                  </a:lnTo>
                  <a:lnTo>
                    <a:pt x="991977" y="69374"/>
                  </a:lnTo>
                  <a:lnTo>
                    <a:pt x="997581" y="68076"/>
                  </a:lnTo>
                  <a:lnTo>
                    <a:pt x="1003186" y="66791"/>
                  </a:lnTo>
                  <a:lnTo>
                    <a:pt x="1008790" y="65520"/>
                  </a:lnTo>
                  <a:lnTo>
                    <a:pt x="1014395" y="64263"/>
                  </a:lnTo>
                  <a:lnTo>
                    <a:pt x="1019999" y="63020"/>
                  </a:lnTo>
                  <a:lnTo>
                    <a:pt x="1025603" y="61792"/>
                  </a:lnTo>
                  <a:lnTo>
                    <a:pt x="1031208" y="60579"/>
                  </a:lnTo>
                  <a:lnTo>
                    <a:pt x="1036812" y="59382"/>
                  </a:lnTo>
                  <a:lnTo>
                    <a:pt x="1042417" y="58200"/>
                  </a:lnTo>
                  <a:lnTo>
                    <a:pt x="1048021" y="57033"/>
                  </a:lnTo>
                  <a:lnTo>
                    <a:pt x="1053625" y="55883"/>
                  </a:lnTo>
                  <a:lnTo>
                    <a:pt x="1059230" y="54749"/>
                  </a:lnTo>
                  <a:lnTo>
                    <a:pt x="1064834" y="53632"/>
                  </a:lnTo>
                  <a:lnTo>
                    <a:pt x="1070439" y="52532"/>
                  </a:lnTo>
                  <a:lnTo>
                    <a:pt x="1076043" y="51448"/>
                  </a:lnTo>
                  <a:lnTo>
                    <a:pt x="1081647" y="50382"/>
                  </a:lnTo>
                  <a:lnTo>
                    <a:pt x="1087252" y="49333"/>
                  </a:lnTo>
                  <a:lnTo>
                    <a:pt x="1092856" y="48302"/>
                  </a:lnTo>
                  <a:lnTo>
                    <a:pt x="1098461" y="47287"/>
                  </a:lnTo>
                  <a:lnTo>
                    <a:pt x="1104065" y="46291"/>
                  </a:lnTo>
                  <a:lnTo>
                    <a:pt x="1109669" y="45312"/>
                  </a:lnTo>
                  <a:lnTo>
                    <a:pt x="1115274" y="44351"/>
                  </a:lnTo>
                  <a:lnTo>
                    <a:pt x="1120878" y="43407"/>
                  </a:lnTo>
                  <a:lnTo>
                    <a:pt x="1126482" y="42482"/>
                  </a:lnTo>
                  <a:lnTo>
                    <a:pt x="1132087" y="41574"/>
                  </a:lnTo>
                  <a:lnTo>
                    <a:pt x="1137691" y="40683"/>
                  </a:lnTo>
                  <a:lnTo>
                    <a:pt x="1143296" y="39810"/>
                  </a:lnTo>
                  <a:lnTo>
                    <a:pt x="1148900" y="38955"/>
                  </a:lnTo>
                  <a:lnTo>
                    <a:pt x="1154504" y="38117"/>
                  </a:lnTo>
                  <a:lnTo>
                    <a:pt x="1160109" y="37297"/>
                  </a:lnTo>
                  <a:lnTo>
                    <a:pt x="1165713" y="36494"/>
                  </a:lnTo>
                  <a:lnTo>
                    <a:pt x="1171318" y="35708"/>
                  </a:lnTo>
                  <a:lnTo>
                    <a:pt x="1176922" y="34938"/>
                  </a:lnTo>
                  <a:lnTo>
                    <a:pt x="1182526" y="34186"/>
                  </a:lnTo>
                  <a:lnTo>
                    <a:pt x="1188131" y="33450"/>
                  </a:lnTo>
                  <a:lnTo>
                    <a:pt x="1193735" y="32730"/>
                  </a:lnTo>
                  <a:lnTo>
                    <a:pt x="1199340" y="32027"/>
                  </a:lnTo>
                  <a:lnTo>
                    <a:pt x="1204944" y="31340"/>
                  </a:lnTo>
                  <a:lnTo>
                    <a:pt x="1210548" y="30668"/>
                  </a:lnTo>
                  <a:lnTo>
                    <a:pt x="1216153" y="30011"/>
                  </a:lnTo>
                  <a:lnTo>
                    <a:pt x="1221757" y="29370"/>
                  </a:lnTo>
                  <a:lnTo>
                    <a:pt x="1227362" y="28743"/>
                  </a:lnTo>
                  <a:lnTo>
                    <a:pt x="1232966" y="28131"/>
                  </a:lnTo>
                  <a:lnTo>
                    <a:pt x="1238570" y="27532"/>
                  </a:lnTo>
                  <a:lnTo>
                    <a:pt x="1244175" y="26947"/>
                  </a:lnTo>
                  <a:lnTo>
                    <a:pt x="1249779" y="26376"/>
                  </a:lnTo>
                  <a:lnTo>
                    <a:pt x="1255384" y="25817"/>
                  </a:lnTo>
                  <a:lnTo>
                    <a:pt x="1260988" y="25270"/>
                  </a:lnTo>
                  <a:lnTo>
                    <a:pt x="1266592" y="24736"/>
                  </a:lnTo>
                  <a:lnTo>
                    <a:pt x="1272197" y="24213"/>
                  </a:lnTo>
                  <a:lnTo>
                    <a:pt x="1277801" y="23702"/>
                  </a:lnTo>
                  <a:lnTo>
                    <a:pt x="1283406" y="23201"/>
                  </a:lnTo>
                  <a:lnTo>
                    <a:pt x="1289010" y="22711"/>
                  </a:lnTo>
                  <a:lnTo>
                    <a:pt x="1294614" y="22231"/>
                  </a:lnTo>
                  <a:lnTo>
                    <a:pt x="1300219" y="21761"/>
                  </a:lnTo>
                  <a:lnTo>
                    <a:pt x="1305823" y="21299"/>
                  </a:lnTo>
                  <a:lnTo>
                    <a:pt x="1311427" y="20847"/>
                  </a:lnTo>
                  <a:lnTo>
                    <a:pt x="1317032" y="20402"/>
                  </a:lnTo>
                  <a:lnTo>
                    <a:pt x="1322636" y="19966"/>
                  </a:lnTo>
                  <a:lnTo>
                    <a:pt x="1328241" y="19537"/>
                  </a:lnTo>
                  <a:lnTo>
                    <a:pt x="1333845" y="19114"/>
                  </a:lnTo>
                  <a:lnTo>
                    <a:pt x="1339449" y="18698"/>
                  </a:lnTo>
                  <a:lnTo>
                    <a:pt x="1345054" y="18289"/>
                  </a:lnTo>
                  <a:lnTo>
                    <a:pt x="1350658" y="17884"/>
                  </a:lnTo>
                  <a:lnTo>
                    <a:pt x="1356263" y="17485"/>
                  </a:lnTo>
                  <a:lnTo>
                    <a:pt x="1361867" y="17090"/>
                  </a:lnTo>
                  <a:lnTo>
                    <a:pt x="1367471" y="16699"/>
                  </a:lnTo>
                  <a:lnTo>
                    <a:pt x="1373076" y="16312"/>
                  </a:lnTo>
                  <a:lnTo>
                    <a:pt x="1378680" y="15928"/>
                  </a:lnTo>
                  <a:lnTo>
                    <a:pt x="1384285" y="15547"/>
                  </a:lnTo>
                  <a:lnTo>
                    <a:pt x="1389889" y="15168"/>
                  </a:lnTo>
                  <a:lnTo>
                    <a:pt x="1395493" y="14791"/>
                  </a:lnTo>
                  <a:lnTo>
                    <a:pt x="1401098" y="14415"/>
                  </a:lnTo>
                  <a:lnTo>
                    <a:pt x="1406702" y="14040"/>
                  </a:lnTo>
                  <a:lnTo>
                    <a:pt x="1412307" y="13665"/>
                  </a:lnTo>
                  <a:lnTo>
                    <a:pt x="1417911" y="13292"/>
                  </a:lnTo>
                  <a:lnTo>
                    <a:pt x="1423515" y="12918"/>
                  </a:lnTo>
                  <a:lnTo>
                    <a:pt x="1429120" y="12544"/>
                  </a:lnTo>
                  <a:lnTo>
                    <a:pt x="1434724" y="12169"/>
                  </a:lnTo>
                  <a:lnTo>
                    <a:pt x="1440329" y="11795"/>
                  </a:lnTo>
                  <a:lnTo>
                    <a:pt x="1445933" y="11419"/>
                  </a:lnTo>
                  <a:lnTo>
                    <a:pt x="1451537" y="11044"/>
                  </a:lnTo>
                  <a:lnTo>
                    <a:pt x="1457142" y="10668"/>
                  </a:lnTo>
                  <a:lnTo>
                    <a:pt x="1462746" y="10291"/>
                  </a:lnTo>
                  <a:lnTo>
                    <a:pt x="1468350" y="9915"/>
                  </a:lnTo>
                  <a:lnTo>
                    <a:pt x="1473955" y="9539"/>
                  </a:lnTo>
                  <a:lnTo>
                    <a:pt x="1479559" y="9164"/>
                  </a:lnTo>
                  <a:lnTo>
                    <a:pt x="1485164" y="8791"/>
                  </a:lnTo>
                  <a:lnTo>
                    <a:pt x="1490768" y="8419"/>
                  </a:lnTo>
                  <a:lnTo>
                    <a:pt x="1496372" y="8050"/>
                  </a:lnTo>
                  <a:lnTo>
                    <a:pt x="1501977" y="7684"/>
                  </a:lnTo>
                  <a:lnTo>
                    <a:pt x="1507581" y="7323"/>
                  </a:lnTo>
                  <a:lnTo>
                    <a:pt x="1513186" y="6966"/>
                  </a:lnTo>
                  <a:lnTo>
                    <a:pt x="1518790" y="6614"/>
                  </a:lnTo>
                  <a:lnTo>
                    <a:pt x="1524394" y="6269"/>
                  </a:lnTo>
                  <a:lnTo>
                    <a:pt x="1529999" y="5932"/>
                  </a:lnTo>
                  <a:lnTo>
                    <a:pt x="1535603" y="5602"/>
                  </a:lnTo>
                  <a:lnTo>
                    <a:pt x="1541208" y="5281"/>
                  </a:lnTo>
                  <a:lnTo>
                    <a:pt x="1546812" y="4969"/>
                  </a:lnTo>
                  <a:lnTo>
                    <a:pt x="1552416" y="4668"/>
                  </a:lnTo>
                  <a:lnTo>
                    <a:pt x="1558021" y="4377"/>
                  </a:lnTo>
                  <a:lnTo>
                    <a:pt x="1563625" y="4097"/>
                  </a:lnTo>
                  <a:lnTo>
                    <a:pt x="1569230" y="3828"/>
                  </a:lnTo>
                  <a:lnTo>
                    <a:pt x="1574834" y="3571"/>
                  </a:lnTo>
                  <a:lnTo>
                    <a:pt x="1580438" y="3326"/>
                  </a:lnTo>
                  <a:lnTo>
                    <a:pt x="1586043" y="3093"/>
                  </a:lnTo>
                  <a:lnTo>
                    <a:pt x="1591647" y="2872"/>
                  </a:lnTo>
                  <a:lnTo>
                    <a:pt x="1597252" y="2663"/>
                  </a:lnTo>
                  <a:lnTo>
                    <a:pt x="1602856" y="2466"/>
                  </a:lnTo>
                  <a:lnTo>
                    <a:pt x="1608460" y="2280"/>
                  </a:lnTo>
                  <a:lnTo>
                    <a:pt x="1614065" y="2105"/>
                  </a:lnTo>
                  <a:lnTo>
                    <a:pt x="1619669" y="1941"/>
                  </a:lnTo>
                  <a:lnTo>
                    <a:pt x="1625273" y="1788"/>
                  </a:lnTo>
                  <a:lnTo>
                    <a:pt x="1630878" y="1645"/>
                  </a:lnTo>
                  <a:lnTo>
                    <a:pt x="1636482" y="1512"/>
                  </a:lnTo>
                  <a:lnTo>
                    <a:pt x="1642087" y="1388"/>
                  </a:lnTo>
                  <a:lnTo>
                    <a:pt x="1647691" y="1273"/>
                  </a:lnTo>
                  <a:lnTo>
                    <a:pt x="1653295" y="1167"/>
                  </a:lnTo>
                  <a:lnTo>
                    <a:pt x="1658900" y="1068"/>
                  </a:lnTo>
                  <a:lnTo>
                    <a:pt x="1664504" y="977"/>
                  </a:lnTo>
                  <a:lnTo>
                    <a:pt x="1670109" y="893"/>
                  </a:lnTo>
                  <a:lnTo>
                    <a:pt x="1675713" y="816"/>
                  </a:lnTo>
                  <a:lnTo>
                    <a:pt x="1681317" y="745"/>
                  </a:lnTo>
                  <a:lnTo>
                    <a:pt x="1686922" y="680"/>
                  </a:lnTo>
                  <a:lnTo>
                    <a:pt x="1692526" y="620"/>
                  </a:lnTo>
                  <a:lnTo>
                    <a:pt x="1698131" y="565"/>
                  </a:lnTo>
                  <a:lnTo>
                    <a:pt x="1703735" y="514"/>
                  </a:lnTo>
                  <a:lnTo>
                    <a:pt x="1709339" y="468"/>
                  </a:lnTo>
                  <a:lnTo>
                    <a:pt x="1714944" y="426"/>
                  </a:lnTo>
                  <a:lnTo>
                    <a:pt x="1720548" y="387"/>
                  </a:lnTo>
                  <a:lnTo>
                    <a:pt x="1726153" y="352"/>
                  </a:lnTo>
                  <a:lnTo>
                    <a:pt x="1731757" y="319"/>
                  </a:lnTo>
                  <a:lnTo>
                    <a:pt x="1737361" y="290"/>
                  </a:lnTo>
                  <a:lnTo>
                    <a:pt x="1742966" y="263"/>
                  </a:lnTo>
                  <a:lnTo>
                    <a:pt x="1748570" y="238"/>
                  </a:lnTo>
                  <a:lnTo>
                    <a:pt x="1754175" y="215"/>
                  </a:lnTo>
                  <a:lnTo>
                    <a:pt x="1759779" y="195"/>
                  </a:lnTo>
                  <a:lnTo>
                    <a:pt x="1765383" y="176"/>
                  </a:lnTo>
                  <a:lnTo>
                    <a:pt x="1770988" y="158"/>
                  </a:lnTo>
                  <a:lnTo>
                    <a:pt x="1776592" y="143"/>
                  </a:lnTo>
                  <a:lnTo>
                    <a:pt x="1782196" y="128"/>
                  </a:lnTo>
                  <a:lnTo>
                    <a:pt x="1787801" y="115"/>
                  </a:lnTo>
                  <a:lnTo>
                    <a:pt x="1793405" y="103"/>
                  </a:lnTo>
                  <a:lnTo>
                    <a:pt x="1799010" y="91"/>
                  </a:lnTo>
                  <a:lnTo>
                    <a:pt x="1804614" y="81"/>
                  </a:lnTo>
                  <a:lnTo>
                    <a:pt x="1810218" y="72"/>
                  </a:lnTo>
                  <a:lnTo>
                    <a:pt x="1815823" y="63"/>
                  </a:lnTo>
                  <a:lnTo>
                    <a:pt x="1821427" y="55"/>
                  </a:lnTo>
                  <a:lnTo>
                    <a:pt x="1827032" y="48"/>
                  </a:lnTo>
                  <a:lnTo>
                    <a:pt x="1832636" y="41"/>
                  </a:lnTo>
                  <a:lnTo>
                    <a:pt x="1838240" y="35"/>
                  </a:lnTo>
                  <a:lnTo>
                    <a:pt x="1843845" y="29"/>
                  </a:lnTo>
                  <a:lnTo>
                    <a:pt x="1849449" y="24"/>
                  </a:lnTo>
                  <a:lnTo>
                    <a:pt x="1855054" y="19"/>
                  </a:lnTo>
                  <a:lnTo>
                    <a:pt x="1860658" y="14"/>
                  </a:lnTo>
                  <a:lnTo>
                    <a:pt x="1866262" y="10"/>
                  </a:lnTo>
                  <a:lnTo>
                    <a:pt x="1871867" y="6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77471" y="3"/>
                  </a:lnTo>
                  <a:lnTo>
                    <a:pt x="1871867" y="7"/>
                  </a:lnTo>
                  <a:lnTo>
                    <a:pt x="1866262" y="10"/>
                  </a:lnTo>
                  <a:lnTo>
                    <a:pt x="1860658" y="15"/>
                  </a:lnTo>
                  <a:lnTo>
                    <a:pt x="1855054" y="19"/>
                  </a:lnTo>
                  <a:lnTo>
                    <a:pt x="1849449" y="24"/>
                  </a:lnTo>
                  <a:lnTo>
                    <a:pt x="1843845" y="30"/>
                  </a:lnTo>
                  <a:lnTo>
                    <a:pt x="1838240" y="35"/>
                  </a:lnTo>
                  <a:lnTo>
                    <a:pt x="1832636" y="42"/>
                  </a:lnTo>
                  <a:lnTo>
                    <a:pt x="1827032" y="49"/>
                  </a:lnTo>
                  <a:lnTo>
                    <a:pt x="1821427" y="56"/>
                  </a:lnTo>
                  <a:lnTo>
                    <a:pt x="1815823" y="64"/>
                  </a:lnTo>
                  <a:lnTo>
                    <a:pt x="1810218" y="73"/>
                  </a:lnTo>
                  <a:lnTo>
                    <a:pt x="1804614" y="83"/>
                  </a:lnTo>
                  <a:lnTo>
                    <a:pt x="1799010" y="93"/>
                  </a:lnTo>
                  <a:lnTo>
                    <a:pt x="1793405" y="104"/>
                  </a:lnTo>
                  <a:lnTo>
                    <a:pt x="1787801" y="117"/>
                  </a:lnTo>
                  <a:lnTo>
                    <a:pt x="1782196" y="131"/>
                  </a:lnTo>
                  <a:lnTo>
                    <a:pt x="1776592" y="145"/>
                  </a:lnTo>
                  <a:lnTo>
                    <a:pt x="1770988" y="162"/>
                  </a:lnTo>
                  <a:lnTo>
                    <a:pt x="1765383" y="180"/>
                  </a:lnTo>
                  <a:lnTo>
                    <a:pt x="1759779" y="199"/>
                  </a:lnTo>
                  <a:lnTo>
                    <a:pt x="1754175" y="220"/>
                  </a:lnTo>
                  <a:lnTo>
                    <a:pt x="1748570" y="244"/>
                  </a:lnTo>
                  <a:lnTo>
                    <a:pt x="1742966" y="269"/>
                  </a:lnTo>
                  <a:lnTo>
                    <a:pt x="1737361" y="297"/>
                  </a:lnTo>
                  <a:lnTo>
                    <a:pt x="1731757" y="328"/>
                  </a:lnTo>
                  <a:lnTo>
                    <a:pt x="1726153" y="361"/>
                  </a:lnTo>
                  <a:lnTo>
                    <a:pt x="1720548" y="398"/>
                  </a:lnTo>
                  <a:lnTo>
                    <a:pt x="1714944" y="438"/>
                  </a:lnTo>
                  <a:lnTo>
                    <a:pt x="1709339" y="482"/>
                  </a:lnTo>
                  <a:lnTo>
                    <a:pt x="1703735" y="530"/>
                  </a:lnTo>
                  <a:lnTo>
                    <a:pt x="1698131" y="583"/>
                  </a:lnTo>
                  <a:lnTo>
                    <a:pt x="1692526" y="640"/>
                  </a:lnTo>
                  <a:lnTo>
                    <a:pt x="1686922" y="703"/>
                  </a:lnTo>
                  <a:lnTo>
                    <a:pt x="1681317" y="771"/>
                  </a:lnTo>
                  <a:lnTo>
                    <a:pt x="1675713" y="846"/>
                  </a:lnTo>
                  <a:lnTo>
                    <a:pt x="1670109" y="927"/>
                  </a:lnTo>
                  <a:lnTo>
                    <a:pt x="1664504" y="1015"/>
                  </a:lnTo>
                  <a:lnTo>
                    <a:pt x="1658900" y="1111"/>
                  </a:lnTo>
                  <a:lnTo>
                    <a:pt x="1653295" y="1215"/>
                  </a:lnTo>
                  <a:lnTo>
                    <a:pt x="1647691" y="1328"/>
                  </a:lnTo>
                  <a:lnTo>
                    <a:pt x="1642087" y="1450"/>
                  </a:lnTo>
                  <a:lnTo>
                    <a:pt x="1636482" y="1581"/>
                  </a:lnTo>
                  <a:lnTo>
                    <a:pt x="1630878" y="1723"/>
                  </a:lnTo>
                  <a:lnTo>
                    <a:pt x="1625273" y="1875"/>
                  </a:lnTo>
                  <a:lnTo>
                    <a:pt x="1619669" y="2039"/>
                  </a:lnTo>
                  <a:lnTo>
                    <a:pt x="1614065" y="2214"/>
                  </a:lnTo>
                  <a:lnTo>
                    <a:pt x="1608460" y="2401"/>
                  </a:lnTo>
                  <a:lnTo>
                    <a:pt x="1602856" y="2601"/>
                  </a:lnTo>
                  <a:lnTo>
                    <a:pt x="1597252" y="2814"/>
                  </a:lnTo>
                  <a:lnTo>
                    <a:pt x="1591647" y="3040"/>
                  </a:lnTo>
                  <a:lnTo>
                    <a:pt x="1586043" y="3279"/>
                  </a:lnTo>
                  <a:lnTo>
                    <a:pt x="1580438" y="3532"/>
                  </a:lnTo>
                  <a:lnTo>
                    <a:pt x="1574834" y="3799"/>
                  </a:lnTo>
                  <a:lnTo>
                    <a:pt x="1569230" y="4079"/>
                  </a:lnTo>
                  <a:lnTo>
                    <a:pt x="1563625" y="4373"/>
                  </a:lnTo>
                  <a:lnTo>
                    <a:pt x="1558021" y="4680"/>
                  </a:lnTo>
                  <a:lnTo>
                    <a:pt x="1552416" y="5000"/>
                  </a:lnTo>
                  <a:lnTo>
                    <a:pt x="1546812" y="5333"/>
                  </a:lnTo>
                  <a:lnTo>
                    <a:pt x="1541208" y="5678"/>
                  </a:lnTo>
                  <a:lnTo>
                    <a:pt x="1535603" y="6035"/>
                  </a:lnTo>
                  <a:lnTo>
                    <a:pt x="1529999" y="6403"/>
                  </a:lnTo>
                  <a:lnTo>
                    <a:pt x="1524394" y="6781"/>
                  </a:lnTo>
                  <a:lnTo>
                    <a:pt x="1518790" y="7168"/>
                  </a:lnTo>
                  <a:lnTo>
                    <a:pt x="1513186" y="7565"/>
                  </a:lnTo>
                  <a:lnTo>
                    <a:pt x="1507581" y="7969"/>
                  </a:lnTo>
                  <a:lnTo>
                    <a:pt x="1501977" y="8380"/>
                  </a:lnTo>
                  <a:lnTo>
                    <a:pt x="1496372" y="8798"/>
                  </a:lnTo>
                  <a:lnTo>
                    <a:pt x="1490768" y="9222"/>
                  </a:lnTo>
                  <a:lnTo>
                    <a:pt x="1485164" y="9650"/>
                  </a:lnTo>
                  <a:lnTo>
                    <a:pt x="1479559" y="10083"/>
                  </a:lnTo>
                  <a:lnTo>
                    <a:pt x="1473955" y="10519"/>
                  </a:lnTo>
                  <a:lnTo>
                    <a:pt x="1468350" y="10959"/>
                  </a:lnTo>
                  <a:lnTo>
                    <a:pt x="1462746" y="11402"/>
                  </a:lnTo>
                  <a:lnTo>
                    <a:pt x="1457142" y="11847"/>
                  </a:lnTo>
                  <a:lnTo>
                    <a:pt x="1451537" y="12294"/>
                  </a:lnTo>
                  <a:lnTo>
                    <a:pt x="1445933" y="12744"/>
                  </a:lnTo>
                  <a:lnTo>
                    <a:pt x="1440329" y="13195"/>
                  </a:lnTo>
                  <a:lnTo>
                    <a:pt x="1434724" y="13648"/>
                  </a:lnTo>
                  <a:lnTo>
                    <a:pt x="1429120" y="14104"/>
                  </a:lnTo>
                  <a:lnTo>
                    <a:pt x="1423515" y="14562"/>
                  </a:lnTo>
                  <a:lnTo>
                    <a:pt x="1417911" y="15022"/>
                  </a:lnTo>
                  <a:lnTo>
                    <a:pt x="1412307" y="15485"/>
                  </a:lnTo>
                  <a:lnTo>
                    <a:pt x="1406702" y="15952"/>
                  </a:lnTo>
                  <a:lnTo>
                    <a:pt x="1401098" y="16422"/>
                  </a:lnTo>
                  <a:lnTo>
                    <a:pt x="1395493" y="16896"/>
                  </a:lnTo>
                  <a:lnTo>
                    <a:pt x="1389889" y="17374"/>
                  </a:lnTo>
                  <a:lnTo>
                    <a:pt x="1384285" y="17857"/>
                  </a:lnTo>
                  <a:lnTo>
                    <a:pt x="1378680" y="18346"/>
                  </a:lnTo>
                  <a:lnTo>
                    <a:pt x="1373076" y="18841"/>
                  </a:lnTo>
                  <a:lnTo>
                    <a:pt x="1367471" y="19343"/>
                  </a:lnTo>
                  <a:lnTo>
                    <a:pt x="1361867" y="19852"/>
                  </a:lnTo>
                  <a:lnTo>
                    <a:pt x="1356263" y="20368"/>
                  </a:lnTo>
                  <a:lnTo>
                    <a:pt x="1350658" y="20893"/>
                  </a:lnTo>
                  <a:lnTo>
                    <a:pt x="1345054" y="21428"/>
                  </a:lnTo>
                  <a:lnTo>
                    <a:pt x="1339449" y="21972"/>
                  </a:lnTo>
                  <a:lnTo>
                    <a:pt x="1333845" y="22526"/>
                  </a:lnTo>
                  <a:lnTo>
                    <a:pt x="1328241" y="23091"/>
                  </a:lnTo>
                  <a:lnTo>
                    <a:pt x="1322636" y="23668"/>
                  </a:lnTo>
                  <a:lnTo>
                    <a:pt x="1317032" y="24257"/>
                  </a:lnTo>
                  <a:lnTo>
                    <a:pt x="1311427" y="24858"/>
                  </a:lnTo>
                  <a:lnTo>
                    <a:pt x="1305823" y="25473"/>
                  </a:lnTo>
                  <a:lnTo>
                    <a:pt x="1300219" y="26102"/>
                  </a:lnTo>
                  <a:lnTo>
                    <a:pt x="1294614" y="26746"/>
                  </a:lnTo>
                  <a:lnTo>
                    <a:pt x="1289010" y="27404"/>
                  </a:lnTo>
                  <a:lnTo>
                    <a:pt x="1283406" y="28079"/>
                  </a:lnTo>
                  <a:lnTo>
                    <a:pt x="1277801" y="28769"/>
                  </a:lnTo>
                  <a:lnTo>
                    <a:pt x="1272197" y="29477"/>
                  </a:lnTo>
                  <a:lnTo>
                    <a:pt x="1266592" y="30202"/>
                  </a:lnTo>
                  <a:lnTo>
                    <a:pt x="1260988" y="30944"/>
                  </a:lnTo>
                  <a:lnTo>
                    <a:pt x="1255384" y="31706"/>
                  </a:lnTo>
                  <a:lnTo>
                    <a:pt x="1249779" y="32486"/>
                  </a:lnTo>
                  <a:lnTo>
                    <a:pt x="1244175" y="33286"/>
                  </a:lnTo>
                  <a:lnTo>
                    <a:pt x="1238570" y="34105"/>
                  </a:lnTo>
                  <a:lnTo>
                    <a:pt x="1232966" y="34946"/>
                  </a:lnTo>
                  <a:lnTo>
                    <a:pt x="1227362" y="35807"/>
                  </a:lnTo>
                  <a:lnTo>
                    <a:pt x="1221757" y="36689"/>
                  </a:lnTo>
                  <a:lnTo>
                    <a:pt x="1216153" y="37594"/>
                  </a:lnTo>
                  <a:lnTo>
                    <a:pt x="1210548" y="38520"/>
                  </a:lnTo>
                  <a:lnTo>
                    <a:pt x="1204944" y="39470"/>
                  </a:lnTo>
                  <a:lnTo>
                    <a:pt x="1199340" y="40442"/>
                  </a:lnTo>
                  <a:lnTo>
                    <a:pt x="1193735" y="41438"/>
                  </a:lnTo>
                  <a:lnTo>
                    <a:pt x="1188131" y="42458"/>
                  </a:lnTo>
                  <a:lnTo>
                    <a:pt x="1182526" y="43501"/>
                  </a:lnTo>
                  <a:lnTo>
                    <a:pt x="1176922" y="44569"/>
                  </a:lnTo>
                  <a:lnTo>
                    <a:pt x="1171318" y="45661"/>
                  </a:lnTo>
                  <a:lnTo>
                    <a:pt x="1165713" y="46777"/>
                  </a:lnTo>
                  <a:lnTo>
                    <a:pt x="1160109" y="47919"/>
                  </a:lnTo>
                  <a:lnTo>
                    <a:pt x="1154504" y="49085"/>
                  </a:lnTo>
                  <a:lnTo>
                    <a:pt x="1148900" y="50276"/>
                  </a:lnTo>
                  <a:lnTo>
                    <a:pt x="1143296" y="51493"/>
                  </a:lnTo>
                  <a:lnTo>
                    <a:pt x="1137691" y="52734"/>
                  </a:lnTo>
                  <a:lnTo>
                    <a:pt x="1132087" y="54000"/>
                  </a:lnTo>
                  <a:lnTo>
                    <a:pt x="1126482" y="55292"/>
                  </a:lnTo>
                  <a:lnTo>
                    <a:pt x="1120878" y="56609"/>
                  </a:lnTo>
                  <a:lnTo>
                    <a:pt x="1115274" y="57950"/>
                  </a:lnTo>
                  <a:lnTo>
                    <a:pt x="1109669" y="59316"/>
                  </a:lnTo>
                  <a:lnTo>
                    <a:pt x="1104065" y="60707"/>
                  </a:lnTo>
                  <a:lnTo>
                    <a:pt x="1098461" y="62122"/>
                  </a:lnTo>
                  <a:lnTo>
                    <a:pt x="1092856" y="63562"/>
                  </a:lnTo>
                  <a:lnTo>
                    <a:pt x="1087252" y="65025"/>
                  </a:lnTo>
                  <a:lnTo>
                    <a:pt x="1081647" y="66512"/>
                  </a:lnTo>
                  <a:lnTo>
                    <a:pt x="1076043" y="68022"/>
                  </a:lnTo>
                  <a:lnTo>
                    <a:pt x="1070439" y="69555"/>
                  </a:lnTo>
                  <a:lnTo>
                    <a:pt x="1064834" y="71110"/>
                  </a:lnTo>
                  <a:lnTo>
                    <a:pt x="1059230" y="72687"/>
                  </a:lnTo>
                  <a:lnTo>
                    <a:pt x="1053625" y="74286"/>
                  </a:lnTo>
                  <a:lnTo>
                    <a:pt x="1048021" y="75905"/>
                  </a:lnTo>
                  <a:lnTo>
                    <a:pt x="1042417" y="77545"/>
                  </a:lnTo>
                  <a:lnTo>
                    <a:pt x="1036812" y="79204"/>
                  </a:lnTo>
                  <a:lnTo>
                    <a:pt x="1031208" y="80883"/>
                  </a:lnTo>
                  <a:lnTo>
                    <a:pt x="1025603" y="82580"/>
                  </a:lnTo>
                  <a:lnTo>
                    <a:pt x="1019999" y="84294"/>
                  </a:lnTo>
                  <a:lnTo>
                    <a:pt x="1014395" y="86026"/>
                  </a:lnTo>
                  <a:lnTo>
                    <a:pt x="1008790" y="87774"/>
                  </a:lnTo>
                  <a:lnTo>
                    <a:pt x="1003186" y="89537"/>
                  </a:lnTo>
                  <a:lnTo>
                    <a:pt x="997581" y="91315"/>
                  </a:lnTo>
                  <a:lnTo>
                    <a:pt x="991977" y="93107"/>
                  </a:lnTo>
                  <a:lnTo>
                    <a:pt x="986373" y="94912"/>
                  </a:lnTo>
                  <a:lnTo>
                    <a:pt x="980768" y="96730"/>
                  </a:lnTo>
                  <a:lnTo>
                    <a:pt x="975164" y="98559"/>
                  </a:lnTo>
                  <a:lnTo>
                    <a:pt x="969559" y="100398"/>
                  </a:lnTo>
                  <a:lnTo>
                    <a:pt x="963955" y="102248"/>
                  </a:lnTo>
                  <a:lnTo>
                    <a:pt x="958351" y="104106"/>
                  </a:lnTo>
                  <a:lnTo>
                    <a:pt x="952746" y="105972"/>
                  </a:lnTo>
                  <a:lnTo>
                    <a:pt x="947142" y="107846"/>
                  </a:lnTo>
                  <a:lnTo>
                    <a:pt x="941538" y="109726"/>
                  </a:lnTo>
                  <a:lnTo>
                    <a:pt x="935933" y="111611"/>
                  </a:lnTo>
                  <a:lnTo>
                    <a:pt x="930329" y="113501"/>
                  </a:lnTo>
                  <a:lnTo>
                    <a:pt x="924724" y="115395"/>
                  </a:lnTo>
                  <a:lnTo>
                    <a:pt x="919120" y="117292"/>
                  </a:lnTo>
                  <a:lnTo>
                    <a:pt x="913516" y="119192"/>
                  </a:lnTo>
                  <a:lnTo>
                    <a:pt x="907911" y="121093"/>
                  </a:lnTo>
                  <a:lnTo>
                    <a:pt x="902307" y="122994"/>
                  </a:lnTo>
                  <a:lnTo>
                    <a:pt x="896702" y="124896"/>
                  </a:lnTo>
                  <a:lnTo>
                    <a:pt x="891098" y="126798"/>
                  </a:lnTo>
                  <a:lnTo>
                    <a:pt x="885494" y="128698"/>
                  </a:lnTo>
                  <a:lnTo>
                    <a:pt x="879889" y="130596"/>
                  </a:lnTo>
                  <a:lnTo>
                    <a:pt x="874285" y="132492"/>
                  </a:lnTo>
                  <a:lnTo>
                    <a:pt x="868680" y="134384"/>
                  </a:lnTo>
                  <a:lnTo>
                    <a:pt x="863076" y="136273"/>
                  </a:lnTo>
                  <a:lnTo>
                    <a:pt x="857472" y="138158"/>
                  </a:lnTo>
                  <a:lnTo>
                    <a:pt x="851867" y="140038"/>
                  </a:lnTo>
                  <a:lnTo>
                    <a:pt x="846263" y="141913"/>
                  </a:lnTo>
                  <a:lnTo>
                    <a:pt x="840658" y="143782"/>
                  </a:lnTo>
                  <a:lnTo>
                    <a:pt x="835054" y="145646"/>
                  </a:lnTo>
                  <a:lnTo>
                    <a:pt x="829450" y="147503"/>
                  </a:lnTo>
                  <a:lnTo>
                    <a:pt x="823845" y="149354"/>
                  </a:lnTo>
                  <a:lnTo>
                    <a:pt x="818241" y="151197"/>
                  </a:lnTo>
                  <a:lnTo>
                    <a:pt x="812636" y="153034"/>
                  </a:lnTo>
                  <a:lnTo>
                    <a:pt x="807032" y="154863"/>
                  </a:lnTo>
                  <a:lnTo>
                    <a:pt x="801428" y="156685"/>
                  </a:lnTo>
                  <a:lnTo>
                    <a:pt x="795823" y="158499"/>
                  </a:lnTo>
                  <a:lnTo>
                    <a:pt x="790219" y="160305"/>
                  </a:lnTo>
                  <a:lnTo>
                    <a:pt x="784615" y="162103"/>
                  </a:lnTo>
                  <a:lnTo>
                    <a:pt x="779010" y="163893"/>
                  </a:lnTo>
                  <a:lnTo>
                    <a:pt x="773406" y="165676"/>
                  </a:lnTo>
                  <a:lnTo>
                    <a:pt x="767801" y="167450"/>
                  </a:lnTo>
                  <a:lnTo>
                    <a:pt x="762197" y="169216"/>
                  </a:lnTo>
                  <a:lnTo>
                    <a:pt x="756593" y="170975"/>
                  </a:lnTo>
                  <a:lnTo>
                    <a:pt x="750988" y="172725"/>
                  </a:lnTo>
                  <a:lnTo>
                    <a:pt x="745384" y="174468"/>
                  </a:lnTo>
                  <a:lnTo>
                    <a:pt x="739779" y="176204"/>
                  </a:lnTo>
                  <a:lnTo>
                    <a:pt x="734175" y="177932"/>
                  </a:lnTo>
                  <a:lnTo>
                    <a:pt x="728571" y="179652"/>
                  </a:lnTo>
                  <a:lnTo>
                    <a:pt x="722966" y="181366"/>
                  </a:lnTo>
                  <a:lnTo>
                    <a:pt x="717362" y="183073"/>
                  </a:lnTo>
                  <a:lnTo>
                    <a:pt x="711757" y="184774"/>
                  </a:lnTo>
                  <a:lnTo>
                    <a:pt x="706153" y="186468"/>
                  </a:lnTo>
                  <a:lnTo>
                    <a:pt x="700549" y="188156"/>
                  </a:lnTo>
                  <a:lnTo>
                    <a:pt x="694944" y="189839"/>
                  </a:lnTo>
                  <a:lnTo>
                    <a:pt x="689340" y="191517"/>
                  </a:lnTo>
                  <a:lnTo>
                    <a:pt x="683735" y="193190"/>
                  </a:lnTo>
                  <a:lnTo>
                    <a:pt x="678131" y="194858"/>
                  </a:lnTo>
                  <a:lnTo>
                    <a:pt x="672527" y="196522"/>
                  </a:lnTo>
                  <a:lnTo>
                    <a:pt x="666922" y="198182"/>
                  </a:lnTo>
                  <a:lnTo>
                    <a:pt x="661318" y="199839"/>
                  </a:lnTo>
                  <a:lnTo>
                    <a:pt x="655713" y="201493"/>
                  </a:lnTo>
                  <a:lnTo>
                    <a:pt x="650109" y="203145"/>
                  </a:lnTo>
                  <a:lnTo>
                    <a:pt x="644505" y="204795"/>
                  </a:lnTo>
                  <a:lnTo>
                    <a:pt x="638900" y="206443"/>
                  </a:lnTo>
                  <a:lnTo>
                    <a:pt x="633296" y="208091"/>
                  </a:lnTo>
                  <a:lnTo>
                    <a:pt x="627692" y="209738"/>
                  </a:lnTo>
                  <a:lnTo>
                    <a:pt x="622087" y="211385"/>
                  </a:lnTo>
                  <a:lnTo>
                    <a:pt x="616483" y="213032"/>
                  </a:lnTo>
                  <a:lnTo>
                    <a:pt x="610878" y="214681"/>
                  </a:lnTo>
                  <a:lnTo>
                    <a:pt x="605274" y="216331"/>
                  </a:lnTo>
                  <a:lnTo>
                    <a:pt x="599670" y="217983"/>
                  </a:lnTo>
                  <a:lnTo>
                    <a:pt x="594065" y="219638"/>
                  </a:lnTo>
                  <a:lnTo>
                    <a:pt x="588461" y="221297"/>
                  </a:lnTo>
                  <a:lnTo>
                    <a:pt x="582856" y="222959"/>
                  </a:lnTo>
                  <a:lnTo>
                    <a:pt x="577252" y="224626"/>
                  </a:lnTo>
                  <a:lnTo>
                    <a:pt x="571648" y="226298"/>
                  </a:lnTo>
                  <a:lnTo>
                    <a:pt x="566043" y="227976"/>
                  </a:lnTo>
                  <a:lnTo>
                    <a:pt x="560439" y="229660"/>
                  </a:lnTo>
                  <a:lnTo>
                    <a:pt x="554834" y="231351"/>
                  </a:lnTo>
                  <a:lnTo>
                    <a:pt x="549230" y="233049"/>
                  </a:lnTo>
                  <a:lnTo>
                    <a:pt x="543626" y="234756"/>
                  </a:lnTo>
                  <a:lnTo>
                    <a:pt x="538021" y="236472"/>
                  </a:lnTo>
                  <a:lnTo>
                    <a:pt x="532417" y="238197"/>
                  </a:lnTo>
                  <a:lnTo>
                    <a:pt x="526812" y="239932"/>
                  </a:lnTo>
                  <a:lnTo>
                    <a:pt x="521208" y="241678"/>
                  </a:lnTo>
                  <a:lnTo>
                    <a:pt x="515604" y="243436"/>
                  </a:lnTo>
                  <a:lnTo>
                    <a:pt x="509999" y="245206"/>
                  </a:lnTo>
                  <a:lnTo>
                    <a:pt x="504395" y="246989"/>
                  </a:lnTo>
                  <a:lnTo>
                    <a:pt x="498790" y="248785"/>
                  </a:lnTo>
                  <a:lnTo>
                    <a:pt x="493186" y="250596"/>
                  </a:lnTo>
                  <a:lnTo>
                    <a:pt x="487582" y="252422"/>
                  </a:lnTo>
                  <a:lnTo>
                    <a:pt x="481977" y="254263"/>
                  </a:lnTo>
                  <a:lnTo>
                    <a:pt x="476373" y="256121"/>
                  </a:lnTo>
                  <a:lnTo>
                    <a:pt x="470769" y="257997"/>
                  </a:lnTo>
                  <a:lnTo>
                    <a:pt x="465164" y="259890"/>
                  </a:lnTo>
                  <a:lnTo>
                    <a:pt x="459560" y="261802"/>
                  </a:lnTo>
                  <a:lnTo>
                    <a:pt x="453955" y="263734"/>
                  </a:lnTo>
                  <a:lnTo>
                    <a:pt x="448351" y="265685"/>
                  </a:lnTo>
                  <a:lnTo>
                    <a:pt x="442747" y="267658"/>
                  </a:lnTo>
                  <a:lnTo>
                    <a:pt x="437142" y="269653"/>
                  </a:lnTo>
                  <a:lnTo>
                    <a:pt x="431538" y="271670"/>
                  </a:lnTo>
                  <a:lnTo>
                    <a:pt x="425933" y="273711"/>
                  </a:lnTo>
                  <a:lnTo>
                    <a:pt x="420329" y="275775"/>
                  </a:lnTo>
                  <a:lnTo>
                    <a:pt x="414725" y="277865"/>
                  </a:lnTo>
                  <a:lnTo>
                    <a:pt x="409120" y="279981"/>
                  </a:lnTo>
                  <a:lnTo>
                    <a:pt x="403516" y="282124"/>
                  </a:lnTo>
                  <a:lnTo>
                    <a:pt x="397911" y="284294"/>
                  </a:lnTo>
                  <a:lnTo>
                    <a:pt x="392307" y="286492"/>
                  </a:lnTo>
                  <a:lnTo>
                    <a:pt x="386703" y="288719"/>
                  </a:lnTo>
                  <a:lnTo>
                    <a:pt x="381098" y="290977"/>
                  </a:lnTo>
                  <a:lnTo>
                    <a:pt x="375494" y="293265"/>
                  </a:lnTo>
                  <a:lnTo>
                    <a:pt x="369889" y="295586"/>
                  </a:lnTo>
                  <a:lnTo>
                    <a:pt x="364285" y="297939"/>
                  </a:lnTo>
                  <a:lnTo>
                    <a:pt x="358681" y="300325"/>
                  </a:lnTo>
                  <a:lnTo>
                    <a:pt x="353076" y="302746"/>
                  </a:lnTo>
                  <a:lnTo>
                    <a:pt x="347472" y="305202"/>
                  </a:lnTo>
                  <a:lnTo>
                    <a:pt x="341867" y="307695"/>
                  </a:lnTo>
                  <a:lnTo>
                    <a:pt x="336263" y="310224"/>
                  </a:lnTo>
                  <a:lnTo>
                    <a:pt x="330659" y="312792"/>
                  </a:lnTo>
                  <a:lnTo>
                    <a:pt x="325054" y="315398"/>
                  </a:lnTo>
                  <a:lnTo>
                    <a:pt x="319450" y="318044"/>
                  </a:lnTo>
                  <a:lnTo>
                    <a:pt x="313846" y="320731"/>
                  </a:lnTo>
                  <a:lnTo>
                    <a:pt x="308241" y="323460"/>
                  </a:lnTo>
                  <a:lnTo>
                    <a:pt x="302637" y="326230"/>
                  </a:lnTo>
                  <a:lnTo>
                    <a:pt x="297032" y="329045"/>
                  </a:lnTo>
                  <a:lnTo>
                    <a:pt x="291428" y="331903"/>
                  </a:lnTo>
                  <a:lnTo>
                    <a:pt x="285824" y="334806"/>
                  </a:lnTo>
                  <a:lnTo>
                    <a:pt x="280219" y="337756"/>
                  </a:lnTo>
                  <a:lnTo>
                    <a:pt x="274615" y="340752"/>
                  </a:lnTo>
                  <a:lnTo>
                    <a:pt x="269010" y="343796"/>
                  </a:lnTo>
                  <a:lnTo>
                    <a:pt x="263406" y="346888"/>
                  </a:lnTo>
                  <a:lnTo>
                    <a:pt x="257802" y="350029"/>
                  </a:lnTo>
                  <a:lnTo>
                    <a:pt x="252197" y="353220"/>
                  </a:lnTo>
                  <a:lnTo>
                    <a:pt x="246593" y="356462"/>
                  </a:lnTo>
                  <a:lnTo>
                    <a:pt x="240988" y="359756"/>
                  </a:lnTo>
                  <a:lnTo>
                    <a:pt x="235384" y="363101"/>
                  </a:lnTo>
                  <a:lnTo>
                    <a:pt x="229780" y="366499"/>
                  </a:lnTo>
                  <a:lnTo>
                    <a:pt x="224175" y="369951"/>
                  </a:lnTo>
                  <a:lnTo>
                    <a:pt x="218571" y="373457"/>
                  </a:lnTo>
                  <a:lnTo>
                    <a:pt x="212966" y="377016"/>
                  </a:lnTo>
                  <a:lnTo>
                    <a:pt x="207362" y="380631"/>
                  </a:lnTo>
                  <a:lnTo>
                    <a:pt x="201758" y="384301"/>
                  </a:lnTo>
                  <a:lnTo>
                    <a:pt x="196153" y="388027"/>
                  </a:lnTo>
                  <a:lnTo>
                    <a:pt x="190549" y="391808"/>
                  </a:lnTo>
                  <a:lnTo>
                    <a:pt x="184944" y="395645"/>
                  </a:lnTo>
                  <a:lnTo>
                    <a:pt x="179340" y="399538"/>
                  </a:lnTo>
                  <a:lnTo>
                    <a:pt x="173736" y="403488"/>
                  </a:lnTo>
                  <a:lnTo>
                    <a:pt x="168131" y="407493"/>
                  </a:lnTo>
                  <a:lnTo>
                    <a:pt x="162527" y="411554"/>
                  </a:lnTo>
                  <a:lnTo>
                    <a:pt x="156923" y="415670"/>
                  </a:lnTo>
                  <a:lnTo>
                    <a:pt x="151318" y="419841"/>
                  </a:lnTo>
                  <a:lnTo>
                    <a:pt x="145714" y="424067"/>
                  </a:lnTo>
                  <a:lnTo>
                    <a:pt x="140109" y="428346"/>
                  </a:lnTo>
                  <a:lnTo>
                    <a:pt x="134505" y="432678"/>
                  </a:lnTo>
                  <a:lnTo>
                    <a:pt x="128901" y="437062"/>
                  </a:lnTo>
                  <a:lnTo>
                    <a:pt x="123296" y="441496"/>
                  </a:lnTo>
                  <a:lnTo>
                    <a:pt x="117692" y="445980"/>
                  </a:lnTo>
                  <a:lnTo>
                    <a:pt x="112087" y="450511"/>
                  </a:lnTo>
                  <a:lnTo>
                    <a:pt x="106483" y="455089"/>
                  </a:lnTo>
                  <a:lnTo>
                    <a:pt x="100879" y="459710"/>
                  </a:lnTo>
                  <a:lnTo>
                    <a:pt x="95274" y="464374"/>
                  </a:lnTo>
                  <a:lnTo>
                    <a:pt x="89670" y="469078"/>
                  </a:lnTo>
                  <a:lnTo>
                    <a:pt x="84065" y="473819"/>
                  </a:lnTo>
                  <a:lnTo>
                    <a:pt x="78461" y="478595"/>
                  </a:lnTo>
                  <a:lnTo>
                    <a:pt x="72857" y="483403"/>
                  </a:lnTo>
                  <a:lnTo>
                    <a:pt x="67252" y="488240"/>
                  </a:lnTo>
                  <a:lnTo>
                    <a:pt x="61648" y="493102"/>
                  </a:lnTo>
                  <a:lnTo>
                    <a:pt x="56043" y="497987"/>
                  </a:lnTo>
                  <a:lnTo>
                    <a:pt x="50439" y="502890"/>
                  </a:lnTo>
                  <a:lnTo>
                    <a:pt x="44835" y="507807"/>
                  </a:lnTo>
                  <a:lnTo>
                    <a:pt x="39230" y="512735"/>
                  </a:lnTo>
                  <a:lnTo>
                    <a:pt x="33626" y="517670"/>
                  </a:lnTo>
                  <a:lnTo>
                    <a:pt x="28021" y="522606"/>
                  </a:lnTo>
                  <a:lnTo>
                    <a:pt x="22417" y="527540"/>
                  </a:lnTo>
                  <a:lnTo>
                    <a:pt x="16813" y="532466"/>
                  </a:lnTo>
                  <a:lnTo>
                    <a:pt x="11208" y="537381"/>
                  </a:lnTo>
                  <a:lnTo>
                    <a:pt x="5604" y="542278"/>
                  </a:lnTo>
                  <a:lnTo>
                    <a:pt x="0" y="547154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644151" y="2083687"/>
              <a:ext cx="1883076" cy="542019"/>
            </a:xfrm>
            <a:custGeom>
              <a:avLst/>
              <a:pathLst>
                <a:path w="1883076" h="542019">
                  <a:moveTo>
                    <a:pt x="0" y="542019"/>
                  </a:moveTo>
                  <a:lnTo>
                    <a:pt x="5604" y="536915"/>
                  </a:lnTo>
                  <a:lnTo>
                    <a:pt x="11208" y="531784"/>
                  </a:lnTo>
                  <a:lnTo>
                    <a:pt x="16813" y="526629"/>
                  </a:lnTo>
                  <a:lnTo>
                    <a:pt x="22417" y="521458"/>
                  </a:lnTo>
                  <a:lnTo>
                    <a:pt x="28021" y="516273"/>
                  </a:lnTo>
                  <a:lnTo>
                    <a:pt x="33626" y="511081"/>
                  </a:lnTo>
                  <a:lnTo>
                    <a:pt x="39230" y="505885"/>
                  </a:lnTo>
                  <a:lnTo>
                    <a:pt x="44835" y="500690"/>
                  </a:lnTo>
                  <a:lnTo>
                    <a:pt x="50439" y="495501"/>
                  </a:lnTo>
                  <a:lnTo>
                    <a:pt x="56043" y="490321"/>
                  </a:lnTo>
                  <a:lnTo>
                    <a:pt x="61648" y="485155"/>
                  </a:lnTo>
                  <a:lnTo>
                    <a:pt x="67252" y="480006"/>
                  </a:lnTo>
                  <a:lnTo>
                    <a:pt x="72857" y="474878"/>
                  </a:lnTo>
                  <a:lnTo>
                    <a:pt x="78461" y="469775"/>
                  </a:lnTo>
                  <a:lnTo>
                    <a:pt x="84065" y="464698"/>
                  </a:lnTo>
                  <a:lnTo>
                    <a:pt x="89670" y="459653"/>
                  </a:lnTo>
                  <a:lnTo>
                    <a:pt x="95274" y="454640"/>
                  </a:lnTo>
                  <a:lnTo>
                    <a:pt x="100879" y="449664"/>
                  </a:lnTo>
                  <a:lnTo>
                    <a:pt x="106483" y="444725"/>
                  </a:lnTo>
                  <a:lnTo>
                    <a:pt x="112087" y="439827"/>
                  </a:lnTo>
                  <a:lnTo>
                    <a:pt x="117692" y="434971"/>
                  </a:lnTo>
                  <a:lnTo>
                    <a:pt x="123296" y="430160"/>
                  </a:lnTo>
                  <a:lnTo>
                    <a:pt x="128901" y="425394"/>
                  </a:lnTo>
                  <a:lnTo>
                    <a:pt x="134505" y="420675"/>
                  </a:lnTo>
                  <a:lnTo>
                    <a:pt x="140109" y="416005"/>
                  </a:lnTo>
                  <a:lnTo>
                    <a:pt x="145714" y="411385"/>
                  </a:lnTo>
                  <a:lnTo>
                    <a:pt x="151318" y="406815"/>
                  </a:lnTo>
                  <a:lnTo>
                    <a:pt x="156923" y="402296"/>
                  </a:lnTo>
                  <a:lnTo>
                    <a:pt x="162527" y="397830"/>
                  </a:lnTo>
                  <a:lnTo>
                    <a:pt x="168131" y="393416"/>
                  </a:lnTo>
                  <a:lnTo>
                    <a:pt x="173736" y="389055"/>
                  </a:lnTo>
                  <a:lnTo>
                    <a:pt x="179340" y="384748"/>
                  </a:lnTo>
                  <a:lnTo>
                    <a:pt x="184944" y="380494"/>
                  </a:lnTo>
                  <a:lnTo>
                    <a:pt x="190549" y="376294"/>
                  </a:lnTo>
                  <a:lnTo>
                    <a:pt x="196153" y="372148"/>
                  </a:lnTo>
                  <a:lnTo>
                    <a:pt x="201758" y="368055"/>
                  </a:lnTo>
                  <a:lnTo>
                    <a:pt x="207362" y="364016"/>
                  </a:lnTo>
                  <a:lnTo>
                    <a:pt x="212966" y="360031"/>
                  </a:lnTo>
                  <a:lnTo>
                    <a:pt x="218571" y="356098"/>
                  </a:lnTo>
                  <a:lnTo>
                    <a:pt x="224175" y="352218"/>
                  </a:lnTo>
                  <a:lnTo>
                    <a:pt x="229780" y="348391"/>
                  </a:lnTo>
                  <a:lnTo>
                    <a:pt x="235384" y="344615"/>
                  </a:lnTo>
                  <a:lnTo>
                    <a:pt x="240988" y="340891"/>
                  </a:lnTo>
                  <a:lnTo>
                    <a:pt x="246593" y="337218"/>
                  </a:lnTo>
                  <a:lnTo>
                    <a:pt x="252197" y="333595"/>
                  </a:lnTo>
                  <a:lnTo>
                    <a:pt x="257802" y="330022"/>
                  </a:lnTo>
                  <a:lnTo>
                    <a:pt x="263406" y="326498"/>
                  </a:lnTo>
                  <a:lnTo>
                    <a:pt x="269010" y="323022"/>
                  </a:lnTo>
                  <a:lnTo>
                    <a:pt x="274615" y="319594"/>
                  </a:lnTo>
                  <a:lnTo>
                    <a:pt x="280219" y="316213"/>
                  </a:lnTo>
                  <a:lnTo>
                    <a:pt x="285824" y="312879"/>
                  </a:lnTo>
                  <a:lnTo>
                    <a:pt x="291428" y="309590"/>
                  </a:lnTo>
                  <a:lnTo>
                    <a:pt x="297032" y="306346"/>
                  </a:lnTo>
                  <a:lnTo>
                    <a:pt x="302637" y="303147"/>
                  </a:lnTo>
                  <a:lnTo>
                    <a:pt x="308241" y="299991"/>
                  </a:lnTo>
                  <a:lnTo>
                    <a:pt x="313846" y="296877"/>
                  </a:lnTo>
                  <a:lnTo>
                    <a:pt x="319450" y="293806"/>
                  </a:lnTo>
                  <a:lnTo>
                    <a:pt x="325054" y="290775"/>
                  </a:lnTo>
                  <a:lnTo>
                    <a:pt x="330659" y="287785"/>
                  </a:lnTo>
                  <a:lnTo>
                    <a:pt x="336263" y="284835"/>
                  </a:lnTo>
                  <a:lnTo>
                    <a:pt x="341867" y="281924"/>
                  </a:lnTo>
                  <a:lnTo>
                    <a:pt x="347472" y="279050"/>
                  </a:lnTo>
                  <a:lnTo>
                    <a:pt x="353076" y="276215"/>
                  </a:lnTo>
                  <a:lnTo>
                    <a:pt x="358681" y="273415"/>
                  </a:lnTo>
                  <a:lnTo>
                    <a:pt x="364285" y="270652"/>
                  </a:lnTo>
                  <a:lnTo>
                    <a:pt x="369889" y="267924"/>
                  </a:lnTo>
                  <a:lnTo>
                    <a:pt x="375494" y="265231"/>
                  </a:lnTo>
                  <a:lnTo>
                    <a:pt x="381098" y="262571"/>
                  </a:lnTo>
                  <a:lnTo>
                    <a:pt x="386703" y="259944"/>
                  </a:lnTo>
                  <a:lnTo>
                    <a:pt x="392307" y="257350"/>
                  </a:lnTo>
                  <a:lnTo>
                    <a:pt x="397911" y="254787"/>
                  </a:lnTo>
                  <a:lnTo>
                    <a:pt x="403516" y="252255"/>
                  </a:lnTo>
                  <a:lnTo>
                    <a:pt x="409120" y="249754"/>
                  </a:lnTo>
                  <a:lnTo>
                    <a:pt x="414725" y="247282"/>
                  </a:lnTo>
                  <a:lnTo>
                    <a:pt x="420329" y="244839"/>
                  </a:lnTo>
                  <a:lnTo>
                    <a:pt x="425933" y="242424"/>
                  </a:lnTo>
                  <a:lnTo>
                    <a:pt x="431538" y="240037"/>
                  </a:lnTo>
                  <a:lnTo>
                    <a:pt x="437142" y="237677"/>
                  </a:lnTo>
                  <a:lnTo>
                    <a:pt x="442747" y="235344"/>
                  </a:lnTo>
                  <a:lnTo>
                    <a:pt x="448351" y="233036"/>
                  </a:lnTo>
                  <a:lnTo>
                    <a:pt x="453955" y="230753"/>
                  </a:lnTo>
                  <a:lnTo>
                    <a:pt x="459560" y="228495"/>
                  </a:lnTo>
                  <a:lnTo>
                    <a:pt x="465164" y="226262"/>
                  </a:lnTo>
                  <a:lnTo>
                    <a:pt x="470769" y="224051"/>
                  </a:lnTo>
                  <a:lnTo>
                    <a:pt x="476373" y="221864"/>
                  </a:lnTo>
                  <a:lnTo>
                    <a:pt x="481977" y="219698"/>
                  </a:lnTo>
                  <a:lnTo>
                    <a:pt x="487582" y="217555"/>
                  </a:lnTo>
                  <a:lnTo>
                    <a:pt x="493186" y="215433"/>
                  </a:lnTo>
                  <a:lnTo>
                    <a:pt x="498790" y="213331"/>
                  </a:lnTo>
                  <a:lnTo>
                    <a:pt x="504395" y="211250"/>
                  </a:lnTo>
                  <a:lnTo>
                    <a:pt x="509999" y="209188"/>
                  </a:lnTo>
                  <a:lnTo>
                    <a:pt x="515604" y="207145"/>
                  </a:lnTo>
                  <a:lnTo>
                    <a:pt x="521208" y="205121"/>
                  </a:lnTo>
                  <a:lnTo>
                    <a:pt x="526812" y="203116"/>
                  </a:lnTo>
                  <a:lnTo>
                    <a:pt x="532417" y="201128"/>
                  </a:lnTo>
                  <a:lnTo>
                    <a:pt x="538021" y="199157"/>
                  </a:lnTo>
                  <a:lnTo>
                    <a:pt x="543626" y="197203"/>
                  </a:lnTo>
                  <a:lnTo>
                    <a:pt x="549230" y="195265"/>
                  </a:lnTo>
                  <a:lnTo>
                    <a:pt x="554834" y="193343"/>
                  </a:lnTo>
                  <a:lnTo>
                    <a:pt x="560439" y="191436"/>
                  </a:lnTo>
                  <a:lnTo>
                    <a:pt x="566043" y="189544"/>
                  </a:lnTo>
                  <a:lnTo>
                    <a:pt x="571648" y="187667"/>
                  </a:lnTo>
                  <a:lnTo>
                    <a:pt x="577252" y="185804"/>
                  </a:lnTo>
                  <a:lnTo>
                    <a:pt x="582856" y="183955"/>
                  </a:lnTo>
                  <a:lnTo>
                    <a:pt x="588461" y="182118"/>
                  </a:lnTo>
                  <a:lnTo>
                    <a:pt x="594065" y="180295"/>
                  </a:lnTo>
                  <a:lnTo>
                    <a:pt x="599670" y="178484"/>
                  </a:lnTo>
                  <a:lnTo>
                    <a:pt x="605274" y="176685"/>
                  </a:lnTo>
                  <a:lnTo>
                    <a:pt x="610878" y="174898"/>
                  </a:lnTo>
                  <a:lnTo>
                    <a:pt x="616483" y="173123"/>
                  </a:lnTo>
                  <a:lnTo>
                    <a:pt x="622087" y="171358"/>
                  </a:lnTo>
                  <a:lnTo>
                    <a:pt x="627692" y="169603"/>
                  </a:lnTo>
                  <a:lnTo>
                    <a:pt x="633296" y="167859"/>
                  </a:lnTo>
                  <a:lnTo>
                    <a:pt x="638900" y="166125"/>
                  </a:lnTo>
                  <a:lnTo>
                    <a:pt x="644505" y="164401"/>
                  </a:lnTo>
                  <a:lnTo>
                    <a:pt x="650109" y="162685"/>
                  </a:lnTo>
                  <a:lnTo>
                    <a:pt x="655713" y="160979"/>
                  </a:lnTo>
                  <a:lnTo>
                    <a:pt x="661318" y="159281"/>
                  </a:lnTo>
                  <a:lnTo>
                    <a:pt x="666922" y="157591"/>
                  </a:lnTo>
                  <a:lnTo>
                    <a:pt x="672527" y="155910"/>
                  </a:lnTo>
                  <a:lnTo>
                    <a:pt x="678131" y="154236"/>
                  </a:lnTo>
                  <a:lnTo>
                    <a:pt x="683735" y="152569"/>
                  </a:lnTo>
                  <a:lnTo>
                    <a:pt x="689340" y="150910"/>
                  </a:lnTo>
                  <a:lnTo>
                    <a:pt x="694944" y="149257"/>
                  </a:lnTo>
                  <a:lnTo>
                    <a:pt x="700549" y="147611"/>
                  </a:lnTo>
                  <a:lnTo>
                    <a:pt x="706153" y="145971"/>
                  </a:lnTo>
                  <a:lnTo>
                    <a:pt x="711757" y="144338"/>
                  </a:lnTo>
                  <a:lnTo>
                    <a:pt x="717362" y="142710"/>
                  </a:lnTo>
                  <a:lnTo>
                    <a:pt x="722966" y="141089"/>
                  </a:lnTo>
                  <a:lnTo>
                    <a:pt x="728571" y="139472"/>
                  </a:lnTo>
                  <a:lnTo>
                    <a:pt x="734175" y="137861"/>
                  </a:lnTo>
                  <a:lnTo>
                    <a:pt x="739779" y="136255"/>
                  </a:lnTo>
                  <a:lnTo>
                    <a:pt x="745384" y="134654"/>
                  </a:lnTo>
                  <a:lnTo>
                    <a:pt x="750988" y="133058"/>
                  </a:lnTo>
                  <a:lnTo>
                    <a:pt x="756593" y="131467"/>
                  </a:lnTo>
                  <a:lnTo>
                    <a:pt x="762197" y="129880"/>
                  </a:lnTo>
                  <a:lnTo>
                    <a:pt x="767801" y="128297"/>
                  </a:lnTo>
                  <a:lnTo>
                    <a:pt x="773406" y="126719"/>
                  </a:lnTo>
                  <a:lnTo>
                    <a:pt x="779010" y="125145"/>
                  </a:lnTo>
                  <a:lnTo>
                    <a:pt x="784615" y="123575"/>
                  </a:lnTo>
                  <a:lnTo>
                    <a:pt x="790219" y="122010"/>
                  </a:lnTo>
                  <a:lnTo>
                    <a:pt x="795823" y="120449"/>
                  </a:lnTo>
                  <a:lnTo>
                    <a:pt x="801428" y="118891"/>
                  </a:lnTo>
                  <a:lnTo>
                    <a:pt x="807032" y="117338"/>
                  </a:lnTo>
                  <a:lnTo>
                    <a:pt x="812636" y="115789"/>
                  </a:lnTo>
                  <a:lnTo>
                    <a:pt x="818241" y="114244"/>
                  </a:lnTo>
                  <a:lnTo>
                    <a:pt x="823845" y="112703"/>
                  </a:lnTo>
                  <a:lnTo>
                    <a:pt x="829450" y="111167"/>
                  </a:lnTo>
                  <a:lnTo>
                    <a:pt x="835054" y="109635"/>
                  </a:lnTo>
                  <a:lnTo>
                    <a:pt x="840658" y="108107"/>
                  </a:lnTo>
                  <a:lnTo>
                    <a:pt x="846263" y="106584"/>
                  </a:lnTo>
                  <a:lnTo>
                    <a:pt x="851867" y="105065"/>
                  </a:lnTo>
                  <a:lnTo>
                    <a:pt x="857472" y="103552"/>
                  </a:lnTo>
                  <a:lnTo>
                    <a:pt x="863076" y="102043"/>
                  </a:lnTo>
                  <a:lnTo>
                    <a:pt x="868680" y="100540"/>
                  </a:lnTo>
                  <a:lnTo>
                    <a:pt x="874285" y="99043"/>
                  </a:lnTo>
                  <a:lnTo>
                    <a:pt x="879889" y="97551"/>
                  </a:lnTo>
                  <a:lnTo>
                    <a:pt x="885494" y="96064"/>
                  </a:lnTo>
                  <a:lnTo>
                    <a:pt x="891098" y="94584"/>
                  </a:lnTo>
                  <a:lnTo>
                    <a:pt x="896702" y="93111"/>
                  </a:lnTo>
                  <a:lnTo>
                    <a:pt x="902307" y="91644"/>
                  </a:lnTo>
                  <a:lnTo>
                    <a:pt x="907911" y="90185"/>
                  </a:lnTo>
                  <a:lnTo>
                    <a:pt x="913516" y="88732"/>
                  </a:lnTo>
                  <a:lnTo>
                    <a:pt x="919120" y="87288"/>
                  </a:lnTo>
                  <a:lnTo>
                    <a:pt x="924724" y="85851"/>
                  </a:lnTo>
                  <a:lnTo>
                    <a:pt x="930329" y="84423"/>
                  </a:lnTo>
                  <a:lnTo>
                    <a:pt x="935933" y="83004"/>
                  </a:lnTo>
                  <a:lnTo>
                    <a:pt x="941538" y="81594"/>
                  </a:lnTo>
                  <a:lnTo>
                    <a:pt x="947142" y="80193"/>
                  </a:lnTo>
                  <a:lnTo>
                    <a:pt x="952746" y="78802"/>
                  </a:lnTo>
                  <a:lnTo>
                    <a:pt x="958351" y="77421"/>
                  </a:lnTo>
                  <a:lnTo>
                    <a:pt x="963955" y="76051"/>
                  </a:lnTo>
                  <a:lnTo>
                    <a:pt x="969559" y="74692"/>
                  </a:lnTo>
                  <a:lnTo>
                    <a:pt x="975164" y="73345"/>
                  </a:lnTo>
                  <a:lnTo>
                    <a:pt x="980768" y="72009"/>
                  </a:lnTo>
                  <a:lnTo>
                    <a:pt x="986373" y="70685"/>
                  </a:lnTo>
                  <a:lnTo>
                    <a:pt x="991977" y="69374"/>
                  </a:lnTo>
                  <a:lnTo>
                    <a:pt x="997581" y="68076"/>
                  </a:lnTo>
                  <a:lnTo>
                    <a:pt x="1003186" y="66792"/>
                  </a:lnTo>
                  <a:lnTo>
                    <a:pt x="1008790" y="65520"/>
                  </a:lnTo>
                  <a:lnTo>
                    <a:pt x="1014395" y="64263"/>
                  </a:lnTo>
                  <a:lnTo>
                    <a:pt x="1019999" y="63021"/>
                  </a:lnTo>
                  <a:lnTo>
                    <a:pt x="1025603" y="61793"/>
                  </a:lnTo>
                  <a:lnTo>
                    <a:pt x="1031208" y="60580"/>
                  </a:lnTo>
                  <a:lnTo>
                    <a:pt x="1036812" y="59382"/>
                  </a:lnTo>
                  <a:lnTo>
                    <a:pt x="1042417" y="58200"/>
                  </a:lnTo>
                  <a:lnTo>
                    <a:pt x="1048021" y="57034"/>
                  </a:lnTo>
                  <a:lnTo>
                    <a:pt x="1053625" y="55883"/>
                  </a:lnTo>
                  <a:lnTo>
                    <a:pt x="1059230" y="54750"/>
                  </a:lnTo>
                  <a:lnTo>
                    <a:pt x="1064834" y="53632"/>
                  </a:lnTo>
                  <a:lnTo>
                    <a:pt x="1070439" y="52532"/>
                  </a:lnTo>
                  <a:lnTo>
                    <a:pt x="1076043" y="51449"/>
                  </a:lnTo>
                  <a:lnTo>
                    <a:pt x="1081647" y="50382"/>
                  </a:lnTo>
                  <a:lnTo>
                    <a:pt x="1087252" y="49333"/>
                  </a:lnTo>
                  <a:lnTo>
                    <a:pt x="1092856" y="48302"/>
                  </a:lnTo>
                  <a:lnTo>
                    <a:pt x="1098461" y="47288"/>
                  </a:lnTo>
                  <a:lnTo>
                    <a:pt x="1104065" y="46291"/>
                  </a:lnTo>
                  <a:lnTo>
                    <a:pt x="1109669" y="45312"/>
                  </a:lnTo>
                  <a:lnTo>
                    <a:pt x="1115274" y="44351"/>
                  </a:lnTo>
                  <a:lnTo>
                    <a:pt x="1120878" y="43408"/>
                  </a:lnTo>
                  <a:lnTo>
                    <a:pt x="1126482" y="42482"/>
                  </a:lnTo>
                  <a:lnTo>
                    <a:pt x="1132087" y="41574"/>
                  </a:lnTo>
                  <a:lnTo>
                    <a:pt x="1137691" y="40683"/>
                  </a:lnTo>
                  <a:lnTo>
                    <a:pt x="1143296" y="39811"/>
                  </a:lnTo>
                  <a:lnTo>
                    <a:pt x="1148900" y="38955"/>
                  </a:lnTo>
                  <a:lnTo>
                    <a:pt x="1154504" y="38118"/>
                  </a:lnTo>
                  <a:lnTo>
                    <a:pt x="1160109" y="37297"/>
                  </a:lnTo>
                  <a:lnTo>
                    <a:pt x="1165713" y="36494"/>
                  </a:lnTo>
                  <a:lnTo>
                    <a:pt x="1171318" y="35708"/>
                  </a:lnTo>
                  <a:lnTo>
                    <a:pt x="1176922" y="34939"/>
                  </a:lnTo>
                  <a:lnTo>
                    <a:pt x="1182526" y="34186"/>
                  </a:lnTo>
                  <a:lnTo>
                    <a:pt x="1188131" y="33450"/>
                  </a:lnTo>
                  <a:lnTo>
                    <a:pt x="1193735" y="32731"/>
                  </a:lnTo>
                  <a:lnTo>
                    <a:pt x="1199340" y="32027"/>
                  </a:lnTo>
                  <a:lnTo>
                    <a:pt x="1204944" y="31340"/>
                  </a:lnTo>
                  <a:lnTo>
                    <a:pt x="1210548" y="30668"/>
                  </a:lnTo>
                  <a:lnTo>
                    <a:pt x="1216153" y="30012"/>
                  </a:lnTo>
                  <a:lnTo>
                    <a:pt x="1221757" y="29370"/>
                  </a:lnTo>
                  <a:lnTo>
                    <a:pt x="1227362" y="28743"/>
                  </a:lnTo>
                  <a:lnTo>
                    <a:pt x="1232966" y="28131"/>
                  </a:lnTo>
                  <a:lnTo>
                    <a:pt x="1238570" y="27532"/>
                  </a:lnTo>
                  <a:lnTo>
                    <a:pt x="1244175" y="26947"/>
                  </a:lnTo>
                  <a:lnTo>
                    <a:pt x="1249779" y="26376"/>
                  </a:lnTo>
                  <a:lnTo>
                    <a:pt x="1255384" y="25817"/>
                  </a:lnTo>
                  <a:lnTo>
                    <a:pt x="1260988" y="25271"/>
                  </a:lnTo>
                  <a:lnTo>
                    <a:pt x="1266592" y="24736"/>
                  </a:lnTo>
                  <a:lnTo>
                    <a:pt x="1272197" y="24214"/>
                  </a:lnTo>
                  <a:lnTo>
                    <a:pt x="1277801" y="23702"/>
                  </a:lnTo>
                  <a:lnTo>
                    <a:pt x="1283406" y="23202"/>
                  </a:lnTo>
                  <a:lnTo>
                    <a:pt x="1289010" y="22711"/>
                  </a:lnTo>
                  <a:lnTo>
                    <a:pt x="1294614" y="22231"/>
                  </a:lnTo>
                  <a:lnTo>
                    <a:pt x="1300219" y="21761"/>
                  </a:lnTo>
                  <a:lnTo>
                    <a:pt x="1305823" y="21299"/>
                  </a:lnTo>
                  <a:lnTo>
                    <a:pt x="1311427" y="20847"/>
                  </a:lnTo>
                  <a:lnTo>
                    <a:pt x="1317032" y="20402"/>
                  </a:lnTo>
                  <a:lnTo>
                    <a:pt x="1322636" y="19966"/>
                  </a:lnTo>
                  <a:lnTo>
                    <a:pt x="1328241" y="19537"/>
                  </a:lnTo>
                  <a:lnTo>
                    <a:pt x="1333845" y="19114"/>
                  </a:lnTo>
                  <a:lnTo>
                    <a:pt x="1339449" y="18699"/>
                  </a:lnTo>
                  <a:lnTo>
                    <a:pt x="1345054" y="18289"/>
                  </a:lnTo>
                  <a:lnTo>
                    <a:pt x="1350658" y="17884"/>
                  </a:lnTo>
                  <a:lnTo>
                    <a:pt x="1356263" y="17485"/>
                  </a:lnTo>
                  <a:lnTo>
                    <a:pt x="1361867" y="17090"/>
                  </a:lnTo>
                  <a:lnTo>
                    <a:pt x="1367471" y="16700"/>
                  </a:lnTo>
                  <a:lnTo>
                    <a:pt x="1373076" y="16312"/>
                  </a:lnTo>
                  <a:lnTo>
                    <a:pt x="1378680" y="15928"/>
                  </a:lnTo>
                  <a:lnTo>
                    <a:pt x="1384285" y="15547"/>
                  </a:lnTo>
                  <a:lnTo>
                    <a:pt x="1389889" y="15168"/>
                  </a:lnTo>
                  <a:lnTo>
                    <a:pt x="1395493" y="14791"/>
                  </a:lnTo>
                  <a:lnTo>
                    <a:pt x="1401098" y="14415"/>
                  </a:lnTo>
                  <a:lnTo>
                    <a:pt x="1406702" y="14040"/>
                  </a:lnTo>
                  <a:lnTo>
                    <a:pt x="1412307" y="13666"/>
                  </a:lnTo>
                  <a:lnTo>
                    <a:pt x="1417911" y="13292"/>
                  </a:lnTo>
                  <a:lnTo>
                    <a:pt x="1423515" y="12918"/>
                  </a:lnTo>
                  <a:lnTo>
                    <a:pt x="1429120" y="12544"/>
                  </a:lnTo>
                  <a:lnTo>
                    <a:pt x="1434724" y="12170"/>
                  </a:lnTo>
                  <a:lnTo>
                    <a:pt x="1440329" y="11795"/>
                  </a:lnTo>
                  <a:lnTo>
                    <a:pt x="1445933" y="11420"/>
                  </a:lnTo>
                  <a:lnTo>
                    <a:pt x="1451537" y="11044"/>
                  </a:lnTo>
                  <a:lnTo>
                    <a:pt x="1457142" y="10668"/>
                  </a:lnTo>
                  <a:lnTo>
                    <a:pt x="1462746" y="10291"/>
                  </a:lnTo>
                  <a:lnTo>
                    <a:pt x="1468350" y="9915"/>
                  </a:lnTo>
                  <a:lnTo>
                    <a:pt x="1473955" y="9539"/>
                  </a:lnTo>
                  <a:lnTo>
                    <a:pt x="1479559" y="9165"/>
                  </a:lnTo>
                  <a:lnTo>
                    <a:pt x="1485164" y="8791"/>
                  </a:lnTo>
                  <a:lnTo>
                    <a:pt x="1490768" y="8419"/>
                  </a:lnTo>
                  <a:lnTo>
                    <a:pt x="1496372" y="8050"/>
                  </a:lnTo>
                  <a:lnTo>
                    <a:pt x="1501977" y="7685"/>
                  </a:lnTo>
                  <a:lnTo>
                    <a:pt x="1507581" y="7323"/>
                  </a:lnTo>
                  <a:lnTo>
                    <a:pt x="1513186" y="6966"/>
                  </a:lnTo>
                  <a:lnTo>
                    <a:pt x="1518790" y="6614"/>
                  </a:lnTo>
                  <a:lnTo>
                    <a:pt x="1524394" y="6270"/>
                  </a:lnTo>
                  <a:lnTo>
                    <a:pt x="1529999" y="5932"/>
                  </a:lnTo>
                  <a:lnTo>
                    <a:pt x="1535603" y="5602"/>
                  </a:lnTo>
                  <a:lnTo>
                    <a:pt x="1541208" y="5281"/>
                  </a:lnTo>
                  <a:lnTo>
                    <a:pt x="1546812" y="4970"/>
                  </a:lnTo>
                  <a:lnTo>
                    <a:pt x="1552416" y="4668"/>
                  </a:lnTo>
                  <a:lnTo>
                    <a:pt x="1558021" y="4377"/>
                  </a:lnTo>
                  <a:lnTo>
                    <a:pt x="1563625" y="4097"/>
                  </a:lnTo>
                  <a:lnTo>
                    <a:pt x="1569230" y="3829"/>
                  </a:lnTo>
                  <a:lnTo>
                    <a:pt x="1574834" y="3572"/>
                  </a:lnTo>
                  <a:lnTo>
                    <a:pt x="1580438" y="3327"/>
                  </a:lnTo>
                  <a:lnTo>
                    <a:pt x="1586043" y="3094"/>
                  </a:lnTo>
                  <a:lnTo>
                    <a:pt x="1591647" y="2872"/>
                  </a:lnTo>
                  <a:lnTo>
                    <a:pt x="1597252" y="2663"/>
                  </a:lnTo>
                  <a:lnTo>
                    <a:pt x="1602856" y="2466"/>
                  </a:lnTo>
                  <a:lnTo>
                    <a:pt x="1608460" y="2280"/>
                  </a:lnTo>
                  <a:lnTo>
                    <a:pt x="1614065" y="2105"/>
                  </a:lnTo>
                  <a:lnTo>
                    <a:pt x="1619669" y="1942"/>
                  </a:lnTo>
                  <a:lnTo>
                    <a:pt x="1625273" y="1788"/>
                  </a:lnTo>
                  <a:lnTo>
                    <a:pt x="1630878" y="1645"/>
                  </a:lnTo>
                  <a:lnTo>
                    <a:pt x="1636482" y="1512"/>
                  </a:lnTo>
                  <a:lnTo>
                    <a:pt x="1642087" y="1388"/>
                  </a:lnTo>
                  <a:lnTo>
                    <a:pt x="1647691" y="1273"/>
                  </a:lnTo>
                  <a:lnTo>
                    <a:pt x="1653295" y="1167"/>
                  </a:lnTo>
                  <a:lnTo>
                    <a:pt x="1658900" y="1068"/>
                  </a:lnTo>
                  <a:lnTo>
                    <a:pt x="1664504" y="977"/>
                  </a:lnTo>
                  <a:lnTo>
                    <a:pt x="1670109" y="894"/>
                  </a:lnTo>
                  <a:lnTo>
                    <a:pt x="1675713" y="816"/>
                  </a:lnTo>
                  <a:lnTo>
                    <a:pt x="1681317" y="745"/>
                  </a:lnTo>
                  <a:lnTo>
                    <a:pt x="1686922" y="680"/>
                  </a:lnTo>
                  <a:lnTo>
                    <a:pt x="1692526" y="620"/>
                  </a:lnTo>
                  <a:lnTo>
                    <a:pt x="1698131" y="565"/>
                  </a:lnTo>
                  <a:lnTo>
                    <a:pt x="1703735" y="515"/>
                  </a:lnTo>
                  <a:lnTo>
                    <a:pt x="1709339" y="468"/>
                  </a:lnTo>
                  <a:lnTo>
                    <a:pt x="1714944" y="426"/>
                  </a:lnTo>
                  <a:lnTo>
                    <a:pt x="1720548" y="387"/>
                  </a:lnTo>
                  <a:lnTo>
                    <a:pt x="1726153" y="352"/>
                  </a:lnTo>
                  <a:lnTo>
                    <a:pt x="1731757" y="320"/>
                  </a:lnTo>
                  <a:lnTo>
                    <a:pt x="1737361" y="290"/>
                  </a:lnTo>
                  <a:lnTo>
                    <a:pt x="1742966" y="263"/>
                  </a:lnTo>
                  <a:lnTo>
                    <a:pt x="1748570" y="238"/>
                  </a:lnTo>
                  <a:lnTo>
                    <a:pt x="1754175" y="216"/>
                  </a:lnTo>
                  <a:lnTo>
                    <a:pt x="1759779" y="195"/>
                  </a:lnTo>
                  <a:lnTo>
                    <a:pt x="1765383" y="176"/>
                  </a:lnTo>
                  <a:lnTo>
                    <a:pt x="1770988" y="159"/>
                  </a:lnTo>
                  <a:lnTo>
                    <a:pt x="1776592" y="143"/>
                  </a:lnTo>
                  <a:lnTo>
                    <a:pt x="1782196" y="128"/>
                  </a:lnTo>
                  <a:lnTo>
                    <a:pt x="1787801" y="115"/>
                  </a:lnTo>
                  <a:lnTo>
                    <a:pt x="1793405" y="103"/>
                  </a:lnTo>
                  <a:lnTo>
                    <a:pt x="1799010" y="92"/>
                  </a:lnTo>
                  <a:lnTo>
                    <a:pt x="1804614" y="81"/>
                  </a:lnTo>
                  <a:lnTo>
                    <a:pt x="1810218" y="72"/>
                  </a:lnTo>
                  <a:lnTo>
                    <a:pt x="1815823" y="63"/>
                  </a:lnTo>
                  <a:lnTo>
                    <a:pt x="1821427" y="55"/>
                  </a:lnTo>
                  <a:lnTo>
                    <a:pt x="1827032" y="48"/>
                  </a:lnTo>
                  <a:lnTo>
                    <a:pt x="1832636" y="41"/>
                  </a:lnTo>
                  <a:lnTo>
                    <a:pt x="1838240" y="35"/>
                  </a:lnTo>
                  <a:lnTo>
                    <a:pt x="1843845" y="29"/>
                  </a:lnTo>
                  <a:lnTo>
                    <a:pt x="1849449" y="24"/>
                  </a:lnTo>
                  <a:lnTo>
                    <a:pt x="1855054" y="19"/>
                  </a:lnTo>
                  <a:lnTo>
                    <a:pt x="1860658" y="14"/>
                  </a:lnTo>
                  <a:lnTo>
                    <a:pt x="1866262" y="10"/>
                  </a:lnTo>
                  <a:lnTo>
                    <a:pt x="1871867" y="6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644151" y="2083691"/>
              <a:ext cx="1883076" cy="547151"/>
            </a:xfrm>
            <a:custGeom>
              <a:avLst/>
              <a:pathLst>
                <a:path w="1883076" h="547151">
                  <a:moveTo>
                    <a:pt x="0" y="547151"/>
                  </a:moveTo>
                  <a:lnTo>
                    <a:pt x="5604" y="542275"/>
                  </a:lnTo>
                  <a:lnTo>
                    <a:pt x="11208" y="537377"/>
                  </a:lnTo>
                  <a:lnTo>
                    <a:pt x="16813" y="532463"/>
                  </a:lnTo>
                  <a:lnTo>
                    <a:pt x="22417" y="527536"/>
                  </a:lnTo>
                  <a:lnTo>
                    <a:pt x="28021" y="522602"/>
                  </a:lnTo>
                  <a:lnTo>
                    <a:pt x="33626" y="517666"/>
                  </a:lnTo>
                  <a:lnTo>
                    <a:pt x="39230" y="512732"/>
                  </a:lnTo>
                  <a:lnTo>
                    <a:pt x="44835" y="507804"/>
                  </a:lnTo>
                  <a:lnTo>
                    <a:pt x="50439" y="502886"/>
                  </a:lnTo>
                  <a:lnTo>
                    <a:pt x="56043" y="497983"/>
                  </a:lnTo>
                  <a:lnTo>
                    <a:pt x="61648" y="493099"/>
                  </a:lnTo>
                  <a:lnTo>
                    <a:pt x="67252" y="488236"/>
                  </a:lnTo>
                  <a:lnTo>
                    <a:pt x="72857" y="483400"/>
                  </a:lnTo>
                  <a:lnTo>
                    <a:pt x="78461" y="478592"/>
                  </a:lnTo>
                  <a:lnTo>
                    <a:pt x="84065" y="473816"/>
                  </a:lnTo>
                  <a:lnTo>
                    <a:pt x="89670" y="469075"/>
                  </a:lnTo>
                  <a:lnTo>
                    <a:pt x="95274" y="464371"/>
                  </a:lnTo>
                  <a:lnTo>
                    <a:pt x="100879" y="459707"/>
                  </a:lnTo>
                  <a:lnTo>
                    <a:pt x="106483" y="455085"/>
                  </a:lnTo>
                  <a:lnTo>
                    <a:pt x="112087" y="450508"/>
                  </a:lnTo>
                  <a:lnTo>
                    <a:pt x="117692" y="445976"/>
                  </a:lnTo>
                  <a:lnTo>
                    <a:pt x="123296" y="441493"/>
                  </a:lnTo>
                  <a:lnTo>
                    <a:pt x="128901" y="437058"/>
                  </a:lnTo>
                  <a:lnTo>
                    <a:pt x="134505" y="432675"/>
                  </a:lnTo>
                  <a:lnTo>
                    <a:pt x="140109" y="428343"/>
                  </a:lnTo>
                  <a:lnTo>
                    <a:pt x="145714" y="424063"/>
                  </a:lnTo>
                  <a:lnTo>
                    <a:pt x="151318" y="419838"/>
                  </a:lnTo>
                  <a:lnTo>
                    <a:pt x="156923" y="415667"/>
                  </a:lnTo>
                  <a:lnTo>
                    <a:pt x="162527" y="411550"/>
                  </a:lnTo>
                  <a:lnTo>
                    <a:pt x="168131" y="407489"/>
                  </a:lnTo>
                  <a:lnTo>
                    <a:pt x="173736" y="403484"/>
                  </a:lnTo>
                  <a:lnTo>
                    <a:pt x="179340" y="399535"/>
                  </a:lnTo>
                  <a:lnTo>
                    <a:pt x="184944" y="395642"/>
                  </a:lnTo>
                  <a:lnTo>
                    <a:pt x="190549" y="391804"/>
                  </a:lnTo>
                  <a:lnTo>
                    <a:pt x="196153" y="388023"/>
                  </a:lnTo>
                  <a:lnTo>
                    <a:pt x="201758" y="384298"/>
                  </a:lnTo>
                  <a:lnTo>
                    <a:pt x="207362" y="380628"/>
                  </a:lnTo>
                  <a:lnTo>
                    <a:pt x="212966" y="377013"/>
                  </a:lnTo>
                  <a:lnTo>
                    <a:pt x="218571" y="373453"/>
                  </a:lnTo>
                  <a:lnTo>
                    <a:pt x="224175" y="369948"/>
                  </a:lnTo>
                  <a:lnTo>
                    <a:pt x="229780" y="366496"/>
                  </a:lnTo>
                  <a:lnTo>
                    <a:pt x="235384" y="363098"/>
                  </a:lnTo>
                  <a:lnTo>
                    <a:pt x="240988" y="359752"/>
                  </a:lnTo>
                  <a:lnTo>
                    <a:pt x="246593" y="356459"/>
                  </a:lnTo>
                  <a:lnTo>
                    <a:pt x="252197" y="353217"/>
                  </a:lnTo>
                  <a:lnTo>
                    <a:pt x="257802" y="350026"/>
                  </a:lnTo>
                  <a:lnTo>
                    <a:pt x="263406" y="346884"/>
                  </a:lnTo>
                  <a:lnTo>
                    <a:pt x="269010" y="343792"/>
                  </a:lnTo>
                  <a:lnTo>
                    <a:pt x="274615" y="340748"/>
                  </a:lnTo>
                  <a:lnTo>
                    <a:pt x="280219" y="337752"/>
                  </a:lnTo>
                  <a:lnTo>
                    <a:pt x="285824" y="334803"/>
                  </a:lnTo>
                  <a:lnTo>
                    <a:pt x="291428" y="331900"/>
                  </a:lnTo>
                  <a:lnTo>
                    <a:pt x="297032" y="329041"/>
                  </a:lnTo>
                  <a:lnTo>
                    <a:pt x="302637" y="326227"/>
                  </a:lnTo>
                  <a:lnTo>
                    <a:pt x="308241" y="323456"/>
                  </a:lnTo>
                  <a:lnTo>
                    <a:pt x="313846" y="320728"/>
                  </a:lnTo>
                  <a:lnTo>
                    <a:pt x="319450" y="318041"/>
                  </a:lnTo>
                  <a:lnTo>
                    <a:pt x="325054" y="315395"/>
                  </a:lnTo>
                  <a:lnTo>
                    <a:pt x="330659" y="312788"/>
                  </a:lnTo>
                  <a:lnTo>
                    <a:pt x="336263" y="310221"/>
                  </a:lnTo>
                  <a:lnTo>
                    <a:pt x="341867" y="307691"/>
                  </a:lnTo>
                  <a:lnTo>
                    <a:pt x="347472" y="305199"/>
                  </a:lnTo>
                  <a:lnTo>
                    <a:pt x="353076" y="302743"/>
                  </a:lnTo>
                  <a:lnTo>
                    <a:pt x="358681" y="300322"/>
                  </a:lnTo>
                  <a:lnTo>
                    <a:pt x="364285" y="297935"/>
                  </a:lnTo>
                  <a:lnTo>
                    <a:pt x="369889" y="295582"/>
                  </a:lnTo>
                  <a:lnTo>
                    <a:pt x="375494" y="293262"/>
                  </a:lnTo>
                  <a:lnTo>
                    <a:pt x="381098" y="290974"/>
                  </a:lnTo>
                  <a:lnTo>
                    <a:pt x="386703" y="288716"/>
                  </a:lnTo>
                  <a:lnTo>
                    <a:pt x="392307" y="286488"/>
                  </a:lnTo>
                  <a:lnTo>
                    <a:pt x="397911" y="284290"/>
                  </a:lnTo>
                  <a:lnTo>
                    <a:pt x="403516" y="282120"/>
                  </a:lnTo>
                  <a:lnTo>
                    <a:pt x="409120" y="279978"/>
                  </a:lnTo>
                  <a:lnTo>
                    <a:pt x="414725" y="277862"/>
                  </a:lnTo>
                  <a:lnTo>
                    <a:pt x="420329" y="275772"/>
                  </a:lnTo>
                  <a:lnTo>
                    <a:pt x="425933" y="273707"/>
                  </a:lnTo>
                  <a:lnTo>
                    <a:pt x="431538" y="271667"/>
                  </a:lnTo>
                  <a:lnTo>
                    <a:pt x="437142" y="269649"/>
                  </a:lnTo>
                  <a:lnTo>
                    <a:pt x="442747" y="267655"/>
                  </a:lnTo>
                  <a:lnTo>
                    <a:pt x="448351" y="265682"/>
                  </a:lnTo>
                  <a:lnTo>
                    <a:pt x="453955" y="263730"/>
                  </a:lnTo>
                  <a:lnTo>
                    <a:pt x="459560" y="261799"/>
                  </a:lnTo>
                  <a:lnTo>
                    <a:pt x="465164" y="259887"/>
                  </a:lnTo>
                  <a:lnTo>
                    <a:pt x="470769" y="257993"/>
                  </a:lnTo>
                  <a:lnTo>
                    <a:pt x="476373" y="256118"/>
                  </a:lnTo>
                  <a:lnTo>
                    <a:pt x="481977" y="254260"/>
                  </a:lnTo>
                  <a:lnTo>
                    <a:pt x="487582" y="252418"/>
                  </a:lnTo>
                  <a:lnTo>
                    <a:pt x="493186" y="250593"/>
                  </a:lnTo>
                  <a:lnTo>
                    <a:pt x="498790" y="248782"/>
                  </a:lnTo>
                  <a:lnTo>
                    <a:pt x="504395" y="246985"/>
                  </a:lnTo>
                  <a:lnTo>
                    <a:pt x="509999" y="245203"/>
                  </a:lnTo>
                  <a:lnTo>
                    <a:pt x="515604" y="243433"/>
                  </a:lnTo>
                  <a:lnTo>
                    <a:pt x="521208" y="241675"/>
                  </a:lnTo>
                  <a:lnTo>
                    <a:pt x="526812" y="239929"/>
                  </a:lnTo>
                  <a:lnTo>
                    <a:pt x="532417" y="238193"/>
                  </a:lnTo>
                  <a:lnTo>
                    <a:pt x="538021" y="236468"/>
                  </a:lnTo>
                  <a:lnTo>
                    <a:pt x="543626" y="234753"/>
                  </a:lnTo>
                  <a:lnTo>
                    <a:pt x="549230" y="233046"/>
                  </a:lnTo>
                  <a:lnTo>
                    <a:pt x="554834" y="231347"/>
                  </a:lnTo>
                  <a:lnTo>
                    <a:pt x="560439" y="229656"/>
                  </a:lnTo>
                  <a:lnTo>
                    <a:pt x="566043" y="227972"/>
                  </a:lnTo>
                  <a:lnTo>
                    <a:pt x="571648" y="226295"/>
                  </a:lnTo>
                  <a:lnTo>
                    <a:pt x="577252" y="224623"/>
                  </a:lnTo>
                  <a:lnTo>
                    <a:pt x="582856" y="222956"/>
                  </a:lnTo>
                  <a:lnTo>
                    <a:pt x="588461" y="221294"/>
                  </a:lnTo>
                  <a:lnTo>
                    <a:pt x="594065" y="219635"/>
                  </a:lnTo>
                  <a:lnTo>
                    <a:pt x="599670" y="217980"/>
                  </a:lnTo>
                  <a:lnTo>
                    <a:pt x="605274" y="216328"/>
                  </a:lnTo>
                  <a:lnTo>
                    <a:pt x="610878" y="214677"/>
                  </a:lnTo>
                  <a:lnTo>
                    <a:pt x="616483" y="213029"/>
                  </a:lnTo>
                  <a:lnTo>
                    <a:pt x="622087" y="211381"/>
                  </a:lnTo>
                  <a:lnTo>
                    <a:pt x="627692" y="209734"/>
                  </a:lnTo>
                  <a:lnTo>
                    <a:pt x="633296" y="208087"/>
                  </a:lnTo>
                  <a:lnTo>
                    <a:pt x="638900" y="206440"/>
                  </a:lnTo>
                  <a:lnTo>
                    <a:pt x="644505" y="204792"/>
                  </a:lnTo>
                  <a:lnTo>
                    <a:pt x="650109" y="203142"/>
                  </a:lnTo>
                  <a:lnTo>
                    <a:pt x="655713" y="201490"/>
                  </a:lnTo>
                  <a:lnTo>
                    <a:pt x="661318" y="199836"/>
                  </a:lnTo>
                  <a:lnTo>
                    <a:pt x="666922" y="198179"/>
                  </a:lnTo>
                  <a:lnTo>
                    <a:pt x="672527" y="196518"/>
                  </a:lnTo>
                  <a:lnTo>
                    <a:pt x="678131" y="194854"/>
                  </a:lnTo>
                  <a:lnTo>
                    <a:pt x="683735" y="193186"/>
                  </a:lnTo>
                  <a:lnTo>
                    <a:pt x="689340" y="191514"/>
                  </a:lnTo>
                  <a:lnTo>
                    <a:pt x="694944" y="189836"/>
                  </a:lnTo>
                  <a:lnTo>
                    <a:pt x="700549" y="188153"/>
                  </a:lnTo>
                  <a:lnTo>
                    <a:pt x="706153" y="186465"/>
                  </a:lnTo>
                  <a:lnTo>
                    <a:pt x="711757" y="184770"/>
                  </a:lnTo>
                  <a:lnTo>
                    <a:pt x="717362" y="183070"/>
                  </a:lnTo>
                  <a:lnTo>
                    <a:pt x="722966" y="181363"/>
                  </a:lnTo>
                  <a:lnTo>
                    <a:pt x="728571" y="179649"/>
                  </a:lnTo>
                  <a:lnTo>
                    <a:pt x="734175" y="177928"/>
                  </a:lnTo>
                  <a:lnTo>
                    <a:pt x="739779" y="176200"/>
                  </a:lnTo>
                  <a:lnTo>
                    <a:pt x="745384" y="174465"/>
                  </a:lnTo>
                  <a:lnTo>
                    <a:pt x="750988" y="172722"/>
                  </a:lnTo>
                  <a:lnTo>
                    <a:pt x="756593" y="170971"/>
                  </a:lnTo>
                  <a:lnTo>
                    <a:pt x="762197" y="169213"/>
                  </a:lnTo>
                  <a:lnTo>
                    <a:pt x="767801" y="167447"/>
                  </a:lnTo>
                  <a:lnTo>
                    <a:pt x="773406" y="165672"/>
                  </a:lnTo>
                  <a:lnTo>
                    <a:pt x="779010" y="163890"/>
                  </a:lnTo>
                  <a:lnTo>
                    <a:pt x="784615" y="162100"/>
                  </a:lnTo>
                  <a:lnTo>
                    <a:pt x="790219" y="160302"/>
                  </a:lnTo>
                  <a:lnTo>
                    <a:pt x="795823" y="158495"/>
                  </a:lnTo>
                  <a:lnTo>
                    <a:pt x="801428" y="156681"/>
                  </a:lnTo>
                  <a:lnTo>
                    <a:pt x="807032" y="154860"/>
                  </a:lnTo>
                  <a:lnTo>
                    <a:pt x="812636" y="153031"/>
                  </a:lnTo>
                  <a:lnTo>
                    <a:pt x="818241" y="151194"/>
                  </a:lnTo>
                  <a:lnTo>
                    <a:pt x="823845" y="149350"/>
                  </a:lnTo>
                  <a:lnTo>
                    <a:pt x="829450" y="147500"/>
                  </a:lnTo>
                  <a:lnTo>
                    <a:pt x="835054" y="145642"/>
                  </a:lnTo>
                  <a:lnTo>
                    <a:pt x="840658" y="143779"/>
                  </a:lnTo>
                  <a:lnTo>
                    <a:pt x="846263" y="141909"/>
                  </a:lnTo>
                  <a:lnTo>
                    <a:pt x="851867" y="140035"/>
                  </a:lnTo>
                  <a:lnTo>
                    <a:pt x="857472" y="138154"/>
                  </a:lnTo>
                  <a:lnTo>
                    <a:pt x="863076" y="136270"/>
                  </a:lnTo>
                  <a:lnTo>
                    <a:pt x="868680" y="134381"/>
                  </a:lnTo>
                  <a:lnTo>
                    <a:pt x="874285" y="132488"/>
                  </a:lnTo>
                  <a:lnTo>
                    <a:pt x="879889" y="130593"/>
                  </a:lnTo>
                  <a:lnTo>
                    <a:pt x="885494" y="128694"/>
                  </a:lnTo>
                  <a:lnTo>
                    <a:pt x="891098" y="126794"/>
                  </a:lnTo>
                  <a:lnTo>
                    <a:pt x="896702" y="124893"/>
                  </a:lnTo>
                  <a:lnTo>
                    <a:pt x="902307" y="122991"/>
                  </a:lnTo>
                  <a:lnTo>
                    <a:pt x="907911" y="121089"/>
                  </a:lnTo>
                  <a:lnTo>
                    <a:pt x="913516" y="119188"/>
                  </a:lnTo>
                  <a:lnTo>
                    <a:pt x="919120" y="117289"/>
                  </a:lnTo>
                  <a:lnTo>
                    <a:pt x="924724" y="115392"/>
                  </a:lnTo>
                  <a:lnTo>
                    <a:pt x="930329" y="113498"/>
                  </a:lnTo>
                  <a:lnTo>
                    <a:pt x="935933" y="111608"/>
                  </a:lnTo>
                  <a:lnTo>
                    <a:pt x="941538" y="109722"/>
                  </a:lnTo>
                  <a:lnTo>
                    <a:pt x="947142" y="107842"/>
                  </a:lnTo>
                  <a:lnTo>
                    <a:pt x="952746" y="105969"/>
                  </a:lnTo>
                  <a:lnTo>
                    <a:pt x="958351" y="104103"/>
                  </a:lnTo>
                  <a:lnTo>
                    <a:pt x="963955" y="102244"/>
                  </a:lnTo>
                  <a:lnTo>
                    <a:pt x="969559" y="100395"/>
                  </a:lnTo>
                  <a:lnTo>
                    <a:pt x="975164" y="98555"/>
                  </a:lnTo>
                  <a:lnTo>
                    <a:pt x="980768" y="96727"/>
                  </a:lnTo>
                  <a:lnTo>
                    <a:pt x="986373" y="94909"/>
                  </a:lnTo>
                  <a:lnTo>
                    <a:pt x="991977" y="93104"/>
                  </a:lnTo>
                  <a:lnTo>
                    <a:pt x="997581" y="91312"/>
                  </a:lnTo>
                  <a:lnTo>
                    <a:pt x="1003186" y="89534"/>
                  </a:lnTo>
                  <a:lnTo>
                    <a:pt x="1008790" y="87770"/>
                  </a:lnTo>
                  <a:lnTo>
                    <a:pt x="1014395" y="86022"/>
                  </a:lnTo>
                  <a:lnTo>
                    <a:pt x="1019999" y="84291"/>
                  </a:lnTo>
                  <a:lnTo>
                    <a:pt x="1025603" y="82576"/>
                  </a:lnTo>
                  <a:lnTo>
                    <a:pt x="1031208" y="80879"/>
                  </a:lnTo>
                  <a:lnTo>
                    <a:pt x="1036812" y="79201"/>
                  </a:lnTo>
                  <a:lnTo>
                    <a:pt x="1042417" y="77541"/>
                  </a:lnTo>
                  <a:lnTo>
                    <a:pt x="1048021" y="75902"/>
                  </a:lnTo>
                  <a:lnTo>
                    <a:pt x="1053625" y="74282"/>
                  </a:lnTo>
                  <a:lnTo>
                    <a:pt x="1059230" y="72684"/>
                  </a:lnTo>
                  <a:lnTo>
                    <a:pt x="1064834" y="71107"/>
                  </a:lnTo>
                  <a:lnTo>
                    <a:pt x="1070439" y="69551"/>
                  </a:lnTo>
                  <a:lnTo>
                    <a:pt x="1076043" y="68018"/>
                  </a:lnTo>
                  <a:lnTo>
                    <a:pt x="1081647" y="66508"/>
                  </a:lnTo>
                  <a:lnTo>
                    <a:pt x="1087252" y="65022"/>
                  </a:lnTo>
                  <a:lnTo>
                    <a:pt x="1092856" y="63558"/>
                  </a:lnTo>
                  <a:lnTo>
                    <a:pt x="1098461" y="62119"/>
                  </a:lnTo>
                  <a:lnTo>
                    <a:pt x="1104065" y="60704"/>
                  </a:lnTo>
                  <a:lnTo>
                    <a:pt x="1109669" y="59313"/>
                  </a:lnTo>
                  <a:lnTo>
                    <a:pt x="1115274" y="57947"/>
                  </a:lnTo>
                  <a:lnTo>
                    <a:pt x="1120878" y="56605"/>
                  </a:lnTo>
                  <a:lnTo>
                    <a:pt x="1126482" y="55289"/>
                  </a:lnTo>
                  <a:lnTo>
                    <a:pt x="1132087" y="53997"/>
                  </a:lnTo>
                  <a:lnTo>
                    <a:pt x="1137691" y="52731"/>
                  </a:lnTo>
                  <a:lnTo>
                    <a:pt x="1143296" y="51489"/>
                  </a:lnTo>
                  <a:lnTo>
                    <a:pt x="1148900" y="50273"/>
                  </a:lnTo>
                  <a:lnTo>
                    <a:pt x="1154504" y="49082"/>
                  </a:lnTo>
                  <a:lnTo>
                    <a:pt x="1160109" y="47915"/>
                  </a:lnTo>
                  <a:lnTo>
                    <a:pt x="1165713" y="46774"/>
                  </a:lnTo>
                  <a:lnTo>
                    <a:pt x="1171318" y="45657"/>
                  </a:lnTo>
                  <a:lnTo>
                    <a:pt x="1176922" y="44565"/>
                  </a:lnTo>
                  <a:lnTo>
                    <a:pt x="1182526" y="43498"/>
                  </a:lnTo>
                  <a:lnTo>
                    <a:pt x="1188131" y="42454"/>
                  </a:lnTo>
                  <a:lnTo>
                    <a:pt x="1193735" y="41435"/>
                  </a:lnTo>
                  <a:lnTo>
                    <a:pt x="1199340" y="40439"/>
                  </a:lnTo>
                  <a:lnTo>
                    <a:pt x="1204944" y="39466"/>
                  </a:lnTo>
                  <a:lnTo>
                    <a:pt x="1210548" y="38517"/>
                  </a:lnTo>
                  <a:lnTo>
                    <a:pt x="1216153" y="37590"/>
                  </a:lnTo>
                  <a:lnTo>
                    <a:pt x="1221757" y="36686"/>
                  </a:lnTo>
                  <a:lnTo>
                    <a:pt x="1227362" y="35803"/>
                  </a:lnTo>
                  <a:lnTo>
                    <a:pt x="1232966" y="34942"/>
                  </a:lnTo>
                  <a:lnTo>
                    <a:pt x="1238570" y="34102"/>
                  </a:lnTo>
                  <a:lnTo>
                    <a:pt x="1244175" y="33282"/>
                  </a:lnTo>
                  <a:lnTo>
                    <a:pt x="1249779" y="32483"/>
                  </a:lnTo>
                  <a:lnTo>
                    <a:pt x="1255384" y="31702"/>
                  </a:lnTo>
                  <a:lnTo>
                    <a:pt x="1260988" y="30941"/>
                  </a:lnTo>
                  <a:lnTo>
                    <a:pt x="1266592" y="30198"/>
                  </a:lnTo>
                  <a:lnTo>
                    <a:pt x="1272197" y="29474"/>
                  </a:lnTo>
                  <a:lnTo>
                    <a:pt x="1277801" y="28766"/>
                  </a:lnTo>
                  <a:lnTo>
                    <a:pt x="1283406" y="28075"/>
                  </a:lnTo>
                  <a:lnTo>
                    <a:pt x="1289010" y="27401"/>
                  </a:lnTo>
                  <a:lnTo>
                    <a:pt x="1294614" y="26742"/>
                  </a:lnTo>
                  <a:lnTo>
                    <a:pt x="1300219" y="26099"/>
                  </a:lnTo>
                  <a:lnTo>
                    <a:pt x="1305823" y="25470"/>
                  </a:lnTo>
                  <a:lnTo>
                    <a:pt x="1311427" y="24855"/>
                  </a:lnTo>
                  <a:lnTo>
                    <a:pt x="1317032" y="24253"/>
                  </a:lnTo>
                  <a:lnTo>
                    <a:pt x="1322636" y="23664"/>
                  </a:lnTo>
                  <a:lnTo>
                    <a:pt x="1328241" y="23088"/>
                  </a:lnTo>
                  <a:lnTo>
                    <a:pt x="1333845" y="22523"/>
                  </a:lnTo>
                  <a:lnTo>
                    <a:pt x="1339449" y="21968"/>
                  </a:lnTo>
                  <a:lnTo>
                    <a:pt x="1345054" y="21424"/>
                  </a:lnTo>
                  <a:lnTo>
                    <a:pt x="1350658" y="20890"/>
                  </a:lnTo>
                  <a:lnTo>
                    <a:pt x="1356263" y="20365"/>
                  </a:lnTo>
                  <a:lnTo>
                    <a:pt x="1361867" y="19848"/>
                  </a:lnTo>
                  <a:lnTo>
                    <a:pt x="1367471" y="19339"/>
                  </a:lnTo>
                  <a:lnTo>
                    <a:pt x="1373076" y="18838"/>
                  </a:lnTo>
                  <a:lnTo>
                    <a:pt x="1378680" y="18343"/>
                  </a:lnTo>
                  <a:lnTo>
                    <a:pt x="1384285" y="17854"/>
                  </a:lnTo>
                  <a:lnTo>
                    <a:pt x="1389889" y="17371"/>
                  </a:lnTo>
                  <a:lnTo>
                    <a:pt x="1395493" y="16892"/>
                  </a:lnTo>
                  <a:lnTo>
                    <a:pt x="1401098" y="16418"/>
                  </a:lnTo>
                  <a:lnTo>
                    <a:pt x="1406702" y="15948"/>
                  </a:lnTo>
                  <a:lnTo>
                    <a:pt x="1412307" y="15482"/>
                  </a:lnTo>
                  <a:lnTo>
                    <a:pt x="1417911" y="15019"/>
                  </a:lnTo>
                  <a:lnTo>
                    <a:pt x="1423515" y="14559"/>
                  </a:lnTo>
                  <a:lnTo>
                    <a:pt x="1429120" y="14101"/>
                  </a:lnTo>
                  <a:lnTo>
                    <a:pt x="1434724" y="13645"/>
                  </a:lnTo>
                  <a:lnTo>
                    <a:pt x="1440329" y="13192"/>
                  </a:lnTo>
                  <a:lnTo>
                    <a:pt x="1445933" y="12740"/>
                  </a:lnTo>
                  <a:lnTo>
                    <a:pt x="1451537" y="12291"/>
                  </a:lnTo>
                  <a:lnTo>
                    <a:pt x="1457142" y="11843"/>
                  </a:lnTo>
                  <a:lnTo>
                    <a:pt x="1462746" y="11398"/>
                  </a:lnTo>
                  <a:lnTo>
                    <a:pt x="1468350" y="10956"/>
                  </a:lnTo>
                  <a:lnTo>
                    <a:pt x="1473955" y="10516"/>
                  </a:lnTo>
                  <a:lnTo>
                    <a:pt x="1479559" y="10079"/>
                  </a:lnTo>
                  <a:lnTo>
                    <a:pt x="1485164" y="9647"/>
                  </a:lnTo>
                  <a:lnTo>
                    <a:pt x="1490768" y="9218"/>
                  </a:lnTo>
                  <a:lnTo>
                    <a:pt x="1496372" y="8795"/>
                  </a:lnTo>
                  <a:lnTo>
                    <a:pt x="1501977" y="8377"/>
                  </a:lnTo>
                  <a:lnTo>
                    <a:pt x="1507581" y="7965"/>
                  </a:lnTo>
                  <a:lnTo>
                    <a:pt x="1513186" y="7561"/>
                  </a:lnTo>
                  <a:lnTo>
                    <a:pt x="1518790" y="7165"/>
                  </a:lnTo>
                  <a:lnTo>
                    <a:pt x="1524394" y="6777"/>
                  </a:lnTo>
                  <a:lnTo>
                    <a:pt x="1529999" y="6399"/>
                  </a:lnTo>
                  <a:lnTo>
                    <a:pt x="1535603" y="6032"/>
                  </a:lnTo>
                  <a:lnTo>
                    <a:pt x="1541208" y="5675"/>
                  </a:lnTo>
                  <a:lnTo>
                    <a:pt x="1546812" y="5330"/>
                  </a:lnTo>
                  <a:lnTo>
                    <a:pt x="1552416" y="4997"/>
                  </a:lnTo>
                  <a:lnTo>
                    <a:pt x="1558021" y="4677"/>
                  </a:lnTo>
                  <a:lnTo>
                    <a:pt x="1563625" y="4369"/>
                  </a:lnTo>
                  <a:lnTo>
                    <a:pt x="1569230" y="4076"/>
                  </a:lnTo>
                  <a:lnTo>
                    <a:pt x="1574834" y="3795"/>
                  </a:lnTo>
                  <a:lnTo>
                    <a:pt x="1580438" y="3529"/>
                  </a:lnTo>
                  <a:lnTo>
                    <a:pt x="1586043" y="3276"/>
                  </a:lnTo>
                  <a:lnTo>
                    <a:pt x="1591647" y="3036"/>
                  </a:lnTo>
                  <a:lnTo>
                    <a:pt x="1597252" y="2810"/>
                  </a:lnTo>
                  <a:lnTo>
                    <a:pt x="1602856" y="2598"/>
                  </a:lnTo>
                  <a:lnTo>
                    <a:pt x="1608460" y="2398"/>
                  </a:lnTo>
                  <a:lnTo>
                    <a:pt x="1614065" y="2210"/>
                  </a:lnTo>
                  <a:lnTo>
                    <a:pt x="1619669" y="2035"/>
                  </a:lnTo>
                  <a:lnTo>
                    <a:pt x="1625273" y="1872"/>
                  </a:lnTo>
                  <a:lnTo>
                    <a:pt x="1630878" y="1719"/>
                  </a:lnTo>
                  <a:lnTo>
                    <a:pt x="1636482" y="1578"/>
                  </a:lnTo>
                  <a:lnTo>
                    <a:pt x="1642087" y="1446"/>
                  </a:lnTo>
                  <a:lnTo>
                    <a:pt x="1647691" y="1324"/>
                  </a:lnTo>
                  <a:lnTo>
                    <a:pt x="1653295" y="1212"/>
                  </a:lnTo>
                  <a:lnTo>
                    <a:pt x="1658900" y="1108"/>
                  </a:lnTo>
                  <a:lnTo>
                    <a:pt x="1664504" y="1012"/>
                  </a:lnTo>
                  <a:lnTo>
                    <a:pt x="1670109" y="924"/>
                  </a:lnTo>
                  <a:lnTo>
                    <a:pt x="1675713" y="842"/>
                  </a:lnTo>
                  <a:lnTo>
                    <a:pt x="1681317" y="768"/>
                  </a:lnTo>
                  <a:lnTo>
                    <a:pt x="1686922" y="700"/>
                  </a:lnTo>
                  <a:lnTo>
                    <a:pt x="1692526" y="637"/>
                  </a:lnTo>
                  <a:lnTo>
                    <a:pt x="1698131" y="579"/>
                  </a:lnTo>
                  <a:lnTo>
                    <a:pt x="1703735" y="527"/>
                  </a:lnTo>
                  <a:lnTo>
                    <a:pt x="1709339" y="479"/>
                  </a:lnTo>
                  <a:lnTo>
                    <a:pt x="1714944" y="435"/>
                  </a:lnTo>
                  <a:lnTo>
                    <a:pt x="1720548" y="395"/>
                  </a:lnTo>
                  <a:lnTo>
                    <a:pt x="1726153" y="358"/>
                  </a:lnTo>
                  <a:lnTo>
                    <a:pt x="1731757" y="324"/>
                  </a:lnTo>
                  <a:lnTo>
                    <a:pt x="1737361" y="294"/>
                  </a:lnTo>
                  <a:lnTo>
                    <a:pt x="1742966" y="266"/>
                  </a:lnTo>
                  <a:lnTo>
                    <a:pt x="1748570" y="240"/>
                  </a:lnTo>
                  <a:lnTo>
                    <a:pt x="1754175" y="217"/>
                  </a:lnTo>
                  <a:lnTo>
                    <a:pt x="1759779" y="196"/>
                  </a:lnTo>
                  <a:lnTo>
                    <a:pt x="1765383" y="176"/>
                  </a:lnTo>
                  <a:lnTo>
                    <a:pt x="1770988" y="158"/>
                  </a:lnTo>
                  <a:lnTo>
                    <a:pt x="1776592" y="142"/>
                  </a:lnTo>
                  <a:lnTo>
                    <a:pt x="1782196" y="127"/>
                  </a:lnTo>
                  <a:lnTo>
                    <a:pt x="1787801" y="114"/>
                  </a:lnTo>
                  <a:lnTo>
                    <a:pt x="1793405" y="101"/>
                  </a:lnTo>
                  <a:lnTo>
                    <a:pt x="1799010" y="90"/>
                  </a:lnTo>
                  <a:lnTo>
                    <a:pt x="1804614" y="79"/>
                  </a:lnTo>
                  <a:lnTo>
                    <a:pt x="1810218" y="70"/>
                  </a:lnTo>
                  <a:lnTo>
                    <a:pt x="1815823" y="61"/>
                  </a:lnTo>
                  <a:lnTo>
                    <a:pt x="1821427" y="53"/>
                  </a:lnTo>
                  <a:lnTo>
                    <a:pt x="1827032" y="45"/>
                  </a:lnTo>
                  <a:lnTo>
                    <a:pt x="1832636" y="38"/>
                  </a:lnTo>
                  <a:lnTo>
                    <a:pt x="1838240" y="32"/>
                  </a:lnTo>
                  <a:lnTo>
                    <a:pt x="1843845" y="26"/>
                  </a:lnTo>
                  <a:lnTo>
                    <a:pt x="1849449" y="21"/>
                  </a:lnTo>
                  <a:lnTo>
                    <a:pt x="1855054" y="16"/>
                  </a:lnTo>
                  <a:lnTo>
                    <a:pt x="1860658" y="11"/>
                  </a:lnTo>
                  <a:lnTo>
                    <a:pt x="1866262" y="7"/>
                  </a:lnTo>
                  <a:lnTo>
                    <a:pt x="1871867" y="3"/>
                  </a:lnTo>
                  <a:lnTo>
                    <a:pt x="1877471" y="0"/>
                  </a:lnTo>
                  <a:lnTo>
                    <a:pt x="1883076" y="1"/>
                  </a:lnTo>
                  <a:lnTo>
                    <a:pt x="1877471" y="5"/>
                  </a:lnTo>
                  <a:lnTo>
                    <a:pt x="1871867" y="10"/>
                  </a:lnTo>
                  <a:lnTo>
                    <a:pt x="1866262" y="15"/>
                  </a:lnTo>
                  <a:lnTo>
                    <a:pt x="1860658" y="20"/>
                  </a:lnTo>
                  <a:lnTo>
                    <a:pt x="1855054" y="26"/>
                  </a:lnTo>
                  <a:lnTo>
                    <a:pt x="1849449" y="32"/>
                  </a:lnTo>
                  <a:lnTo>
                    <a:pt x="1843845" y="39"/>
                  </a:lnTo>
                  <a:lnTo>
                    <a:pt x="1838240" y="46"/>
                  </a:lnTo>
                  <a:lnTo>
                    <a:pt x="1832636" y="54"/>
                  </a:lnTo>
                  <a:lnTo>
                    <a:pt x="1827032" y="63"/>
                  </a:lnTo>
                  <a:lnTo>
                    <a:pt x="1821427" y="73"/>
                  </a:lnTo>
                  <a:lnTo>
                    <a:pt x="1815823" y="83"/>
                  </a:lnTo>
                  <a:lnTo>
                    <a:pt x="1810218" y="95"/>
                  </a:lnTo>
                  <a:lnTo>
                    <a:pt x="1804614" y="108"/>
                  </a:lnTo>
                  <a:lnTo>
                    <a:pt x="1799010" y="122"/>
                  </a:lnTo>
                  <a:lnTo>
                    <a:pt x="1793405" y="138"/>
                  </a:lnTo>
                  <a:lnTo>
                    <a:pt x="1787801" y="155"/>
                  </a:lnTo>
                  <a:lnTo>
                    <a:pt x="1782196" y="174"/>
                  </a:lnTo>
                  <a:lnTo>
                    <a:pt x="1776592" y="195"/>
                  </a:lnTo>
                  <a:lnTo>
                    <a:pt x="1770988" y="217"/>
                  </a:lnTo>
                  <a:lnTo>
                    <a:pt x="1765383" y="243"/>
                  </a:lnTo>
                  <a:lnTo>
                    <a:pt x="1759779" y="271"/>
                  </a:lnTo>
                  <a:lnTo>
                    <a:pt x="1754175" y="301"/>
                  </a:lnTo>
                  <a:lnTo>
                    <a:pt x="1748570" y="335"/>
                  </a:lnTo>
                  <a:lnTo>
                    <a:pt x="1742966" y="373"/>
                  </a:lnTo>
                  <a:lnTo>
                    <a:pt x="1737361" y="414"/>
                  </a:lnTo>
                  <a:lnTo>
                    <a:pt x="1731757" y="460"/>
                  </a:lnTo>
                  <a:lnTo>
                    <a:pt x="1726153" y="510"/>
                  </a:lnTo>
                  <a:lnTo>
                    <a:pt x="1720548" y="566"/>
                  </a:lnTo>
                  <a:lnTo>
                    <a:pt x="1714944" y="627"/>
                  </a:lnTo>
                  <a:lnTo>
                    <a:pt x="1709339" y="695"/>
                  </a:lnTo>
                  <a:lnTo>
                    <a:pt x="1703735" y="769"/>
                  </a:lnTo>
                  <a:lnTo>
                    <a:pt x="1698131" y="851"/>
                  </a:lnTo>
                  <a:lnTo>
                    <a:pt x="1692526" y="941"/>
                  </a:lnTo>
                  <a:lnTo>
                    <a:pt x="1686922" y="1040"/>
                  </a:lnTo>
                  <a:lnTo>
                    <a:pt x="1681317" y="1149"/>
                  </a:lnTo>
                  <a:lnTo>
                    <a:pt x="1675713" y="1269"/>
                  </a:lnTo>
                  <a:lnTo>
                    <a:pt x="1670109" y="1400"/>
                  </a:lnTo>
                  <a:lnTo>
                    <a:pt x="1664504" y="1544"/>
                  </a:lnTo>
                  <a:lnTo>
                    <a:pt x="1658900" y="1702"/>
                  </a:lnTo>
                  <a:lnTo>
                    <a:pt x="1653295" y="1874"/>
                  </a:lnTo>
                  <a:lnTo>
                    <a:pt x="1647691" y="2061"/>
                  </a:lnTo>
                  <a:lnTo>
                    <a:pt x="1642087" y="2265"/>
                  </a:lnTo>
                  <a:lnTo>
                    <a:pt x="1636482" y="2488"/>
                  </a:lnTo>
                  <a:lnTo>
                    <a:pt x="1630878" y="2729"/>
                  </a:lnTo>
                  <a:lnTo>
                    <a:pt x="1625273" y="2990"/>
                  </a:lnTo>
                  <a:lnTo>
                    <a:pt x="1619669" y="3272"/>
                  </a:lnTo>
                  <a:lnTo>
                    <a:pt x="1614065" y="3576"/>
                  </a:lnTo>
                  <a:lnTo>
                    <a:pt x="1608460" y="3904"/>
                  </a:lnTo>
                  <a:lnTo>
                    <a:pt x="1602856" y="4256"/>
                  </a:lnTo>
                  <a:lnTo>
                    <a:pt x="1597252" y="4633"/>
                  </a:lnTo>
                  <a:lnTo>
                    <a:pt x="1591647" y="5036"/>
                  </a:lnTo>
                  <a:lnTo>
                    <a:pt x="1586043" y="5466"/>
                  </a:lnTo>
                  <a:lnTo>
                    <a:pt x="1580438" y="5924"/>
                  </a:lnTo>
                  <a:lnTo>
                    <a:pt x="1574834" y="6409"/>
                  </a:lnTo>
                  <a:lnTo>
                    <a:pt x="1569230" y="6923"/>
                  </a:lnTo>
                  <a:lnTo>
                    <a:pt x="1563625" y="7465"/>
                  </a:lnTo>
                  <a:lnTo>
                    <a:pt x="1558021" y="8034"/>
                  </a:lnTo>
                  <a:lnTo>
                    <a:pt x="1552416" y="8632"/>
                  </a:lnTo>
                  <a:lnTo>
                    <a:pt x="1546812" y="9257"/>
                  </a:lnTo>
                  <a:lnTo>
                    <a:pt x="1541208" y="9908"/>
                  </a:lnTo>
                  <a:lnTo>
                    <a:pt x="1535603" y="10585"/>
                  </a:lnTo>
                  <a:lnTo>
                    <a:pt x="1529999" y="11286"/>
                  </a:lnTo>
                  <a:lnTo>
                    <a:pt x="1524394" y="12011"/>
                  </a:lnTo>
                  <a:lnTo>
                    <a:pt x="1518790" y="12758"/>
                  </a:lnTo>
                  <a:lnTo>
                    <a:pt x="1513186" y="13524"/>
                  </a:lnTo>
                  <a:lnTo>
                    <a:pt x="1507581" y="14310"/>
                  </a:lnTo>
                  <a:lnTo>
                    <a:pt x="1501977" y="15113"/>
                  </a:lnTo>
                  <a:lnTo>
                    <a:pt x="1496372" y="15931"/>
                  </a:lnTo>
                  <a:lnTo>
                    <a:pt x="1490768" y="16763"/>
                  </a:lnTo>
                  <a:lnTo>
                    <a:pt x="1485164" y="17607"/>
                  </a:lnTo>
                  <a:lnTo>
                    <a:pt x="1479559" y="18461"/>
                  </a:lnTo>
                  <a:lnTo>
                    <a:pt x="1473955" y="19324"/>
                  </a:lnTo>
                  <a:lnTo>
                    <a:pt x="1468350" y="20195"/>
                  </a:lnTo>
                  <a:lnTo>
                    <a:pt x="1462746" y="21072"/>
                  </a:lnTo>
                  <a:lnTo>
                    <a:pt x="1457142" y="21953"/>
                  </a:lnTo>
                  <a:lnTo>
                    <a:pt x="1451537" y="22839"/>
                  </a:lnTo>
                  <a:lnTo>
                    <a:pt x="1445933" y="23727"/>
                  </a:lnTo>
                  <a:lnTo>
                    <a:pt x="1440329" y="24617"/>
                  </a:lnTo>
                  <a:lnTo>
                    <a:pt x="1434724" y="25508"/>
                  </a:lnTo>
                  <a:lnTo>
                    <a:pt x="1429120" y="26401"/>
                  </a:lnTo>
                  <a:lnTo>
                    <a:pt x="1423515" y="27293"/>
                  </a:lnTo>
                  <a:lnTo>
                    <a:pt x="1417911" y="28185"/>
                  </a:lnTo>
                  <a:lnTo>
                    <a:pt x="1412307" y="29077"/>
                  </a:lnTo>
                  <a:lnTo>
                    <a:pt x="1406702" y="29968"/>
                  </a:lnTo>
                  <a:lnTo>
                    <a:pt x="1401098" y="30859"/>
                  </a:lnTo>
                  <a:lnTo>
                    <a:pt x="1395493" y="31749"/>
                  </a:lnTo>
                  <a:lnTo>
                    <a:pt x="1389889" y="32639"/>
                  </a:lnTo>
                  <a:lnTo>
                    <a:pt x="1384285" y="33528"/>
                  </a:lnTo>
                  <a:lnTo>
                    <a:pt x="1378680" y="34417"/>
                  </a:lnTo>
                  <a:lnTo>
                    <a:pt x="1373076" y="35305"/>
                  </a:lnTo>
                  <a:lnTo>
                    <a:pt x="1367471" y="36194"/>
                  </a:lnTo>
                  <a:lnTo>
                    <a:pt x="1361867" y="37082"/>
                  </a:lnTo>
                  <a:lnTo>
                    <a:pt x="1356263" y="37971"/>
                  </a:lnTo>
                  <a:lnTo>
                    <a:pt x="1350658" y="38860"/>
                  </a:lnTo>
                  <a:lnTo>
                    <a:pt x="1345054" y="39750"/>
                  </a:lnTo>
                  <a:lnTo>
                    <a:pt x="1339449" y="40641"/>
                  </a:lnTo>
                  <a:lnTo>
                    <a:pt x="1333845" y="41533"/>
                  </a:lnTo>
                  <a:lnTo>
                    <a:pt x="1328241" y="42426"/>
                  </a:lnTo>
                  <a:lnTo>
                    <a:pt x="1322636" y="43320"/>
                  </a:lnTo>
                  <a:lnTo>
                    <a:pt x="1317032" y="44215"/>
                  </a:lnTo>
                  <a:lnTo>
                    <a:pt x="1311427" y="45112"/>
                  </a:lnTo>
                  <a:lnTo>
                    <a:pt x="1305823" y="46010"/>
                  </a:lnTo>
                  <a:lnTo>
                    <a:pt x="1300219" y="46910"/>
                  </a:lnTo>
                  <a:lnTo>
                    <a:pt x="1294614" y="47811"/>
                  </a:lnTo>
                  <a:lnTo>
                    <a:pt x="1289010" y="48714"/>
                  </a:lnTo>
                  <a:lnTo>
                    <a:pt x="1283406" y="49619"/>
                  </a:lnTo>
                  <a:lnTo>
                    <a:pt x="1277801" y="50525"/>
                  </a:lnTo>
                  <a:lnTo>
                    <a:pt x="1272197" y="51433"/>
                  </a:lnTo>
                  <a:lnTo>
                    <a:pt x="1266592" y="52342"/>
                  </a:lnTo>
                  <a:lnTo>
                    <a:pt x="1260988" y="53254"/>
                  </a:lnTo>
                  <a:lnTo>
                    <a:pt x="1255384" y="54166"/>
                  </a:lnTo>
                  <a:lnTo>
                    <a:pt x="1249779" y="55080"/>
                  </a:lnTo>
                  <a:lnTo>
                    <a:pt x="1244175" y="55996"/>
                  </a:lnTo>
                  <a:lnTo>
                    <a:pt x="1238570" y="56914"/>
                  </a:lnTo>
                  <a:lnTo>
                    <a:pt x="1232966" y="57833"/>
                  </a:lnTo>
                  <a:lnTo>
                    <a:pt x="1227362" y="58753"/>
                  </a:lnTo>
                  <a:lnTo>
                    <a:pt x="1221757" y="59676"/>
                  </a:lnTo>
                  <a:lnTo>
                    <a:pt x="1216153" y="60600"/>
                  </a:lnTo>
                  <a:lnTo>
                    <a:pt x="1210548" y="61525"/>
                  </a:lnTo>
                  <a:lnTo>
                    <a:pt x="1204944" y="62453"/>
                  </a:lnTo>
                  <a:lnTo>
                    <a:pt x="1199340" y="63383"/>
                  </a:lnTo>
                  <a:lnTo>
                    <a:pt x="1193735" y="64316"/>
                  </a:lnTo>
                  <a:lnTo>
                    <a:pt x="1188131" y="65251"/>
                  </a:lnTo>
                  <a:lnTo>
                    <a:pt x="1182526" y="66190"/>
                  </a:lnTo>
                  <a:lnTo>
                    <a:pt x="1176922" y="67133"/>
                  </a:lnTo>
                  <a:lnTo>
                    <a:pt x="1171318" y="68081"/>
                  </a:lnTo>
                  <a:lnTo>
                    <a:pt x="1165713" y="69033"/>
                  </a:lnTo>
                  <a:lnTo>
                    <a:pt x="1160109" y="69991"/>
                  </a:lnTo>
                  <a:lnTo>
                    <a:pt x="1154504" y="70955"/>
                  </a:lnTo>
                  <a:lnTo>
                    <a:pt x="1148900" y="71926"/>
                  </a:lnTo>
                  <a:lnTo>
                    <a:pt x="1143296" y="72905"/>
                  </a:lnTo>
                  <a:lnTo>
                    <a:pt x="1137691" y="73891"/>
                  </a:lnTo>
                  <a:lnTo>
                    <a:pt x="1132087" y="74887"/>
                  </a:lnTo>
                  <a:lnTo>
                    <a:pt x="1126482" y="75891"/>
                  </a:lnTo>
                  <a:lnTo>
                    <a:pt x="1120878" y="76906"/>
                  </a:lnTo>
                  <a:lnTo>
                    <a:pt x="1115274" y="77931"/>
                  </a:lnTo>
                  <a:lnTo>
                    <a:pt x="1109669" y="78967"/>
                  </a:lnTo>
                  <a:lnTo>
                    <a:pt x="1104065" y="80015"/>
                  </a:lnTo>
                  <a:lnTo>
                    <a:pt x="1098461" y="81076"/>
                  </a:lnTo>
                  <a:lnTo>
                    <a:pt x="1092856" y="82150"/>
                  </a:lnTo>
                  <a:lnTo>
                    <a:pt x="1087252" y="83237"/>
                  </a:lnTo>
                  <a:lnTo>
                    <a:pt x="1081647" y="84339"/>
                  </a:lnTo>
                  <a:lnTo>
                    <a:pt x="1076043" y="85456"/>
                  </a:lnTo>
                  <a:lnTo>
                    <a:pt x="1070439" y="86587"/>
                  </a:lnTo>
                  <a:lnTo>
                    <a:pt x="1064834" y="87735"/>
                  </a:lnTo>
                  <a:lnTo>
                    <a:pt x="1059230" y="88899"/>
                  </a:lnTo>
                  <a:lnTo>
                    <a:pt x="1053625" y="90079"/>
                  </a:lnTo>
                  <a:lnTo>
                    <a:pt x="1048021" y="91276"/>
                  </a:lnTo>
                  <a:lnTo>
                    <a:pt x="1042417" y="92491"/>
                  </a:lnTo>
                  <a:lnTo>
                    <a:pt x="1036812" y="93723"/>
                  </a:lnTo>
                  <a:lnTo>
                    <a:pt x="1031208" y="94973"/>
                  </a:lnTo>
                  <a:lnTo>
                    <a:pt x="1025603" y="96241"/>
                  </a:lnTo>
                  <a:lnTo>
                    <a:pt x="1019999" y="97527"/>
                  </a:lnTo>
                  <a:lnTo>
                    <a:pt x="1014395" y="98831"/>
                  </a:lnTo>
                  <a:lnTo>
                    <a:pt x="1008790" y="100153"/>
                  </a:lnTo>
                  <a:lnTo>
                    <a:pt x="1003186" y="101494"/>
                  </a:lnTo>
                  <a:lnTo>
                    <a:pt x="997581" y="102852"/>
                  </a:lnTo>
                  <a:lnTo>
                    <a:pt x="991977" y="104229"/>
                  </a:lnTo>
                  <a:lnTo>
                    <a:pt x="986373" y="105623"/>
                  </a:lnTo>
                  <a:lnTo>
                    <a:pt x="980768" y="107035"/>
                  </a:lnTo>
                  <a:lnTo>
                    <a:pt x="975164" y="108465"/>
                  </a:lnTo>
                  <a:lnTo>
                    <a:pt x="969559" y="109911"/>
                  </a:lnTo>
                  <a:lnTo>
                    <a:pt x="963955" y="111374"/>
                  </a:lnTo>
                  <a:lnTo>
                    <a:pt x="958351" y="112854"/>
                  </a:lnTo>
                  <a:lnTo>
                    <a:pt x="952746" y="114349"/>
                  </a:lnTo>
                  <a:lnTo>
                    <a:pt x="947142" y="115860"/>
                  </a:lnTo>
                  <a:lnTo>
                    <a:pt x="941538" y="117386"/>
                  </a:lnTo>
                  <a:lnTo>
                    <a:pt x="935933" y="118926"/>
                  </a:lnTo>
                  <a:lnTo>
                    <a:pt x="930329" y="120480"/>
                  </a:lnTo>
                  <a:lnTo>
                    <a:pt x="924724" y="122047"/>
                  </a:lnTo>
                  <a:lnTo>
                    <a:pt x="919120" y="123626"/>
                  </a:lnTo>
                  <a:lnTo>
                    <a:pt x="913516" y="125218"/>
                  </a:lnTo>
                  <a:lnTo>
                    <a:pt x="907911" y="126820"/>
                  </a:lnTo>
                  <a:lnTo>
                    <a:pt x="902307" y="128434"/>
                  </a:lnTo>
                  <a:lnTo>
                    <a:pt x="896702" y="130057"/>
                  </a:lnTo>
                  <a:lnTo>
                    <a:pt x="891098" y="131690"/>
                  </a:lnTo>
                  <a:lnTo>
                    <a:pt x="885494" y="133331"/>
                  </a:lnTo>
                  <a:lnTo>
                    <a:pt x="879889" y="134980"/>
                  </a:lnTo>
                  <a:lnTo>
                    <a:pt x="874285" y="136636"/>
                  </a:lnTo>
                  <a:lnTo>
                    <a:pt x="868680" y="138299"/>
                  </a:lnTo>
                  <a:lnTo>
                    <a:pt x="863076" y="139968"/>
                  </a:lnTo>
                  <a:lnTo>
                    <a:pt x="857472" y="141642"/>
                  </a:lnTo>
                  <a:lnTo>
                    <a:pt x="851867" y="143320"/>
                  </a:lnTo>
                  <a:lnTo>
                    <a:pt x="846263" y="145002"/>
                  </a:lnTo>
                  <a:lnTo>
                    <a:pt x="840658" y="146688"/>
                  </a:lnTo>
                  <a:lnTo>
                    <a:pt x="835054" y="148376"/>
                  </a:lnTo>
                  <a:lnTo>
                    <a:pt x="829450" y="150066"/>
                  </a:lnTo>
                  <a:lnTo>
                    <a:pt x="823845" y="151758"/>
                  </a:lnTo>
                  <a:lnTo>
                    <a:pt x="818241" y="153451"/>
                  </a:lnTo>
                  <a:lnTo>
                    <a:pt x="812636" y="155145"/>
                  </a:lnTo>
                  <a:lnTo>
                    <a:pt x="807032" y="156839"/>
                  </a:lnTo>
                  <a:lnTo>
                    <a:pt x="801428" y="158532"/>
                  </a:lnTo>
                  <a:lnTo>
                    <a:pt x="795823" y="160224"/>
                  </a:lnTo>
                  <a:lnTo>
                    <a:pt x="790219" y="161916"/>
                  </a:lnTo>
                  <a:lnTo>
                    <a:pt x="784615" y="163606"/>
                  </a:lnTo>
                  <a:lnTo>
                    <a:pt x="779010" y="165294"/>
                  </a:lnTo>
                  <a:lnTo>
                    <a:pt x="773406" y="166980"/>
                  </a:lnTo>
                  <a:lnTo>
                    <a:pt x="767801" y="168664"/>
                  </a:lnTo>
                  <a:lnTo>
                    <a:pt x="762197" y="170345"/>
                  </a:lnTo>
                  <a:lnTo>
                    <a:pt x="756593" y="172023"/>
                  </a:lnTo>
                  <a:lnTo>
                    <a:pt x="750988" y="173699"/>
                  </a:lnTo>
                  <a:lnTo>
                    <a:pt x="745384" y="175371"/>
                  </a:lnTo>
                  <a:lnTo>
                    <a:pt x="739779" y="177041"/>
                  </a:lnTo>
                  <a:lnTo>
                    <a:pt x="734175" y="178707"/>
                  </a:lnTo>
                  <a:lnTo>
                    <a:pt x="728571" y="180370"/>
                  </a:lnTo>
                  <a:lnTo>
                    <a:pt x="722966" y="182030"/>
                  </a:lnTo>
                  <a:lnTo>
                    <a:pt x="717362" y="183687"/>
                  </a:lnTo>
                  <a:lnTo>
                    <a:pt x="711757" y="185340"/>
                  </a:lnTo>
                  <a:lnTo>
                    <a:pt x="706153" y="186991"/>
                  </a:lnTo>
                  <a:lnTo>
                    <a:pt x="700549" y="188639"/>
                  </a:lnTo>
                  <a:lnTo>
                    <a:pt x="694944" y="190284"/>
                  </a:lnTo>
                  <a:lnTo>
                    <a:pt x="689340" y="191926"/>
                  </a:lnTo>
                  <a:lnTo>
                    <a:pt x="683735" y="193566"/>
                  </a:lnTo>
                  <a:lnTo>
                    <a:pt x="678131" y="195204"/>
                  </a:lnTo>
                  <a:lnTo>
                    <a:pt x="672527" y="196840"/>
                  </a:lnTo>
                  <a:lnTo>
                    <a:pt x="666922" y="198474"/>
                  </a:lnTo>
                  <a:lnTo>
                    <a:pt x="661318" y="200107"/>
                  </a:lnTo>
                  <a:lnTo>
                    <a:pt x="655713" y="201739"/>
                  </a:lnTo>
                  <a:lnTo>
                    <a:pt x="650109" y="203370"/>
                  </a:lnTo>
                  <a:lnTo>
                    <a:pt x="644505" y="205001"/>
                  </a:lnTo>
                  <a:lnTo>
                    <a:pt x="638900" y="206632"/>
                  </a:lnTo>
                  <a:lnTo>
                    <a:pt x="633296" y="208263"/>
                  </a:lnTo>
                  <a:lnTo>
                    <a:pt x="627692" y="209895"/>
                  </a:lnTo>
                  <a:lnTo>
                    <a:pt x="622087" y="211528"/>
                  </a:lnTo>
                  <a:lnTo>
                    <a:pt x="616483" y="213163"/>
                  </a:lnTo>
                  <a:lnTo>
                    <a:pt x="610878" y="214800"/>
                  </a:lnTo>
                  <a:lnTo>
                    <a:pt x="605274" y="216439"/>
                  </a:lnTo>
                  <a:lnTo>
                    <a:pt x="599670" y="218082"/>
                  </a:lnTo>
                  <a:lnTo>
                    <a:pt x="594065" y="219728"/>
                  </a:lnTo>
                  <a:lnTo>
                    <a:pt x="588461" y="221378"/>
                  </a:lnTo>
                  <a:lnTo>
                    <a:pt x="582856" y="223033"/>
                  </a:lnTo>
                  <a:lnTo>
                    <a:pt x="577252" y="224693"/>
                  </a:lnTo>
                  <a:lnTo>
                    <a:pt x="571648" y="226359"/>
                  </a:lnTo>
                  <a:lnTo>
                    <a:pt x="566043" y="228030"/>
                  </a:lnTo>
                  <a:lnTo>
                    <a:pt x="560439" y="229709"/>
                  </a:lnTo>
                  <a:lnTo>
                    <a:pt x="554834" y="231395"/>
                  </a:lnTo>
                  <a:lnTo>
                    <a:pt x="549230" y="233089"/>
                  </a:lnTo>
                  <a:lnTo>
                    <a:pt x="543626" y="234792"/>
                  </a:lnTo>
                  <a:lnTo>
                    <a:pt x="538021" y="236504"/>
                  </a:lnTo>
                  <a:lnTo>
                    <a:pt x="532417" y="238226"/>
                  </a:lnTo>
                  <a:lnTo>
                    <a:pt x="526812" y="239958"/>
                  </a:lnTo>
                  <a:lnTo>
                    <a:pt x="521208" y="241701"/>
                  </a:lnTo>
                  <a:lnTo>
                    <a:pt x="515604" y="243457"/>
                  </a:lnTo>
                  <a:lnTo>
                    <a:pt x="509999" y="245224"/>
                  </a:lnTo>
                  <a:lnTo>
                    <a:pt x="504395" y="247005"/>
                  </a:lnTo>
                  <a:lnTo>
                    <a:pt x="498790" y="248799"/>
                  </a:lnTo>
                  <a:lnTo>
                    <a:pt x="493186" y="250609"/>
                  </a:lnTo>
                  <a:lnTo>
                    <a:pt x="487582" y="252433"/>
                  </a:lnTo>
                  <a:lnTo>
                    <a:pt x="481977" y="254273"/>
                  </a:lnTo>
                  <a:lnTo>
                    <a:pt x="476373" y="256130"/>
                  </a:lnTo>
                  <a:lnTo>
                    <a:pt x="470769" y="258004"/>
                  </a:lnTo>
                  <a:lnTo>
                    <a:pt x="465164" y="259896"/>
                  </a:lnTo>
                  <a:lnTo>
                    <a:pt x="459560" y="261807"/>
                  </a:lnTo>
                  <a:lnTo>
                    <a:pt x="453955" y="263738"/>
                  </a:lnTo>
                  <a:lnTo>
                    <a:pt x="448351" y="265689"/>
                  </a:lnTo>
                  <a:lnTo>
                    <a:pt x="442747" y="267661"/>
                  </a:lnTo>
                  <a:lnTo>
                    <a:pt x="437142" y="269655"/>
                  </a:lnTo>
                  <a:lnTo>
                    <a:pt x="431538" y="271672"/>
                  </a:lnTo>
                  <a:lnTo>
                    <a:pt x="425933" y="273712"/>
                  </a:lnTo>
                  <a:lnTo>
                    <a:pt x="420329" y="275776"/>
                  </a:lnTo>
                  <a:lnTo>
                    <a:pt x="414725" y="277866"/>
                  </a:lnTo>
                  <a:lnTo>
                    <a:pt x="409120" y="279981"/>
                  </a:lnTo>
                  <a:lnTo>
                    <a:pt x="403516" y="282123"/>
                  </a:lnTo>
                  <a:lnTo>
                    <a:pt x="397911" y="284293"/>
                  </a:lnTo>
                  <a:lnTo>
                    <a:pt x="392307" y="286491"/>
                  </a:lnTo>
                  <a:lnTo>
                    <a:pt x="386703" y="288718"/>
                  </a:lnTo>
                  <a:lnTo>
                    <a:pt x="381098" y="290975"/>
                  </a:lnTo>
                  <a:lnTo>
                    <a:pt x="375494" y="293264"/>
                  </a:lnTo>
                  <a:lnTo>
                    <a:pt x="369889" y="295584"/>
                  </a:lnTo>
                  <a:lnTo>
                    <a:pt x="364285" y="297937"/>
                  </a:lnTo>
                  <a:lnTo>
                    <a:pt x="358681" y="300323"/>
                  </a:lnTo>
                  <a:lnTo>
                    <a:pt x="353076" y="302744"/>
                  </a:lnTo>
                  <a:lnTo>
                    <a:pt x="347472" y="305200"/>
                  </a:lnTo>
                  <a:lnTo>
                    <a:pt x="341867" y="307692"/>
                  </a:lnTo>
                  <a:lnTo>
                    <a:pt x="336263" y="310222"/>
                  </a:lnTo>
                  <a:lnTo>
                    <a:pt x="330659" y="312789"/>
                  </a:lnTo>
                  <a:lnTo>
                    <a:pt x="325054" y="315395"/>
                  </a:lnTo>
                  <a:lnTo>
                    <a:pt x="319450" y="318041"/>
                  </a:lnTo>
                  <a:lnTo>
                    <a:pt x="313846" y="320728"/>
                  </a:lnTo>
                  <a:lnTo>
                    <a:pt x="308241" y="323457"/>
                  </a:lnTo>
                  <a:lnTo>
                    <a:pt x="302637" y="326227"/>
                  </a:lnTo>
                  <a:lnTo>
                    <a:pt x="297032" y="329041"/>
                  </a:lnTo>
                  <a:lnTo>
                    <a:pt x="291428" y="331900"/>
                  </a:lnTo>
                  <a:lnTo>
                    <a:pt x="285824" y="334803"/>
                  </a:lnTo>
                  <a:lnTo>
                    <a:pt x="280219" y="337753"/>
                  </a:lnTo>
                  <a:lnTo>
                    <a:pt x="274615" y="340749"/>
                  </a:lnTo>
                  <a:lnTo>
                    <a:pt x="269010" y="343792"/>
                  </a:lnTo>
                  <a:lnTo>
                    <a:pt x="263406" y="346884"/>
                  </a:lnTo>
                  <a:lnTo>
                    <a:pt x="257802" y="350026"/>
                  </a:lnTo>
                  <a:lnTo>
                    <a:pt x="252197" y="353217"/>
                  </a:lnTo>
                  <a:lnTo>
                    <a:pt x="246593" y="356459"/>
                  </a:lnTo>
                  <a:lnTo>
                    <a:pt x="240988" y="359752"/>
                  </a:lnTo>
                  <a:lnTo>
                    <a:pt x="235384" y="363098"/>
                  </a:lnTo>
                  <a:lnTo>
                    <a:pt x="229780" y="366496"/>
                  </a:lnTo>
                  <a:lnTo>
                    <a:pt x="224175" y="369948"/>
                  </a:lnTo>
                  <a:lnTo>
                    <a:pt x="218571" y="373453"/>
                  </a:lnTo>
                  <a:lnTo>
                    <a:pt x="212966" y="377013"/>
                  </a:lnTo>
                  <a:lnTo>
                    <a:pt x="207362" y="380628"/>
                  </a:lnTo>
                  <a:lnTo>
                    <a:pt x="201758" y="384298"/>
                  </a:lnTo>
                  <a:lnTo>
                    <a:pt x="196153" y="388023"/>
                  </a:lnTo>
                  <a:lnTo>
                    <a:pt x="190549" y="391804"/>
                  </a:lnTo>
                  <a:lnTo>
                    <a:pt x="184944" y="395642"/>
                  </a:lnTo>
                  <a:lnTo>
                    <a:pt x="179340" y="399535"/>
                  </a:lnTo>
                  <a:lnTo>
                    <a:pt x="173736" y="403484"/>
                  </a:lnTo>
                  <a:lnTo>
                    <a:pt x="168131" y="407489"/>
                  </a:lnTo>
                  <a:lnTo>
                    <a:pt x="162527" y="411550"/>
                  </a:lnTo>
                  <a:lnTo>
                    <a:pt x="156923" y="415667"/>
                  </a:lnTo>
                  <a:lnTo>
                    <a:pt x="151318" y="419838"/>
                  </a:lnTo>
                  <a:lnTo>
                    <a:pt x="145714" y="424063"/>
                  </a:lnTo>
                  <a:lnTo>
                    <a:pt x="140109" y="428343"/>
                  </a:lnTo>
                  <a:lnTo>
                    <a:pt x="134505" y="432675"/>
                  </a:lnTo>
                  <a:lnTo>
                    <a:pt x="128901" y="437058"/>
                  </a:lnTo>
                  <a:lnTo>
                    <a:pt x="123296" y="441493"/>
                  </a:lnTo>
                  <a:lnTo>
                    <a:pt x="117692" y="445976"/>
                  </a:lnTo>
                  <a:lnTo>
                    <a:pt x="112087" y="450508"/>
                  </a:lnTo>
                  <a:lnTo>
                    <a:pt x="106483" y="455085"/>
                  </a:lnTo>
                  <a:lnTo>
                    <a:pt x="100879" y="459707"/>
                  </a:lnTo>
                  <a:lnTo>
                    <a:pt x="95274" y="464371"/>
                  </a:lnTo>
                  <a:lnTo>
                    <a:pt x="89670" y="469075"/>
                  </a:lnTo>
                  <a:lnTo>
                    <a:pt x="84065" y="473816"/>
                  </a:lnTo>
                  <a:lnTo>
                    <a:pt x="78461" y="478592"/>
                  </a:lnTo>
                  <a:lnTo>
                    <a:pt x="72857" y="483400"/>
                  </a:lnTo>
                  <a:lnTo>
                    <a:pt x="67252" y="488236"/>
                  </a:lnTo>
                  <a:lnTo>
                    <a:pt x="61648" y="493099"/>
                  </a:lnTo>
                  <a:lnTo>
                    <a:pt x="56043" y="497983"/>
                  </a:lnTo>
                  <a:lnTo>
                    <a:pt x="50439" y="502886"/>
                  </a:lnTo>
                  <a:lnTo>
                    <a:pt x="44835" y="507804"/>
                  </a:lnTo>
                  <a:lnTo>
                    <a:pt x="39230" y="512732"/>
                  </a:lnTo>
                  <a:lnTo>
                    <a:pt x="33626" y="517666"/>
                  </a:lnTo>
                  <a:lnTo>
                    <a:pt x="28021" y="522602"/>
                  </a:lnTo>
                  <a:lnTo>
                    <a:pt x="22417" y="527536"/>
                  </a:lnTo>
                  <a:lnTo>
                    <a:pt x="16813" y="532463"/>
                  </a:lnTo>
                  <a:lnTo>
                    <a:pt x="11208" y="537377"/>
                  </a:lnTo>
                  <a:lnTo>
                    <a:pt x="5604" y="542275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44151" y="2083687"/>
              <a:ext cx="1883076" cy="547154"/>
            </a:xfrm>
            <a:custGeom>
              <a:avLst/>
              <a:pathLst>
                <a:path w="1883076" h="547154">
                  <a:moveTo>
                    <a:pt x="0" y="547154"/>
                  </a:moveTo>
                  <a:lnTo>
                    <a:pt x="5604" y="542278"/>
                  </a:lnTo>
                  <a:lnTo>
                    <a:pt x="11208" y="537381"/>
                  </a:lnTo>
                  <a:lnTo>
                    <a:pt x="16813" y="532466"/>
                  </a:lnTo>
                  <a:lnTo>
                    <a:pt x="22417" y="527540"/>
                  </a:lnTo>
                  <a:lnTo>
                    <a:pt x="28021" y="522606"/>
                  </a:lnTo>
                  <a:lnTo>
                    <a:pt x="33626" y="517670"/>
                  </a:lnTo>
                  <a:lnTo>
                    <a:pt x="39230" y="512735"/>
                  </a:lnTo>
                  <a:lnTo>
                    <a:pt x="44835" y="507807"/>
                  </a:lnTo>
                  <a:lnTo>
                    <a:pt x="50439" y="502890"/>
                  </a:lnTo>
                  <a:lnTo>
                    <a:pt x="56043" y="497987"/>
                  </a:lnTo>
                  <a:lnTo>
                    <a:pt x="61648" y="493102"/>
                  </a:lnTo>
                  <a:lnTo>
                    <a:pt x="67252" y="488240"/>
                  </a:lnTo>
                  <a:lnTo>
                    <a:pt x="72857" y="483403"/>
                  </a:lnTo>
                  <a:lnTo>
                    <a:pt x="78461" y="478595"/>
                  </a:lnTo>
                  <a:lnTo>
                    <a:pt x="84065" y="473819"/>
                  </a:lnTo>
                  <a:lnTo>
                    <a:pt x="89670" y="469078"/>
                  </a:lnTo>
                  <a:lnTo>
                    <a:pt x="95274" y="464374"/>
                  </a:lnTo>
                  <a:lnTo>
                    <a:pt x="100879" y="459710"/>
                  </a:lnTo>
                  <a:lnTo>
                    <a:pt x="106483" y="455089"/>
                  </a:lnTo>
                  <a:lnTo>
                    <a:pt x="112087" y="450511"/>
                  </a:lnTo>
                  <a:lnTo>
                    <a:pt x="117692" y="445980"/>
                  </a:lnTo>
                  <a:lnTo>
                    <a:pt x="123296" y="441496"/>
                  </a:lnTo>
                  <a:lnTo>
                    <a:pt x="128901" y="437062"/>
                  </a:lnTo>
                  <a:lnTo>
                    <a:pt x="134505" y="432678"/>
                  </a:lnTo>
                  <a:lnTo>
                    <a:pt x="140109" y="428346"/>
                  </a:lnTo>
                  <a:lnTo>
                    <a:pt x="145714" y="424067"/>
                  </a:lnTo>
                  <a:lnTo>
                    <a:pt x="151318" y="419841"/>
                  </a:lnTo>
                  <a:lnTo>
                    <a:pt x="156923" y="415670"/>
                  </a:lnTo>
                  <a:lnTo>
                    <a:pt x="162527" y="411554"/>
                  </a:lnTo>
                  <a:lnTo>
                    <a:pt x="168131" y="407493"/>
                  </a:lnTo>
                  <a:lnTo>
                    <a:pt x="173736" y="403488"/>
                  </a:lnTo>
                  <a:lnTo>
                    <a:pt x="179340" y="399538"/>
                  </a:lnTo>
                  <a:lnTo>
                    <a:pt x="184944" y="395645"/>
                  </a:lnTo>
                  <a:lnTo>
                    <a:pt x="190549" y="391808"/>
                  </a:lnTo>
                  <a:lnTo>
                    <a:pt x="196153" y="388027"/>
                  </a:lnTo>
                  <a:lnTo>
                    <a:pt x="201758" y="384301"/>
                  </a:lnTo>
                  <a:lnTo>
                    <a:pt x="207362" y="380631"/>
                  </a:lnTo>
                  <a:lnTo>
                    <a:pt x="212966" y="377016"/>
                  </a:lnTo>
                  <a:lnTo>
                    <a:pt x="218571" y="373457"/>
                  </a:lnTo>
                  <a:lnTo>
                    <a:pt x="224175" y="369951"/>
                  </a:lnTo>
                  <a:lnTo>
                    <a:pt x="229780" y="366499"/>
                  </a:lnTo>
                  <a:lnTo>
                    <a:pt x="235384" y="363101"/>
                  </a:lnTo>
                  <a:lnTo>
                    <a:pt x="240988" y="359756"/>
                  </a:lnTo>
                  <a:lnTo>
                    <a:pt x="246593" y="356462"/>
                  </a:lnTo>
                  <a:lnTo>
                    <a:pt x="252197" y="353220"/>
                  </a:lnTo>
                  <a:lnTo>
                    <a:pt x="257802" y="350029"/>
                  </a:lnTo>
                  <a:lnTo>
                    <a:pt x="263406" y="346888"/>
                  </a:lnTo>
                  <a:lnTo>
                    <a:pt x="269010" y="343796"/>
                  </a:lnTo>
                  <a:lnTo>
                    <a:pt x="274615" y="340752"/>
                  </a:lnTo>
                  <a:lnTo>
                    <a:pt x="280219" y="337756"/>
                  </a:lnTo>
                  <a:lnTo>
                    <a:pt x="285824" y="334806"/>
                  </a:lnTo>
                  <a:lnTo>
                    <a:pt x="291428" y="331903"/>
                  </a:lnTo>
                  <a:lnTo>
                    <a:pt x="297032" y="329045"/>
                  </a:lnTo>
                  <a:lnTo>
                    <a:pt x="302637" y="326230"/>
                  </a:lnTo>
                  <a:lnTo>
                    <a:pt x="308241" y="323460"/>
                  </a:lnTo>
                  <a:lnTo>
                    <a:pt x="313846" y="320731"/>
                  </a:lnTo>
                  <a:lnTo>
                    <a:pt x="319450" y="318044"/>
                  </a:lnTo>
                  <a:lnTo>
                    <a:pt x="325054" y="315398"/>
                  </a:lnTo>
                  <a:lnTo>
                    <a:pt x="330659" y="312792"/>
                  </a:lnTo>
                  <a:lnTo>
                    <a:pt x="336263" y="310224"/>
                  </a:lnTo>
                  <a:lnTo>
                    <a:pt x="341867" y="307695"/>
                  </a:lnTo>
                  <a:lnTo>
                    <a:pt x="347472" y="305202"/>
                  </a:lnTo>
                  <a:lnTo>
                    <a:pt x="353076" y="302746"/>
                  </a:lnTo>
                  <a:lnTo>
                    <a:pt x="358681" y="300325"/>
                  </a:lnTo>
                  <a:lnTo>
                    <a:pt x="364285" y="297939"/>
                  </a:lnTo>
                  <a:lnTo>
                    <a:pt x="369889" y="295586"/>
                  </a:lnTo>
                  <a:lnTo>
                    <a:pt x="375494" y="293265"/>
                  </a:lnTo>
                  <a:lnTo>
                    <a:pt x="381098" y="290977"/>
                  </a:lnTo>
                  <a:lnTo>
                    <a:pt x="386703" y="288719"/>
                  </a:lnTo>
                  <a:lnTo>
                    <a:pt x="392307" y="286492"/>
                  </a:lnTo>
                  <a:lnTo>
                    <a:pt x="397911" y="284294"/>
                  </a:lnTo>
                  <a:lnTo>
                    <a:pt x="403516" y="282124"/>
                  </a:lnTo>
                  <a:lnTo>
                    <a:pt x="409120" y="279981"/>
                  </a:lnTo>
                  <a:lnTo>
                    <a:pt x="414725" y="277865"/>
                  </a:lnTo>
                  <a:lnTo>
                    <a:pt x="420329" y="275775"/>
                  </a:lnTo>
                  <a:lnTo>
                    <a:pt x="425933" y="273711"/>
                  </a:lnTo>
                  <a:lnTo>
                    <a:pt x="431538" y="271670"/>
                  </a:lnTo>
                  <a:lnTo>
                    <a:pt x="437142" y="269653"/>
                  </a:lnTo>
                  <a:lnTo>
                    <a:pt x="442747" y="267658"/>
                  </a:lnTo>
                  <a:lnTo>
                    <a:pt x="448351" y="265685"/>
                  </a:lnTo>
                  <a:lnTo>
                    <a:pt x="453955" y="263734"/>
                  </a:lnTo>
                  <a:lnTo>
                    <a:pt x="459560" y="261802"/>
                  </a:lnTo>
                  <a:lnTo>
                    <a:pt x="465164" y="259890"/>
                  </a:lnTo>
                  <a:lnTo>
                    <a:pt x="470769" y="257997"/>
                  </a:lnTo>
                  <a:lnTo>
                    <a:pt x="476373" y="256121"/>
                  </a:lnTo>
                  <a:lnTo>
                    <a:pt x="481977" y="254263"/>
                  </a:lnTo>
                  <a:lnTo>
                    <a:pt x="487582" y="252422"/>
                  </a:lnTo>
                  <a:lnTo>
                    <a:pt x="493186" y="250596"/>
                  </a:lnTo>
                  <a:lnTo>
                    <a:pt x="498790" y="248785"/>
                  </a:lnTo>
                  <a:lnTo>
                    <a:pt x="504395" y="246989"/>
                  </a:lnTo>
                  <a:lnTo>
                    <a:pt x="509999" y="245206"/>
                  </a:lnTo>
                  <a:lnTo>
                    <a:pt x="515604" y="243436"/>
                  </a:lnTo>
                  <a:lnTo>
                    <a:pt x="521208" y="241678"/>
                  </a:lnTo>
                  <a:lnTo>
                    <a:pt x="526812" y="239932"/>
                  </a:lnTo>
                  <a:lnTo>
                    <a:pt x="532417" y="238197"/>
                  </a:lnTo>
                  <a:lnTo>
                    <a:pt x="538021" y="236472"/>
                  </a:lnTo>
                  <a:lnTo>
                    <a:pt x="543626" y="234756"/>
                  </a:lnTo>
                  <a:lnTo>
                    <a:pt x="549230" y="233049"/>
                  </a:lnTo>
                  <a:lnTo>
                    <a:pt x="554834" y="231351"/>
                  </a:lnTo>
                  <a:lnTo>
                    <a:pt x="560439" y="229660"/>
                  </a:lnTo>
                  <a:lnTo>
                    <a:pt x="566043" y="227976"/>
                  </a:lnTo>
                  <a:lnTo>
                    <a:pt x="571648" y="226298"/>
                  </a:lnTo>
                  <a:lnTo>
                    <a:pt x="577252" y="224626"/>
                  </a:lnTo>
                  <a:lnTo>
                    <a:pt x="582856" y="222959"/>
                  </a:lnTo>
                  <a:lnTo>
                    <a:pt x="588461" y="221297"/>
                  </a:lnTo>
                  <a:lnTo>
                    <a:pt x="594065" y="219638"/>
                  </a:lnTo>
                  <a:lnTo>
                    <a:pt x="599670" y="217983"/>
                  </a:lnTo>
                  <a:lnTo>
                    <a:pt x="605274" y="216331"/>
                  </a:lnTo>
                  <a:lnTo>
                    <a:pt x="610878" y="214681"/>
                  </a:lnTo>
                  <a:lnTo>
                    <a:pt x="616483" y="213032"/>
                  </a:lnTo>
                  <a:lnTo>
                    <a:pt x="622087" y="211385"/>
                  </a:lnTo>
                  <a:lnTo>
                    <a:pt x="627692" y="209738"/>
                  </a:lnTo>
                  <a:lnTo>
                    <a:pt x="633296" y="208091"/>
                  </a:lnTo>
                  <a:lnTo>
                    <a:pt x="638900" y="206443"/>
                  </a:lnTo>
                  <a:lnTo>
                    <a:pt x="644505" y="204795"/>
                  </a:lnTo>
                  <a:lnTo>
                    <a:pt x="650109" y="203145"/>
                  </a:lnTo>
                  <a:lnTo>
                    <a:pt x="655713" y="201493"/>
                  </a:lnTo>
                  <a:lnTo>
                    <a:pt x="661318" y="199839"/>
                  </a:lnTo>
                  <a:lnTo>
                    <a:pt x="666922" y="198182"/>
                  </a:lnTo>
                  <a:lnTo>
                    <a:pt x="672527" y="196522"/>
                  </a:lnTo>
                  <a:lnTo>
                    <a:pt x="678131" y="194858"/>
                  </a:lnTo>
                  <a:lnTo>
                    <a:pt x="683735" y="193190"/>
                  </a:lnTo>
                  <a:lnTo>
                    <a:pt x="689340" y="191517"/>
                  </a:lnTo>
                  <a:lnTo>
                    <a:pt x="694944" y="189839"/>
                  </a:lnTo>
                  <a:lnTo>
                    <a:pt x="700549" y="188156"/>
                  </a:lnTo>
                  <a:lnTo>
                    <a:pt x="706153" y="186468"/>
                  </a:lnTo>
                  <a:lnTo>
                    <a:pt x="711757" y="184774"/>
                  </a:lnTo>
                  <a:lnTo>
                    <a:pt x="717362" y="183073"/>
                  </a:lnTo>
                  <a:lnTo>
                    <a:pt x="722966" y="181366"/>
                  </a:lnTo>
                  <a:lnTo>
                    <a:pt x="728571" y="179652"/>
                  </a:lnTo>
                  <a:lnTo>
                    <a:pt x="734175" y="177932"/>
                  </a:lnTo>
                  <a:lnTo>
                    <a:pt x="739779" y="176204"/>
                  </a:lnTo>
                  <a:lnTo>
                    <a:pt x="745384" y="174468"/>
                  </a:lnTo>
                  <a:lnTo>
                    <a:pt x="750988" y="172725"/>
                  </a:lnTo>
                  <a:lnTo>
                    <a:pt x="756593" y="170975"/>
                  </a:lnTo>
                  <a:lnTo>
                    <a:pt x="762197" y="169216"/>
                  </a:lnTo>
                  <a:lnTo>
                    <a:pt x="767801" y="167450"/>
                  </a:lnTo>
                  <a:lnTo>
                    <a:pt x="773406" y="165676"/>
                  </a:lnTo>
                  <a:lnTo>
                    <a:pt x="779010" y="163893"/>
                  </a:lnTo>
                  <a:lnTo>
                    <a:pt x="784615" y="162103"/>
                  </a:lnTo>
                  <a:lnTo>
                    <a:pt x="790219" y="160305"/>
                  </a:lnTo>
                  <a:lnTo>
                    <a:pt x="795823" y="158499"/>
                  </a:lnTo>
                  <a:lnTo>
                    <a:pt x="801428" y="156685"/>
                  </a:lnTo>
                  <a:lnTo>
                    <a:pt x="807032" y="154863"/>
                  </a:lnTo>
                  <a:lnTo>
                    <a:pt x="812636" y="153034"/>
                  </a:lnTo>
                  <a:lnTo>
                    <a:pt x="818241" y="151197"/>
                  </a:lnTo>
                  <a:lnTo>
                    <a:pt x="823845" y="149354"/>
                  </a:lnTo>
                  <a:lnTo>
                    <a:pt x="829450" y="147503"/>
                  </a:lnTo>
                  <a:lnTo>
                    <a:pt x="835054" y="145646"/>
                  </a:lnTo>
                  <a:lnTo>
                    <a:pt x="840658" y="143782"/>
                  </a:lnTo>
                  <a:lnTo>
                    <a:pt x="846263" y="141913"/>
                  </a:lnTo>
                  <a:lnTo>
                    <a:pt x="851867" y="140038"/>
                  </a:lnTo>
                  <a:lnTo>
                    <a:pt x="857472" y="138158"/>
                  </a:lnTo>
                  <a:lnTo>
                    <a:pt x="863076" y="136273"/>
                  </a:lnTo>
                  <a:lnTo>
                    <a:pt x="868680" y="134384"/>
                  </a:lnTo>
                  <a:lnTo>
                    <a:pt x="874285" y="132492"/>
                  </a:lnTo>
                  <a:lnTo>
                    <a:pt x="879889" y="130596"/>
                  </a:lnTo>
                  <a:lnTo>
                    <a:pt x="885494" y="128698"/>
                  </a:lnTo>
                  <a:lnTo>
                    <a:pt x="891098" y="126798"/>
                  </a:lnTo>
                  <a:lnTo>
                    <a:pt x="896702" y="124896"/>
                  </a:lnTo>
                  <a:lnTo>
                    <a:pt x="902307" y="122994"/>
                  </a:lnTo>
                  <a:lnTo>
                    <a:pt x="907911" y="121093"/>
                  </a:lnTo>
                  <a:lnTo>
                    <a:pt x="913516" y="119192"/>
                  </a:lnTo>
                  <a:lnTo>
                    <a:pt x="919120" y="117292"/>
                  </a:lnTo>
                  <a:lnTo>
                    <a:pt x="924724" y="115395"/>
                  </a:lnTo>
                  <a:lnTo>
                    <a:pt x="930329" y="113501"/>
                  </a:lnTo>
                  <a:lnTo>
                    <a:pt x="935933" y="111611"/>
                  </a:lnTo>
                  <a:lnTo>
                    <a:pt x="941538" y="109726"/>
                  </a:lnTo>
                  <a:lnTo>
                    <a:pt x="947142" y="107846"/>
                  </a:lnTo>
                  <a:lnTo>
                    <a:pt x="952746" y="105972"/>
                  </a:lnTo>
                  <a:lnTo>
                    <a:pt x="958351" y="104106"/>
                  </a:lnTo>
                  <a:lnTo>
                    <a:pt x="963955" y="102248"/>
                  </a:lnTo>
                  <a:lnTo>
                    <a:pt x="969559" y="100398"/>
                  </a:lnTo>
                  <a:lnTo>
                    <a:pt x="975164" y="98559"/>
                  </a:lnTo>
                  <a:lnTo>
                    <a:pt x="980768" y="96730"/>
                  </a:lnTo>
                  <a:lnTo>
                    <a:pt x="986373" y="94912"/>
                  </a:lnTo>
                  <a:lnTo>
                    <a:pt x="991977" y="93107"/>
                  </a:lnTo>
                  <a:lnTo>
                    <a:pt x="997581" y="91315"/>
                  </a:lnTo>
                  <a:lnTo>
                    <a:pt x="1003186" y="89537"/>
                  </a:lnTo>
                  <a:lnTo>
                    <a:pt x="1008790" y="87774"/>
                  </a:lnTo>
                  <a:lnTo>
                    <a:pt x="1014395" y="86026"/>
                  </a:lnTo>
                  <a:lnTo>
                    <a:pt x="1019999" y="84294"/>
                  </a:lnTo>
                  <a:lnTo>
                    <a:pt x="1025603" y="82580"/>
                  </a:lnTo>
                  <a:lnTo>
                    <a:pt x="1031208" y="80883"/>
                  </a:lnTo>
                  <a:lnTo>
                    <a:pt x="1036812" y="79204"/>
                  </a:lnTo>
                  <a:lnTo>
                    <a:pt x="1042417" y="77545"/>
                  </a:lnTo>
                  <a:lnTo>
                    <a:pt x="1048021" y="75905"/>
                  </a:lnTo>
                  <a:lnTo>
                    <a:pt x="1053625" y="74286"/>
                  </a:lnTo>
                  <a:lnTo>
                    <a:pt x="1059230" y="72687"/>
                  </a:lnTo>
                  <a:lnTo>
                    <a:pt x="1064834" y="71110"/>
                  </a:lnTo>
                  <a:lnTo>
                    <a:pt x="1070439" y="69555"/>
                  </a:lnTo>
                  <a:lnTo>
                    <a:pt x="1076043" y="68022"/>
                  </a:lnTo>
                  <a:lnTo>
                    <a:pt x="1081647" y="66512"/>
                  </a:lnTo>
                  <a:lnTo>
                    <a:pt x="1087252" y="65025"/>
                  </a:lnTo>
                  <a:lnTo>
                    <a:pt x="1092856" y="63562"/>
                  </a:lnTo>
                  <a:lnTo>
                    <a:pt x="1098461" y="62122"/>
                  </a:lnTo>
                  <a:lnTo>
                    <a:pt x="1104065" y="60707"/>
                  </a:lnTo>
                  <a:lnTo>
                    <a:pt x="1109669" y="59316"/>
                  </a:lnTo>
                  <a:lnTo>
                    <a:pt x="1115274" y="57950"/>
                  </a:lnTo>
                  <a:lnTo>
                    <a:pt x="1120878" y="56609"/>
                  </a:lnTo>
                  <a:lnTo>
                    <a:pt x="1126482" y="55292"/>
                  </a:lnTo>
                  <a:lnTo>
                    <a:pt x="1132087" y="54000"/>
                  </a:lnTo>
                  <a:lnTo>
                    <a:pt x="1137691" y="52734"/>
                  </a:lnTo>
                  <a:lnTo>
                    <a:pt x="1143296" y="51493"/>
                  </a:lnTo>
                  <a:lnTo>
                    <a:pt x="1148900" y="50276"/>
                  </a:lnTo>
                  <a:lnTo>
                    <a:pt x="1154504" y="49085"/>
                  </a:lnTo>
                  <a:lnTo>
                    <a:pt x="1160109" y="47919"/>
                  </a:lnTo>
                  <a:lnTo>
                    <a:pt x="1165713" y="46777"/>
                  </a:lnTo>
                  <a:lnTo>
                    <a:pt x="1171318" y="45661"/>
                  </a:lnTo>
                  <a:lnTo>
                    <a:pt x="1176922" y="44569"/>
                  </a:lnTo>
                  <a:lnTo>
                    <a:pt x="1182526" y="43501"/>
                  </a:lnTo>
                  <a:lnTo>
                    <a:pt x="1188131" y="42458"/>
                  </a:lnTo>
                  <a:lnTo>
                    <a:pt x="1193735" y="41438"/>
                  </a:lnTo>
                  <a:lnTo>
                    <a:pt x="1199340" y="40442"/>
                  </a:lnTo>
                  <a:lnTo>
                    <a:pt x="1204944" y="39470"/>
                  </a:lnTo>
                  <a:lnTo>
                    <a:pt x="1210548" y="38520"/>
                  </a:lnTo>
                  <a:lnTo>
                    <a:pt x="1216153" y="37594"/>
                  </a:lnTo>
                  <a:lnTo>
                    <a:pt x="1221757" y="36689"/>
                  </a:lnTo>
                  <a:lnTo>
                    <a:pt x="1227362" y="35807"/>
                  </a:lnTo>
                  <a:lnTo>
                    <a:pt x="1232966" y="34946"/>
                  </a:lnTo>
                  <a:lnTo>
                    <a:pt x="1238570" y="34105"/>
                  </a:lnTo>
                  <a:lnTo>
                    <a:pt x="1244175" y="33286"/>
                  </a:lnTo>
                  <a:lnTo>
                    <a:pt x="1249779" y="32486"/>
                  </a:lnTo>
                  <a:lnTo>
                    <a:pt x="1255384" y="31706"/>
                  </a:lnTo>
                  <a:lnTo>
                    <a:pt x="1260988" y="30944"/>
                  </a:lnTo>
                  <a:lnTo>
                    <a:pt x="1266592" y="30202"/>
                  </a:lnTo>
                  <a:lnTo>
                    <a:pt x="1272197" y="29477"/>
                  </a:lnTo>
                  <a:lnTo>
                    <a:pt x="1277801" y="28769"/>
                  </a:lnTo>
                  <a:lnTo>
                    <a:pt x="1283406" y="28079"/>
                  </a:lnTo>
                  <a:lnTo>
                    <a:pt x="1289010" y="27404"/>
                  </a:lnTo>
                  <a:lnTo>
                    <a:pt x="1294614" y="26746"/>
                  </a:lnTo>
                  <a:lnTo>
                    <a:pt x="1300219" y="26102"/>
                  </a:lnTo>
                  <a:lnTo>
                    <a:pt x="1305823" y="25473"/>
                  </a:lnTo>
                  <a:lnTo>
                    <a:pt x="1311427" y="24858"/>
                  </a:lnTo>
                  <a:lnTo>
                    <a:pt x="1317032" y="24257"/>
                  </a:lnTo>
                  <a:lnTo>
                    <a:pt x="1322636" y="23668"/>
                  </a:lnTo>
                  <a:lnTo>
                    <a:pt x="1328241" y="23091"/>
                  </a:lnTo>
                  <a:lnTo>
                    <a:pt x="1333845" y="22526"/>
                  </a:lnTo>
                  <a:lnTo>
                    <a:pt x="1339449" y="21972"/>
                  </a:lnTo>
                  <a:lnTo>
                    <a:pt x="1345054" y="21428"/>
                  </a:lnTo>
                  <a:lnTo>
                    <a:pt x="1350658" y="20893"/>
                  </a:lnTo>
                  <a:lnTo>
                    <a:pt x="1356263" y="20368"/>
                  </a:lnTo>
                  <a:lnTo>
                    <a:pt x="1361867" y="19852"/>
                  </a:lnTo>
                  <a:lnTo>
                    <a:pt x="1367471" y="19343"/>
                  </a:lnTo>
                  <a:lnTo>
                    <a:pt x="1373076" y="18841"/>
                  </a:lnTo>
                  <a:lnTo>
                    <a:pt x="1378680" y="18346"/>
                  </a:lnTo>
                  <a:lnTo>
                    <a:pt x="1384285" y="17857"/>
                  </a:lnTo>
                  <a:lnTo>
                    <a:pt x="1389889" y="17374"/>
                  </a:lnTo>
                  <a:lnTo>
                    <a:pt x="1395493" y="16896"/>
                  </a:lnTo>
                  <a:lnTo>
                    <a:pt x="1401098" y="16422"/>
                  </a:lnTo>
                  <a:lnTo>
                    <a:pt x="1406702" y="15952"/>
                  </a:lnTo>
                  <a:lnTo>
                    <a:pt x="1412307" y="15485"/>
                  </a:lnTo>
                  <a:lnTo>
                    <a:pt x="1417911" y="15022"/>
                  </a:lnTo>
                  <a:lnTo>
                    <a:pt x="1423515" y="14562"/>
                  </a:lnTo>
                  <a:lnTo>
                    <a:pt x="1429120" y="14104"/>
                  </a:lnTo>
                  <a:lnTo>
                    <a:pt x="1434724" y="13648"/>
                  </a:lnTo>
                  <a:lnTo>
                    <a:pt x="1440329" y="13195"/>
                  </a:lnTo>
                  <a:lnTo>
                    <a:pt x="1445933" y="12744"/>
                  </a:lnTo>
                  <a:lnTo>
                    <a:pt x="1451537" y="12294"/>
                  </a:lnTo>
                  <a:lnTo>
                    <a:pt x="1457142" y="11847"/>
                  </a:lnTo>
                  <a:lnTo>
                    <a:pt x="1462746" y="11402"/>
                  </a:lnTo>
                  <a:lnTo>
                    <a:pt x="1468350" y="10959"/>
                  </a:lnTo>
                  <a:lnTo>
                    <a:pt x="1473955" y="10519"/>
                  </a:lnTo>
                  <a:lnTo>
                    <a:pt x="1479559" y="10083"/>
                  </a:lnTo>
                  <a:lnTo>
                    <a:pt x="1485164" y="9650"/>
                  </a:lnTo>
                  <a:lnTo>
                    <a:pt x="1490768" y="9222"/>
                  </a:lnTo>
                  <a:lnTo>
                    <a:pt x="1496372" y="8798"/>
                  </a:lnTo>
                  <a:lnTo>
                    <a:pt x="1501977" y="8380"/>
                  </a:lnTo>
                  <a:lnTo>
                    <a:pt x="1507581" y="7969"/>
                  </a:lnTo>
                  <a:lnTo>
                    <a:pt x="1513186" y="7565"/>
                  </a:lnTo>
                  <a:lnTo>
                    <a:pt x="1518790" y="7168"/>
                  </a:lnTo>
                  <a:lnTo>
                    <a:pt x="1524394" y="6781"/>
                  </a:lnTo>
                  <a:lnTo>
                    <a:pt x="1529999" y="6403"/>
                  </a:lnTo>
                  <a:lnTo>
                    <a:pt x="1535603" y="6035"/>
                  </a:lnTo>
                  <a:lnTo>
                    <a:pt x="1541208" y="5678"/>
                  </a:lnTo>
                  <a:lnTo>
                    <a:pt x="1546812" y="5333"/>
                  </a:lnTo>
                  <a:lnTo>
                    <a:pt x="1552416" y="5000"/>
                  </a:lnTo>
                  <a:lnTo>
                    <a:pt x="1558021" y="4680"/>
                  </a:lnTo>
                  <a:lnTo>
                    <a:pt x="1563625" y="4373"/>
                  </a:lnTo>
                  <a:lnTo>
                    <a:pt x="1569230" y="4079"/>
                  </a:lnTo>
                  <a:lnTo>
                    <a:pt x="1574834" y="3799"/>
                  </a:lnTo>
                  <a:lnTo>
                    <a:pt x="1580438" y="3532"/>
                  </a:lnTo>
                  <a:lnTo>
                    <a:pt x="1586043" y="3279"/>
                  </a:lnTo>
                  <a:lnTo>
                    <a:pt x="1591647" y="3040"/>
                  </a:lnTo>
                  <a:lnTo>
                    <a:pt x="1597252" y="2814"/>
                  </a:lnTo>
                  <a:lnTo>
                    <a:pt x="1602856" y="2601"/>
                  </a:lnTo>
                  <a:lnTo>
                    <a:pt x="1608460" y="2401"/>
                  </a:lnTo>
                  <a:lnTo>
                    <a:pt x="1614065" y="2214"/>
                  </a:lnTo>
                  <a:lnTo>
                    <a:pt x="1619669" y="2039"/>
                  </a:lnTo>
                  <a:lnTo>
                    <a:pt x="1625273" y="1875"/>
                  </a:lnTo>
                  <a:lnTo>
                    <a:pt x="1630878" y="1723"/>
                  </a:lnTo>
                  <a:lnTo>
                    <a:pt x="1636482" y="1581"/>
                  </a:lnTo>
                  <a:lnTo>
                    <a:pt x="1642087" y="1450"/>
                  </a:lnTo>
                  <a:lnTo>
                    <a:pt x="1647691" y="1328"/>
                  </a:lnTo>
                  <a:lnTo>
                    <a:pt x="1653295" y="1215"/>
                  </a:lnTo>
                  <a:lnTo>
                    <a:pt x="1658900" y="1111"/>
                  </a:lnTo>
                  <a:lnTo>
                    <a:pt x="1664504" y="1015"/>
                  </a:lnTo>
                  <a:lnTo>
                    <a:pt x="1670109" y="927"/>
                  </a:lnTo>
                  <a:lnTo>
                    <a:pt x="1675713" y="846"/>
                  </a:lnTo>
                  <a:lnTo>
                    <a:pt x="1681317" y="771"/>
                  </a:lnTo>
                  <a:lnTo>
                    <a:pt x="1686922" y="703"/>
                  </a:lnTo>
                  <a:lnTo>
                    <a:pt x="1692526" y="640"/>
                  </a:lnTo>
                  <a:lnTo>
                    <a:pt x="1698131" y="583"/>
                  </a:lnTo>
                  <a:lnTo>
                    <a:pt x="1703735" y="530"/>
                  </a:lnTo>
                  <a:lnTo>
                    <a:pt x="1709339" y="482"/>
                  </a:lnTo>
                  <a:lnTo>
                    <a:pt x="1714944" y="438"/>
                  </a:lnTo>
                  <a:lnTo>
                    <a:pt x="1720548" y="398"/>
                  </a:lnTo>
                  <a:lnTo>
                    <a:pt x="1726153" y="361"/>
                  </a:lnTo>
                  <a:lnTo>
                    <a:pt x="1731757" y="328"/>
                  </a:lnTo>
                  <a:lnTo>
                    <a:pt x="1737361" y="297"/>
                  </a:lnTo>
                  <a:lnTo>
                    <a:pt x="1742966" y="269"/>
                  </a:lnTo>
                  <a:lnTo>
                    <a:pt x="1748570" y="244"/>
                  </a:lnTo>
                  <a:lnTo>
                    <a:pt x="1754175" y="220"/>
                  </a:lnTo>
                  <a:lnTo>
                    <a:pt x="1759779" y="199"/>
                  </a:lnTo>
                  <a:lnTo>
                    <a:pt x="1765383" y="180"/>
                  </a:lnTo>
                  <a:lnTo>
                    <a:pt x="1770988" y="162"/>
                  </a:lnTo>
                  <a:lnTo>
                    <a:pt x="1776592" y="145"/>
                  </a:lnTo>
                  <a:lnTo>
                    <a:pt x="1782196" y="131"/>
                  </a:lnTo>
                  <a:lnTo>
                    <a:pt x="1787801" y="117"/>
                  </a:lnTo>
                  <a:lnTo>
                    <a:pt x="1793405" y="104"/>
                  </a:lnTo>
                  <a:lnTo>
                    <a:pt x="1799010" y="93"/>
                  </a:lnTo>
                  <a:lnTo>
                    <a:pt x="1804614" y="83"/>
                  </a:lnTo>
                  <a:lnTo>
                    <a:pt x="1810218" y="73"/>
                  </a:lnTo>
                  <a:lnTo>
                    <a:pt x="1815823" y="64"/>
                  </a:lnTo>
                  <a:lnTo>
                    <a:pt x="1821427" y="56"/>
                  </a:lnTo>
                  <a:lnTo>
                    <a:pt x="1827032" y="49"/>
                  </a:lnTo>
                  <a:lnTo>
                    <a:pt x="1832636" y="42"/>
                  </a:lnTo>
                  <a:lnTo>
                    <a:pt x="1838240" y="35"/>
                  </a:lnTo>
                  <a:lnTo>
                    <a:pt x="1843845" y="30"/>
                  </a:lnTo>
                  <a:lnTo>
                    <a:pt x="1849449" y="24"/>
                  </a:lnTo>
                  <a:lnTo>
                    <a:pt x="1855054" y="19"/>
                  </a:lnTo>
                  <a:lnTo>
                    <a:pt x="1860658" y="15"/>
                  </a:lnTo>
                  <a:lnTo>
                    <a:pt x="1866262" y="10"/>
                  </a:lnTo>
                  <a:lnTo>
                    <a:pt x="1871867" y="7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644151" y="2083692"/>
              <a:ext cx="1883076" cy="547149"/>
            </a:xfrm>
            <a:custGeom>
              <a:avLst/>
              <a:pathLst>
                <a:path w="1883076" h="547149">
                  <a:moveTo>
                    <a:pt x="0" y="547149"/>
                  </a:moveTo>
                  <a:lnTo>
                    <a:pt x="5604" y="542273"/>
                  </a:lnTo>
                  <a:lnTo>
                    <a:pt x="11208" y="537375"/>
                  </a:lnTo>
                  <a:lnTo>
                    <a:pt x="16813" y="532461"/>
                  </a:lnTo>
                  <a:lnTo>
                    <a:pt x="22417" y="527534"/>
                  </a:lnTo>
                  <a:lnTo>
                    <a:pt x="28021" y="522601"/>
                  </a:lnTo>
                  <a:lnTo>
                    <a:pt x="33626" y="517664"/>
                  </a:lnTo>
                  <a:lnTo>
                    <a:pt x="39230" y="512730"/>
                  </a:lnTo>
                  <a:lnTo>
                    <a:pt x="44835" y="507802"/>
                  </a:lnTo>
                  <a:lnTo>
                    <a:pt x="50439" y="502884"/>
                  </a:lnTo>
                  <a:lnTo>
                    <a:pt x="56043" y="497981"/>
                  </a:lnTo>
                  <a:lnTo>
                    <a:pt x="61648" y="493097"/>
                  </a:lnTo>
                  <a:lnTo>
                    <a:pt x="67252" y="488235"/>
                  </a:lnTo>
                  <a:lnTo>
                    <a:pt x="72857" y="483398"/>
                  </a:lnTo>
                  <a:lnTo>
                    <a:pt x="78461" y="478590"/>
                  </a:lnTo>
                  <a:lnTo>
                    <a:pt x="84065" y="473814"/>
                  </a:lnTo>
                  <a:lnTo>
                    <a:pt x="89670" y="469073"/>
                  </a:lnTo>
                  <a:lnTo>
                    <a:pt x="95274" y="464369"/>
                  </a:lnTo>
                  <a:lnTo>
                    <a:pt x="100879" y="459705"/>
                  </a:lnTo>
                  <a:lnTo>
                    <a:pt x="106483" y="455083"/>
                  </a:lnTo>
                  <a:lnTo>
                    <a:pt x="112087" y="450506"/>
                  </a:lnTo>
                  <a:lnTo>
                    <a:pt x="117692" y="445974"/>
                  </a:lnTo>
                  <a:lnTo>
                    <a:pt x="123296" y="441491"/>
                  </a:lnTo>
                  <a:lnTo>
                    <a:pt x="128901" y="437056"/>
                  </a:lnTo>
                  <a:lnTo>
                    <a:pt x="134505" y="432673"/>
                  </a:lnTo>
                  <a:lnTo>
                    <a:pt x="140109" y="428341"/>
                  </a:lnTo>
                  <a:lnTo>
                    <a:pt x="145714" y="424061"/>
                  </a:lnTo>
                  <a:lnTo>
                    <a:pt x="151318" y="419836"/>
                  </a:lnTo>
                  <a:lnTo>
                    <a:pt x="156923" y="415665"/>
                  </a:lnTo>
                  <a:lnTo>
                    <a:pt x="162527" y="411548"/>
                  </a:lnTo>
                  <a:lnTo>
                    <a:pt x="168131" y="407487"/>
                  </a:lnTo>
                  <a:lnTo>
                    <a:pt x="173736" y="403482"/>
                  </a:lnTo>
                  <a:lnTo>
                    <a:pt x="179340" y="399533"/>
                  </a:lnTo>
                  <a:lnTo>
                    <a:pt x="184944" y="395640"/>
                  </a:lnTo>
                  <a:lnTo>
                    <a:pt x="190549" y="391803"/>
                  </a:lnTo>
                  <a:lnTo>
                    <a:pt x="196153" y="388021"/>
                  </a:lnTo>
                  <a:lnTo>
                    <a:pt x="201758" y="384296"/>
                  </a:lnTo>
                  <a:lnTo>
                    <a:pt x="207362" y="380626"/>
                  </a:lnTo>
                  <a:lnTo>
                    <a:pt x="212966" y="377011"/>
                  </a:lnTo>
                  <a:lnTo>
                    <a:pt x="218571" y="373451"/>
                  </a:lnTo>
                  <a:lnTo>
                    <a:pt x="224175" y="369946"/>
                  </a:lnTo>
                  <a:lnTo>
                    <a:pt x="229780" y="366494"/>
                  </a:lnTo>
                  <a:lnTo>
                    <a:pt x="235384" y="363096"/>
                  </a:lnTo>
                  <a:lnTo>
                    <a:pt x="240988" y="359751"/>
                  </a:lnTo>
                  <a:lnTo>
                    <a:pt x="246593" y="356457"/>
                  </a:lnTo>
                  <a:lnTo>
                    <a:pt x="252197" y="353215"/>
                  </a:lnTo>
                  <a:lnTo>
                    <a:pt x="257802" y="350024"/>
                  </a:lnTo>
                  <a:lnTo>
                    <a:pt x="263406" y="346883"/>
                  </a:lnTo>
                  <a:lnTo>
                    <a:pt x="269010" y="343790"/>
                  </a:lnTo>
                  <a:lnTo>
                    <a:pt x="274615" y="340747"/>
                  </a:lnTo>
                  <a:lnTo>
                    <a:pt x="280219" y="337751"/>
                  </a:lnTo>
                  <a:lnTo>
                    <a:pt x="285824" y="334801"/>
                  </a:lnTo>
                  <a:lnTo>
                    <a:pt x="291428" y="331898"/>
                  </a:lnTo>
                  <a:lnTo>
                    <a:pt x="297032" y="329040"/>
                  </a:lnTo>
                  <a:lnTo>
                    <a:pt x="302637" y="326225"/>
                  </a:lnTo>
                  <a:lnTo>
                    <a:pt x="308241" y="323455"/>
                  </a:lnTo>
                  <a:lnTo>
                    <a:pt x="313846" y="320726"/>
                  </a:lnTo>
                  <a:lnTo>
                    <a:pt x="319450" y="318040"/>
                  </a:lnTo>
                  <a:lnTo>
                    <a:pt x="325054" y="315393"/>
                  </a:lnTo>
                  <a:lnTo>
                    <a:pt x="330659" y="312787"/>
                  </a:lnTo>
                  <a:lnTo>
                    <a:pt x="336263" y="310220"/>
                  </a:lnTo>
                  <a:lnTo>
                    <a:pt x="341867" y="307690"/>
                  </a:lnTo>
                  <a:lnTo>
                    <a:pt x="347472" y="305198"/>
                  </a:lnTo>
                  <a:lnTo>
                    <a:pt x="353076" y="302742"/>
                  </a:lnTo>
                  <a:lnTo>
                    <a:pt x="358681" y="300321"/>
                  </a:lnTo>
                  <a:lnTo>
                    <a:pt x="364285" y="297935"/>
                  </a:lnTo>
                  <a:lnTo>
                    <a:pt x="369889" y="295582"/>
                  </a:lnTo>
                  <a:lnTo>
                    <a:pt x="375494" y="293262"/>
                  </a:lnTo>
                  <a:lnTo>
                    <a:pt x="381098" y="290973"/>
                  </a:lnTo>
                  <a:lnTo>
                    <a:pt x="386703" y="288716"/>
                  </a:lnTo>
                  <a:lnTo>
                    <a:pt x="392307" y="286489"/>
                  </a:lnTo>
                  <a:lnTo>
                    <a:pt x="397911" y="284291"/>
                  </a:lnTo>
                  <a:lnTo>
                    <a:pt x="403516" y="282121"/>
                  </a:lnTo>
                  <a:lnTo>
                    <a:pt x="409120" y="279979"/>
                  </a:lnTo>
                  <a:lnTo>
                    <a:pt x="414725" y="277864"/>
                  </a:lnTo>
                  <a:lnTo>
                    <a:pt x="420329" y="275774"/>
                  </a:lnTo>
                  <a:lnTo>
                    <a:pt x="425933" y="273710"/>
                  </a:lnTo>
                  <a:lnTo>
                    <a:pt x="431538" y="271670"/>
                  </a:lnTo>
                  <a:lnTo>
                    <a:pt x="437142" y="269653"/>
                  </a:lnTo>
                  <a:lnTo>
                    <a:pt x="442747" y="267659"/>
                  </a:lnTo>
                  <a:lnTo>
                    <a:pt x="448351" y="265687"/>
                  </a:lnTo>
                  <a:lnTo>
                    <a:pt x="453955" y="263736"/>
                  </a:lnTo>
                  <a:lnTo>
                    <a:pt x="459560" y="261805"/>
                  </a:lnTo>
                  <a:lnTo>
                    <a:pt x="465164" y="259894"/>
                  </a:lnTo>
                  <a:lnTo>
                    <a:pt x="470769" y="258002"/>
                  </a:lnTo>
                  <a:lnTo>
                    <a:pt x="476373" y="256128"/>
                  </a:lnTo>
                  <a:lnTo>
                    <a:pt x="481977" y="254271"/>
                  </a:lnTo>
                  <a:lnTo>
                    <a:pt x="487582" y="252431"/>
                  </a:lnTo>
                  <a:lnTo>
                    <a:pt x="493186" y="250607"/>
                  </a:lnTo>
                  <a:lnTo>
                    <a:pt x="498790" y="248798"/>
                  </a:lnTo>
                  <a:lnTo>
                    <a:pt x="504395" y="247003"/>
                  </a:lnTo>
                  <a:lnTo>
                    <a:pt x="509999" y="245222"/>
                  </a:lnTo>
                  <a:lnTo>
                    <a:pt x="515604" y="243455"/>
                  </a:lnTo>
                  <a:lnTo>
                    <a:pt x="521208" y="241699"/>
                  </a:lnTo>
                  <a:lnTo>
                    <a:pt x="526812" y="239956"/>
                  </a:lnTo>
                  <a:lnTo>
                    <a:pt x="532417" y="238224"/>
                  </a:lnTo>
                  <a:lnTo>
                    <a:pt x="538021" y="236502"/>
                  </a:lnTo>
                  <a:lnTo>
                    <a:pt x="543626" y="234790"/>
                  </a:lnTo>
                  <a:lnTo>
                    <a:pt x="549230" y="233087"/>
                  </a:lnTo>
                  <a:lnTo>
                    <a:pt x="554834" y="231393"/>
                  </a:lnTo>
                  <a:lnTo>
                    <a:pt x="560439" y="229707"/>
                  </a:lnTo>
                  <a:lnTo>
                    <a:pt x="566043" y="228028"/>
                  </a:lnTo>
                  <a:lnTo>
                    <a:pt x="571648" y="226357"/>
                  </a:lnTo>
                  <a:lnTo>
                    <a:pt x="577252" y="224691"/>
                  </a:lnTo>
                  <a:lnTo>
                    <a:pt x="582856" y="223031"/>
                  </a:lnTo>
                  <a:lnTo>
                    <a:pt x="588461" y="221376"/>
                  </a:lnTo>
                  <a:lnTo>
                    <a:pt x="594065" y="219726"/>
                  </a:lnTo>
                  <a:lnTo>
                    <a:pt x="599670" y="218080"/>
                  </a:lnTo>
                  <a:lnTo>
                    <a:pt x="605274" y="216437"/>
                  </a:lnTo>
                  <a:lnTo>
                    <a:pt x="610878" y="214798"/>
                  </a:lnTo>
                  <a:lnTo>
                    <a:pt x="616483" y="213161"/>
                  </a:lnTo>
                  <a:lnTo>
                    <a:pt x="622087" y="211526"/>
                  </a:lnTo>
                  <a:lnTo>
                    <a:pt x="627692" y="209893"/>
                  </a:lnTo>
                  <a:lnTo>
                    <a:pt x="633296" y="208261"/>
                  </a:lnTo>
                  <a:lnTo>
                    <a:pt x="638900" y="206630"/>
                  </a:lnTo>
                  <a:lnTo>
                    <a:pt x="644505" y="204999"/>
                  </a:lnTo>
                  <a:lnTo>
                    <a:pt x="650109" y="203368"/>
                  </a:lnTo>
                  <a:lnTo>
                    <a:pt x="655713" y="201737"/>
                  </a:lnTo>
                  <a:lnTo>
                    <a:pt x="661318" y="200105"/>
                  </a:lnTo>
                  <a:lnTo>
                    <a:pt x="666922" y="198472"/>
                  </a:lnTo>
                  <a:lnTo>
                    <a:pt x="672527" y="196838"/>
                  </a:lnTo>
                  <a:lnTo>
                    <a:pt x="678131" y="195202"/>
                  </a:lnTo>
                  <a:lnTo>
                    <a:pt x="683735" y="193564"/>
                  </a:lnTo>
                  <a:lnTo>
                    <a:pt x="689340" y="191924"/>
                  </a:lnTo>
                  <a:lnTo>
                    <a:pt x="694944" y="190282"/>
                  </a:lnTo>
                  <a:lnTo>
                    <a:pt x="700549" y="188637"/>
                  </a:lnTo>
                  <a:lnTo>
                    <a:pt x="706153" y="186989"/>
                  </a:lnTo>
                  <a:lnTo>
                    <a:pt x="711757" y="185338"/>
                  </a:lnTo>
                  <a:lnTo>
                    <a:pt x="717362" y="183685"/>
                  </a:lnTo>
                  <a:lnTo>
                    <a:pt x="722966" y="182028"/>
                  </a:lnTo>
                  <a:lnTo>
                    <a:pt x="728571" y="180368"/>
                  </a:lnTo>
                  <a:lnTo>
                    <a:pt x="734175" y="178705"/>
                  </a:lnTo>
                  <a:lnTo>
                    <a:pt x="739779" y="177039"/>
                  </a:lnTo>
                  <a:lnTo>
                    <a:pt x="745384" y="175369"/>
                  </a:lnTo>
                  <a:lnTo>
                    <a:pt x="750988" y="173697"/>
                  </a:lnTo>
                  <a:lnTo>
                    <a:pt x="756593" y="172021"/>
                  </a:lnTo>
                  <a:lnTo>
                    <a:pt x="762197" y="170343"/>
                  </a:lnTo>
                  <a:lnTo>
                    <a:pt x="767801" y="168662"/>
                  </a:lnTo>
                  <a:lnTo>
                    <a:pt x="773406" y="166978"/>
                  </a:lnTo>
                  <a:lnTo>
                    <a:pt x="779010" y="165292"/>
                  </a:lnTo>
                  <a:lnTo>
                    <a:pt x="784615" y="163604"/>
                  </a:lnTo>
                  <a:lnTo>
                    <a:pt x="790219" y="161914"/>
                  </a:lnTo>
                  <a:lnTo>
                    <a:pt x="795823" y="160223"/>
                  </a:lnTo>
                  <a:lnTo>
                    <a:pt x="801428" y="158530"/>
                  </a:lnTo>
                  <a:lnTo>
                    <a:pt x="807032" y="156837"/>
                  </a:lnTo>
                  <a:lnTo>
                    <a:pt x="812636" y="155143"/>
                  </a:lnTo>
                  <a:lnTo>
                    <a:pt x="818241" y="153449"/>
                  </a:lnTo>
                  <a:lnTo>
                    <a:pt x="823845" y="151756"/>
                  </a:lnTo>
                  <a:lnTo>
                    <a:pt x="829450" y="150064"/>
                  </a:lnTo>
                  <a:lnTo>
                    <a:pt x="835054" y="148374"/>
                  </a:lnTo>
                  <a:lnTo>
                    <a:pt x="840658" y="146686"/>
                  </a:lnTo>
                  <a:lnTo>
                    <a:pt x="846263" y="145000"/>
                  </a:lnTo>
                  <a:lnTo>
                    <a:pt x="851867" y="143318"/>
                  </a:lnTo>
                  <a:lnTo>
                    <a:pt x="857472" y="141640"/>
                  </a:lnTo>
                  <a:lnTo>
                    <a:pt x="863076" y="139966"/>
                  </a:lnTo>
                  <a:lnTo>
                    <a:pt x="868680" y="138297"/>
                  </a:lnTo>
                  <a:lnTo>
                    <a:pt x="874285" y="136634"/>
                  </a:lnTo>
                  <a:lnTo>
                    <a:pt x="879889" y="134978"/>
                  </a:lnTo>
                  <a:lnTo>
                    <a:pt x="885494" y="133329"/>
                  </a:lnTo>
                  <a:lnTo>
                    <a:pt x="891098" y="131688"/>
                  </a:lnTo>
                  <a:lnTo>
                    <a:pt x="896702" y="130055"/>
                  </a:lnTo>
                  <a:lnTo>
                    <a:pt x="902307" y="128432"/>
                  </a:lnTo>
                  <a:lnTo>
                    <a:pt x="907911" y="126818"/>
                  </a:lnTo>
                  <a:lnTo>
                    <a:pt x="913516" y="125216"/>
                  </a:lnTo>
                  <a:lnTo>
                    <a:pt x="919120" y="123624"/>
                  </a:lnTo>
                  <a:lnTo>
                    <a:pt x="924724" y="122045"/>
                  </a:lnTo>
                  <a:lnTo>
                    <a:pt x="930329" y="120478"/>
                  </a:lnTo>
                  <a:lnTo>
                    <a:pt x="935933" y="118924"/>
                  </a:lnTo>
                  <a:lnTo>
                    <a:pt x="941538" y="117384"/>
                  </a:lnTo>
                  <a:lnTo>
                    <a:pt x="947142" y="115858"/>
                  </a:lnTo>
                  <a:lnTo>
                    <a:pt x="952746" y="114347"/>
                  </a:lnTo>
                  <a:lnTo>
                    <a:pt x="958351" y="112852"/>
                  </a:lnTo>
                  <a:lnTo>
                    <a:pt x="963955" y="111373"/>
                  </a:lnTo>
                  <a:lnTo>
                    <a:pt x="969559" y="109909"/>
                  </a:lnTo>
                  <a:lnTo>
                    <a:pt x="975164" y="108463"/>
                  </a:lnTo>
                  <a:lnTo>
                    <a:pt x="980768" y="107033"/>
                  </a:lnTo>
                  <a:lnTo>
                    <a:pt x="986373" y="105621"/>
                  </a:lnTo>
                  <a:lnTo>
                    <a:pt x="991977" y="104227"/>
                  </a:lnTo>
                  <a:lnTo>
                    <a:pt x="997581" y="102850"/>
                  </a:lnTo>
                  <a:lnTo>
                    <a:pt x="1003186" y="101492"/>
                  </a:lnTo>
                  <a:lnTo>
                    <a:pt x="1008790" y="100151"/>
                  </a:lnTo>
                  <a:lnTo>
                    <a:pt x="1014395" y="98829"/>
                  </a:lnTo>
                  <a:lnTo>
                    <a:pt x="1019999" y="97525"/>
                  </a:lnTo>
                  <a:lnTo>
                    <a:pt x="1025603" y="96239"/>
                  </a:lnTo>
                  <a:lnTo>
                    <a:pt x="1031208" y="94971"/>
                  </a:lnTo>
                  <a:lnTo>
                    <a:pt x="1036812" y="93721"/>
                  </a:lnTo>
                  <a:lnTo>
                    <a:pt x="1042417" y="92489"/>
                  </a:lnTo>
                  <a:lnTo>
                    <a:pt x="1048021" y="91274"/>
                  </a:lnTo>
                  <a:lnTo>
                    <a:pt x="1053625" y="90077"/>
                  </a:lnTo>
                  <a:lnTo>
                    <a:pt x="1059230" y="88897"/>
                  </a:lnTo>
                  <a:lnTo>
                    <a:pt x="1064834" y="87733"/>
                  </a:lnTo>
                  <a:lnTo>
                    <a:pt x="1070439" y="86585"/>
                  </a:lnTo>
                  <a:lnTo>
                    <a:pt x="1076043" y="85454"/>
                  </a:lnTo>
                  <a:lnTo>
                    <a:pt x="1081647" y="84337"/>
                  </a:lnTo>
                  <a:lnTo>
                    <a:pt x="1087252" y="83235"/>
                  </a:lnTo>
                  <a:lnTo>
                    <a:pt x="1092856" y="82148"/>
                  </a:lnTo>
                  <a:lnTo>
                    <a:pt x="1098461" y="81074"/>
                  </a:lnTo>
                  <a:lnTo>
                    <a:pt x="1104065" y="80013"/>
                  </a:lnTo>
                  <a:lnTo>
                    <a:pt x="1109669" y="78965"/>
                  </a:lnTo>
                  <a:lnTo>
                    <a:pt x="1115274" y="77929"/>
                  </a:lnTo>
                  <a:lnTo>
                    <a:pt x="1120878" y="76904"/>
                  </a:lnTo>
                  <a:lnTo>
                    <a:pt x="1126482" y="75889"/>
                  </a:lnTo>
                  <a:lnTo>
                    <a:pt x="1132087" y="74885"/>
                  </a:lnTo>
                  <a:lnTo>
                    <a:pt x="1137691" y="73889"/>
                  </a:lnTo>
                  <a:lnTo>
                    <a:pt x="1143296" y="72903"/>
                  </a:lnTo>
                  <a:lnTo>
                    <a:pt x="1148900" y="71924"/>
                  </a:lnTo>
                  <a:lnTo>
                    <a:pt x="1154504" y="70953"/>
                  </a:lnTo>
                  <a:lnTo>
                    <a:pt x="1160109" y="69989"/>
                  </a:lnTo>
                  <a:lnTo>
                    <a:pt x="1165713" y="69031"/>
                  </a:lnTo>
                  <a:lnTo>
                    <a:pt x="1171318" y="68079"/>
                  </a:lnTo>
                  <a:lnTo>
                    <a:pt x="1176922" y="67131"/>
                  </a:lnTo>
                  <a:lnTo>
                    <a:pt x="1182526" y="66188"/>
                  </a:lnTo>
                  <a:lnTo>
                    <a:pt x="1188131" y="65249"/>
                  </a:lnTo>
                  <a:lnTo>
                    <a:pt x="1193735" y="64314"/>
                  </a:lnTo>
                  <a:lnTo>
                    <a:pt x="1199340" y="63381"/>
                  </a:lnTo>
                  <a:lnTo>
                    <a:pt x="1204944" y="62451"/>
                  </a:lnTo>
                  <a:lnTo>
                    <a:pt x="1210548" y="61524"/>
                  </a:lnTo>
                  <a:lnTo>
                    <a:pt x="1216153" y="60598"/>
                  </a:lnTo>
                  <a:lnTo>
                    <a:pt x="1221757" y="59674"/>
                  </a:lnTo>
                  <a:lnTo>
                    <a:pt x="1227362" y="58751"/>
                  </a:lnTo>
                  <a:lnTo>
                    <a:pt x="1232966" y="57831"/>
                  </a:lnTo>
                  <a:lnTo>
                    <a:pt x="1238570" y="56912"/>
                  </a:lnTo>
                  <a:lnTo>
                    <a:pt x="1244175" y="55994"/>
                  </a:lnTo>
                  <a:lnTo>
                    <a:pt x="1249779" y="55078"/>
                  </a:lnTo>
                  <a:lnTo>
                    <a:pt x="1255384" y="54164"/>
                  </a:lnTo>
                  <a:lnTo>
                    <a:pt x="1260988" y="53252"/>
                  </a:lnTo>
                  <a:lnTo>
                    <a:pt x="1266592" y="52341"/>
                  </a:lnTo>
                  <a:lnTo>
                    <a:pt x="1272197" y="51431"/>
                  </a:lnTo>
                  <a:lnTo>
                    <a:pt x="1277801" y="50523"/>
                  </a:lnTo>
                  <a:lnTo>
                    <a:pt x="1283406" y="49617"/>
                  </a:lnTo>
                  <a:lnTo>
                    <a:pt x="1289010" y="48712"/>
                  </a:lnTo>
                  <a:lnTo>
                    <a:pt x="1294614" y="47809"/>
                  </a:lnTo>
                  <a:lnTo>
                    <a:pt x="1300219" y="46908"/>
                  </a:lnTo>
                  <a:lnTo>
                    <a:pt x="1305823" y="46008"/>
                  </a:lnTo>
                  <a:lnTo>
                    <a:pt x="1311427" y="45110"/>
                  </a:lnTo>
                  <a:lnTo>
                    <a:pt x="1317032" y="44213"/>
                  </a:lnTo>
                  <a:lnTo>
                    <a:pt x="1322636" y="43318"/>
                  </a:lnTo>
                  <a:lnTo>
                    <a:pt x="1328241" y="42424"/>
                  </a:lnTo>
                  <a:lnTo>
                    <a:pt x="1333845" y="41531"/>
                  </a:lnTo>
                  <a:lnTo>
                    <a:pt x="1339449" y="40639"/>
                  </a:lnTo>
                  <a:lnTo>
                    <a:pt x="1345054" y="39748"/>
                  </a:lnTo>
                  <a:lnTo>
                    <a:pt x="1350658" y="38858"/>
                  </a:lnTo>
                  <a:lnTo>
                    <a:pt x="1356263" y="37969"/>
                  </a:lnTo>
                  <a:lnTo>
                    <a:pt x="1361867" y="37080"/>
                  </a:lnTo>
                  <a:lnTo>
                    <a:pt x="1367471" y="36192"/>
                  </a:lnTo>
                  <a:lnTo>
                    <a:pt x="1373076" y="35303"/>
                  </a:lnTo>
                  <a:lnTo>
                    <a:pt x="1378680" y="34415"/>
                  </a:lnTo>
                  <a:lnTo>
                    <a:pt x="1384285" y="33526"/>
                  </a:lnTo>
                  <a:lnTo>
                    <a:pt x="1389889" y="32637"/>
                  </a:lnTo>
                  <a:lnTo>
                    <a:pt x="1395493" y="31747"/>
                  </a:lnTo>
                  <a:lnTo>
                    <a:pt x="1401098" y="30857"/>
                  </a:lnTo>
                  <a:lnTo>
                    <a:pt x="1406702" y="29967"/>
                  </a:lnTo>
                  <a:lnTo>
                    <a:pt x="1412307" y="29075"/>
                  </a:lnTo>
                  <a:lnTo>
                    <a:pt x="1417911" y="28183"/>
                  </a:lnTo>
                  <a:lnTo>
                    <a:pt x="1423515" y="27291"/>
                  </a:lnTo>
                  <a:lnTo>
                    <a:pt x="1429120" y="26399"/>
                  </a:lnTo>
                  <a:lnTo>
                    <a:pt x="1434724" y="25507"/>
                  </a:lnTo>
                  <a:lnTo>
                    <a:pt x="1440329" y="24615"/>
                  </a:lnTo>
                  <a:lnTo>
                    <a:pt x="1445933" y="23725"/>
                  </a:lnTo>
                  <a:lnTo>
                    <a:pt x="1451537" y="22837"/>
                  </a:lnTo>
                  <a:lnTo>
                    <a:pt x="1457142" y="21951"/>
                  </a:lnTo>
                  <a:lnTo>
                    <a:pt x="1462746" y="21070"/>
                  </a:lnTo>
                  <a:lnTo>
                    <a:pt x="1468350" y="20193"/>
                  </a:lnTo>
                  <a:lnTo>
                    <a:pt x="1473955" y="19322"/>
                  </a:lnTo>
                  <a:lnTo>
                    <a:pt x="1479559" y="18459"/>
                  </a:lnTo>
                  <a:lnTo>
                    <a:pt x="1485164" y="17605"/>
                  </a:lnTo>
                  <a:lnTo>
                    <a:pt x="1490768" y="16761"/>
                  </a:lnTo>
                  <a:lnTo>
                    <a:pt x="1496372" y="15929"/>
                  </a:lnTo>
                  <a:lnTo>
                    <a:pt x="1501977" y="15111"/>
                  </a:lnTo>
                  <a:lnTo>
                    <a:pt x="1507581" y="14308"/>
                  </a:lnTo>
                  <a:lnTo>
                    <a:pt x="1513186" y="13522"/>
                  </a:lnTo>
                  <a:lnTo>
                    <a:pt x="1518790" y="12756"/>
                  </a:lnTo>
                  <a:lnTo>
                    <a:pt x="1524394" y="12009"/>
                  </a:lnTo>
                  <a:lnTo>
                    <a:pt x="1529999" y="11284"/>
                  </a:lnTo>
                  <a:lnTo>
                    <a:pt x="1535603" y="10583"/>
                  </a:lnTo>
                  <a:lnTo>
                    <a:pt x="1541208" y="9906"/>
                  </a:lnTo>
                  <a:lnTo>
                    <a:pt x="1546812" y="9255"/>
                  </a:lnTo>
                  <a:lnTo>
                    <a:pt x="1552416" y="8630"/>
                  </a:lnTo>
                  <a:lnTo>
                    <a:pt x="1558021" y="8033"/>
                  </a:lnTo>
                  <a:lnTo>
                    <a:pt x="1563625" y="7463"/>
                  </a:lnTo>
                  <a:lnTo>
                    <a:pt x="1569230" y="6921"/>
                  </a:lnTo>
                  <a:lnTo>
                    <a:pt x="1574834" y="6408"/>
                  </a:lnTo>
                  <a:lnTo>
                    <a:pt x="1580438" y="5922"/>
                  </a:lnTo>
                  <a:lnTo>
                    <a:pt x="1586043" y="5465"/>
                  </a:lnTo>
                  <a:lnTo>
                    <a:pt x="1591647" y="5034"/>
                  </a:lnTo>
                  <a:lnTo>
                    <a:pt x="1597252" y="4631"/>
                  </a:lnTo>
                  <a:lnTo>
                    <a:pt x="1602856" y="4254"/>
                  </a:lnTo>
                  <a:lnTo>
                    <a:pt x="1608460" y="3902"/>
                  </a:lnTo>
                  <a:lnTo>
                    <a:pt x="1614065" y="3574"/>
                  </a:lnTo>
                  <a:lnTo>
                    <a:pt x="1619669" y="3270"/>
                  </a:lnTo>
                  <a:lnTo>
                    <a:pt x="1625273" y="2988"/>
                  </a:lnTo>
                  <a:lnTo>
                    <a:pt x="1630878" y="2727"/>
                  </a:lnTo>
                  <a:lnTo>
                    <a:pt x="1636482" y="2486"/>
                  </a:lnTo>
                  <a:lnTo>
                    <a:pt x="1642087" y="2264"/>
                  </a:lnTo>
                  <a:lnTo>
                    <a:pt x="1647691" y="2059"/>
                  </a:lnTo>
                  <a:lnTo>
                    <a:pt x="1653295" y="1872"/>
                  </a:lnTo>
                  <a:lnTo>
                    <a:pt x="1658900" y="1700"/>
                  </a:lnTo>
                  <a:lnTo>
                    <a:pt x="1664504" y="1542"/>
                  </a:lnTo>
                  <a:lnTo>
                    <a:pt x="1670109" y="1399"/>
                  </a:lnTo>
                  <a:lnTo>
                    <a:pt x="1675713" y="1267"/>
                  </a:lnTo>
                  <a:lnTo>
                    <a:pt x="1681317" y="1148"/>
                  </a:lnTo>
                  <a:lnTo>
                    <a:pt x="1686922" y="1038"/>
                  </a:lnTo>
                  <a:lnTo>
                    <a:pt x="1692526" y="939"/>
                  </a:lnTo>
                  <a:lnTo>
                    <a:pt x="1698131" y="849"/>
                  </a:lnTo>
                  <a:lnTo>
                    <a:pt x="1703735" y="767"/>
                  </a:lnTo>
                  <a:lnTo>
                    <a:pt x="1709339" y="693"/>
                  </a:lnTo>
                  <a:lnTo>
                    <a:pt x="1714944" y="625"/>
                  </a:lnTo>
                  <a:lnTo>
                    <a:pt x="1720548" y="564"/>
                  </a:lnTo>
                  <a:lnTo>
                    <a:pt x="1726153" y="508"/>
                  </a:lnTo>
                  <a:lnTo>
                    <a:pt x="1731757" y="458"/>
                  </a:lnTo>
                  <a:lnTo>
                    <a:pt x="1737361" y="412"/>
                  </a:lnTo>
                  <a:lnTo>
                    <a:pt x="1742966" y="371"/>
                  </a:lnTo>
                  <a:lnTo>
                    <a:pt x="1748570" y="333"/>
                  </a:lnTo>
                  <a:lnTo>
                    <a:pt x="1754175" y="299"/>
                  </a:lnTo>
                  <a:lnTo>
                    <a:pt x="1759779" y="269"/>
                  </a:lnTo>
                  <a:lnTo>
                    <a:pt x="1765383" y="241"/>
                  </a:lnTo>
                  <a:lnTo>
                    <a:pt x="1770988" y="216"/>
                  </a:lnTo>
                  <a:lnTo>
                    <a:pt x="1776592" y="193"/>
                  </a:lnTo>
                  <a:lnTo>
                    <a:pt x="1782196" y="172"/>
                  </a:lnTo>
                  <a:lnTo>
                    <a:pt x="1787801" y="153"/>
                  </a:lnTo>
                  <a:lnTo>
                    <a:pt x="1793405" y="136"/>
                  </a:lnTo>
                  <a:lnTo>
                    <a:pt x="1799010" y="120"/>
                  </a:lnTo>
                  <a:lnTo>
                    <a:pt x="1804614" y="106"/>
                  </a:lnTo>
                  <a:lnTo>
                    <a:pt x="1810218" y="93"/>
                  </a:lnTo>
                  <a:lnTo>
                    <a:pt x="1815823" y="81"/>
                  </a:lnTo>
                  <a:lnTo>
                    <a:pt x="1821427" y="71"/>
                  </a:lnTo>
                  <a:lnTo>
                    <a:pt x="1827032" y="61"/>
                  </a:lnTo>
                  <a:lnTo>
                    <a:pt x="1832636" y="52"/>
                  </a:lnTo>
                  <a:lnTo>
                    <a:pt x="1838240" y="44"/>
                  </a:lnTo>
                  <a:lnTo>
                    <a:pt x="1843845" y="37"/>
                  </a:lnTo>
                  <a:lnTo>
                    <a:pt x="1849449" y="30"/>
                  </a:lnTo>
                  <a:lnTo>
                    <a:pt x="1855054" y="24"/>
                  </a:lnTo>
                  <a:lnTo>
                    <a:pt x="1860658" y="18"/>
                  </a:lnTo>
                  <a:lnTo>
                    <a:pt x="1866262" y="13"/>
                  </a:lnTo>
                  <a:lnTo>
                    <a:pt x="1871867" y="8"/>
                  </a:lnTo>
                  <a:lnTo>
                    <a:pt x="1877471" y="4"/>
                  </a:lnTo>
                  <a:lnTo>
                    <a:pt x="1883076" y="0"/>
                  </a:lnTo>
                  <a:lnTo>
                    <a:pt x="1883076" y="2445"/>
                  </a:lnTo>
                  <a:lnTo>
                    <a:pt x="1877471" y="2672"/>
                  </a:lnTo>
                  <a:lnTo>
                    <a:pt x="1871867" y="2920"/>
                  </a:lnTo>
                  <a:lnTo>
                    <a:pt x="1866262" y="3190"/>
                  </a:lnTo>
                  <a:lnTo>
                    <a:pt x="1860658" y="3484"/>
                  </a:lnTo>
                  <a:lnTo>
                    <a:pt x="1855054" y="3805"/>
                  </a:lnTo>
                  <a:lnTo>
                    <a:pt x="1849449" y="4155"/>
                  </a:lnTo>
                  <a:lnTo>
                    <a:pt x="1843845" y="4537"/>
                  </a:lnTo>
                  <a:lnTo>
                    <a:pt x="1838240" y="4953"/>
                  </a:lnTo>
                  <a:lnTo>
                    <a:pt x="1832636" y="5406"/>
                  </a:lnTo>
                  <a:lnTo>
                    <a:pt x="1827032" y="5900"/>
                  </a:lnTo>
                  <a:lnTo>
                    <a:pt x="1821427" y="6438"/>
                  </a:lnTo>
                  <a:lnTo>
                    <a:pt x="1815823" y="7024"/>
                  </a:lnTo>
                  <a:lnTo>
                    <a:pt x="1810218" y="7662"/>
                  </a:lnTo>
                  <a:lnTo>
                    <a:pt x="1804614" y="8357"/>
                  </a:lnTo>
                  <a:lnTo>
                    <a:pt x="1799010" y="9114"/>
                  </a:lnTo>
                  <a:lnTo>
                    <a:pt x="1793405" y="9938"/>
                  </a:lnTo>
                  <a:lnTo>
                    <a:pt x="1787801" y="10834"/>
                  </a:lnTo>
                  <a:lnTo>
                    <a:pt x="1782196" y="11809"/>
                  </a:lnTo>
                  <a:lnTo>
                    <a:pt x="1776592" y="12869"/>
                  </a:lnTo>
                  <a:lnTo>
                    <a:pt x="1770988" y="14022"/>
                  </a:lnTo>
                  <a:lnTo>
                    <a:pt x="1765383" y="15274"/>
                  </a:lnTo>
                  <a:lnTo>
                    <a:pt x="1759779" y="16634"/>
                  </a:lnTo>
                  <a:lnTo>
                    <a:pt x="1754175" y="18111"/>
                  </a:lnTo>
                  <a:lnTo>
                    <a:pt x="1748570" y="19713"/>
                  </a:lnTo>
                  <a:lnTo>
                    <a:pt x="1742966" y="21450"/>
                  </a:lnTo>
                  <a:lnTo>
                    <a:pt x="1737361" y="23333"/>
                  </a:lnTo>
                  <a:lnTo>
                    <a:pt x="1731757" y="25372"/>
                  </a:lnTo>
                  <a:lnTo>
                    <a:pt x="1726153" y="27579"/>
                  </a:lnTo>
                  <a:lnTo>
                    <a:pt x="1720548" y="29966"/>
                  </a:lnTo>
                  <a:lnTo>
                    <a:pt x="1714944" y="32544"/>
                  </a:lnTo>
                  <a:lnTo>
                    <a:pt x="1709339" y="35328"/>
                  </a:lnTo>
                  <a:lnTo>
                    <a:pt x="1703735" y="38330"/>
                  </a:lnTo>
                  <a:lnTo>
                    <a:pt x="1698131" y="41563"/>
                  </a:lnTo>
                  <a:lnTo>
                    <a:pt x="1692526" y="45042"/>
                  </a:lnTo>
                  <a:lnTo>
                    <a:pt x="1686922" y="48781"/>
                  </a:lnTo>
                  <a:lnTo>
                    <a:pt x="1681317" y="52793"/>
                  </a:lnTo>
                  <a:lnTo>
                    <a:pt x="1675713" y="57092"/>
                  </a:lnTo>
                  <a:lnTo>
                    <a:pt x="1670109" y="61692"/>
                  </a:lnTo>
                  <a:lnTo>
                    <a:pt x="1664504" y="66604"/>
                  </a:lnTo>
                  <a:lnTo>
                    <a:pt x="1658900" y="71840"/>
                  </a:lnTo>
                  <a:lnTo>
                    <a:pt x="1653295" y="77412"/>
                  </a:lnTo>
                  <a:lnTo>
                    <a:pt x="1647691" y="83328"/>
                  </a:lnTo>
                  <a:lnTo>
                    <a:pt x="1642087" y="89595"/>
                  </a:lnTo>
                  <a:lnTo>
                    <a:pt x="1636482" y="96219"/>
                  </a:lnTo>
                  <a:lnTo>
                    <a:pt x="1630878" y="103202"/>
                  </a:lnTo>
                  <a:lnTo>
                    <a:pt x="1625273" y="110546"/>
                  </a:lnTo>
                  <a:lnTo>
                    <a:pt x="1619669" y="118248"/>
                  </a:lnTo>
                  <a:lnTo>
                    <a:pt x="1614065" y="126307"/>
                  </a:lnTo>
                  <a:lnTo>
                    <a:pt x="1608460" y="134715"/>
                  </a:lnTo>
                  <a:lnTo>
                    <a:pt x="1602856" y="143462"/>
                  </a:lnTo>
                  <a:lnTo>
                    <a:pt x="1597252" y="152535"/>
                  </a:lnTo>
                  <a:lnTo>
                    <a:pt x="1591647" y="161916"/>
                  </a:lnTo>
                  <a:lnTo>
                    <a:pt x="1586043" y="171585"/>
                  </a:lnTo>
                  <a:lnTo>
                    <a:pt x="1580438" y="181514"/>
                  </a:lnTo>
                  <a:lnTo>
                    <a:pt x="1574834" y="191675"/>
                  </a:lnTo>
                  <a:lnTo>
                    <a:pt x="1569230" y="202033"/>
                  </a:lnTo>
                  <a:lnTo>
                    <a:pt x="1563625" y="212554"/>
                  </a:lnTo>
                  <a:lnTo>
                    <a:pt x="1558021" y="223195"/>
                  </a:lnTo>
                  <a:lnTo>
                    <a:pt x="1552416" y="233914"/>
                  </a:lnTo>
                  <a:lnTo>
                    <a:pt x="1546812" y="244666"/>
                  </a:lnTo>
                  <a:lnTo>
                    <a:pt x="1541208" y="255404"/>
                  </a:lnTo>
                  <a:lnTo>
                    <a:pt x="1535603" y="266081"/>
                  </a:lnTo>
                  <a:lnTo>
                    <a:pt x="1529999" y="276648"/>
                  </a:lnTo>
                  <a:lnTo>
                    <a:pt x="1524394" y="287059"/>
                  </a:lnTo>
                  <a:lnTo>
                    <a:pt x="1518790" y="297268"/>
                  </a:lnTo>
                  <a:lnTo>
                    <a:pt x="1513186" y="307231"/>
                  </a:lnTo>
                  <a:lnTo>
                    <a:pt x="1507581" y="316907"/>
                  </a:lnTo>
                  <a:lnTo>
                    <a:pt x="1501977" y="326259"/>
                  </a:lnTo>
                  <a:lnTo>
                    <a:pt x="1496372" y="335253"/>
                  </a:lnTo>
                  <a:lnTo>
                    <a:pt x="1490768" y="343860"/>
                  </a:lnTo>
                  <a:lnTo>
                    <a:pt x="1485164" y="352056"/>
                  </a:lnTo>
                  <a:lnTo>
                    <a:pt x="1479559" y="359819"/>
                  </a:lnTo>
                  <a:lnTo>
                    <a:pt x="1473955" y="367136"/>
                  </a:lnTo>
                  <a:lnTo>
                    <a:pt x="1468350" y="373995"/>
                  </a:lnTo>
                  <a:lnTo>
                    <a:pt x="1462746" y="380389"/>
                  </a:lnTo>
                  <a:lnTo>
                    <a:pt x="1457142" y="386319"/>
                  </a:lnTo>
                  <a:lnTo>
                    <a:pt x="1451537" y="391784"/>
                  </a:lnTo>
                  <a:lnTo>
                    <a:pt x="1445933" y="396791"/>
                  </a:lnTo>
                  <a:lnTo>
                    <a:pt x="1440329" y="401349"/>
                  </a:lnTo>
                  <a:lnTo>
                    <a:pt x="1434724" y="405469"/>
                  </a:lnTo>
                  <a:lnTo>
                    <a:pt x="1429120" y="409165"/>
                  </a:lnTo>
                  <a:lnTo>
                    <a:pt x="1423515" y="412452"/>
                  </a:lnTo>
                  <a:lnTo>
                    <a:pt x="1417911" y="415347"/>
                  </a:lnTo>
                  <a:lnTo>
                    <a:pt x="1412307" y="417869"/>
                  </a:lnTo>
                  <a:lnTo>
                    <a:pt x="1406702" y="420036"/>
                  </a:lnTo>
                  <a:lnTo>
                    <a:pt x="1401098" y="421867"/>
                  </a:lnTo>
                  <a:lnTo>
                    <a:pt x="1395493" y="423381"/>
                  </a:lnTo>
                  <a:lnTo>
                    <a:pt x="1389889" y="424599"/>
                  </a:lnTo>
                  <a:lnTo>
                    <a:pt x="1384285" y="425537"/>
                  </a:lnTo>
                  <a:lnTo>
                    <a:pt x="1378680" y="426216"/>
                  </a:lnTo>
                  <a:lnTo>
                    <a:pt x="1373076" y="426651"/>
                  </a:lnTo>
                  <a:lnTo>
                    <a:pt x="1367471" y="426861"/>
                  </a:lnTo>
                  <a:lnTo>
                    <a:pt x="1361867" y="426861"/>
                  </a:lnTo>
                  <a:lnTo>
                    <a:pt x="1356263" y="426666"/>
                  </a:lnTo>
                  <a:lnTo>
                    <a:pt x="1350658" y="426290"/>
                  </a:lnTo>
                  <a:lnTo>
                    <a:pt x="1345054" y="425748"/>
                  </a:lnTo>
                  <a:lnTo>
                    <a:pt x="1339449" y="425050"/>
                  </a:lnTo>
                  <a:lnTo>
                    <a:pt x="1333845" y="424209"/>
                  </a:lnTo>
                  <a:lnTo>
                    <a:pt x="1328241" y="423235"/>
                  </a:lnTo>
                  <a:lnTo>
                    <a:pt x="1322636" y="422137"/>
                  </a:lnTo>
                  <a:lnTo>
                    <a:pt x="1317032" y="420925"/>
                  </a:lnTo>
                  <a:lnTo>
                    <a:pt x="1311427" y="419607"/>
                  </a:lnTo>
                  <a:lnTo>
                    <a:pt x="1305823" y="418189"/>
                  </a:lnTo>
                  <a:lnTo>
                    <a:pt x="1300219" y="416678"/>
                  </a:lnTo>
                  <a:lnTo>
                    <a:pt x="1294614" y="415080"/>
                  </a:lnTo>
                  <a:lnTo>
                    <a:pt x="1289010" y="413401"/>
                  </a:lnTo>
                  <a:lnTo>
                    <a:pt x="1283406" y="411645"/>
                  </a:lnTo>
                  <a:lnTo>
                    <a:pt x="1277801" y="409816"/>
                  </a:lnTo>
                  <a:lnTo>
                    <a:pt x="1272197" y="407919"/>
                  </a:lnTo>
                  <a:lnTo>
                    <a:pt x="1266592" y="405956"/>
                  </a:lnTo>
                  <a:lnTo>
                    <a:pt x="1260988" y="403931"/>
                  </a:lnTo>
                  <a:lnTo>
                    <a:pt x="1255384" y="401845"/>
                  </a:lnTo>
                  <a:lnTo>
                    <a:pt x="1249779" y="399702"/>
                  </a:lnTo>
                  <a:lnTo>
                    <a:pt x="1244175" y="397504"/>
                  </a:lnTo>
                  <a:lnTo>
                    <a:pt x="1238570" y="395251"/>
                  </a:lnTo>
                  <a:lnTo>
                    <a:pt x="1232966" y="392947"/>
                  </a:lnTo>
                  <a:lnTo>
                    <a:pt x="1227362" y="390592"/>
                  </a:lnTo>
                  <a:lnTo>
                    <a:pt x="1221757" y="388187"/>
                  </a:lnTo>
                  <a:lnTo>
                    <a:pt x="1216153" y="385735"/>
                  </a:lnTo>
                  <a:lnTo>
                    <a:pt x="1210548" y="383235"/>
                  </a:lnTo>
                  <a:lnTo>
                    <a:pt x="1204944" y="380690"/>
                  </a:lnTo>
                  <a:lnTo>
                    <a:pt x="1199340" y="378099"/>
                  </a:lnTo>
                  <a:lnTo>
                    <a:pt x="1193735" y="375465"/>
                  </a:lnTo>
                  <a:lnTo>
                    <a:pt x="1188131" y="372791"/>
                  </a:lnTo>
                  <a:lnTo>
                    <a:pt x="1182526" y="370077"/>
                  </a:lnTo>
                  <a:lnTo>
                    <a:pt x="1176922" y="367325"/>
                  </a:lnTo>
                  <a:lnTo>
                    <a:pt x="1171318" y="364539"/>
                  </a:lnTo>
                  <a:lnTo>
                    <a:pt x="1165713" y="361719"/>
                  </a:lnTo>
                  <a:lnTo>
                    <a:pt x="1160109" y="358867"/>
                  </a:lnTo>
                  <a:lnTo>
                    <a:pt x="1154504" y="355987"/>
                  </a:lnTo>
                  <a:lnTo>
                    <a:pt x="1148900" y="353079"/>
                  </a:lnTo>
                  <a:lnTo>
                    <a:pt x="1143296" y="350146"/>
                  </a:lnTo>
                  <a:lnTo>
                    <a:pt x="1137691" y="347191"/>
                  </a:lnTo>
                  <a:lnTo>
                    <a:pt x="1132087" y="344214"/>
                  </a:lnTo>
                  <a:lnTo>
                    <a:pt x="1126482" y="341220"/>
                  </a:lnTo>
                  <a:lnTo>
                    <a:pt x="1120878" y="338210"/>
                  </a:lnTo>
                  <a:lnTo>
                    <a:pt x="1115274" y="335186"/>
                  </a:lnTo>
                  <a:lnTo>
                    <a:pt x="1109669" y="332151"/>
                  </a:lnTo>
                  <a:lnTo>
                    <a:pt x="1104065" y="329108"/>
                  </a:lnTo>
                  <a:lnTo>
                    <a:pt x="1098461" y="326059"/>
                  </a:lnTo>
                  <a:lnTo>
                    <a:pt x="1092856" y="323007"/>
                  </a:lnTo>
                  <a:lnTo>
                    <a:pt x="1087252" y="319953"/>
                  </a:lnTo>
                  <a:lnTo>
                    <a:pt x="1081647" y="316902"/>
                  </a:lnTo>
                  <a:lnTo>
                    <a:pt x="1076043" y="313856"/>
                  </a:lnTo>
                  <a:lnTo>
                    <a:pt x="1070439" y="310817"/>
                  </a:lnTo>
                  <a:lnTo>
                    <a:pt x="1064834" y="307788"/>
                  </a:lnTo>
                  <a:lnTo>
                    <a:pt x="1059230" y="304772"/>
                  </a:lnTo>
                  <a:lnTo>
                    <a:pt x="1053625" y="301771"/>
                  </a:lnTo>
                  <a:lnTo>
                    <a:pt x="1048021" y="298789"/>
                  </a:lnTo>
                  <a:lnTo>
                    <a:pt x="1042417" y="295828"/>
                  </a:lnTo>
                  <a:lnTo>
                    <a:pt x="1036812" y="292891"/>
                  </a:lnTo>
                  <a:lnTo>
                    <a:pt x="1031208" y="289981"/>
                  </a:lnTo>
                  <a:lnTo>
                    <a:pt x="1025603" y="287100"/>
                  </a:lnTo>
                  <a:lnTo>
                    <a:pt x="1019999" y="284251"/>
                  </a:lnTo>
                  <a:lnTo>
                    <a:pt x="1014395" y="281436"/>
                  </a:lnTo>
                  <a:lnTo>
                    <a:pt x="1008790" y="278658"/>
                  </a:lnTo>
                  <a:lnTo>
                    <a:pt x="1003186" y="275920"/>
                  </a:lnTo>
                  <a:lnTo>
                    <a:pt x="997581" y="273223"/>
                  </a:lnTo>
                  <a:lnTo>
                    <a:pt x="991977" y="270571"/>
                  </a:lnTo>
                  <a:lnTo>
                    <a:pt x="986373" y="267964"/>
                  </a:lnTo>
                  <a:lnTo>
                    <a:pt x="980768" y="265407"/>
                  </a:lnTo>
                  <a:lnTo>
                    <a:pt x="975164" y="262900"/>
                  </a:lnTo>
                  <a:lnTo>
                    <a:pt x="969559" y="260446"/>
                  </a:lnTo>
                  <a:lnTo>
                    <a:pt x="963955" y="258046"/>
                  </a:lnTo>
                  <a:lnTo>
                    <a:pt x="958351" y="255702"/>
                  </a:lnTo>
                  <a:lnTo>
                    <a:pt x="952746" y="253416"/>
                  </a:lnTo>
                  <a:lnTo>
                    <a:pt x="947142" y="251189"/>
                  </a:lnTo>
                  <a:lnTo>
                    <a:pt x="941538" y="249023"/>
                  </a:lnTo>
                  <a:lnTo>
                    <a:pt x="935933" y="246919"/>
                  </a:lnTo>
                  <a:lnTo>
                    <a:pt x="930329" y="244879"/>
                  </a:lnTo>
                  <a:lnTo>
                    <a:pt x="924724" y="242903"/>
                  </a:lnTo>
                  <a:lnTo>
                    <a:pt x="919120" y="240992"/>
                  </a:lnTo>
                  <a:lnTo>
                    <a:pt x="913516" y="239147"/>
                  </a:lnTo>
                  <a:lnTo>
                    <a:pt x="907911" y="237369"/>
                  </a:lnTo>
                  <a:lnTo>
                    <a:pt x="902307" y="235659"/>
                  </a:lnTo>
                  <a:lnTo>
                    <a:pt x="896702" y="234016"/>
                  </a:lnTo>
                  <a:lnTo>
                    <a:pt x="891098" y="232441"/>
                  </a:lnTo>
                  <a:lnTo>
                    <a:pt x="885494" y="230936"/>
                  </a:lnTo>
                  <a:lnTo>
                    <a:pt x="879889" y="229498"/>
                  </a:lnTo>
                  <a:lnTo>
                    <a:pt x="874285" y="228130"/>
                  </a:lnTo>
                  <a:lnTo>
                    <a:pt x="868680" y="226830"/>
                  </a:lnTo>
                  <a:lnTo>
                    <a:pt x="863076" y="225598"/>
                  </a:lnTo>
                  <a:lnTo>
                    <a:pt x="857472" y="224435"/>
                  </a:lnTo>
                  <a:lnTo>
                    <a:pt x="851867" y="223340"/>
                  </a:lnTo>
                  <a:lnTo>
                    <a:pt x="846263" y="222312"/>
                  </a:lnTo>
                  <a:lnTo>
                    <a:pt x="840658" y="221351"/>
                  </a:lnTo>
                  <a:lnTo>
                    <a:pt x="835054" y="220457"/>
                  </a:lnTo>
                  <a:lnTo>
                    <a:pt x="829450" y="219628"/>
                  </a:lnTo>
                  <a:lnTo>
                    <a:pt x="823845" y="218865"/>
                  </a:lnTo>
                  <a:lnTo>
                    <a:pt x="818241" y="218165"/>
                  </a:lnTo>
                  <a:lnTo>
                    <a:pt x="812636" y="217529"/>
                  </a:lnTo>
                  <a:lnTo>
                    <a:pt x="807032" y="216956"/>
                  </a:lnTo>
                  <a:lnTo>
                    <a:pt x="801428" y="216444"/>
                  </a:lnTo>
                  <a:lnTo>
                    <a:pt x="795823" y="215993"/>
                  </a:lnTo>
                  <a:lnTo>
                    <a:pt x="790219" y="215602"/>
                  </a:lnTo>
                  <a:lnTo>
                    <a:pt x="784615" y="215269"/>
                  </a:lnTo>
                  <a:lnTo>
                    <a:pt x="779010" y="214995"/>
                  </a:lnTo>
                  <a:lnTo>
                    <a:pt x="773406" y="214776"/>
                  </a:lnTo>
                  <a:lnTo>
                    <a:pt x="767801" y="214613"/>
                  </a:lnTo>
                  <a:lnTo>
                    <a:pt x="762197" y="214505"/>
                  </a:lnTo>
                  <a:lnTo>
                    <a:pt x="756593" y="214450"/>
                  </a:lnTo>
                  <a:lnTo>
                    <a:pt x="750988" y="214447"/>
                  </a:lnTo>
                  <a:lnTo>
                    <a:pt x="745384" y="214495"/>
                  </a:lnTo>
                  <a:lnTo>
                    <a:pt x="739779" y="214593"/>
                  </a:lnTo>
                  <a:lnTo>
                    <a:pt x="734175" y="214740"/>
                  </a:lnTo>
                  <a:lnTo>
                    <a:pt x="728571" y="214934"/>
                  </a:lnTo>
                  <a:lnTo>
                    <a:pt x="722966" y="215176"/>
                  </a:lnTo>
                  <a:lnTo>
                    <a:pt x="717362" y="215463"/>
                  </a:lnTo>
                  <a:lnTo>
                    <a:pt x="711757" y="215794"/>
                  </a:lnTo>
                  <a:lnTo>
                    <a:pt x="706153" y="216169"/>
                  </a:lnTo>
                  <a:lnTo>
                    <a:pt x="700549" y="216587"/>
                  </a:lnTo>
                  <a:lnTo>
                    <a:pt x="694944" y="217046"/>
                  </a:lnTo>
                  <a:lnTo>
                    <a:pt x="689340" y="217545"/>
                  </a:lnTo>
                  <a:lnTo>
                    <a:pt x="683735" y="218084"/>
                  </a:lnTo>
                  <a:lnTo>
                    <a:pt x="678131" y="218662"/>
                  </a:lnTo>
                  <a:lnTo>
                    <a:pt x="672527" y="219278"/>
                  </a:lnTo>
                  <a:lnTo>
                    <a:pt x="666922" y="219930"/>
                  </a:lnTo>
                  <a:lnTo>
                    <a:pt x="661318" y="220619"/>
                  </a:lnTo>
                  <a:lnTo>
                    <a:pt x="655713" y="221343"/>
                  </a:lnTo>
                  <a:lnTo>
                    <a:pt x="650109" y="222101"/>
                  </a:lnTo>
                  <a:lnTo>
                    <a:pt x="644505" y="222893"/>
                  </a:lnTo>
                  <a:lnTo>
                    <a:pt x="638900" y="223719"/>
                  </a:lnTo>
                  <a:lnTo>
                    <a:pt x="633296" y="224577"/>
                  </a:lnTo>
                  <a:lnTo>
                    <a:pt x="627692" y="225466"/>
                  </a:lnTo>
                  <a:lnTo>
                    <a:pt x="622087" y="226387"/>
                  </a:lnTo>
                  <a:lnTo>
                    <a:pt x="616483" y="227339"/>
                  </a:lnTo>
                  <a:lnTo>
                    <a:pt x="610878" y="228321"/>
                  </a:lnTo>
                  <a:lnTo>
                    <a:pt x="605274" y="229333"/>
                  </a:lnTo>
                  <a:lnTo>
                    <a:pt x="599670" y="230373"/>
                  </a:lnTo>
                  <a:lnTo>
                    <a:pt x="594065" y="231443"/>
                  </a:lnTo>
                  <a:lnTo>
                    <a:pt x="588461" y="232541"/>
                  </a:lnTo>
                  <a:lnTo>
                    <a:pt x="582856" y="233667"/>
                  </a:lnTo>
                  <a:lnTo>
                    <a:pt x="577252" y="234821"/>
                  </a:lnTo>
                  <a:lnTo>
                    <a:pt x="571648" y="236003"/>
                  </a:lnTo>
                  <a:lnTo>
                    <a:pt x="566043" y="237211"/>
                  </a:lnTo>
                  <a:lnTo>
                    <a:pt x="560439" y="238447"/>
                  </a:lnTo>
                  <a:lnTo>
                    <a:pt x="554834" y="239710"/>
                  </a:lnTo>
                  <a:lnTo>
                    <a:pt x="549230" y="240999"/>
                  </a:lnTo>
                  <a:lnTo>
                    <a:pt x="543626" y="242315"/>
                  </a:lnTo>
                  <a:lnTo>
                    <a:pt x="538021" y="243657"/>
                  </a:lnTo>
                  <a:lnTo>
                    <a:pt x="532417" y="245026"/>
                  </a:lnTo>
                  <a:lnTo>
                    <a:pt x="526812" y="246421"/>
                  </a:lnTo>
                  <a:lnTo>
                    <a:pt x="521208" y="247843"/>
                  </a:lnTo>
                  <a:lnTo>
                    <a:pt x="515604" y="249291"/>
                  </a:lnTo>
                  <a:lnTo>
                    <a:pt x="509999" y="250766"/>
                  </a:lnTo>
                  <a:lnTo>
                    <a:pt x="504395" y="252267"/>
                  </a:lnTo>
                  <a:lnTo>
                    <a:pt x="498790" y="253796"/>
                  </a:lnTo>
                  <a:lnTo>
                    <a:pt x="493186" y="255351"/>
                  </a:lnTo>
                  <a:lnTo>
                    <a:pt x="487582" y="256933"/>
                  </a:lnTo>
                  <a:lnTo>
                    <a:pt x="481977" y="258542"/>
                  </a:lnTo>
                  <a:lnTo>
                    <a:pt x="476373" y="260179"/>
                  </a:lnTo>
                  <a:lnTo>
                    <a:pt x="470769" y="261844"/>
                  </a:lnTo>
                  <a:lnTo>
                    <a:pt x="465164" y="263537"/>
                  </a:lnTo>
                  <a:lnTo>
                    <a:pt x="459560" y="265259"/>
                  </a:lnTo>
                  <a:lnTo>
                    <a:pt x="453955" y="267009"/>
                  </a:lnTo>
                  <a:lnTo>
                    <a:pt x="448351" y="268788"/>
                  </a:lnTo>
                  <a:lnTo>
                    <a:pt x="442747" y="270596"/>
                  </a:lnTo>
                  <a:lnTo>
                    <a:pt x="437142" y="272435"/>
                  </a:lnTo>
                  <a:lnTo>
                    <a:pt x="431538" y="274304"/>
                  </a:lnTo>
                  <a:lnTo>
                    <a:pt x="425933" y="276203"/>
                  </a:lnTo>
                  <a:lnTo>
                    <a:pt x="420329" y="278134"/>
                  </a:lnTo>
                  <a:lnTo>
                    <a:pt x="414725" y="280097"/>
                  </a:lnTo>
                  <a:lnTo>
                    <a:pt x="409120" y="282092"/>
                  </a:lnTo>
                  <a:lnTo>
                    <a:pt x="403516" y="284119"/>
                  </a:lnTo>
                  <a:lnTo>
                    <a:pt x="397911" y="286180"/>
                  </a:lnTo>
                  <a:lnTo>
                    <a:pt x="392307" y="288275"/>
                  </a:lnTo>
                  <a:lnTo>
                    <a:pt x="386703" y="290404"/>
                  </a:lnTo>
                  <a:lnTo>
                    <a:pt x="381098" y="292568"/>
                  </a:lnTo>
                  <a:lnTo>
                    <a:pt x="375494" y="294769"/>
                  </a:lnTo>
                  <a:lnTo>
                    <a:pt x="369889" y="297005"/>
                  </a:lnTo>
                  <a:lnTo>
                    <a:pt x="364285" y="299278"/>
                  </a:lnTo>
                  <a:lnTo>
                    <a:pt x="358681" y="301589"/>
                  </a:lnTo>
                  <a:lnTo>
                    <a:pt x="353076" y="303939"/>
                  </a:lnTo>
                  <a:lnTo>
                    <a:pt x="347472" y="306327"/>
                  </a:lnTo>
                  <a:lnTo>
                    <a:pt x="341867" y="308756"/>
                  </a:lnTo>
                  <a:lnTo>
                    <a:pt x="336263" y="311224"/>
                  </a:lnTo>
                  <a:lnTo>
                    <a:pt x="330659" y="313734"/>
                  </a:lnTo>
                  <a:lnTo>
                    <a:pt x="325054" y="316286"/>
                  </a:lnTo>
                  <a:lnTo>
                    <a:pt x="319450" y="318881"/>
                  </a:lnTo>
                  <a:lnTo>
                    <a:pt x="313846" y="321519"/>
                  </a:lnTo>
                  <a:lnTo>
                    <a:pt x="308241" y="324201"/>
                  </a:lnTo>
                  <a:lnTo>
                    <a:pt x="302637" y="326928"/>
                  </a:lnTo>
                  <a:lnTo>
                    <a:pt x="297032" y="329701"/>
                  </a:lnTo>
                  <a:lnTo>
                    <a:pt x="291428" y="332520"/>
                  </a:lnTo>
                  <a:lnTo>
                    <a:pt x="285824" y="335387"/>
                  </a:lnTo>
                  <a:lnTo>
                    <a:pt x="280219" y="338301"/>
                  </a:lnTo>
                  <a:lnTo>
                    <a:pt x="274615" y="341265"/>
                  </a:lnTo>
                  <a:lnTo>
                    <a:pt x="269010" y="344277"/>
                  </a:lnTo>
                  <a:lnTo>
                    <a:pt x="263406" y="347340"/>
                  </a:lnTo>
                  <a:lnTo>
                    <a:pt x="257802" y="350454"/>
                  </a:lnTo>
                  <a:lnTo>
                    <a:pt x="252197" y="353619"/>
                  </a:lnTo>
                  <a:lnTo>
                    <a:pt x="246593" y="356836"/>
                  </a:lnTo>
                  <a:lnTo>
                    <a:pt x="240988" y="360106"/>
                  </a:lnTo>
                  <a:lnTo>
                    <a:pt x="235384" y="363429"/>
                  </a:lnTo>
                  <a:lnTo>
                    <a:pt x="229780" y="366807"/>
                  </a:lnTo>
                  <a:lnTo>
                    <a:pt x="224175" y="370239"/>
                  </a:lnTo>
                  <a:lnTo>
                    <a:pt x="218571" y="373726"/>
                  </a:lnTo>
                  <a:lnTo>
                    <a:pt x="212966" y="377269"/>
                  </a:lnTo>
                  <a:lnTo>
                    <a:pt x="207362" y="380867"/>
                  </a:lnTo>
                  <a:lnTo>
                    <a:pt x="201758" y="384521"/>
                  </a:lnTo>
                  <a:lnTo>
                    <a:pt x="196153" y="388232"/>
                  </a:lnTo>
                  <a:lnTo>
                    <a:pt x="190549" y="392000"/>
                  </a:lnTo>
                  <a:lnTo>
                    <a:pt x="184944" y="395824"/>
                  </a:lnTo>
                  <a:lnTo>
                    <a:pt x="179340" y="399706"/>
                  </a:lnTo>
                  <a:lnTo>
                    <a:pt x="173736" y="403643"/>
                  </a:lnTo>
                  <a:lnTo>
                    <a:pt x="168131" y="407638"/>
                  </a:lnTo>
                  <a:lnTo>
                    <a:pt x="162527" y="411689"/>
                  </a:lnTo>
                  <a:lnTo>
                    <a:pt x="156923" y="415796"/>
                  </a:lnTo>
                  <a:lnTo>
                    <a:pt x="151318" y="419958"/>
                  </a:lnTo>
                  <a:lnTo>
                    <a:pt x="145714" y="424175"/>
                  </a:lnTo>
                  <a:lnTo>
                    <a:pt x="140109" y="428447"/>
                  </a:lnTo>
                  <a:lnTo>
                    <a:pt x="134505" y="432771"/>
                  </a:lnTo>
                  <a:lnTo>
                    <a:pt x="128901" y="437148"/>
                  </a:lnTo>
                  <a:lnTo>
                    <a:pt x="123296" y="441576"/>
                  </a:lnTo>
                  <a:lnTo>
                    <a:pt x="117692" y="446054"/>
                  </a:lnTo>
                  <a:lnTo>
                    <a:pt x="112087" y="450580"/>
                  </a:lnTo>
                  <a:lnTo>
                    <a:pt x="106483" y="455152"/>
                  </a:lnTo>
                  <a:lnTo>
                    <a:pt x="100879" y="459769"/>
                  </a:lnTo>
                  <a:lnTo>
                    <a:pt x="95274" y="464428"/>
                  </a:lnTo>
                  <a:lnTo>
                    <a:pt x="89670" y="469127"/>
                  </a:lnTo>
                  <a:lnTo>
                    <a:pt x="84065" y="473865"/>
                  </a:lnTo>
                  <a:lnTo>
                    <a:pt x="78461" y="478637"/>
                  </a:lnTo>
                  <a:lnTo>
                    <a:pt x="72857" y="483441"/>
                  </a:lnTo>
                  <a:lnTo>
                    <a:pt x="67252" y="488275"/>
                  </a:lnTo>
                  <a:lnTo>
                    <a:pt x="61648" y="493134"/>
                  </a:lnTo>
                  <a:lnTo>
                    <a:pt x="56043" y="498016"/>
                  </a:lnTo>
                  <a:lnTo>
                    <a:pt x="50439" y="502916"/>
                  </a:lnTo>
                  <a:lnTo>
                    <a:pt x="44835" y="507831"/>
                  </a:lnTo>
                  <a:lnTo>
                    <a:pt x="39230" y="512757"/>
                  </a:lnTo>
                  <a:lnTo>
                    <a:pt x="33626" y="517689"/>
                  </a:lnTo>
                  <a:lnTo>
                    <a:pt x="28021" y="522623"/>
                  </a:lnTo>
                  <a:lnTo>
                    <a:pt x="22417" y="527555"/>
                  </a:lnTo>
                  <a:lnTo>
                    <a:pt x="16813" y="532480"/>
                  </a:lnTo>
                  <a:lnTo>
                    <a:pt x="11208" y="537393"/>
                  </a:lnTo>
                  <a:lnTo>
                    <a:pt x="5604" y="542289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644151" y="2083692"/>
              <a:ext cx="1883076" cy="547149"/>
            </a:xfrm>
            <a:custGeom>
              <a:avLst/>
              <a:pathLst>
                <a:path w="1883076" h="547149">
                  <a:moveTo>
                    <a:pt x="0" y="547149"/>
                  </a:moveTo>
                  <a:lnTo>
                    <a:pt x="5604" y="542273"/>
                  </a:lnTo>
                  <a:lnTo>
                    <a:pt x="11208" y="537375"/>
                  </a:lnTo>
                  <a:lnTo>
                    <a:pt x="16813" y="532461"/>
                  </a:lnTo>
                  <a:lnTo>
                    <a:pt x="22417" y="527534"/>
                  </a:lnTo>
                  <a:lnTo>
                    <a:pt x="28021" y="522601"/>
                  </a:lnTo>
                  <a:lnTo>
                    <a:pt x="33626" y="517664"/>
                  </a:lnTo>
                  <a:lnTo>
                    <a:pt x="39230" y="512730"/>
                  </a:lnTo>
                  <a:lnTo>
                    <a:pt x="44835" y="507802"/>
                  </a:lnTo>
                  <a:lnTo>
                    <a:pt x="50439" y="502884"/>
                  </a:lnTo>
                  <a:lnTo>
                    <a:pt x="56043" y="497981"/>
                  </a:lnTo>
                  <a:lnTo>
                    <a:pt x="61648" y="493097"/>
                  </a:lnTo>
                  <a:lnTo>
                    <a:pt x="67252" y="488235"/>
                  </a:lnTo>
                  <a:lnTo>
                    <a:pt x="72857" y="483398"/>
                  </a:lnTo>
                  <a:lnTo>
                    <a:pt x="78461" y="478590"/>
                  </a:lnTo>
                  <a:lnTo>
                    <a:pt x="84065" y="473814"/>
                  </a:lnTo>
                  <a:lnTo>
                    <a:pt x="89670" y="469073"/>
                  </a:lnTo>
                  <a:lnTo>
                    <a:pt x="95274" y="464369"/>
                  </a:lnTo>
                  <a:lnTo>
                    <a:pt x="100879" y="459705"/>
                  </a:lnTo>
                  <a:lnTo>
                    <a:pt x="106483" y="455083"/>
                  </a:lnTo>
                  <a:lnTo>
                    <a:pt x="112087" y="450506"/>
                  </a:lnTo>
                  <a:lnTo>
                    <a:pt x="117692" y="445974"/>
                  </a:lnTo>
                  <a:lnTo>
                    <a:pt x="123296" y="441491"/>
                  </a:lnTo>
                  <a:lnTo>
                    <a:pt x="128901" y="437056"/>
                  </a:lnTo>
                  <a:lnTo>
                    <a:pt x="134505" y="432673"/>
                  </a:lnTo>
                  <a:lnTo>
                    <a:pt x="140109" y="428341"/>
                  </a:lnTo>
                  <a:lnTo>
                    <a:pt x="145714" y="424061"/>
                  </a:lnTo>
                  <a:lnTo>
                    <a:pt x="151318" y="419836"/>
                  </a:lnTo>
                  <a:lnTo>
                    <a:pt x="156923" y="415665"/>
                  </a:lnTo>
                  <a:lnTo>
                    <a:pt x="162527" y="411548"/>
                  </a:lnTo>
                  <a:lnTo>
                    <a:pt x="168131" y="407487"/>
                  </a:lnTo>
                  <a:lnTo>
                    <a:pt x="173736" y="403482"/>
                  </a:lnTo>
                  <a:lnTo>
                    <a:pt x="179340" y="399533"/>
                  </a:lnTo>
                  <a:lnTo>
                    <a:pt x="184944" y="395640"/>
                  </a:lnTo>
                  <a:lnTo>
                    <a:pt x="190549" y="391803"/>
                  </a:lnTo>
                  <a:lnTo>
                    <a:pt x="196153" y="388021"/>
                  </a:lnTo>
                  <a:lnTo>
                    <a:pt x="201758" y="384296"/>
                  </a:lnTo>
                  <a:lnTo>
                    <a:pt x="207362" y="380626"/>
                  </a:lnTo>
                  <a:lnTo>
                    <a:pt x="212966" y="377011"/>
                  </a:lnTo>
                  <a:lnTo>
                    <a:pt x="218571" y="373451"/>
                  </a:lnTo>
                  <a:lnTo>
                    <a:pt x="224175" y="369946"/>
                  </a:lnTo>
                  <a:lnTo>
                    <a:pt x="229780" y="366494"/>
                  </a:lnTo>
                  <a:lnTo>
                    <a:pt x="235384" y="363096"/>
                  </a:lnTo>
                  <a:lnTo>
                    <a:pt x="240988" y="359751"/>
                  </a:lnTo>
                  <a:lnTo>
                    <a:pt x="246593" y="356457"/>
                  </a:lnTo>
                  <a:lnTo>
                    <a:pt x="252197" y="353215"/>
                  </a:lnTo>
                  <a:lnTo>
                    <a:pt x="257802" y="350024"/>
                  </a:lnTo>
                  <a:lnTo>
                    <a:pt x="263406" y="346883"/>
                  </a:lnTo>
                  <a:lnTo>
                    <a:pt x="269010" y="343790"/>
                  </a:lnTo>
                  <a:lnTo>
                    <a:pt x="274615" y="340747"/>
                  </a:lnTo>
                  <a:lnTo>
                    <a:pt x="280219" y="337751"/>
                  </a:lnTo>
                  <a:lnTo>
                    <a:pt x="285824" y="334801"/>
                  </a:lnTo>
                  <a:lnTo>
                    <a:pt x="291428" y="331898"/>
                  </a:lnTo>
                  <a:lnTo>
                    <a:pt x="297032" y="329040"/>
                  </a:lnTo>
                  <a:lnTo>
                    <a:pt x="302637" y="326225"/>
                  </a:lnTo>
                  <a:lnTo>
                    <a:pt x="308241" y="323455"/>
                  </a:lnTo>
                  <a:lnTo>
                    <a:pt x="313846" y="320726"/>
                  </a:lnTo>
                  <a:lnTo>
                    <a:pt x="319450" y="318040"/>
                  </a:lnTo>
                  <a:lnTo>
                    <a:pt x="325054" y="315393"/>
                  </a:lnTo>
                  <a:lnTo>
                    <a:pt x="330659" y="312787"/>
                  </a:lnTo>
                  <a:lnTo>
                    <a:pt x="336263" y="310220"/>
                  </a:lnTo>
                  <a:lnTo>
                    <a:pt x="341867" y="307690"/>
                  </a:lnTo>
                  <a:lnTo>
                    <a:pt x="347472" y="305198"/>
                  </a:lnTo>
                  <a:lnTo>
                    <a:pt x="353076" y="302742"/>
                  </a:lnTo>
                  <a:lnTo>
                    <a:pt x="358681" y="300321"/>
                  </a:lnTo>
                  <a:lnTo>
                    <a:pt x="364285" y="297935"/>
                  </a:lnTo>
                  <a:lnTo>
                    <a:pt x="369889" y="295582"/>
                  </a:lnTo>
                  <a:lnTo>
                    <a:pt x="375494" y="293262"/>
                  </a:lnTo>
                  <a:lnTo>
                    <a:pt x="381098" y="290973"/>
                  </a:lnTo>
                  <a:lnTo>
                    <a:pt x="386703" y="288716"/>
                  </a:lnTo>
                  <a:lnTo>
                    <a:pt x="392307" y="286489"/>
                  </a:lnTo>
                  <a:lnTo>
                    <a:pt x="397911" y="284291"/>
                  </a:lnTo>
                  <a:lnTo>
                    <a:pt x="403516" y="282121"/>
                  </a:lnTo>
                  <a:lnTo>
                    <a:pt x="409120" y="279979"/>
                  </a:lnTo>
                  <a:lnTo>
                    <a:pt x="414725" y="277864"/>
                  </a:lnTo>
                  <a:lnTo>
                    <a:pt x="420329" y="275774"/>
                  </a:lnTo>
                  <a:lnTo>
                    <a:pt x="425933" y="273710"/>
                  </a:lnTo>
                  <a:lnTo>
                    <a:pt x="431538" y="271670"/>
                  </a:lnTo>
                  <a:lnTo>
                    <a:pt x="437142" y="269653"/>
                  </a:lnTo>
                  <a:lnTo>
                    <a:pt x="442747" y="267659"/>
                  </a:lnTo>
                  <a:lnTo>
                    <a:pt x="448351" y="265687"/>
                  </a:lnTo>
                  <a:lnTo>
                    <a:pt x="453955" y="263736"/>
                  </a:lnTo>
                  <a:lnTo>
                    <a:pt x="459560" y="261805"/>
                  </a:lnTo>
                  <a:lnTo>
                    <a:pt x="465164" y="259894"/>
                  </a:lnTo>
                  <a:lnTo>
                    <a:pt x="470769" y="258002"/>
                  </a:lnTo>
                  <a:lnTo>
                    <a:pt x="476373" y="256128"/>
                  </a:lnTo>
                  <a:lnTo>
                    <a:pt x="481977" y="254271"/>
                  </a:lnTo>
                  <a:lnTo>
                    <a:pt x="487582" y="252431"/>
                  </a:lnTo>
                  <a:lnTo>
                    <a:pt x="493186" y="250607"/>
                  </a:lnTo>
                  <a:lnTo>
                    <a:pt x="498790" y="248798"/>
                  </a:lnTo>
                  <a:lnTo>
                    <a:pt x="504395" y="247003"/>
                  </a:lnTo>
                  <a:lnTo>
                    <a:pt x="509999" y="245222"/>
                  </a:lnTo>
                  <a:lnTo>
                    <a:pt x="515604" y="243455"/>
                  </a:lnTo>
                  <a:lnTo>
                    <a:pt x="521208" y="241699"/>
                  </a:lnTo>
                  <a:lnTo>
                    <a:pt x="526812" y="239956"/>
                  </a:lnTo>
                  <a:lnTo>
                    <a:pt x="532417" y="238224"/>
                  </a:lnTo>
                  <a:lnTo>
                    <a:pt x="538021" y="236502"/>
                  </a:lnTo>
                  <a:lnTo>
                    <a:pt x="543626" y="234790"/>
                  </a:lnTo>
                  <a:lnTo>
                    <a:pt x="549230" y="233087"/>
                  </a:lnTo>
                  <a:lnTo>
                    <a:pt x="554834" y="231393"/>
                  </a:lnTo>
                  <a:lnTo>
                    <a:pt x="560439" y="229707"/>
                  </a:lnTo>
                  <a:lnTo>
                    <a:pt x="566043" y="228028"/>
                  </a:lnTo>
                  <a:lnTo>
                    <a:pt x="571648" y="226357"/>
                  </a:lnTo>
                  <a:lnTo>
                    <a:pt x="577252" y="224691"/>
                  </a:lnTo>
                  <a:lnTo>
                    <a:pt x="582856" y="223031"/>
                  </a:lnTo>
                  <a:lnTo>
                    <a:pt x="588461" y="221376"/>
                  </a:lnTo>
                  <a:lnTo>
                    <a:pt x="594065" y="219726"/>
                  </a:lnTo>
                  <a:lnTo>
                    <a:pt x="599670" y="218080"/>
                  </a:lnTo>
                  <a:lnTo>
                    <a:pt x="605274" y="216437"/>
                  </a:lnTo>
                  <a:lnTo>
                    <a:pt x="610878" y="214798"/>
                  </a:lnTo>
                  <a:lnTo>
                    <a:pt x="616483" y="213161"/>
                  </a:lnTo>
                  <a:lnTo>
                    <a:pt x="622087" y="211526"/>
                  </a:lnTo>
                  <a:lnTo>
                    <a:pt x="627692" y="209893"/>
                  </a:lnTo>
                  <a:lnTo>
                    <a:pt x="633296" y="208261"/>
                  </a:lnTo>
                  <a:lnTo>
                    <a:pt x="638900" y="206630"/>
                  </a:lnTo>
                  <a:lnTo>
                    <a:pt x="644505" y="204999"/>
                  </a:lnTo>
                  <a:lnTo>
                    <a:pt x="650109" y="203368"/>
                  </a:lnTo>
                  <a:lnTo>
                    <a:pt x="655713" y="201737"/>
                  </a:lnTo>
                  <a:lnTo>
                    <a:pt x="661318" y="200105"/>
                  </a:lnTo>
                  <a:lnTo>
                    <a:pt x="666922" y="198472"/>
                  </a:lnTo>
                  <a:lnTo>
                    <a:pt x="672527" y="196838"/>
                  </a:lnTo>
                  <a:lnTo>
                    <a:pt x="678131" y="195202"/>
                  </a:lnTo>
                  <a:lnTo>
                    <a:pt x="683735" y="193564"/>
                  </a:lnTo>
                  <a:lnTo>
                    <a:pt x="689340" y="191924"/>
                  </a:lnTo>
                  <a:lnTo>
                    <a:pt x="694944" y="190282"/>
                  </a:lnTo>
                  <a:lnTo>
                    <a:pt x="700549" y="188637"/>
                  </a:lnTo>
                  <a:lnTo>
                    <a:pt x="706153" y="186989"/>
                  </a:lnTo>
                  <a:lnTo>
                    <a:pt x="711757" y="185338"/>
                  </a:lnTo>
                  <a:lnTo>
                    <a:pt x="717362" y="183685"/>
                  </a:lnTo>
                  <a:lnTo>
                    <a:pt x="722966" y="182028"/>
                  </a:lnTo>
                  <a:lnTo>
                    <a:pt x="728571" y="180368"/>
                  </a:lnTo>
                  <a:lnTo>
                    <a:pt x="734175" y="178705"/>
                  </a:lnTo>
                  <a:lnTo>
                    <a:pt x="739779" y="177039"/>
                  </a:lnTo>
                  <a:lnTo>
                    <a:pt x="745384" y="175369"/>
                  </a:lnTo>
                  <a:lnTo>
                    <a:pt x="750988" y="173697"/>
                  </a:lnTo>
                  <a:lnTo>
                    <a:pt x="756593" y="172021"/>
                  </a:lnTo>
                  <a:lnTo>
                    <a:pt x="762197" y="170343"/>
                  </a:lnTo>
                  <a:lnTo>
                    <a:pt x="767801" y="168662"/>
                  </a:lnTo>
                  <a:lnTo>
                    <a:pt x="773406" y="166978"/>
                  </a:lnTo>
                  <a:lnTo>
                    <a:pt x="779010" y="165292"/>
                  </a:lnTo>
                  <a:lnTo>
                    <a:pt x="784615" y="163604"/>
                  </a:lnTo>
                  <a:lnTo>
                    <a:pt x="790219" y="161914"/>
                  </a:lnTo>
                  <a:lnTo>
                    <a:pt x="795823" y="160223"/>
                  </a:lnTo>
                  <a:lnTo>
                    <a:pt x="801428" y="158530"/>
                  </a:lnTo>
                  <a:lnTo>
                    <a:pt x="807032" y="156837"/>
                  </a:lnTo>
                  <a:lnTo>
                    <a:pt x="812636" y="155143"/>
                  </a:lnTo>
                  <a:lnTo>
                    <a:pt x="818241" y="153449"/>
                  </a:lnTo>
                  <a:lnTo>
                    <a:pt x="823845" y="151756"/>
                  </a:lnTo>
                  <a:lnTo>
                    <a:pt x="829450" y="150064"/>
                  </a:lnTo>
                  <a:lnTo>
                    <a:pt x="835054" y="148374"/>
                  </a:lnTo>
                  <a:lnTo>
                    <a:pt x="840658" y="146686"/>
                  </a:lnTo>
                  <a:lnTo>
                    <a:pt x="846263" y="145000"/>
                  </a:lnTo>
                  <a:lnTo>
                    <a:pt x="851867" y="143318"/>
                  </a:lnTo>
                  <a:lnTo>
                    <a:pt x="857472" y="141640"/>
                  </a:lnTo>
                  <a:lnTo>
                    <a:pt x="863076" y="139966"/>
                  </a:lnTo>
                  <a:lnTo>
                    <a:pt x="868680" y="138297"/>
                  </a:lnTo>
                  <a:lnTo>
                    <a:pt x="874285" y="136634"/>
                  </a:lnTo>
                  <a:lnTo>
                    <a:pt x="879889" y="134978"/>
                  </a:lnTo>
                  <a:lnTo>
                    <a:pt x="885494" y="133329"/>
                  </a:lnTo>
                  <a:lnTo>
                    <a:pt x="891098" y="131688"/>
                  </a:lnTo>
                  <a:lnTo>
                    <a:pt x="896702" y="130055"/>
                  </a:lnTo>
                  <a:lnTo>
                    <a:pt x="902307" y="128432"/>
                  </a:lnTo>
                  <a:lnTo>
                    <a:pt x="907911" y="126818"/>
                  </a:lnTo>
                  <a:lnTo>
                    <a:pt x="913516" y="125216"/>
                  </a:lnTo>
                  <a:lnTo>
                    <a:pt x="919120" y="123624"/>
                  </a:lnTo>
                  <a:lnTo>
                    <a:pt x="924724" y="122045"/>
                  </a:lnTo>
                  <a:lnTo>
                    <a:pt x="930329" y="120478"/>
                  </a:lnTo>
                  <a:lnTo>
                    <a:pt x="935933" y="118924"/>
                  </a:lnTo>
                  <a:lnTo>
                    <a:pt x="941538" y="117384"/>
                  </a:lnTo>
                  <a:lnTo>
                    <a:pt x="947142" y="115858"/>
                  </a:lnTo>
                  <a:lnTo>
                    <a:pt x="952746" y="114347"/>
                  </a:lnTo>
                  <a:lnTo>
                    <a:pt x="958351" y="112852"/>
                  </a:lnTo>
                  <a:lnTo>
                    <a:pt x="963955" y="111373"/>
                  </a:lnTo>
                  <a:lnTo>
                    <a:pt x="969559" y="109909"/>
                  </a:lnTo>
                  <a:lnTo>
                    <a:pt x="975164" y="108463"/>
                  </a:lnTo>
                  <a:lnTo>
                    <a:pt x="980768" y="107033"/>
                  </a:lnTo>
                  <a:lnTo>
                    <a:pt x="986373" y="105621"/>
                  </a:lnTo>
                  <a:lnTo>
                    <a:pt x="991977" y="104227"/>
                  </a:lnTo>
                  <a:lnTo>
                    <a:pt x="997581" y="102850"/>
                  </a:lnTo>
                  <a:lnTo>
                    <a:pt x="1003186" y="101492"/>
                  </a:lnTo>
                  <a:lnTo>
                    <a:pt x="1008790" y="100151"/>
                  </a:lnTo>
                  <a:lnTo>
                    <a:pt x="1014395" y="98829"/>
                  </a:lnTo>
                  <a:lnTo>
                    <a:pt x="1019999" y="97525"/>
                  </a:lnTo>
                  <a:lnTo>
                    <a:pt x="1025603" y="96239"/>
                  </a:lnTo>
                  <a:lnTo>
                    <a:pt x="1031208" y="94971"/>
                  </a:lnTo>
                  <a:lnTo>
                    <a:pt x="1036812" y="93721"/>
                  </a:lnTo>
                  <a:lnTo>
                    <a:pt x="1042417" y="92489"/>
                  </a:lnTo>
                  <a:lnTo>
                    <a:pt x="1048021" y="91274"/>
                  </a:lnTo>
                  <a:lnTo>
                    <a:pt x="1053625" y="90077"/>
                  </a:lnTo>
                  <a:lnTo>
                    <a:pt x="1059230" y="88897"/>
                  </a:lnTo>
                  <a:lnTo>
                    <a:pt x="1064834" y="87733"/>
                  </a:lnTo>
                  <a:lnTo>
                    <a:pt x="1070439" y="86585"/>
                  </a:lnTo>
                  <a:lnTo>
                    <a:pt x="1076043" y="85454"/>
                  </a:lnTo>
                  <a:lnTo>
                    <a:pt x="1081647" y="84337"/>
                  </a:lnTo>
                  <a:lnTo>
                    <a:pt x="1087252" y="83235"/>
                  </a:lnTo>
                  <a:lnTo>
                    <a:pt x="1092856" y="82148"/>
                  </a:lnTo>
                  <a:lnTo>
                    <a:pt x="1098461" y="81074"/>
                  </a:lnTo>
                  <a:lnTo>
                    <a:pt x="1104065" y="80013"/>
                  </a:lnTo>
                  <a:lnTo>
                    <a:pt x="1109669" y="78965"/>
                  </a:lnTo>
                  <a:lnTo>
                    <a:pt x="1115274" y="77929"/>
                  </a:lnTo>
                  <a:lnTo>
                    <a:pt x="1120878" y="76904"/>
                  </a:lnTo>
                  <a:lnTo>
                    <a:pt x="1126482" y="75889"/>
                  </a:lnTo>
                  <a:lnTo>
                    <a:pt x="1132087" y="74885"/>
                  </a:lnTo>
                  <a:lnTo>
                    <a:pt x="1137691" y="73889"/>
                  </a:lnTo>
                  <a:lnTo>
                    <a:pt x="1143296" y="72903"/>
                  </a:lnTo>
                  <a:lnTo>
                    <a:pt x="1148900" y="71924"/>
                  </a:lnTo>
                  <a:lnTo>
                    <a:pt x="1154504" y="70953"/>
                  </a:lnTo>
                  <a:lnTo>
                    <a:pt x="1160109" y="69989"/>
                  </a:lnTo>
                  <a:lnTo>
                    <a:pt x="1165713" y="69031"/>
                  </a:lnTo>
                  <a:lnTo>
                    <a:pt x="1171318" y="68079"/>
                  </a:lnTo>
                  <a:lnTo>
                    <a:pt x="1176922" y="67131"/>
                  </a:lnTo>
                  <a:lnTo>
                    <a:pt x="1182526" y="66188"/>
                  </a:lnTo>
                  <a:lnTo>
                    <a:pt x="1188131" y="65249"/>
                  </a:lnTo>
                  <a:lnTo>
                    <a:pt x="1193735" y="64314"/>
                  </a:lnTo>
                  <a:lnTo>
                    <a:pt x="1199340" y="63381"/>
                  </a:lnTo>
                  <a:lnTo>
                    <a:pt x="1204944" y="62451"/>
                  </a:lnTo>
                  <a:lnTo>
                    <a:pt x="1210548" y="61524"/>
                  </a:lnTo>
                  <a:lnTo>
                    <a:pt x="1216153" y="60598"/>
                  </a:lnTo>
                  <a:lnTo>
                    <a:pt x="1221757" y="59674"/>
                  </a:lnTo>
                  <a:lnTo>
                    <a:pt x="1227362" y="58751"/>
                  </a:lnTo>
                  <a:lnTo>
                    <a:pt x="1232966" y="57831"/>
                  </a:lnTo>
                  <a:lnTo>
                    <a:pt x="1238570" y="56912"/>
                  </a:lnTo>
                  <a:lnTo>
                    <a:pt x="1244175" y="55994"/>
                  </a:lnTo>
                  <a:lnTo>
                    <a:pt x="1249779" y="55078"/>
                  </a:lnTo>
                  <a:lnTo>
                    <a:pt x="1255384" y="54164"/>
                  </a:lnTo>
                  <a:lnTo>
                    <a:pt x="1260988" y="53252"/>
                  </a:lnTo>
                  <a:lnTo>
                    <a:pt x="1266592" y="52341"/>
                  </a:lnTo>
                  <a:lnTo>
                    <a:pt x="1272197" y="51431"/>
                  </a:lnTo>
                  <a:lnTo>
                    <a:pt x="1277801" y="50523"/>
                  </a:lnTo>
                  <a:lnTo>
                    <a:pt x="1283406" y="49617"/>
                  </a:lnTo>
                  <a:lnTo>
                    <a:pt x="1289010" y="48712"/>
                  </a:lnTo>
                  <a:lnTo>
                    <a:pt x="1294614" y="47809"/>
                  </a:lnTo>
                  <a:lnTo>
                    <a:pt x="1300219" y="46908"/>
                  </a:lnTo>
                  <a:lnTo>
                    <a:pt x="1305823" y="46008"/>
                  </a:lnTo>
                  <a:lnTo>
                    <a:pt x="1311427" y="45110"/>
                  </a:lnTo>
                  <a:lnTo>
                    <a:pt x="1317032" y="44213"/>
                  </a:lnTo>
                  <a:lnTo>
                    <a:pt x="1322636" y="43318"/>
                  </a:lnTo>
                  <a:lnTo>
                    <a:pt x="1328241" y="42424"/>
                  </a:lnTo>
                  <a:lnTo>
                    <a:pt x="1333845" y="41531"/>
                  </a:lnTo>
                  <a:lnTo>
                    <a:pt x="1339449" y="40639"/>
                  </a:lnTo>
                  <a:lnTo>
                    <a:pt x="1345054" y="39748"/>
                  </a:lnTo>
                  <a:lnTo>
                    <a:pt x="1350658" y="38858"/>
                  </a:lnTo>
                  <a:lnTo>
                    <a:pt x="1356263" y="37969"/>
                  </a:lnTo>
                  <a:lnTo>
                    <a:pt x="1361867" y="37080"/>
                  </a:lnTo>
                  <a:lnTo>
                    <a:pt x="1367471" y="36192"/>
                  </a:lnTo>
                  <a:lnTo>
                    <a:pt x="1373076" y="35303"/>
                  </a:lnTo>
                  <a:lnTo>
                    <a:pt x="1378680" y="34415"/>
                  </a:lnTo>
                  <a:lnTo>
                    <a:pt x="1384285" y="33526"/>
                  </a:lnTo>
                  <a:lnTo>
                    <a:pt x="1389889" y="32637"/>
                  </a:lnTo>
                  <a:lnTo>
                    <a:pt x="1395493" y="31747"/>
                  </a:lnTo>
                  <a:lnTo>
                    <a:pt x="1401098" y="30857"/>
                  </a:lnTo>
                  <a:lnTo>
                    <a:pt x="1406702" y="29967"/>
                  </a:lnTo>
                  <a:lnTo>
                    <a:pt x="1412307" y="29075"/>
                  </a:lnTo>
                  <a:lnTo>
                    <a:pt x="1417911" y="28183"/>
                  </a:lnTo>
                  <a:lnTo>
                    <a:pt x="1423515" y="27291"/>
                  </a:lnTo>
                  <a:lnTo>
                    <a:pt x="1429120" y="26399"/>
                  </a:lnTo>
                  <a:lnTo>
                    <a:pt x="1434724" y="25507"/>
                  </a:lnTo>
                  <a:lnTo>
                    <a:pt x="1440329" y="24615"/>
                  </a:lnTo>
                  <a:lnTo>
                    <a:pt x="1445933" y="23725"/>
                  </a:lnTo>
                  <a:lnTo>
                    <a:pt x="1451537" y="22837"/>
                  </a:lnTo>
                  <a:lnTo>
                    <a:pt x="1457142" y="21951"/>
                  </a:lnTo>
                  <a:lnTo>
                    <a:pt x="1462746" y="21070"/>
                  </a:lnTo>
                  <a:lnTo>
                    <a:pt x="1468350" y="20193"/>
                  </a:lnTo>
                  <a:lnTo>
                    <a:pt x="1473955" y="19322"/>
                  </a:lnTo>
                  <a:lnTo>
                    <a:pt x="1479559" y="18459"/>
                  </a:lnTo>
                  <a:lnTo>
                    <a:pt x="1485164" y="17605"/>
                  </a:lnTo>
                  <a:lnTo>
                    <a:pt x="1490768" y="16761"/>
                  </a:lnTo>
                  <a:lnTo>
                    <a:pt x="1496372" y="15929"/>
                  </a:lnTo>
                  <a:lnTo>
                    <a:pt x="1501977" y="15111"/>
                  </a:lnTo>
                  <a:lnTo>
                    <a:pt x="1507581" y="14308"/>
                  </a:lnTo>
                  <a:lnTo>
                    <a:pt x="1513186" y="13522"/>
                  </a:lnTo>
                  <a:lnTo>
                    <a:pt x="1518790" y="12756"/>
                  </a:lnTo>
                  <a:lnTo>
                    <a:pt x="1524394" y="12009"/>
                  </a:lnTo>
                  <a:lnTo>
                    <a:pt x="1529999" y="11284"/>
                  </a:lnTo>
                  <a:lnTo>
                    <a:pt x="1535603" y="10583"/>
                  </a:lnTo>
                  <a:lnTo>
                    <a:pt x="1541208" y="9906"/>
                  </a:lnTo>
                  <a:lnTo>
                    <a:pt x="1546812" y="9255"/>
                  </a:lnTo>
                  <a:lnTo>
                    <a:pt x="1552416" y="8630"/>
                  </a:lnTo>
                  <a:lnTo>
                    <a:pt x="1558021" y="8033"/>
                  </a:lnTo>
                  <a:lnTo>
                    <a:pt x="1563625" y="7463"/>
                  </a:lnTo>
                  <a:lnTo>
                    <a:pt x="1569230" y="6921"/>
                  </a:lnTo>
                  <a:lnTo>
                    <a:pt x="1574834" y="6408"/>
                  </a:lnTo>
                  <a:lnTo>
                    <a:pt x="1580438" y="5922"/>
                  </a:lnTo>
                  <a:lnTo>
                    <a:pt x="1586043" y="5465"/>
                  </a:lnTo>
                  <a:lnTo>
                    <a:pt x="1591647" y="5034"/>
                  </a:lnTo>
                  <a:lnTo>
                    <a:pt x="1597252" y="4631"/>
                  </a:lnTo>
                  <a:lnTo>
                    <a:pt x="1602856" y="4254"/>
                  </a:lnTo>
                  <a:lnTo>
                    <a:pt x="1608460" y="3902"/>
                  </a:lnTo>
                  <a:lnTo>
                    <a:pt x="1614065" y="3574"/>
                  </a:lnTo>
                  <a:lnTo>
                    <a:pt x="1619669" y="3270"/>
                  </a:lnTo>
                  <a:lnTo>
                    <a:pt x="1625273" y="2988"/>
                  </a:lnTo>
                  <a:lnTo>
                    <a:pt x="1630878" y="2727"/>
                  </a:lnTo>
                  <a:lnTo>
                    <a:pt x="1636482" y="2486"/>
                  </a:lnTo>
                  <a:lnTo>
                    <a:pt x="1642087" y="2264"/>
                  </a:lnTo>
                  <a:lnTo>
                    <a:pt x="1647691" y="2059"/>
                  </a:lnTo>
                  <a:lnTo>
                    <a:pt x="1653295" y="1872"/>
                  </a:lnTo>
                  <a:lnTo>
                    <a:pt x="1658900" y="1700"/>
                  </a:lnTo>
                  <a:lnTo>
                    <a:pt x="1664504" y="1542"/>
                  </a:lnTo>
                  <a:lnTo>
                    <a:pt x="1670109" y="1399"/>
                  </a:lnTo>
                  <a:lnTo>
                    <a:pt x="1675713" y="1267"/>
                  </a:lnTo>
                  <a:lnTo>
                    <a:pt x="1681317" y="1148"/>
                  </a:lnTo>
                  <a:lnTo>
                    <a:pt x="1686922" y="1038"/>
                  </a:lnTo>
                  <a:lnTo>
                    <a:pt x="1692526" y="939"/>
                  </a:lnTo>
                  <a:lnTo>
                    <a:pt x="1698131" y="849"/>
                  </a:lnTo>
                  <a:lnTo>
                    <a:pt x="1703735" y="767"/>
                  </a:lnTo>
                  <a:lnTo>
                    <a:pt x="1709339" y="693"/>
                  </a:lnTo>
                  <a:lnTo>
                    <a:pt x="1714944" y="625"/>
                  </a:lnTo>
                  <a:lnTo>
                    <a:pt x="1720548" y="564"/>
                  </a:lnTo>
                  <a:lnTo>
                    <a:pt x="1726153" y="508"/>
                  </a:lnTo>
                  <a:lnTo>
                    <a:pt x="1731757" y="458"/>
                  </a:lnTo>
                  <a:lnTo>
                    <a:pt x="1737361" y="412"/>
                  </a:lnTo>
                  <a:lnTo>
                    <a:pt x="1742966" y="371"/>
                  </a:lnTo>
                  <a:lnTo>
                    <a:pt x="1748570" y="333"/>
                  </a:lnTo>
                  <a:lnTo>
                    <a:pt x="1754175" y="299"/>
                  </a:lnTo>
                  <a:lnTo>
                    <a:pt x="1759779" y="269"/>
                  </a:lnTo>
                  <a:lnTo>
                    <a:pt x="1765383" y="241"/>
                  </a:lnTo>
                  <a:lnTo>
                    <a:pt x="1770988" y="216"/>
                  </a:lnTo>
                  <a:lnTo>
                    <a:pt x="1776592" y="193"/>
                  </a:lnTo>
                  <a:lnTo>
                    <a:pt x="1782196" y="172"/>
                  </a:lnTo>
                  <a:lnTo>
                    <a:pt x="1787801" y="153"/>
                  </a:lnTo>
                  <a:lnTo>
                    <a:pt x="1793405" y="136"/>
                  </a:lnTo>
                  <a:lnTo>
                    <a:pt x="1799010" y="120"/>
                  </a:lnTo>
                  <a:lnTo>
                    <a:pt x="1804614" y="106"/>
                  </a:lnTo>
                  <a:lnTo>
                    <a:pt x="1810218" y="93"/>
                  </a:lnTo>
                  <a:lnTo>
                    <a:pt x="1815823" y="81"/>
                  </a:lnTo>
                  <a:lnTo>
                    <a:pt x="1821427" y="71"/>
                  </a:lnTo>
                  <a:lnTo>
                    <a:pt x="1827032" y="61"/>
                  </a:lnTo>
                  <a:lnTo>
                    <a:pt x="1832636" y="52"/>
                  </a:lnTo>
                  <a:lnTo>
                    <a:pt x="1838240" y="44"/>
                  </a:lnTo>
                  <a:lnTo>
                    <a:pt x="1843845" y="37"/>
                  </a:lnTo>
                  <a:lnTo>
                    <a:pt x="1849449" y="30"/>
                  </a:lnTo>
                  <a:lnTo>
                    <a:pt x="1855054" y="24"/>
                  </a:lnTo>
                  <a:lnTo>
                    <a:pt x="1860658" y="18"/>
                  </a:lnTo>
                  <a:lnTo>
                    <a:pt x="1866262" y="13"/>
                  </a:lnTo>
                  <a:lnTo>
                    <a:pt x="1871867" y="8"/>
                  </a:lnTo>
                  <a:lnTo>
                    <a:pt x="1877471" y="4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644151" y="2086138"/>
              <a:ext cx="1883076" cy="703305"/>
            </a:xfrm>
            <a:custGeom>
              <a:avLst/>
              <a:pathLst>
                <a:path w="1883076" h="703305">
                  <a:moveTo>
                    <a:pt x="0" y="544718"/>
                  </a:moveTo>
                  <a:lnTo>
                    <a:pt x="5604" y="539844"/>
                  </a:lnTo>
                  <a:lnTo>
                    <a:pt x="11208" y="534947"/>
                  </a:lnTo>
                  <a:lnTo>
                    <a:pt x="16813" y="530035"/>
                  </a:lnTo>
                  <a:lnTo>
                    <a:pt x="22417" y="525110"/>
                  </a:lnTo>
                  <a:lnTo>
                    <a:pt x="28021" y="520178"/>
                  </a:lnTo>
                  <a:lnTo>
                    <a:pt x="33626" y="515243"/>
                  </a:lnTo>
                  <a:lnTo>
                    <a:pt x="39230" y="510311"/>
                  </a:lnTo>
                  <a:lnTo>
                    <a:pt x="44835" y="505385"/>
                  </a:lnTo>
                  <a:lnTo>
                    <a:pt x="50439" y="500470"/>
                  </a:lnTo>
                  <a:lnTo>
                    <a:pt x="56043" y="495570"/>
                  </a:lnTo>
                  <a:lnTo>
                    <a:pt x="61648" y="490688"/>
                  </a:lnTo>
                  <a:lnTo>
                    <a:pt x="67252" y="485829"/>
                  </a:lnTo>
                  <a:lnTo>
                    <a:pt x="72857" y="480996"/>
                  </a:lnTo>
                  <a:lnTo>
                    <a:pt x="78461" y="476191"/>
                  </a:lnTo>
                  <a:lnTo>
                    <a:pt x="84065" y="471419"/>
                  </a:lnTo>
                  <a:lnTo>
                    <a:pt x="89670" y="466682"/>
                  </a:lnTo>
                  <a:lnTo>
                    <a:pt x="95274" y="461982"/>
                  </a:lnTo>
                  <a:lnTo>
                    <a:pt x="100879" y="457323"/>
                  </a:lnTo>
                  <a:lnTo>
                    <a:pt x="106483" y="452706"/>
                  </a:lnTo>
                  <a:lnTo>
                    <a:pt x="112087" y="448134"/>
                  </a:lnTo>
                  <a:lnTo>
                    <a:pt x="117692" y="443608"/>
                  </a:lnTo>
                  <a:lnTo>
                    <a:pt x="123296" y="439131"/>
                  </a:lnTo>
                  <a:lnTo>
                    <a:pt x="128901" y="434703"/>
                  </a:lnTo>
                  <a:lnTo>
                    <a:pt x="134505" y="430326"/>
                  </a:lnTo>
                  <a:lnTo>
                    <a:pt x="140109" y="426001"/>
                  </a:lnTo>
                  <a:lnTo>
                    <a:pt x="145714" y="421730"/>
                  </a:lnTo>
                  <a:lnTo>
                    <a:pt x="151318" y="417512"/>
                  </a:lnTo>
                  <a:lnTo>
                    <a:pt x="156923" y="413350"/>
                  </a:lnTo>
                  <a:lnTo>
                    <a:pt x="162527" y="409243"/>
                  </a:lnTo>
                  <a:lnTo>
                    <a:pt x="168131" y="405192"/>
                  </a:lnTo>
                  <a:lnTo>
                    <a:pt x="173736" y="401198"/>
                  </a:lnTo>
                  <a:lnTo>
                    <a:pt x="179340" y="397260"/>
                  </a:lnTo>
                  <a:lnTo>
                    <a:pt x="184944" y="393379"/>
                  </a:lnTo>
                  <a:lnTo>
                    <a:pt x="190549" y="389554"/>
                  </a:lnTo>
                  <a:lnTo>
                    <a:pt x="196153" y="385787"/>
                  </a:lnTo>
                  <a:lnTo>
                    <a:pt x="201758" y="382076"/>
                  </a:lnTo>
                  <a:lnTo>
                    <a:pt x="207362" y="378421"/>
                  </a:lnTo>
                  <a:lnTo>
                    <a:pt x="212966" y="374823"/>
                  </a:lnTo>
                  <a:lnTo>
                    <a:pt x="218571" y="371280"/>
                  </a:lnTo>
                  <a:lnTo>
                    <a:pt x="224175" y="367793"/>
                  </a:lnTo>
                  <a:lnTo>
                    <a:pt x="229780" y="364361"/>
                  </a:lnTo>
                  <a:lnTo>
                    <a:pt x="235384" y="360984"/>
                  </a:lnTo>
                  <a:lnTo>
                    <a:pt x="240988" y="357660"/>
                  </a:lnTo>
                  <a:lnTo>
                    <a:pt x="246593" y="354390"/>
                  </a:lnTo>
                  <a:lnTo>
                    <a:pt x="252197" y="351173"/>
                  </a:lnTo>
                  <a:lnTo>
                    <a:pt x="257802" y="348008"/>
                  </a:lnTo>
                  <a:lnTo>
                    <a:pt x="263406" y="344894"/>
                  </a:lnTo>
                  <a:lnTo>
                    <a:pt x="269010" y="341832"/>
                  </a:lnTo>
                  <a:lnTo>
                    <a:pt x="274615" y="338819"/>
                  </a:lnTo>
                  <a:lnTo>
                    <a:pt x="280219" y="335856"/>
                  </a:lnTo>
                  <a:lnTo>
                    <a:pt x="285824" y="332941"/>
                  </a:lnTo>
                  <a:lnTo>
                    <a:pt x="291428" y="330075"/>
                  </a:lnTo>
                  <a:lnTo>
                    <a:pt x="297032" y="327256"/>
                  </a:lnTo>
                  <a:lnTo>
                    <a:pt x="302637" y="324483"/>
                  </a:lnTo>
                  <a:lnTo>
                    <a:pt x="308241" y="321756"/>
                  </a:lnTo>
                  <a:lnTo>
                    <a:pt x="313846" y="319073"/>
                  </a:lnTo>
                  <a:lnTo>
                    <a:pt x="319450" y="316435"/>
                  </a:lnTo>
                  <a:lnTo>
                    <a:pt x="325054" y="313841"/>
                  </a:lnTo>
                  <a:lnTo>
                    <a:pt x="330659" y="311289"/>
                  </a:lnTo>
                  <a:lnTo>
                    <a:pt x="336263" y="308779"/>
                  </a:lnTo>
                  <a:lnTo>
                    <a:pt x="341867" y="306310"/>
                  </a:lnTo>
                  <a:lnTo>
                    <a:pt x="347472" y="303882"/>
                  </a:lnTo>
                  <a:lnTo>
                    <a:pt x="353076" y="301493"/>
                  </a:lnTo>
                  <a:lnTo>
                    <a:pt x="358681" y="299144"/>
                  </a:lnTo>
                  <a:lnTo>
                    <a:pt x="364285" y="296833"/>
                  </a:lnTo>
                  <a:lnTo>
                    <a:pt x="369889" y="294559"/>
                  </a:lnTo>
                  <a:lnTo>
                    <a:pt x="375494" y="292323"/>
                  </a:lnTo>
                  <a:lnTo>
                    <a:pt x="381098" y="290123"/>
                  </a:lnTo>
                  <a:lnTo>
                    <a:pt x="386703" y="287958"/>
                  </a:lnTo>
                  <a:lnTo>
                    <a:pt x="392307" y="285829"/>
                  </a:lnTo>
                  <a:lnTo>
                    <a:pt x="397911" y="283734"/>
                  </a:lnTo>
                  <a:lnTo>
                    <a:pt x="403516" y="281674"/>
                  </a:lnTo>
                  <a:lnTo>
                    <a:pt x="409120" y="279646"/>
                  </a:lnTo>
                  <a:lnTo>
                    <a:pt x="414725" y="277651"/>
                  </a:lnTo>
                  <a:lnTo>
                    <a:pt x="420329" y="275689"/>
                  </a:lnTo>
                  <a:lnTo>
                    <a:pt x="425933" y="273758"/>
                  </a:lnTo>
                  <a:lnTo>
                    <a:pt x="431538" y="271858"/>
                  </a:lnTo>
                  <a:lnTo>
                    <a:pt x="437142" y="269989"/>
                  </a:lnTo>
                  <a:lnTo>
                    <a:pt x="442747" y="268151"/>
                  </a:lnTo>
                  <a:lnTo>
                    <a:pt x="448351" y="266342"/>
                  </a:lnTo>
                  <a:lnTo>
                    <a:pt x="453955" y="264563"/>
                  </a:lnTo>
                  <a:lnTo>
                    <a:pt x="459560" y="262813"/>
                  </a:lnTo>
                  <a:lnTo>
                    <a:pt x="465164" y="261092"/>
                  </a:lnTo>
                  <a:lnTo>
                    <a:pt x="470769" y="259399"/>
                  </a:lnTo>
                  <a:lnTo>
                    <a:pt x="476373" y="257734"/>
                  </a:lnTo>
                  <a:lnTo>
                    <a:pt x="481977" y="256097"/>
                  </a:lnTo>
                  <a:lnTo>
                    <a:pt x="487582" y="254487"/>
                  </a:lnTo>
                  <a:lnTo>
                    <a:pt x="493186" y="252905"/>
                  </a:lnTo>
                  <a:lnTo>
                    <a:pt x="498790" y="251350"/>
                  </a:lnTo>
                  <a:lnTo>
                    <a:pt x="504395" y="249822"/>
                  </a:lnTo>
                  <a:lnTo>
                    <a:pt x="509999" y="248320"/>
                  </a:lnTo>
                  <a:lnTo>
                    <a:pt x="515604" y="246846"/>
                  </a:lnTo>
                  <a:lnTo>
                    <a:pt x="521208" y="245397"/>
                  </a:lnTo>
                  <a:lnTo>
                    <a:pt x="526812" y="243976"/>
                  </a:lnTo>
                  <a:lnTo>
                    <a:pt x="532417" y="242580"/>
                  </a:lnTo>
                  <a:lnTo>
                    <a:pt x="538021" y="241212"/>
                  </a:lnTo>
                  <a:lnTo>
                    <a:pt x="543626" y="239869"/>
                  </a:lnTo>
                  <a:lnTo>
                    <a:pt x="549230" y="238553"/>
                  </a:lnTo>
                  <a:lnTo>
                    <a:pt x="554834" y="237264"/>
                  </a:lnTo>
                  <a:lnTo>
                    <a:pt x="560439" y="236001"/>
                  </a:lnTo>
                  <a:lnTo>
                    <a:pt x="566043" y="234766"/>
                  </a:lnTo>
                  <a:lnTo>
                    <a:pt x="571648" y="233557"/>
                  </a:lnTo>
                  <a:lnTo>
                    <a:pt x="577252" y="232376"/>
                  </a:lnTo>
                  <a:lnTo>
                    <a:pt x="582856" y="231222"/>
                  </a:lnTo>
                  <a:lnTo>
                    <a:pt x="588461" y="230095"/>
                  </a:lnTo>
                  <a:lnTo>
                    <a:pt x="594065" y="228997"/>
                  </a:lnTo>
                  <a:lnTo>
                    <a:pt x="599670" y="227928"/>
                  </a:lnTo>
                  <a:lnTo>
                    <a:pt x="605274" y="226887"/>
                  </a:lnTo>
                  <a:lnTo>
                    <a:pt x="610878" y="225875"/>
                  </a:lnTo>
                  <a:lnTo>
                    <a:pt x="616483" y="224894"/>
                  </a:lnTo>
                  <a:lnTo>
                    <a:pt x="622087" y="223942"/>
                  </a:lnTo>
                  <a:lnTo>
                    <a:pt x="627692" y="223021"/>
                  </a:lnTo>
                  <a:lnTo>
                    <a:pt x="633296" y="222131"/>
                  </a:lnTo>
                  <a:lnTo>
                    <a:pt x="638900" y="221273"/>
                  </a:lnTo>
                  <a:lnTo>
                    <a:pt x="644505" y="220448"/>
                  </a:lnTo>
                  <a:lnTo>
                    <a:pt x="650109" y="219655"/>
                  </a:lnTo>
                  <a:lnTo>
                    <a:pt x="655713" y="218897"/>
                  </a:lnTo>
                  <a:lnTo>
                    <a:pt x="661318" y="218173"/>
                  </a:lnTo>
                  <a:lnTo>
                    <a:pt x="666922" y="217484"/>
                  </a:lnTo>
                  <a:lnTo>
                    <a:pt x="672527" y="216832"/>
                  </a:lnTo>
                  <a:lnTo>
                    <a:pt x="678131" y="216216"/>
                  </a:lnTo>
                  <a:lnTo>
                    <a:pt x="683735" y="215639"/>
                  </a:lnTo>
                  <a:lnTo>
                    <a:pt x="689340" y="215099"/>
                  </a:lnTo>
                  <a:lnTo>
                    <a:pt x="694944" y="214600"/>
                  </a:lnTo>
                  <a:lnTo>
                    <a:pt x="700549" y="214141"/>
                  </a:lnTo>
                  <a:lnTo>
                    <a:pt x="706153" y="213723"/>
                  </a:lnTo>
                  <a:lnTo>
                    <a:pt x="711757" y="213349"/>
                  </a:lnTo>
                  <a:lnTo>
                    <a:pt x="717362" y="213017"/>
                  </a:lnTo>
                  <a:lnTo>
                    <a:pt x="722966" y="212730"/>
                  </a:lnTo>
                  <a:lnTo>
                    <a:pt x="728571" y="212489"/>
                  </a:lnTo>
                  <a:lnTo>
                    <a:pt x="734175" y="212294"/>
                  </a:lnTo>
                  <a:lnTo>
                    <a:pt x="739779" y="212147"/>
                  </a:lnTo>
                  <a:lnTo>
                    <a:pt x="745384" y="212049"/>
                  </a:lnTo>
                  <a:lnTo>
                    <a:pt x="750988" y="212001"/>
                  </a:lnTo>
                  <a:lnTo>
                    <a:pt x="756593" y="212004"/>
                  </a:lnTo>
                  <a:lnTo>
                    <a:pt x="762197" y="212059"/>
                  </a:lnTo>
                  <a:lnTo>
                    <a:pt x="767801" y="212168"/>
                  </a:lnTo>
                  <a:lnTo>
                    <a:pt x="773406" y="212331"/>
                  </a:lnTo>
                  <a:lnTo>
                    <a:pt x="779010" y="212549"/>
                  </a:lnTo>
                  <a:lnTo>
                    <a:pt x="784615" y="212824"/>
                  </a:lnTo>
                  <a:lnTo>
                    <a:pt x="790219" y="213156"/>
                  </a:lnTo>
                  <a:lnTo>
                    <a:pt x="795823" y="213548"/>
                  </a:lnTo>
                  <a:lnTo>
                    <a:pt x="801428" y="213999"/>
                  </a:lnTo>
                  <a:lnTo>
                    <a:pt x="807032" y="214510"/>
                  </a:lnTo>
                  <a:lnTo>
                    <a:pt x="812636" y="215084"/>
                  </a:lnTo>
                  <a:lnTo>
                    <a:pt x="818241" y="215720"/>
                  </a:lnTo>
                  <a:lnTo>
                    <a:pt x="823845" y="216419"/>
                  </a:lnTo>
                  <a:lnTo>
                    <a:pt x="829450" y="217183"/>
                  </a:lnTo>
                  <a:lnTo>
                    <a:pt x="835054" y="218011"/>
                  </a:lnTo>
                  <a:lnTo>
                    <a:pt x="840658" y="218906"/>
                  </a:lnTo>
                  <a:lnTo>
                    <a:pt x="846263" y="219866"/>
                  </a:lnTo>
                  <a:lnTo>
                    <a:pt x="851867" y="220894"/>
                  </a:lnTo>
                  <a:lnTo>
                    <a:pt x="857472" y="221990"/>
                  </a:lnTo>
                  <a:lnTo>
                    <a:pt x="863076" y="223153"/>
                  </a:lnTo>
                  <a:lnTo>
                    <a:pt x="868680" y="224384"/>
                  </a:lnTo>
                  <a:lnTo>
                    <a:pt x="874285" y="225684"/>
                  </a:lnTo>
                  <a:lnTo>
                    <a:pt x="879889" y="227053"/>
                  </a:lnTo>
                  <a:lnTo>
                    <a:pt x="885494" y="228490"/>
                  </a:lnTo>
                  <a:lnTo>
                    <a:pt x="891098" y="229996"/>
                  </a:lnTo>
                  <a:lnTo>
                    <a:pt x="896702" y="231570"/>
                  </a:lnTo>
                  <a:lnTo>
                    <a:pt x="902307" y="233213"/>
                  </a:lnTo>
                  <a:lnTo>
                    <a:pt x="907911" y="234923"/>
                  </a:lnTo>
                  <a:lnTo>
                    <a:pt x="913516" y="236701"/>
                  </a:lnTo>
                  <a:lnTo>
                    <a:pt x="919120" y="238546"/>
                  </a:lnTo>
                  <a:lnTo>
                    <a:pt x="924724" y="240457"/>
                  </a:lnTo>
                  <a:lnTo>
                    <a:pt x="930329" y="242433"/>
                  </a:lnTo>
                  <a:lnTo>
                    <a:pt x="935933" y="244474"/>
                  </a:lnTo>
                  <a:lnTo>
                    <a:pt x="941538" y="246578"/>
                  </a:lnTo>
                  <a:lnTo>
                    <a:pt x="947142" y="248743"/>
                  </a:lnTo>
                  <a:lnTo>
                    <a:pt x="952746" y="250970"/>
                  </a:lnTo>
                  <a:lnTo>
                    <a:pt x="958351" y="253256"/>
                  </a:lnTo>
                  <a:lnTo>
                    <a:pt x="963955" y="255600"/>
                  </a:lnTo>
                  <a:lnTo>
                    <a:pt x="969559" y="258000"/>
                  </a:lnTo>
                  <a:lnTo>
                    <a:pt x="975164" y="260454"/>
                  </a:lnTo>
                  <a:lnTo>
                    <a:pt x="980768" y="262961"/>
                  </a:lnTo>
                  <a:lnTo>
                    <a:pt x="986373" y="265519"/>
                  </a:lnTo>
                  <a:lnTo>
                    <a:pt x="991977" y="268125"/>
                  </a:lnTo>
                  <a:lnTo>
                    <a:pt x="997581" y="270777"/>
                  </a:lnTo>
                  <a:lnTo>
                    <a:pt x="1003186" y="273474"/>
                  </a:lnTo>
                  <a:lnTo>
                    <a:pt x="1008790" y="276212"/>
                  </a:lnTo>
                  <a:lnTo>
                    <a:pt x="1014395" y="278990"/>
                  </a:lnTo>
                  <a:lnTo>
                    <a:pt x="1019999" y="281805"/>
                  </a:lnTo>
                  <a:lnTo>
                    <a:pt x="1025603" y="284654"/>
                  </a:lnTo>
                  <a:lnTo>
                    <a:pt x="1031208" y="287535"/>
                  </a:lnTo>
                  <a:lnTo>
                    <a:pt x="1036812" y="290446"/>
                  </a:lnTo>
                  <a:lnTo>
                    <a:pt x="1042417" y="293383"/>
                  </a:lnTo>
                  <a:lnTo>
                    <a:pt x="1048021" y="296344"/>
                  </a:lnTo>
                  <a:lnTo>
                    <a:pt x="1053625" y="299326"/>
                  </a:lnTo>
                  <a:lnTo>
                    <a:pt x="1059230" y="302326"/>
                  </a:lnTo>
                  <a:lnTo>
                    <a:pt x="1064834" y="305342"/>
                  </a:lnTo>
                  <a:lnTo>
                    <a:pt x="1070439" y="308371"/>
                  </a:lnTo>
                  <a:lnTo>
                    <a:pt x="1076043" y="311410"/>
                  </a:lnTo>
                  <a:lnTo>
                    <a:pt x="1081647" y="314457"/>
                  </a:lnTo>
                  <a:lnTo>
                    <a:pt x="1087252" y="317508"/>
                  </a:lnTo>
                  <a:lnTo>
                    <a:pt x="1092856" y="320561"/>
                  </a:lnTo>
                  <a:lnTo>
                    <a:pt x="1098461" y="323613"/>
                  </a:lnTo>
                  <a:lnTo>
                    <a:pt x="1104065" y="326663"/>
                  </a:lnTo>
                  <a:lnTo>
                    <a:pt x="1109669" y="329706"/>
                  </a:lnTo>
                  <a:lnTo>
                    <a:pt x="1115274" y="332740"/>
                  </a:lnTo>
                  <a:lnTo>
                    <a:pt x="1120878" y="335764"/>
                  </a:lnTo>
                  <a:lnTo>
                    <a:pt x="1126482" y="338774"/>
                  </a:lnTo>
                  <a:lnTo>
                    <a:pt x="1132087" y="341769"/>
                  </a:lnTo>
                  <a:lnTo>
                    <a:pt x="1137691" y="344745"/>
                  </a:lnTo>
                  <a:lnTo>
                    <a:pt x="1143296" y="347700"/>
                  </a:lnTo>
                  <a:lnTo>
                    <a:pt x="1148900" y="350633"/>
                  </a:lnTo>
                  <a:lnTo>
                    <a:pt x="1154504" y="353541"/>
                  </a:lnTo>
                  <a:lnTo>
                    <a:pt x="1160109" y="356422"/>
                  </a:lnTo>
                  <a:lnTo>
                    <a:pt x="1165713" y="359273"/>
                  </a:lnTo>
                  <a:lnTo>
                    <a:pt x="1171318" y="362093"/>
                  </a:lnTo>
                  <a:lnTo>
                    <a:pt x="1176922" y="364880"/>
                  </a:lnTo>
                  <a:lnTo>
                    <a:pt x="1182526" y="367631"/>
                  </a:lnTo>
                  <a:lnTo>
                    <a:pt x="1188131" y="370345"/>
                  </a:lnTo>
                  <a:lnTo>
                    <a:pt x="1193735" y="373020"/>
                  </a:lnTo>
                  <a:lnTo>
                    <a:pt x="1199340" y="375653"/>
                  </a:lnTo>
                  <a:lnTo>
                    <a:pt x="1204944" y="378244"/>
                  </a:lnTo>
                  <a:lnTo>
                    <a:pt x="1210548" y="380790"/>
                  </a:lnTo>
                  <a:lnTo>
                    <a:pt x="1216153" y="383289"/>
                  </a:lnTo>
                  <a:lnTo>
                    <a:pt x="1221757" y="385742"/>
                  </a:lnTo>
                  <a:lnTo>
                    <a:pt x="1227362" y="388146"/>
                  </a:lnTo>
                  <a:lnTo>
                    <a:pt x="1232966" y="390501"/>
                  </a:lnTo>
                  <a:lnTo>
                    <a:pt x="1238570" y="392806"/>
                  </a:lnTo>
                  <a:lnTo>
                    <a:pt x="1244175" y="395058"/>
                  </a:lnTo>
                  <a:lnTo>
                    <a:pt x="1249779" y="397257"/>
                  </a:lnTo>
                  <a:lnTo>
                    <a:pt x="1255384" y="399400"/>
                  </a:lnTo>
                  <a:lnTo>
                    <a:pt x="1260988" y="401485"/>
                  </a:lnTo>
                  <a:lnTo>
                    <a:pt x="1266592" y="403510"/>
                  </a:lnTo>
                  <a:lnTo>
                    <a:pt x="1272197" y="405473"/>
                  </a:lnTo>
                  <a:lnTo>
                    <a:pt x="1277801" y="407371"/>
                  </a:lnTo>
                  <a:lnTo>
                    <a:pt x="1283406" y="409199"/>
                  </a:lnTo>
                  <a:lnTo>
                    <a:pt x="1289010" y="410955"/>
                  </a:lnTo>
                  <a:lnTo>
                    <a:pt x="1294614" y="412635"/>
                  </a:lnTo>
                  <a:lnTo>
                    <a:pt x="1300219" y="414232"/>
                  </a:lnTo>
                  <a:lnTo>
                    <a:pt x="1305823" y="415743"/>
                  </a:lnTo>
                  <a:lnTo>
                    <a:pt x="1311427" y="417161"/>
                  </a:lnTo>
                  <a:lnTo>
                    <a:pt x="1317032" y="418480"/>
                  </a:lnTo>
                  <a:lnTo>
                    <a:pt x="1322636" y="419692"/>
                  </a:lnTo>
                  <a:lnTo>
                    <a:pt x="1328241" y="420789"/>
                  </a:lnTo>
                  <a:lnTo>
                    <a:pt x="1333845" y="421763"/>
                  </a:lnTo>
                  <a:lnTo>
                    <a:pt x="1339449" y="422605"/>
                  </a:lnTo>
                  <a:lnTo>
                    <a:pt x="1345054" y="423302"/>
                  </a:lnTo>
                  <a:lnTo>
                    <a:pt x="1350658" y="423845"/>
                  </a:lnTo>
                  <a:lnTo>
                    <a:pt x="1356263" y="424220"/>
                  </a:lnTo>
                  <a:lnTo>
                    <a:pt x="1361867" y="424415"/>
                  </a:lnTo>
                  <a:lnTo>
                    <a:pt x="1367471" y="424415"/>
                  </a:lnTo>
                  <a:lnTo>
                    <a:pt x="1373076" y="424206"/>
                  </a:lnTo>
                  <a:lnTo>
                    <a:pt x="1378680" y="423770"/>
                  </a:lnTo>
                  <a:lnTo>
                    <a:pt x="1384285" y="423092"/>
                  </a:lnTo>
                  <a:lnTo>
                    <a:pt x="1389889" y="422153"/>
                  </a:lnTo>
                  <a:lnTo>
                    <a:pt x="1395493" y="420936"/>
                  </a:lnTo>
                  <a:lnTo>
                    <a:pt x="1401098" y="419421"/>
                  </a:lnTo>
                  <a:lnTo>
                    <a:pt x="1406702" y="417590"/>
                  </a:lnTo>
                  <a:lnTo>
                    <a:pt x="1412307" y="415423"/>
                  </a:lnTo>
                  <a:lnTo>
                    <a:pt x="1417911" y="412901"/>
                  </a:lnTo>
                  <a:lnTo>
                    <a:pt x="1423515" y="410006"/>
                  </a:lnTo>
                  <a:lnTo>
                    <a:pt x="1429120" y="406719"/>
                  </a:lnTo>
                  <a:lnTo>
                    <a:pt x="1434724" y="403023"/>
                  </a:lnTo>
                  <a:lnTo>
                    <a:pt x="1440329" y="398903"/>
                  </a:lnTo>
                  <a:lnTo>
                    <a:pt x="1445933" y="394346"/>
                  </a:lnTo>
                  <a:lnTo>
                    <a:pt x="1451537" y="389338"/>
                  </a:lnTo>
                  <a:lnTo>
                    <a:pt x="1457142" y="383873"/>
                  </a:lnTo>
                  <a:lnTo>
                    <a:pt x="1462746" y="377944"/>
                  </a:lnTo>
                  <a:lnTo>
                    <a:pt x="1468350" y="371549"/>
                  </a:lnTo>
                  <a:lnTo>
                    <a:pt x="1473955" y="364690"/>
                  </a:lnTo>
                  <a:lnTo>
                    <a:pt x="1479559" y="357374"/>
                  </a:lnTo>
                  <a:lnTo>
                    <a:pt x="1485164" y="349610"/>
                  </a:lnTo>
                  <a:lnTo>
                    <a:pt x="1490768" y="341415"/>
                  </a:lnTo>
                  <a:lnTo>
                    <a:pt x="1496372" y="332808"/>
                  </a:lnTo>
                  <a:lnTo>
                    <a:pt x="1501977" y="323813"/>
                  </a:lnTo>
                  <a:lnTo>
                    <a:pt x="1507581" y="314461"/>
                  </a:lnTo>
                  <a:lnTo>
                    <a:pt x="1513186" y="304785"/>
                  </a:lnTo>
                  <a:lnTo>
                    <a:pt x="1518790" y="294822"/>
                  </a:lnTo>
                  <a:lnTo>
                    <a:pt x="1524394" y="284614"/>
                  </a:lnTo>
                  <a:lnTo>
                    <a:pt x="1529999" y="274203"/>
                  </a:lnTo>
                  <a:lnTo>
                    <a:pt x="1535603" y="263635"/>
                  </a:lnTo>
                  <a:lnTo>
                    <a:pt x="1541208" y="252959"/>
                  </a:lnTo>
                  <a:lnTo>
                    <a:pt x="1546812" y="242221"/>
                  </a:lnTo>
                  <a:lnTo>
                    <a:pt x="1552416" y="231468"/>
                  </a:lnTo>
                  <a:lnTo>
                    <a:pt x="1558021" y="220749"/>
                  </a:lnTo>
                  <a:lnTo>
                    <a:pt x="1563625" y="210108"/>
                  </a:lnTo>
                  <a:lnTo>
                    <a:pt x="1569230" y="199588"/>
                  </a:lnTo>
                  <a:lnTo>
                    <a:pt x="1574834" y="189229"/>
                  </a:lnTo>
                  <a:lnTo>
                    <a:pt x="1580438" y="179068"/>
                  </a:lnTo>
                  <a:lnTo>
                    <a:pt x="1586043" y="169139"/>
                  </a:lnTo>
                  <a:lnTo>
                    <a:pt x="1591647" y="159471"/>
                  </a:lnTo>
                  <a:lnTo>
                    <a:pt x="1597252" y="150089"/>
                  </a:lnTo>
                  <a:lnTo>
                    <a:pt x="1602856" y="141016"/>
                  </a:lnTo>
                  <a:lnTo>
                    <a:pt x="1608460" y="132269"/>
                  </a:lnTo>
                  <a:lnTo>
                    <a:pt x="1614065" y="123861"/>
                  </a:lnTo>
                  <a:lnTo>
                    <a:pt x="1619669" y="115803"/>
                  </a:lnTo>
                  <a:lnTo>
                    <a:pt x="1625273" y="108100"/>
                  </a:lnTo>
                  <a:lnTo>
                    <a:pt x="1630878" y="100757"/>
                  </a:lnTo>
                  <a:lnTo>
                    <a:pt x="1636482" y="93773"/>
                  </a:lnTo>
                  <a:lnTo>
                    <a:pt x="1642087" y="87149"/>
                  </a:lnTo>
                  <a:lnTo>
                    <a:pt x="1647691" y="80882"/>
                  </a:lnTo>
                  <a:lnTo>
                    <a:pt x="1653295" y="74966"/>
                  </a:lnTo>
                  <a:lnTo>
                    <a:pt x="1658900" y="69395"/>
                  </a:lnTo>
                  <a:lnTo>
                    <a:pt x="1664504" y="64158"/>
                  </a:lnTo>
                  <a:lnTo>
                    <a:pt x="1670109" y="59246"/>
                  </a:lnTo>
                  <a:lnTo>
                    <a:pt x="1675713" y="54647"/>
                  </a:lnTo>
                  <a:lnTo>
                    <a:pt x="1681317" y="50348"/>
                  </a:lnTo>
                  <a:lnTo>
                    <a:pt x="1686922" y="46336"/>
                  </a:lnTo>
                  <a:lnTo>
                    <a:pt x="1692526" y="42597"/>
                  </a:lnTo>
                  <a:lnTo>
                    <a:pt x="1698131" y="39118"/>
                  </a:lnTo>
                  <a:lnTo>
                    <a:pt x="1703735" y="35884"/>
                  </a:lnTo>
                  <a:lnTo>
                    <a:pt x="1709339" y="32882"/>
                  </a:lnTo>
                  <a:lnTo>
                    <a:pt x="1714944" y="30099"/>
                  </a:lnTo>
                  <a:lnTo>
                    <a:pt x="1720548" y="27520"/>
                  </a:lnTo>
                  <a:lnTo>
                    <a:pt x="1726153" y="25133"/>
                  </a:lnTo>
                  <a:lnTo>
                    <a:pt x="1731757" y="22926"/>
                  </a:lnTo>
                  <a:lnTo>
                    <a:pt x="1737361" y="20887"/>
                  </a:lnTo>
                  <a:lnTo>
                    <a:pt x="1742966" y="19004"/>
                  </a:lnTo>
                  <a:lnTo>
                    <a:pt x="1748570" y="17267"/>
                  </a:lnTo>
                  <a:lnTo>
                    <a:pt x="1754175" y="15665"/>
                  </a:lnTo>
                  <a:lnTo>
                    <a:pt x="1759779" y="14189"/>
                  </a:lnTo>
                  <a:lnTo>
                    <a:pt x="1765383" y="12829"/>
                  </a:lnTo>
                  <a:lnTo>
                    <a:pt x="1770988" y="11576"/>
                  </a:lnTo>
                  <a:lnTo>
                    <a:pt x="1776592" y="10424"/>
                  </a:lnTo>
                  <a:lnTo>
                    <a:pt x="1782196" y="9364"/>
                  </a:lnTo>
                  <a:lnTo>
                    <a:pt x="1787801" y="8389"/>
                  </a:lnTo>
                  <a:lnTo>
                    <a:pt x="1793405" y="7492"/>
                  </a:lnTo>
                  <a:lnTo>
                    <a:pt x="1799010" y="6669"/>
                  </a:lnTo>
                  <a:lnTo>
                    <a:pt x="1804614" y="5912"/>
                  </a:lnTo>
                  <a:lnTo>
                    <a:pt x="1810218" y="5217"/>
                  </a:lnTo>
                  <a:lnTo>
                    <a:pt x="1815823" y="4578"/>
                  </a:lnTo>
                  <a:lnTo>
                    <a:pt x="1821427" y="3992"/>
                  </a:lnTo>
                  <a:lnTo>
                    <a:pt x="1827032" y="3454"/>
                  </a:lnTo>
                  <a:lnTo>
                    <a:pt x="1832636" y="2960"/>
                  </a:lnTo>
                  <a:lnTo>
                    <a:pt x="1838240" y="2507"/>
                  </a:lnTo>
                  <a:lnTo>
                    <a:pt x="1843845" y="2091"/>
                  </a:lnTo>
                  <a:lnTo>
                    <a:pt x="1849449" y="1710"/>
                  </a:lnTo>
                  <a:lnTo>
                    <a:pt x="1855054" y="1360"/>
                  </a:lnTo>
                  <a:lnTo>
                    <a:pt x="1860658" y="1039"/>
                  </a:lnTo>
                  <a:lnTo>
                    <a:pt x="1866262" y="744"/>
                  </a:lnTo>
                  <a:lnTo>
                    <a:pt x="1871867" y="474"/>
                  </a:lnTo>
                  <a:lnTo>
                    <a:pt x="1877471" y="227"/>
                  </a:lnTo>
                  <a:lnTo>
                    <a:pt x="1883076" y="0"/>
                  </a:lnTo>
                  <a:lnTo>
                    <a:pt x="1883076" y="703305"/>
                  </a:lnTo>
                  <a:lnTo>
                    <a:pt x="1877471" y="703226"/>
                  </a:lnTo>
                  <a:lnTo>
                    <a:pt x="1871867" y="703140"/>
                  </a:lnTo>
                  <a:lnTo>
                    <a:pt x="1866262" y="703045"/>
                  </a:lnTo>
                  <a:lnTo>
                    <a:pt x="1860658" y="702940"/>
                  </a:lnTo>
                  <a:lnTo>
                    <a:pt x="1855054" y="702826"/>
                  </a:lnTo>
                  <a:lnTo>
                    <a:pt x="1849449" y="702700"/>
                  </a:lnTo>
                  <a:lnTo>
                    <a:pt x="1843845" y="702562"/>
                  </a:lnTo>
                  <a:lnTo>
                    <a:pt x="1838240" y="702410"/>
                  </a:lnTo>
                  <a:lnTo>
                    <a:pt x="1832636" y="702244"/>
                  </a:lnTo>
                  <a:lnTo>
                    <a:pt x="1827032" y="702061"/>
                  </a:lnTo>
                  <a:lnTo>
                    <a:pt x="1821427" y="701861"/>
                  </a:lnTo>
                  <a:lnTo>
                    <a:pt x="1815823" y="701641"/>
                  </a:lnTo>
                  <a:lnTo>
                    <a:pt x="1810218" y="701401"/>
                  </a:lnTo>
                  <a:lnTo>
                    <a:pt x="1804614" y="701137"/>
                  </a:lnTo>
                  <a:lnTo>
                    <a:pt x="1799010" y="700847"/>
                  </a:lnTo>
                  <a:lnTo>
                    <a:pt x="1793405" y="700530"/>
                  </a:lnTo>
                  <a:lnTo>
                    <a:pt x="1787801" y="700182"/>
                  </a:lnTo>
                  <a:lnTo>
                    <a:pt x="1782196" y="699802"/>
                  </a:lnTo>
                  <a:lnTo>
                    <a:pt x="1776592" y="699385"/>
                  </a:lnTo>
                  <a:lnTo>
                    <a:pt x="1770988" y="698929"/>
                  </a:lnTo>
                  <a:lnTo>
                    <a:pt x="1765383" y="698430"/>
                  </a:lnTo>
                  <a:lnTo>
                    <a:pt x="1759779" y="697885"/>
                  </a:lnTo>
                  <a:lnTo>
                    <a:pt x="1754175" y="697288"/>
                  </a:lnTo>
                  <a:lnTo>
                    <a:pt x="1748570" y="696637"/>
                  </a:lnTo>
                  <a:lnTo>
                    <a:pt x="1742966" y="695926"/>
                  </a:lnTo>
                  <a:lnTo>
                    <a:pt x="1737361" y="695150"/>
                  </a:lnTo>
                  <a:lnTo>
                    <a:pt x="1731757" y="694304"/>
                  </a:lnTo>
                  <a:lnTo>
                    <a:pt x="1726153" y="693382"/>
                  </a:lnTo>
                  <a:lnTo>
                    <a:pt x="1720548" y="692378"/>
                  </a:lnTo>
                  <a:lnTo>
                    <a:pt x="1714944" y="691285"/>
                  </a:lnTo>
                  <a:lnTo>
                    <a:pt x="1709339" y="690098"/>
                  </a:lnTo>
                  <a:lnTo>
                    <a:pt x="1703735" y="688809"/>
                  </a:lnTo>
                  <a:lnTo>
                    <a:pt x="1698131" y="687411"/>
                  </a:lnTo>
                  <a:lnTo>
                    <a:pt x="1692526" y="685897"/>
                  </a:lnTo>
                  <a:lnTo>
                    <a:pt x="1686922" y="684257"/>
                  </a:lnTo>
                  <a:lnTo>
                    <a:pt x="1681317" y="682486"/>
                  </a:lnTo>
                  <a:lnTo>
                    <a:pt x="1675713" y="680575"/>
                  </a:lnTo>
                  <a:lnTo>
                    <a:pt x="1670109" y="678516"/>
                  </a:lnTo>
                  <a:lnTo>
                    <a:pt x="1664504" y="676301"/>
                  </a:lnTo>
                  <a:lnTo>
                    <a:pt x="1658900" y="673923"/>
                  </a:lnTo>
                  <a:lnTo>
                    <a:pt x="1653295" y="671374"/>
                  </a:lnTo>
                  <a:lnTo>
                    <a:pt x="1647691" y="668648"/>
                  </a:lnTo>
                  <a:lnTo>
                    <a:pt x="1642087" y="665739"/>
                  </a:lnTo>
                  <a:lnTo>
                    <a:pt x="1636482" y="662641"/>
                  </a:lnTo>
                  <a:lnTo>
                    <a:pt x="1630878" y="659351"/>
                  </a:lnTo>
                  <a:lnTo>
                    <a:pt x="1625273" y="655864"/>
                  </a:lnTo>
                  <a:lnTo>
                    <a:pt x="1619669" y="652178"/>
                  </a:lnTo>
                  <a:lnTo>
                    <a:pt x="1614065" y="648292"/>
                  </a:lnTo>
                  <a:lnTo>
                    <a:pt x="1608460" y="644204"/>
                  </a:lnTo>
                  <a:lnTo>
                    <a:pt x="1602856" y="639915"/>
                  </a:lnTo>
                  <a:lnTo>
                    <a:pt x="1597252" y="635428"/>
                  </a:lnTo>
                  <a:lnTo>
                    <a:pt x="1591647" y="630748"/>
                  </a:lnTo>
                  <a:lnTo>
                    <a:pt x="1586043" y="625881"/>
                  </a:lnTo>
                  <a:lnTo>
                    <a:pt x="1580438" y="620836"/>
                  </a:lnTo>
                  <a:lnTo>
                    <a:pt x="1574834" y="615622"/>
                  </a:lnTo>
                  <a:lnTo>
                    <a:pt x="1569230" y="610252"/>
                  </a:lnTo>
                  <a:lnTo>
                    <a:pt x="1563625" y="604741"/>
                  </a:lnTo>
                  <a:lnTo>
                    <a:pt x="1558021" y="599105"/>
                  </a:lnTo>
                  <a:lnTo>
                    <a:pt x="1552416" y="593362"/>
                  </a:lnTo>
                  <a:lnTo>
                    <a:pt x="1546812" y="587530"/>
                  </a:lnTo>
                  <a:lnTo>
                    <a:pt x="1541208" y="581631"/>
                  </a:lnTo>
                  <a:lnTo>
                    <a:pt x="1535603" y="575686"/>
                  </a:lnTo>
                  <a:lnTo>
                    <a:pt x="1529999" y="569716"/>
                  </a:lnTo>
                  <a:lnTo>
                    <a:pt x="1524394" y="563745"/>
                  </a:lnTo>
                  <a:lnTo>
                    <a:pt x="1518790" y="557794"/>
                  </a:lnTo>
                  <a:lnTo>
                    <a:pt x="1513186" y="551884"/>
                  </a:lnTo>
                  <a:lnTo>
                    <a:pt x="1507581" y="546036"/>
                  </a:lnTo>
                  <a:lnTo>
                    <a:pt x="1501977" y="540270"/>
                  </a:lnTo>
                  <a:lnTo>
                    <a:pt x="1496372" y="534604"/>
                  </a:lnTo>
                  <a:lnTo>
                    <a:pt x="1490768" y="529053"/>
                  </a:lnTo>
                  <a:lnTo>
                    <a:pt x="1485164" y="523633"/>
                  </a:lnTo>
                  <a:lnTo>
                    <a:pt x="1479559" y="518354"/>
                  </a:lnTo>
                  <a:lnTo>
                    <a:pt x="1473955" y="513229"/>
                  </a:lnTo>
                  <a:lnTo>
                    <a:pt x="1468350" y="508264"/>
                  </a:lnTo>
                  <a:lnTo>
                    <a:pt x="1462746" y="503465"/>
                  </a:lnTo>
                  <a:lnTo>
                    <a:pt x="1457142" y="498837"/>
                  </a:lnTo>
                  <a:lnTo>
                    <a:pt x="1451537" y="494380"/>
                  </a:lnTo>
                  <a:lnTo>
                    <a:pt x="1445933" y="490096"/>
                  </a:lnTo>
                  <a:lnTo>
                    <a:pt x="1440329" y="485982"/>
                  </a:lnTo>
                  <a:lnTo>
                    <a:pt x="1434724" y="482034"/>
                  </a:lnTo>
                  <a:lnTo>
                    <a:pt x="1429120" y="478249"/>
                  </a:lnTo>
                  <a:lnTo>
                    <a:pt x="1423515" y="474621"/>
                  </a:lnTo>
                  <a:lnTo>
                    <a:pt x="1417911" y="471143"/>
                  </a:lnTo>
                  <a:lnTo>
                    <a:pt x="1412307" y="467808"/>
                  </a:lnTo>
                  <a:lnTo>
                    <a:pt x="1406702" y="464608"/>
                  </a:lnTo>
                  <a:lnTo>
                    <a:pt x="1401098" y="461534"/>
                  </a:lnTo>
                  <a:lnTo>
                    <a:pt x="1395493" y="458578"/>
                  </a:lnTo>
                  <a:lnTo>
                    <a:pt x="1389889" y="455730"/>
                  </a:lnTo>
                  <a:lnTo>
                    <a:pt x="1384285" y="452983"/>
                  </a:lnTo>
                  <a:lnTo>
                    <a:pt x="1378680" y="450327"/>
                  </a:lnTo>
                  <a:lnTo>
                    <a:pt x="1373076" y="447753"/>
                  </a:lnTo>
                  <a:lnTo>
                    <a:pt x="1367471" y="445253"/>
                  </a:lnTo>
                  <a:lnTo>
                    <a:pt x="1361867" y="442819"/>
                  </a:lnTo>
                  <a:lnTo>
                    <a:pt x="1356263" y="440443"/>
                  </a:lnTo>
                  <a:lnTo>
                    <a:pt x="1350658" y="438116"/>
                  </a:lnTo>
                  <a:lnTo>
                    <a:pt x="1345054" y="435833"/>
                  </a:lnTo>
                  <a:lnTo>
                    <a:pt x="1339449" y="433585"/>
                  </a:lnTo>
                  <a:lnTo>
                    <a:pt x="1333845" y="431366"/>
                  </a:lnTo>
                  <a:lnTo>
                    <a:pt x="1328241" y="429171"/>
                  </a:lnTo>
                  <a:lnTo>
                    <a:pt x="1322636" y="426993"/>
                  </a:lnTo>
                  <a:lnTo>
                    <a:pt x="1317032" y="424827"/>
                  </a:lnTo>
                  <a:lnTo>
                    <a:pt x="1311427" y="422668"/>
                  </a:lnTo>
                  <a:lnTo>
                    <a:pt x="1305823" y="420511"/>
                  </a:lnTo>
                  <a:lnTo>
                    <a:pt x="1300219" y="418352"/>
                  </a:lnTo>
                  <a:lnTo>
                    <a:pt x="1294614" y="416187"/>
                  </a:lnTo>
                  <a:lnTo>
                    <a:pt x="1289010" y="414012"/>
                  </a:lnTo>
                  <a:lnTo>
                    <a:pt x="1283406" y="411824"/>
                  </a:lnTo>
                  <a:lnTo>
                    <a:pt x="1277801" y="409619"/>
                  </a:lnTo>
                  <a:lnTo>
                    <a:pt x="1272197" y="407396"/>
                  </a:lnTo>
                  <a:lnTo>
                    <a:pt x="1266592" y="405150"/>
                  </a:lnTo>
                  <a:lnTo>
                    <a:pt x="1260988" y="402881"/>
                  </a:lnTo>
                  <a:lnTo>
                    <a:pt x="1255384" y="400585"/>
                  </a:lnTo>
                  <a:lnTo>
                    <a:pt x="1249779" y="398261"/>
                  </a:lnTo>
                  <a:lnTo>
                    <a:pt x="1244175" y="395907"/>
                  </a:lnTo>
                  <a:lnTo>
                    <a:pt x="1238570" y="393522"/>
                  </a:lnTo>
                  <a:lnTo>
                    <a:pt x="1232966" y="391104"/>
                  </a:lnTo>
                  <a:lnTo>
                    <a:pt x="1227362" y="388652"/>
                  </a:lnTo>
                  <a:lnTo>
                    <a:pt x="1221757" y="386165"/>
                  </a:lnTo>
                  <a:lnTo>
                    <a:pt x="1216153" y="383643"/>
                  </a:lnTo>
                  <a:lnTo>
                    <a:pt x="1210548" y="381084"/>
                  </a:lnTo>
                  <a:lnTo>
                    <a:pt x="1204944" y="378489"/>
                  </a:lnTo>
                  <a:lnTo>
                    <a:pt x="1199340" y="375856"/>
                  </a:lnTo>
                  <a:lnTo>
                    <a:pt x="1193735" y="373188"/>
                  </a:lnTo>
                  <a:lnTo>
                    <a:pt x="1188131" y="370483"/>
                  </a:lnTo>
                  <a:lnTo>
                    <a:pt x="1182526" y="367745"/>
                  </a:lnTo>
                  <a:lnTo>
                    <a:pt x="1176922" y="364973"/>
                  </a:lnTo>
                  <a:lnTo>
                    <a:pt x="1171318" y="362169"/>
                  </a:lnTo>
                  <a:lnTo>
                    <a:pt x="1165713" y="359335"/>
                  </a:lnTo>
                  <a:lnTo>
                    <a:pt x="1160109" y="356472"/>
                  </a:lnTo>
                  <a:lnTo>
                    <a:pt x="1154504" y="353582"/>
                  </a:lnTo>
                  <a:lnTo>
                    <a:pt x="1148900" y="350667"/>
                  </a:lnTo>
                  <a:lnTo>
                    <a:pt x="1143296" y="347727"/>
                  </a:lnTo>
                  <a:lnTo>
                    <a:pt x="1137691" y="344767"/>
                  </a:lnTo>
                  <a:lnTo>
                    <a:pt x="1132087" y="341786"/>
                  </a:lnTo>
                  <a:lnTo>
                    <a:pt x="1126482" y="338788"/>
                  </a:lnTo>
                  <a:lnTo>
                    <a:pt x="1120878" y="335775"/>
                  </a:lnTo>
                  <a:lnTo>
                    <a:pt x="1115274" y="332749"/>
                  </a:lnTo>
                  <a:lnTo>
                    <a:pt x="1109669" y="329713"/>
                  </a:lnTo>
                  <a:lnTo>
                    <a:pt x="1104065" y="326668"/>
                  </a:lnTo>
                  <a:lnTo>
                    <a:pt x="1098461" y="323618"/>
                  </a:lnTo>
                  <a:lnTo>
                    <a:pt x="1092856" y="320564"/>
                  </a:lnTo>
                  <a:lnTo>
                    <a:pt x="1087252" y="317510"/>
                  </a:lnTo>
                  <a:lnTo>
                    <a:pt x="1081647" y="314459"/>
                  </a:lnTo>
                  <a:lnTo>
                    <a:pt x="1076043" y="311412"/>
                  </a:lnTo>
                  <a:lnTo>
                    <a:pt x="1070439" y="308372"/>
                  </a:lnTo>
                  <a:lnTo>
                    <a:pt x="1064834" y="305343"/>
                  </a:lnTo>
                  <a:lnTo>
                    <a:pt x="1059230" y="302327"/>
                  </a:lnTo>
                  <a:lnTo>
                    <a:pt x="1053625" y="299326"/>
                  </a:lnTo>
                  <a:lnTo>
                    <a:pt x="1048021" y="296344"/>
                  </a:lnTo>
                  <a:lnTo>
                    <a:pt x="1042417" y="293383"/>
                  </a:lnTo>
                  <a:lnTo>
                    <a:pt x="1036812" y="290446"/>
                  </a:lnTo>
                  <a:lnTo>
                    <a:pt x="1031208" y="287536"/>
                  </a:lnTo>
                  <a:lnTo>
                    <a:pt x="1025603" y="284654"/>
                  </a:lnTo>
                  <a:lnTo>
                    <a:pt x="1019999" y="281805"/>
                  </a:lnTo>
                  <a:lnTo>
                    <a:pt x="1014395" y="278990"/>
                  </a:lnTo>
                  <a:lnTo>
                    <a:pt x="1008790" y="276212"/>
                  </a:lnTo>
                  <a:lnTo>
                    <a:pt x="1003186" y="273474"/>
                  </a:lnTo>
                  <a:lnTo>
                    <a:pt x="997581" y="270777"/>
                  </a:lnTo>
                  <a:lnTo>
                    <a:pt x="991977" y="268125"/>
                  </a:lnTo>
                  <a:lnTo>
                    <a:pt x="986373" y="265519"/>
                  </a:lnTo>
                  <a:lnTo>
                    <a:pt x="980768" y="262961"/>
                  </a:lnTo>
                  <a:lnTo>
                    <a:pt x="975164" y="260454"/>
                  </a:lnTo>
                  <a:lnTo>
                    <a:pt x="969559" y="258000"/>
                  </a:lnTo>
                  <a:lnTo>
                    <a:pt x="963955" y="255600"/>
                  </a:lnTo>
                  <a:lnTo>
                    <a:pt x="958351" y="253256"/>
                  </a:lnTo>
                  <a:lnTo>
                    <a:pt x="952746" y="250970"/>
                  </a:lnTo>
                  <a:lnTo>
                    <a:pt x="947142" y="248743"/>
                  </a:lnTo>
                  <a:lnTo>
                    <a:pt x="941538" y="246578"/>
                  </a:lnTo>
                  <a:lnTo>
                    <a:pt x="935933" y="244474"/>
                  </a:lnTo>
                  <a:lnTo>
                    <a:pt x="930329" y="242433"/>
                  </a:lnTo>
                  <a:lnTo>
                    <a:pt x="924724" y="240457"/>
                  </a:lnTo>
                  <a:lnTo>
                    <a:pt x="919120" y="238546"/>
                  </a:lnTo>
                  <a:lnTo>
                    <a:pt x="913516" y="236701"/>
                  </a:lnTo>
                  <a:lnTo>
                    <a:pt x="907911" y="234923"/>
                  </a:lnTo>
                  <a:lnTo>
                    <a:pt x="902307" y="233213"/>
                  </a:lnTo>
                  <a:lnTo>
                    <a:pt x="896702" y="231570"/>
                  </a:lnTo>
                  <a:lnTo>
                    <a:pt x="891098" y="229996"/>
                  </a:lnTo>
                  <a:lnTo>
                    <a:pt x="885494" y="228490"/>
                  </a:lnTo>
                  <a:lnTo>
                    <a:pt x="879889" y="227053"/>
                  </a:lnTo>
                  <a:lnTo>
                    <a:pt x="874285" y="225684"/>
                  </a:lnTo>
                  <a:lnTo>
                    <a:pt x="868680" y="224384"/>
                  </a:lnTo>
                  <a:lnTo>
                    <a:pt x="863076" y="223153"/>
                  </a:lnTo>
                  <a:lnTo>
                    <a:pt x="857472" y="221990"/>
                  </a:lnTo>
                  <a:lnTo>
                    <a:pt x="851867" y="220894"/>
                  </a:lnTo>
                  <a:lnTo>
                    <a:pt x="846263" y="219866"/>
                  </a:lnTo>
                  <a:lnTo>
                    <a:pt x="840658" y="218906"/>
                  </a:lnTo>
                  <a:lnTo>
                    <a:pt x="835054" y="218011"/>
                  </a:lnTo>
                  <a:lnTo>
                    <a:pt x="829450" y="217183"/>
                  </a:lnTo>
                  <a:lnTo>
                    <a:pt x="823845" y="216419"/>
                  </a:lnTo>
                  <a:lnTo>
                    <a:pt x="818241" y="215720"/>
                  </a:lnTo>
                  <a:lnTo>
                    <a:pt x="812636" y="215084"/>
                  </a:lnTo>
                  <a:lnTo>
                    <a:pt x="807032" y="214510"/>
                  </a:lnTo>
                  <a:lnTo>
                    <a:pt x="801428" y="213999"/>
                  </a:lnTo>
                  <a:lnTo>
                    <a:pt x="795823" y="213548"/>
                  </a:lnTo>
                  <a:lnTo>
                    <a:pt x="790219" y="213156"/>
                  </a:lnTo>
                  <a:lnTo>
                    <a:pt x="784615" y="212824"/>
                  </a:lnTo>
                  <a:lnTo>
                    <a:pt x="779010" y="212549"/>
                  </a:lnTo>
                  <a:lnTo>
                    <a:pt x="773406" y="212331"/>
                  </a:lnTo>
                  <a:lnTo>
                    <a:pt x="767801" y="212168"/>
                  </a:lnTo>
                  <a:lnTo>
                    <a:pt x="762197" y="212059"/>
                  </a:lnTo>
                  <a:lnTo>
                    <a:pt x="756593" y="212004"/>
                  </a:lnTo>
                  <a:lnTo>
                    <a:pt x="750988" y="212001"/>
                  </a:lnTo>
                  <a:lnTo>
                    <a:pt x="745384" y="212049"/>
                  </a:lnTo>
                  <a:lnTo>
                    <a:pt x="739779" y="212147"/>
                  </a:lnTo>
                  <a:lnTo>
                    <a:pt x="734175" y="212294"/>
                  </a:lnTo>
                  <a:lnTo>
                    <a:pt x="728571" y="212489"/>
                  </a:lnTo>
                  <a:lnTo>
                    <a:pt x="722966" y="212730"/>
                  </a:lnTo>
                  <a:lnTo>
                    <a:pt x="717362" y="213017"/>
                  </a:lnTo>
                  <a:lnTo>
                    <a:pt x="711757" y="213349"/>
                  </a:lnTo>
                  <a:lnTo>
                    <a:pt x="706153" y="213723"/>
                  </a:lnTo>
                  <a:lnTo>
                    <a:pt x="700549" y="214141"/>
                  </a:lnTo>
                  <a:lnTo>
                    <a:pt x="694944" y="214600"/>
                  </a:lnTo>
                  <a:lnTo>
                    <a:pt x="689340" y="215099"/>
                  </a:lnTo>
                  <a:lnTo>
                    <a:pt x="683735" y="215639"/>
                  </a:lnTo>
                  <a:lnTo>
                    <a:pt x="678131" y="216216"/>
                  </a:lnTo>
                  <a:lnTo>
                    <a:pt x="672527" y="216832"/>
                  </a:lnTo>
                  <a:lnTo>
                    <a:pt x="666922" y="217484"/>
                  </a:lnTo>
                  <a:lnTo>
                    <a:pt x="661318" y="218173"/>
                  </a:lnTo>
                  <a:lnTo>
                    <a:pt x="655713" y="218897"/>
                  </a:lnTo>
                  <a:lnTo>
                    <a:pt x="650109" y="219655"/>
                  </a:lnTo>
                  <a:lnTo>
                    <a:pt x="644505" y="220448"/>
                  </a:lnTo>
                  <a:lnTo>
                    <a:pt x="638900" y="221273"/>
                  </a:lnTo>
                  <a:lnTo>
                    <a:pt x="633296" y="222131"/>
                  </a:lnTo>
                  <a:lnTo>
                    <a:pt x="627692" y="223021"/>
                  </a:lnTo>
                  <a:lnTo>
                    <a:pt x="622087" y="223942"/>
                  </a:lnTo>
                  <a:lnTo>
                    <a:pt x="616483" y="224894"/>
                  </a:lnTo>
                  <a:lnTo>
                    <a:pt x="610878" y="225875"/>
                  </a:lnTo>
                  <a:lnTo>
                    <a:pt x="605274" y="226887"/>
                  </a:lnTo>
                  <a:lnTo>
                    <a:pt x="599670" y="227928"/>
                  </a:lnTo>
                  <a:lnTo>
                    <a:pt x="594065" y="228997"/>
                  </a:lnTo>
                  <a:lnTo>
                    <a:pt x="588461" y="230095"/>
                  </a:lnTo>
                  <a:lnTo>
                    <a:pt x="582856" y="231222"/>
                  </a:lnTo>
                  <a:lnTo>
                    <a:pt x="577252" y="232376"/>
                  </a:lnTo>
                  <a:lnTo>
                    <a:pt x="571648" y="233557"/>
                  </a:lnTo>
                  <a:lnTo>
                    <a:pt x="566043" y="234766"/>
                  </a:lnTo>
                  <a:lnTo>
                    <a:pt x="560439" y="236001"/>
                  </a:lnTo>
                  <a:lnTo>
                    <a:pt x="554834" y="237264"/>
                  </a:lnTo>
                  <a:lnTo>
                    <a:pt x="549230" y="238553"/>
                  </a:lnTo>
                  <a:lnTo>
                    <a:pt x="543626" y="239869"/>
                  </a:lnTo>
                  <a:lnTo>
                    <a:pt x="538021" y="241212"/>
                  </a:lnTo>
                  <a:lnTo>
                    <a:pt x="532417" y="242580"/>
                  </a:lnTo>
                  <a:lnTo>
                    <a:pt x="526812" y="243976"/>
                  </a:lnTo>
                  <a:lnTo>
                    <a:pt x="521208" y="245397"/>
                  </a:lnTo>
                  <a:lnTo>
                    <a:pt x="515604" y="246846"/>
                  </a:lnTo>
                  <a:lnTo>
                    <a:pt x="509999" y="248320"/>
                  </a:lnTo>
                  <a:lnTo>
                    <a:pt x="504395" y="249822"/>
                  </a:lnTo>
                  <a:lnTo>
                    <a:pt x="498790" y="251350"/>
                  </a:lnTo>
                  <a:lnTo>
                    <a:pt x="493186" y="252905"/>
                  </a:lnTo>
                  <a:lnTo>
                    <a:pt x="487582" y="254487"/>
                  </a:lnTo>
                  <a:lnTo>
                    <a:pt x="481977" y="256097"/>
                  </a:lnTo>
                  <a:lnTo>
                    <a:pt x="476373" y="257734"/>
                  </a:lnTo>
                  <a:lnTo>
                    <a:pt x="470769" y="259399"/>
                  </a:lnTo>
                  <a:lnTo>
                    <a:pt x="465164" y="261092"/>
                  </a:lnTo>
                  <a:lnTo>
                    <a:pt x="459560" y="262813"/>
                  </a:lnTo>
                  <a:lnTo>
                    <a:pt x="453955" y="264563"/>
                  </a:lnTo>
                  <a:lnTo>
                    <a:pt x="448351" y="266342"/>
                  </a:lnTo>
                  <a:lnTo>
                    <a:pt x="442747" y="268151"/>
                  </a:lnTo>
                  <a:lnTo>
                    <a:pt x="437142" y="269989"/>
                  </a:lnTo>
                  <a:lnTo>
                    <a:pt x="431538" y="271858"/>
                  </a:lnTo>
                  <a:lnTo>
                    <a:pt x="425933" y="273758"/>
                  </a:lnTo>
                  <a:lnTo>
                    <a:pt x="420329" y="275689"/>
                  </a:lnTo>
                  <a:lnTo>
                    <a:pt x="414725" y="277651"/>
                  </a:lnTo>
                  <a:lnTo>
                    <a:pt x="409120" y="279646"/>
                  </a:lnTo>
                  <a:lnTo>
                    <a:pt x="403516" y="281674"/>
                  </a:lnTo>
                  <a:lnTo>
                    <a:pt x="397911" y="283734"/>
                  </a:lnTo>
                  <a:lnTo>
                    <a:pt x="392307" y="285829"/>
                  </a:lnTo>
                  <a:lnTo>
                    <a:pt x="386703" y="287958"/>
                  </a:lnTo>
                  <a:lnTo>
                    <a:pt x="381098" y="290123"/>
                  </a:lnTo>
                  <a:lnTo>
                    <a:pt x="375494" y="292323"/>
                  </a:lnTo>
                  <a:lnTo>
                    <a:pt x="369889" y="294559"/>
                  </a:lnTo>
                  <a:lnTo>
                    <a:pt x="364285" y="296833"/>
                  </a:lnTo>
                  <a:lnTo>
                    <a:pt x="358681" y="299144"/>
                  </a:lnTo>
                  <a:lnTo>
                    <a:pt x="353076" y="301493"/>
                  </a:lnTo>
                  <a:lnTo>
                    <a:pt x="347472" y="303882"/>
                  </a:lnTo>
                  <a:lnTo>
                    <a:pt x="341867" y="306310"/>
                  </a:lnTo>
                  <a:lnTo>
                    <a:pt x="336263" y="308779"/>
                  </a:lnTo>
                  <a:lnTo>
                    <a:pt x="330659" y="311289"/>
                  </a:lnTo>
                  <a:lnTo>
                    <a:pt x="325054" y="313841"/>
                  </a:lnTo>
                  <a:lnTo>
                    <a:pt x="319450" y="316435"/>
                  </a:lnTo>
                  <a:lnTo>
                    <a:pt x="313846" y="319073"/>
                  </a:lnTo>
                  <a:lnTo>
                    <a:pt x="308241" y="321756"/>
                  </a:lnTo>
                  <a:lnTo>
                    <a:pt x="302637" y="324483"/>
                  </a:lnTo>
                  <a:lnTo>
                    <a:pt x="297032" y="327256"/>
                  </a:lnTo>
                  <a:lnTo>
                    <a:pt x="291428" y="330075"/>
                  </a:lnTo>
                  <a:lnTo>
                    <a:pt x="285824" y="332941"/>
                  </a:lnTo>
                  <a:lnTo>
                    <a:pt x="280219" y="335856"/>
                  </a:lnTo>
                  <a:lnTo>
                    <a:pt x="274615" y="338819"/>
                  </a:lnTo>
                  <a:lnTo>
                    <a:pt x="269010" y="341832"/>
                  </a:lnTo>
                  <a:lnTo>
                    <a:pt x="263406" y="344894"/>
                  </a:lnTo>
                  <a:lnTo>
                    <a:pt x="257802" y="348008"/>
                  </a:lnTo>
                  <a:lnTo>
                    <a:pt x="252197" y="351173"/>
                  </a:lnTo>
                  <a:lnTo>
                    <a:pt x="246593" y="354390"/>
                  </a:lnTo>
                  <a:lnTo>
                    <a:pt x="240988" y="357660"/>
                  </a:lnTo>
                  <a:lnTo>
                    <a:pt x="235384" y="360984"/>
                  </a:lnTo>
                  <a:lnTo>
                    <a:pt x="229780" y="364361"/>
                  </a:lnTo>
                  <a:lnTo>
                    <a:pt x="224175" y="367793"/>
                  </a:lnTo>
                  <a:lnTo>
                    <a:pt x="218571" y="371280"/>
                  </a:lnTo>
                  <a:lnTo>
                    <a:pt x="212966" y="374823"/>
                  </a:lnTo>
                  <a:lnTo>
                    <a:pt x="207362" y="378421"/>
                  </a:lnTo>
                  <a:lnTo>
                    <a:pt x="201758" y="382076"/>
                  </a:lnTo>
                  <a:lnTo>
                    <a:pt x="196153" y="385787"/>
                  </a:lnTo>
                  <a:lnTo>
                    <a:pt x="190549" y="389554"/>
                  </a:lnTo>
                  <a:lnTo>
                    <a:pt x="184944" y="393379"/>
                  </a:lnTo>
                  <a:lnTo>
                    <a:pt x="179340" y="397260"/>
                  </a:lnTo>
                  <a:lnTo>
                    <a:pt x="173736" y="401198"/>
                  </a:lnTo>
                  <a:lnTo>
                    <a:pt x="168131" y="405192"/>
                  </a:lnTo>
                  <a:lnTo>
                    <a:pt x="162527" y="409243"/>
                  </a:lnTo>
                  <a:lnTo>
                    <a:pt x="156923" y="413350"/>
                  </a:lnTo>
                  <a:lnTo>
                    <a:pt x="151318" y="417512"/>
                  </a:lnTo>
                  <a:lnTo>
                    <a:pt x="145714" y="421730"/>
                  </a:lnTo>
                  <a:lnTo>
                    <a:pt x="140109" y="426001"/>
                  </a:lnTo>
                  <a:lnTo>
                    <a:pt x="134505" y="430326"/>
                  </a:lnTo>
                  <a:lnTo>
                    <a:pt x="128901" y="434703"/>
                  </a:lnTo>
                  <a:lnTo>
                    <a:pt x="123296" y="439131"/>
                  </a:lnTo>
                  <a:lnTo>
                    <a:pt x="117692" y="443608"/>
                  </a:lnTo>
                  <a:lnTo>
                    <a:pt x="112087" y="448134"/>
                  </a:lnTo>
                  <a:lnTo>
                    <a:pt x="106483" y="452706"/>
                  </a:lnTo>
                  <a:lnTo>
                    <a:pt x="100879" y="457323"/>
                  </a:lnTo>
                  <a:lnTo>
                    <a:pt x="95274" y="461982"/>
                  </a:lnTo>
                  <a:lnTo>
                    <a:pt x="89670" y="466682"/>
                  </a:lnTo>
                  <a:lnTo>
                    <a:pt x="84065" y="471419"/>
                  </a:lnTo>
                  <a:lnTo>
                    <a:pt x="78461" y="476191"/>
                  </a:lnTo>
                  <a:lnTo>
                    <a:pt x="72857" y="480996"/>
                  </a:lnTo>
                  <a:lnTo>
                    <a:pt x="67252" y="485829"/>
                  </a:lnTo>
                  <a:lnTo>
                    <a:pt x="61648" y="490688"/>
                  </a:lnTo>
                  <a:lnTo>
                    <a:pt x="56043" y="495570"/>
                  </a:lnTo>
                  <a:lnTo>
                    <a:pt x="50439" y="500470"/>
                  </a:lnTo>
                  <a:lnTo>
                    <a:pt x="44835" y="505385"/>
                  </a:lnTo>
                  <a:lnTo>
                    <a:pt x="39230" y="510311"/>
                  </a:lnTo>
                  <a:lnTo>
                    <a:pt x="33626" y="515243"/>
                  </a:lnTo>
                  <a:lnTo>
                    <a:pt x="28021" y="520178"/>
                  </a:lnTo>
                  <a:lnTo>
                    <a:pt x="22417" y="525110"/>
                  </a:lnTo>
                  <a:lnTo>
                    <a:pt x="16813" y="530035"/>
                  </a:lnTo>
                  <a:lnTo>
                    <a:pt x="11208" y="534947"/>
                  </a:lnTo>
                  <a:lnTo>
                    <a:pt x="5604" y="539844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644151" y="2086138"/>
              <a:ext cx="1883076" cy="544718"/>
            </a:xfrm>
            <a:custGeom>
              <a:avLst/>
              <a:pathLst>
                <a:path w="1883076" h="544718">
                  <a:moveTo>
                    <a:pt x="0" y="544718"/>
                  </a:moveTo>
                  <a:lnTo>
                    <a:pt x="5604" y="539844"/>
                  </a:lnTo>
                  <a:lnTo>
                    <a:pt x="11208" y="534947"/>
                  </a:lnTo>
                  <a:lnTo>
                    <a:pt x="16813" y="530035"/>
                  </a:lnTo>
                  <a:lnTo>
                    <a:pt x="22417" y="525110"/>
                  </a:lnTo>
                  <a:lnTo>
                    <a:pt x="28021" y="520178"/>
                  </a:lnTo>
                  <a:lnTo>
                    <a:pt x="33626" y="515243"/>
                  </a:lnTo>
                  <a:lnTo>
                    <a:pt x="39230" y="510311"/>
                  </a:lnTo>
                  <a:lnTo>
                    <a:pt x="44835" y="505385"/>
                  </a:lnTo>
                  <a:lnTo>
                    <a:pt x="50439" y="500470"/>
                  </a:lnTo>
                  <a:lnTo>
                    <a:pt x="56043" y="495570"/>
                  </a:lnTo>
                  <a:lnTo>
                    <a:pt x="61648" y="490688"/>
                  </a:lnTo>
                  <a:lnTo>
                    <a:pt x="67252" y="485829"/>
                  </a:lnTo>
                  <a:lnTo>
                    <a:pt x="72857" y="480996"/>
                  </a:lnTo>
                  <a:lnTo>
                    <a:pt x="78461" y="476191"/>
                  </a:lnTo>
                  <a:lnTo>
                    <a:pt x="84065" y="471419"/>
                  </a:lnTo>
                  <a:lnTo>
                    <a:pt x="89670" y="466682"/>
                  </a:lnTo>
                  <a:lnTo>
                    <a:pt x="95274" y="461982"/>
                  </a:lnTo>
                  <a:lnTo>
                    <a:pt x="100879" y="457323"/>
                  </a:lnTo>
                  <a:lnTo>
                    <a:pt x="106483" y="452706"/>
                  </a:lnTo>
                  <a:lnTo>
                    <a:pt x="112087" y="448134"/>
                  </a:lnTo>
                  <a:lnTo>
                    <a:pt x="117692" y="443608"/>
                  </a:lnTo>
                  <a:lnTo>
                    <a:pt x="123296" y="439131"/>
                  </a:lnTo>
                  <a:lnTo>
                    <a:pt x="128901" y="434703"/>
                  </a:lnTo>
                  <a:lnTo>
                    <a:pt x="134505" y="430326"/>
                  </a:lnTo>
                  <a:lnTo>
                    <a:pt x="140109" y="426001"/>
                  </a:lnTo>
                  <a:lnTo>
                    <a:pt x="145714" y="421730"/>
                  </a:lnTo>
                  <a:lnTo>
                    <a:pt x="151318" y="417512"/>
                  </a:lnTo>
                  <a:lnTo>
                    <a:pt x="156923" y="413350"/>
                  </a:lnTo>
                  <a:lnTo>
                    <a:pt x="162527" y="409243"/>
                  </a:lnTo>
                  <a:lnTo>
                    <a:pt x="168131" y="405192"/>
                  </a:lnTo>
                  <a:lnTo>
                    <a:pt x="173736" y="401198"/>
                  </a:lnTo>
                  <a:lnTo>
                    <a:pt x="179340" y="397260"/>
                  </a:lnTo>
                  <a:lnTo>
                    <a:pt x="184944" y="393379"/>
                  </a:lnTo>
                  <a:lnTo>
                    <a:pt x="190549" y="389554"/>
                  </a:lnTo>
                  <a:lnTo>
                    <a:pt x="196153" y="385787"/>
                  </a:lnTo>
                  <a:lnTo>
                    <a:pt x="201758" y="382076"/>
                  </a:lnTo>
                  <a:lnTo>
                    <a:pt x="207362" y="378421"/>
                  </a:lnTo>
                  <a:lnTo>
                    <a:pt x="212966" y="374823"/>
                  </a:lnTo>
                  <a:lnTo>
                    <a:pt x="218571" y="371280"/>
                  </a:lnTo>
                  <a:lnTo>
                    <a:pt x="224175" y="367793"/>
                  </a:lnTo>
                  <a:lnTo>
                    <a:pt x="229780" y="364361"/>
                  </a:lnTo>
                  <a:lnTo>
                    <a:pt x="235384" y="360984"/>
                  </a:lnTo>
                  <a:lnTo>
                    <a:pt x="240988" y="357660"/>
                  </a:lnTo>
                  <a:lnTo>
                    <a:pt x="246593" y="354390"/>
                  </a:lnTo>
                  <a:lnTo>
                    <a:pt x="252197" y="351173"/>
                  </a:lnTo>
                  <a:lnTo>
                    <a:pt x="257802" y="348008"/>
                  </a:lnTo>
                  <a:lnTo>
                    <a:pt x="263406" y="344894"/>
                  </a:lnTo>
                  <a:lnTo>
                    <a:pt x="269010" y="341832"/>
                  </a:lnTo>
                  <a:lnTo>
                    <a:pt x="274615" y="338819"/>
                  </a:lnTo>
                  <a:lnTo>
                    <a:pt x="280219" y="335856"/>
                  </a:lnTo>
                  <a:lnTo>
                    <a:pt x="285824" y="332941"/>
                  </a:lnTo>
                  <a:lnTo>
                    <a:pt x="291428" y="330075"/>
                  </a:lnTo>
                  <a:lnTo>
                    <a:pt x="297032" y="327256"/>
                  </a:lnTo>
                  <a:lnTo>
                    <a:pt x="302637" y="324483"/>
                  </a:lnTo>
                  <a:lnTo>
                    <a:pt x="308241" y="321756"/>
                  </a:lnTo>
                  <a:lnTo>
                    <a:pt x="313846" y="319073"/>
                  </a:lnTo>
                  <a:lnTo>
                    <a:pt x="319450" y="316435"/>
                  </a:lnTo>
                  <a:lnTo>
                    <a:pt x="325054" y="313841"/>
                  </a:lnTo>
                  <a:lnTo>
                    <a:pt x="330659" y="311289"/>
                  </a:lnTo>
                  <a:lnTo>
                    <a:pt x="336263" y="308779"/>
                  </a:lnTo>
                  <a:lnTo>
                    <a:pt x="341867" y="306310"/>
                  </a:lnTo>
                  <a:lnTo>
                    <a:pt x="347472" y="303882"/>
                  </a:lnTo>
                  <a:lnTo>
                    <a:pt x="353076" y="301493"/>
                  </a:lnTo>
                  <a:lnTo>
                    <a:pt x="358681" y="299144"/>
                  </a:lnTo>
                  <a:lnTo>
                    <a:pt x="364285" y="296833"/>
                  </a:lnTo>
                  <a:lnTo>
                    <a:pt x="369889" y="294559"/>
                  </a:lnTo>
                  <a:lnTo>
                    <a:pt x="375494" y="292323"/>
                  </a:lnTo>
                  <a:lnTo>
                    <a:pt x="381098" y="290123"/>
                  </a:lnTo>
                  <a:lnTo>
                    <a:pt x="386703" y="287958"/>
                  </a:lnTo>
                  <a:lnTo>
                    <a:pt x="392307" y="285829"/>
                  </a:lnTo>
                  <a:lnTo>
                    <a:pt x="397911" y="283734"/>
                  </a:lnTo>
                  <a:lnTo>
                    <a:pt x="403516" y="281674"/>
                  </a:lnTo>
                  <a:lnTo>
                    <a:pt x="409120" y="279646"/>
                  </a:lnTo>
                  <a:lnTo>
                    <a:pt x="414725" y="277651"/>
                  </a:lnTo>
                  <a:lnTo>
                    <a:pt x="420329" y="275689"/>
                  </a:lnTo>
                  <a:lnTo>
                    <a:pt x="425933" y="273758"/>
                  </a:lnTo>
                  <a:lnTo>
                    <a:pt x="431538" y="271858"/>
                  </a:lnTo>
                  <a:lnTo>
                    <a:pt x="437142" y="269989"/>
                  </a:lnTo>
                  <a:lnTo>
                    <a:pt x="442747" y="268151"/>
                  </a:lnTo>
                  <a:lnTo>
                    <a:pt x="448351" y="266342"/>
                  </a:lnTo>
                  <a:lnTo>
                    <a:pt x="453955" y="264563"/>
                  </a:lnTo>
                  <a:lnTo>
                    <a:pt x="459560" y="262813"/>
                  </a:lnTo>
                  <a:lnTo>
                    <a:pt x="465164" y="261092"/>
                  </a:lnTo>
                  <a:lnTo>
                    <a:pt x="470769" y="259399"/>
                  </a:lnTo>
                  <a:lnTo>
                    <a:pt x="476373" y="257734"/>
                  </a:lnTo>
                  <a:lnTo>
                    <a:pt x="481977" y="256097"/>
                  </a:lnTo>
                  <a:lnTo>
                    <a:pt x="487582" y="254487"/>
                  </a:lnTo>
                  <a:lnTo>
                    <a:pt x="493186" y="252905"/>
                  </a:lnTo>
                  <a:lnTo>
                    <a:pt x="498790" y="251350"/>
                  </a:lnTo>
                  <a:lnTo>
                    <a:pt x="504395" y="249822"/>
                  </a:lnTo>
                  <a:lnTo>
                    <a:pt x="509999" y="248320"/>
                  </a:lnTo>
                  <a:lnTo>
                    <a:pt x="515604" y="246846"/>
                  </a:lnTo>
                  <a:lnTo>
                    <a:pt x="521208" y="245397"/>
                  </a:lnTo>
                  <a:lnTo>
                    <a:pt x="526812" y="243976"/>
                  </a:lnTo>
                  <a:lnTo>
                    <a:pt x="532417" y="242580"/>
                  </a:lnTo>
                  <a:lnTo>
                    <a:pt x="538021" y="241212"/>
                  </a:lnTo>
                  <a:lnTo>
                    <a:pt x="543626" y="239869"/>
                  </a:lnTo>
                  <a:lnTo>
                    <a:pt x="549230" y="238553"/>
                  </a:lnTo>
                  <a:lnTo>
                    <a:pt x="554834" y="237264"/>
                  </a:lnTo>
                  <a:lnTo>
                    <a:pt x="560439" y="236001"/>
                  </a:lnTo>
                  <a:lnTo>
                    <a:pt x="566043" y="234766"/>
                  </a:lnTo>
                  <a:lnTo>
                    <a:pt x="571648" y="233557"/>
                  </a:lnTo>
                  <a:lnTo>
                    <a:pt x="577252" y="232376"/>
                  </a:lnTo>
                  <a:lnTo>
                    <a:pt x="582856" y="231222"/>
                  </a:lnTo>
                  <a:lnTo>
                    <a:pt x="588461" y="230095"/>
                  </a:lnTo>
                  <a:lnTo>
                    <a:pt x="594065" y="228997"/>
                  </a:lnTo>
                  <a:lnTo>
                    <a:pt x="599670" y="227928"/>
                  </a:lnTo>
                  <a:lnTo>
                    <a:pt x="605274" y="226887"/>
                  </a:lnTo>
                  <a:lnTo>
                    <a:pt x="610878" y="225875"/>
                  </a:lnTo>
                  <a:lnTo>
                    <a:pt x="616483" y="224894"/>
                  </a:lnTo>
                  <a:lnTo>
                    <a:pt x="622087" y="223942"/>
                  </a:lnTo>
                  <a:lnTo>
                    <a:pt x="627692" y="223021"/>
                  </a:lnTo>
                  <a:lnTo>
                    <a:pt x="633296" y="222131"/>
                  </a:lnTo>
                  <a:lnTo>
                    <a:pt x="638900" y="221273"/>
                  </a:lnTo>
                  <a:lnTo>
                    <a:pt x="644505" y="220448"/>
                  </a:lnTo>
                  <a:lnTo>
                    <a:pt x="650109" y="219655"/>
                  </a:lnTo>
                  <a:lnTo>
                    <a:pt x="655713" y="218897"/>
                  </a:lnTo>
                  <a:lnTo>
                    <a:pt x="661318" y="218173"/>
                  </a:lnTo>
                  <a:lnTo>
                    <a:pt x="666922" y="217484"/>
                  </a:lnTo>
                  <a:lnTo>
                    <a:pt x="672527" y="216832"/>
                  </a:lnTo>
                  <a:lnTo>
                    <a:pt x="678131" y="216216"/>
                  </a:lnTo>
                  <a:lnTo>
                    <a:pt x="683735" y="215639"/>
                  </a:lnTo>
                  <a:lnTo>
                    <a:pt x="689340" y="215099"/>
                  </a:lnTo>
                  <a:lnTo>
                    <a:pt x="694944" y="214600"/>
                  </a:lnTo>
                  <a:lnTo>
                    <a:pt x="700549" y="214141"/>
                  </a:lnTo>
                  <a:lnTo>
                    <a:pt x="706153" y="213723"/>
                  </a:lnTo>
                  <a:lnTo>
                    <a:pt x="711757" y="213349"/>
                  </a:lnTo>
                  <a:lnTo>
                    <a:pt x="717362" y="213017"/>
                  </a:lnTo>
                  <a:lnTo>
                    <a:pt x="722966" y="212730"/>
                  </a:lnTo>
                  <a:lnTo>
                    <a:pt x="728571" y="212489"/>
                  </a:lnTo>
                  <a:lnTo>
                    <a:pt x="734175" y="212294"/>
                  </a:lnTo>
                  <a:lnTo>
                    <a:pt x="739779" y="212147"/>
                  </a:lnTo>
                  <a:lnTo>
                    <a:pt x="745384" y="212049"/>
                  </a:lnTo>
                  <a:lnTo>
                    <a:pt x="750988" y="212001"/>
                  </a:lnTo>
                  <a:lnTo>
                    <a:pt x="756593" y="212004"/>
                  </a:lnTo>
                  <a:lnTo>
                    <a:pt x="762197" y="212059"/>
                  </a:lnTo>
                  <a:lnTo>
                    <a:pt x="767801" y="212168"/>
                  </a:lnTo>
                  <a:lnTo>
                    <a:pt x="773406" y="212331"/>
                  </a:lnTo>
                  <a:lnTo>
                    <a:pt x="779010" y="212549"/>
                  </a:lnTo>
                  <a:lnTo>
                    <a:pt x="784615" y="212824"/>
                  </a:lnTo>
                  <a:lnTo>
                    <a:pt x="790219" y="213156"/>
                  </a:lnTo>
                  <a:lnTo>
                    <a:pt x="795823" y="213548"/>
                  </a:lnTo>
                  <a:lnTo>
                    <a:pt x="801428" y="213999"/>
                  </a:lnTo>
                  <a:lnTo>
                    <a:pt x="807032" y="214510"/>
                  </a:lnTo>
                  <a:lnTo>
                    <a:pt x="812636" y="215084"/>
                  </a:lnTo>
                  <a:lnTo>
                    <a:pt x="818241" y="215720"/>
                  </a:lnTo>
                  <a:lnTo>
                    <a:pt x="823845" y="216419"/>
                  </a:lnTo>
                  <a:lnTo>
                    <a:pt x="829450" y="217183"/>
                  </a:lnTo>
                  <a:lnTo>
                    <a:pt x="835054" y="218011"/>
                  </a:lnTo>
                  <a:lnTo>
                    <a:pt x="840658" y="218906"/>
                  </a:lnTo>
                  <a:lnTo>
                    <a:pt x="846263" y="219866"/>
                  </a:lnTo>
                  <a:lnTo>
                    <a:pt x="851867" y="220894"/>
                  </a:lnTo>
                  <a:lnTo>
                    <a:pt x="857472" y="221990"/>
                  </a:lnTo>
                  <a:lnTo>
                    <a:pt x="863076" y="223153"/>
                  </a:lnTo>
                  <a:lnTo>
                    <a:pt x="868680" y="224384"/>
                  </a:lnTo>
                  <a:lnTo>
                    <a:pt x="874285" y="225684"/>
                  </a:lnTo>
                  <a:lnTo>
                    <a:pt x="879889" y="227053"/>
                  </a:lnTo>
                  <a:lnTo>
                    <a:pt x="885494" y="228490"/>
                  </a:lnTo>
                  <a:lnTo>
                    <a:pt x="891098" y="229996"/>
                  </a:lnTo>
                  <a:lnTo>
                    <a:pt x="896702" y="231570"/>
                  </a:lnTo>
                  <a:lnTo>
                    <a:pt x="902307" y="233213"/>
                  </a:lnTo>
                  <a:lnTo>
                    <a:pt x="907911" y="234923"/>
                  </a:lnTo>
                  <a:lnTo>
                    <a:pt x="913516" y="236701"/>
                  </a:lnTo>
                  <a:lnTo>
                    <a:pt x="919120" y="238546"/>
                  </a:lnTo>
                  <a:lnTo>
                    <a:pt x="924724" y="240457"/>
                  </a:lnTo>
                  <a:lnTo>
                    <a:pt x="930329" y="242433"/>
                  </a:lnTo>
                  <a:lnTo>
                    <a:pt x="935933" y="244474"/>
                  </a:lnTo>
                  <a:lnTo>
                    <a:pt x="941538" y="246578"/>
                  </a:lnTo>
                  <a:lnTo>
                    <a:pt x="947142" y="248743"/>
                  </a:lnTo>
                  <a:lnTo>
                    <a:pt x="952746" y="250970"/>
                  </a:lnTo>
                  <a:lnTo>
                    <a:pt x="958351" y="253256"/>
                  </a:lnTo>
                  <a:lnTo>
                    <a:pt x="963955" y="255600"/>
                  </a:lnTo>
                  <a:lnTo>
                    <a:pt x="969559" y="258000"/>
                  </a:lnTo>
                  <a:lnTo>
                    <a:pt x="975164" y="260454"/>
                  </a:lnTo>
                  <a:lnTo>
                    <a:pt x="980768" y="262961"/>
                  </a:lnTo>
                  <a:lnTo>
                    <a:pt x="986373" y="265519"/>
                  </a:lnTo>
                  <a:lnTo>
                    <a:pt x="991977" y="268125"/>
                  </a:lnTo>
                  <a:lnTo>
                    <a:pt x="997581" y="270777"/>
                  </a:lnTo>
                  <a:lnTo>
                    <a:pt x="1003186" y="273474"/>
                  </a:lnTo>
                  <a:lnTo>
                    <a:pt x="1008790" y="276212"/>
                  </a:lnTo>
                  <a:lnTo>
                    <a:pt x="1014395" y="278990"/>
                  </a:lnTo>
                  <a:lnTo>
                    <a:pt x="1019999" y="281805"/>
                  </a:lnTo>
                  <a:lnTo>
                    <a:pt x="1025603" y="284654"/>
                  </a:lnTo>
                  <a:lnTo>
                    <a:pt x="1031208" y="287535"/>
                  </a:lnTo>
                  <a:lnTo>
                    <a:pt x="1036812" y="290446"/>
                  </a:lnTo>
                  <a:lnTo>
                    <a:pt x="1042417" y="293383"/>
                  </a:lnTo>
                  <a:lnTo>
                    <a:pt x="1048021" y="296344"/>
                  </a:lnTo>
                  <a:lnTo>
                    <a:pt x="1053625" y="299326"/>
                  </a:lnTo>
                  <a:lnTo>
                    <a:pt x="1059230" y="302326"/>
                  </a:lnTo>
                  <a:lnTo>
                    <a:pt x="1064834" y="305342"/>
                  </a:lnTo>
                  <a:lnTo>
                    <a:pt x="1070439" y="308371"/>
                  </a:lnTo>
                  <a:lnTo>
                    <a:pt x="1076043" y="311410"/>
                  </a:lnTo>
                  <a:lnTo>
                    <a:pt x="1081647" y="314457"/>
                  </a:lnTo>
                  <a:lnTo>
                    <a:pt x="1087252" y="317508"/>
                  </a:lnTo>
                  <a:lnTo>
                    <a:pt x="1092856" y="320561"/>
                  </a:lnTo>
                  <a:lnTo>
                    <a:pt x="1098461" y="323613"/>
                  </a:lnTo>
                  <a:lnTo>
                    <a:pt x="1104065" y="326663"/>
                  </a:lnTo>
                  <a:lnTo>
                    <a:pt x="1109669" y="329706"/>
                  </a:lnTo>
                  <a:lnTo>
                    <a:pt x="1115274" y="332740"/>
                  </a:lnTo>
                  <a:lnTo>
                    <a:pt x="1120878" y="335764"/>
                  </a:lnTo>
                  <a:lnTo>
                    <a:pt x="1126482" y="338774"/>
                  </a:lnTo>
                  <a:lnTo>
                    <a:pt x="1132087" y="341769"/>
                  </a:lnTo>
                  <a:lnTo>
                    <a:pt x="1137691" y="344745"/>
                  </a:lnTo>
                  <a:lnTo>
                    <a:pt x="1143296" y="347700"/>
                  </a:lnTo>
                  <a:lnTo>
                    <a:pt x="1148900" y="350633"/>
                  </a:lnTo>
                  <a:lnTo>
                    <a:pt x="1154504" y="353541"/>
                  </a:lnTo>
                  <a:lnTo>
                    <a:pt x="1160109" y="356422"/>
                  </a:lnTo>
                  <a:lnTo>
                    <a:pt x="1165713" y="359273"/>
                  </a:lnTo>
                  <a:lnTo>
                    <a:pt x="1171318" y="362093"/>
                  </a:lnTo>
                  <a:lnTo>
                    <a:pt x="1176922" y="364880"/>
                  </a:lnTo>
                  <a:lnTo>
                    <a:pt x="1182526" y="367631"/>
                  </a:lnTo>
                  <a:lnTo>
                    <a:pt x="1188131" y="370345"/>
                  </a:lnTo>
                  <a:lnTo>
                    <a:pt x="1193735" y="373020"/>
                  </a:lnTo>
                  <a:lnTo>
                    <a:pt x="1199340" y="375653"/>
                  </a:lnTo>
                  <a:lnTo>
                    <a:pt x="1204944" y="378244"/>
                  </a:lnTo>
                  <a:lnTo>
                    <a:pt x="1210548" y="380790"/>
                  </a:lnTo>
                  <a:lnTo>
                    <a:pt x="1216153" y="383289"/>
                  </a:lnTo>
                  <a:lnTo>
                    <a:pt x="1221757" y="385742"/>
                  </a:lnTo>
                  <a:lnTo>
                    <a:pt x="1227362" y="388146"/>
                  </a:lnTo>
                  <a:lnTo>
                    <a:pt x="1232966" y="390501"/>
                  </a:lnTo>
                  <a:lnTo>
                    <a:pt x="1238570" y="392806"/>
                  </a:lnTo>
                  <a:lnTo>
                    <a:pt x="1244175" y="395058"/>
                  </a:lnTo>
                  <a:lnTo>
                    <a:pt x="1249779" y="397257"/>
                  </a:lnTo>
                  <a:lnTo>
                    <a:pt x="1255384" y="399400"/>
                  </a:lnTo>
                  <a:lnTo>
                    <a:pt x="1260988" y="401485"/>
                  </a:lnTo>
                  <a:lnTo>
                    <a:pt x="1266592" y="403510"/>
                  </a:lnTo>
                  <a:lnTo>
                    <a:pt x="1272197" y="405473"/>
                  </a:lnTo>
                  <a:lnTo>
                    <a:pt x="1277801" y="407371"/>
                  </a:lnTo>
                  <a:lnTo>
                    <a:pt x="1283406" y="409199"/>
                  </a:lnTo>
                  <a:lnTo>
                    <a:pt x="1289010" y="410955"/>
                  </a:lnTo>
                  <a:lnTo>
                    <a:pt x="1294614" y="412635"/>
                  </a:lnTo>
                  <a:lnTo>
                    <a:pt x="1300219" y="414232"/>
                  </a:lnTo>
                  <a:lnTo>
                    <a:pt x="1305823" y="415743"/>
                  </a:lnTo>
                  <a:lnTo>
                    <a:pt x="1311427" y="417161"/>
                  </a:lnTo>
                  <a:lnTo>
                    <a:pt x="1317032" y="418480"/>
                  </a:lnTo>
                  <a:lnTo>
                    <a:pt x="1322636" y="419692"/>
                  </a:lnTo>
                  <a:lnTo>
                    <a:pt x="1328241" y="420789"/>
                  </a:lnTo>
                  <a:lnTo>
                    <a:pt x="1333845" y="421763"/>
                  </a:lnTo>
                  <a:lnTo>
                    <a:pt x="1339449" y="422605"/>
                  </a:lnTo>
                  <a:lnTo>
                    <a:pt x="1345054" y="423302"/>
                  </a:lnTo>
                  <a:lnTo>
                    <a:pt x="1350658" y="423845"/>
                  </a:lnTo>
                  <a:lnTo>
                    <a:pt x="1356263" y="424220"/>
                  </a:lnTo>
                  <a:lnTo>
                    <a:pt x="1361867" y="424415"/>
                  </a:lnTo>
                  <a:lnTo>
                    <a:pt x="1367471" y="424415"/>
                  </a:lnTo>
                  <a:lnTo>
                    <a:pt x="1373076" y="424206"/>
                  </a:lnTo>
                  <a:lnTo>
                    <a:pt x="1378680" y="423770"/>
                  </a:lnTo>
                  <a:lnTo>
                    <a:pt x="1384285" y="423092"/>
                  </a:lnTo>
                  <a:lnTo>
                    <a:pt x="1389889" y="422153"/>
                  </a:lnTo>
                  <a:lnTo>
                    <a:pt x="1395493" y="420936"/>
                  </a:lnTo>
                  <a:lnTo>
                    <a:pt x="1401098" y="419421"/>
                  </a:lnTo>
                  <a:lnTo>
                    <a:pt x="1406702" y="417590"/>
                  </a:lnTo>
                  <a:lnTo>
                    <a:pt x="1412307" y="415423"/>
                  </a:lnTo>
                  <a:lnTo>
                    <a:pt x="1417911" y="412901"/>
                  </a:lnTo>
                  <a:lnTo>
                    <a:pt x="1423515" y="410006"/>
                  </a:lnTo>
                  <a:lnTo>
                    <a:pt x="1429120" y="406719"/>
                  </a:lnTo>
                  <a:lnTo>
                    <a:pt x="1434724" y="403023"/>
                  </a:lnTo>
                  <a:lnTo>
                    <a:pt x="1440329" y="398903"/>
                  </a:lnTo>
                  <a:lnTo>
                    <a:pt x="1445933" y="394346"/>
                  </a:lnTo>
                  <a:lnTo>
                    <a:pt x="1451537" y="389338"/>
                  </a:lnTo>
                  <a:lnTo>
                    <a:pt x="1457142" y="383873"/>
                  </a:lnTo>
                  <a:lnTo>
                    <a:pt x="1462746" y="377944"/>
                  </a:lnTo>
                  <a:lnTo>
                    <a:pt x="1468350" y="371549"/>
                  </a:lnTo>
                  <a:lnTo>
                    <a:pt x="1473955" y="364690"/>
                  </a:lnTo>
                  <a:lnTo>
                    <a:pt x="1479559" y="357374"/>
                  </a:lnTo>
                  <a:lnTo>
                    <a:pt x="1485164" y="349610"/>
                  </a:lnTo>
                  <a:lnTo>
                    <a:pt x="1490768" y="341415"/>
                  </a:lnTo>
                  <a:lnTo>
                    <a:pt x="1496372" y="332808"/>
                  </a:lnTo>
                  <a:lnTo>
                    <a:pt x="1501977" y="323813"/>
                  </a:lnTo>
                  <a:lnTo>
                    <a:pt x="1507581" y="314461"/>
                  </a:lnTo>
                  <a:lnTo>
                    <a:pt x="1513186" y="304785"/>
                  </a:lnTo>
                  <a:lnTo>
                    <a:pt x="1518790" y="294822"/>
                  </a:lnTo>
                  <a:lnTo>
                    <a:pt x="1524394" y="284614"/>
                  </a:lnTo>
                  <a:lnTo>
                    <a:pt x="1529999" y="274203"/>
                  </a:lnTo>
                  <a:lnTo>
                    <a:pt x="1535603" y="263635"/>
                  </a:lnTo>
                  <a:lnTo>
                    <a:pt x="1541208" y="252959"/>
                  </a:lnTo>
                  <a:lnTo>
                    <a:pt x="1546812" y="242221"/>
                  </a:lnTo>
                  <a:lnTo>
                    <a:pt x="1552416" y="231468"/>
                  </a:lnTo>
                  <a:lnTo>
                    <a:pt x="1558021" y="220749"/>
                  </a:lnTo>
                  <a:lnTo>
                    <a:pt x="1563625" y="210108"/>
                  </a:lnTo>
                  <a:lnTo>
                    <a:pt x="1569230" y="199588"/>
                  </a:lnTo>
                  <a:lnTo>
                    <a:pt x="1574834" y="189229"/>
                  </a:lnTo>
                  <a:lnTo>
                    <a:pt x="1580438" y="179068"/>
                  </a:lnTo>
                  <a:lnTo>
                    <a:pt x="1586043" y="169139"/>
                  </a:lnTo>
                  <a:lnTo>
                    <a:pt x="1591647" y="159471"/>
                  </a:lnTo>
                  <a:lnTo>
                    <a:pt x="1597252" y="150089"/>
                  </a:lnTo>
                  <a:lnTo>
                    <a:pt x="1602856" y="141016"/>
                  </a:lnTo>
                  <a:lnTo>
                    <a:pt x="1608460" y="132269"/>
                  </a:lnTo>
                  <a:lnTo>
                    <a:pt x="1614065" y="123861"/>
                  </a:lnTo>
                  <a:lnTo>
                    <a:pt x="1619669" y="115803"/>
                  </a:lnTo>
                  <a:lnTo>
                    <a:pt x="1625273" y="108100"/>
                  </a:lnTo>
                  <a:lnTo>
                    <a:pt x="1630878" y="100757"/>
                  </a:lnTo>
                  <a:lnTo>
                    <a:pt x="1636482" y="93773"/>
                  </a:lnTo>
                  <a:lnTo>
                    <a:pt x="1642087" y="87149"/>
                  </a:lnTo>
                  <a:lnTo>
                    <a:pt x="1647691" y="80882"/>
                  </a:lnTo>
                  <a:lnTo>
                    <a:pt x="1653295" y="74966"/>
                  </a:lnTo>
                  <a:lnTo>
                    <a:pt x="1658900" y="69395"/>
                  </a:lnTo>
                  <a:lnTo>
                    <a:pt x="1664504" y="64158"/>
                  </a:lnTo>
                  <a:lnTo>
                    <a:pt x="1670109" y="59246"/>
                  </a:lnTo>
                  <a:lnTo>
                    <a:pt x="1675713" y="54647"/>
                  </a:lnTo>
                  <a:lnTo>
                    <a:pt x="1681317" y="50348"/>
                  </a:lnTo>
                  <a:lnTo>
                    <a:pt x="1686922" y="46336"/>
                  </a:lnTo>
                  <a:lnTo>
                    <a:pt x="1692526" y="42597"/>
                  </a:lnTo>
                  <a:lnTo>
                    <a:pt x="1698131" y="39118"/>
                  </a:lnTo>
                  <a:lnTo>
                    <a:pt x="1703735" y="35884"/>
                  </a:lnTo>
                  <a:lnTo>
                    <a:pt x="1709339" y="32882"/>
                  </a:lnTo>
                  <a:lnTo>
                    <a:pt x="1714944" y="30099"/>
                  </a:lnTo>
                  <a:lnTo>
                    <a:pt x="1720548" y="27520"/>
                  </a:lnTo>
                  <a:lnTo>
                    <a:pt x="1726153" y="25133"/>
                  </a:lnTo>
                  <a:lnTo>
                    <a:pt x="1731757" y="22926"/>
                  </a:lnTo>
                  <a:lnTo>
                    <a:pt x="1737361" y="20887"/>
                  </a:lnTo>
                  <a:lnTo>
                    <a:pt x="1742966" y="19004"/>
                  </a:lnTo>
                  <a:lnTo>
                    <a:pt x="1748570" y="17267"/>
                  </a:lnTo>
                  <a:lnTo>
                    <a:pt x="1754175" y="15665"/>
                  </a:lnTo>
                  <a:lnTo>
                    <a:pt x="1759779" y="14189"/>
                  </a:lnTo>
                  <a:lnTo>
                    <a:pt x="1765383" y="12829"/>
                  </a:lnTo>
                  <a:lnTo>
                    <a:pt x="1770988" y="11576"/>
                  </a:lnTo>
                  <a:lnTo>
                    <a:pt x="1776592" y="10424"/>
                  </a:lnTo>
                  <a:lnTo>
                    <a:pt x="1782196" y="9364"/>
                  </a:lnTo>
                  <a:lnTo>
                    <a:pt x="1787801" y="8389"/>
                  </a:lnTo>
                  <a:lnTo>
                    <a:pt x="1793405" y="7492"/>
                  </a:lnTo>
                  <a:lnTo>
                    <a:pt x="1799010" y="6669"/>
                  </a:lnTo>
                  <a:lnTo>
                    <a:pt x="1804614" y="5912"/>
                  </a:lnTo>
                  <a:lnTo>
                    <a:pt x="1810218" y="5217"/>
                  </a:lnTo>
                  <a:lnTo>
                    <a:pt x="1815823" y="4578"/>
                  </a:lnTo>
                  <a:lnTo>
                    <a:pt x="1821427" y="3992"/>
                  </a:lnTo>
                  <a:lnTo>
                    <a:pt x="1827032" y="3454"/>
                  </a:lnTo>
                  <a:lnTo>
                    <a:pt x="1832636" y="2960"/>
                  </a:lnTo>
                  <a:lnTo>
                    <a:pt x="1838240" y="2507"/>
                  </a:lnTo>
                  <a:lnTo>
                    <a:pt x="1843845" y="2091"/>
                  </a:lnTo>
                  <a:lnTo>
                    <a:pt x="1849449" y="1710"/>
                  </a:lnTo>
                  <a:lnTo>
                    <a:pt x="1855054" y="1360"/>
                  </a:lnTo>
                  <a:lnTo>
                    <a:pt x="1860658" y="1039"/>
                  </a:lnTo>
                  <a:lnTo>
                    <a:pt x="1866262" y="744"/>
                  </a:lnTo>
                  <a:lnTo>
                    <a:pt x="1871867" y="474"/>
                  </a:lnTo>
                  <a:lnTo>
                    <a:pt x="1877471" y="227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644151" y="2298140"/>
              <a:ext cx="1883076" cy="492102"/>
            </a:xfrm>
            <a:custGeom>
              <a:avLst/>
              <a:pathLst>
                <a:path w="1883076" h="492102">
                  <a:moveTo>
                    <a:pt x="0" y="332716"/>
                  </a:moveTo>
                  <a:lnTo>
                    <a:pt x="5604" y="327842"/>
                  </a:lnTo>
                  <a:lnTo>
                    <a:pt x="11208" y="322946"/>
                  </a:lnTo>
                  <a:lnTo>
                    <a:pt x="16813" y="318033"/>
                  </a:lnTo>
                  <a:lnTo>
                    <a:pt x="22417" y="313108"/>
                  </a:lnTo>
                  <a:lnTo>
                    <a:pt x="28021" y="308176"/>
                  </a:lnTo>
                  <a:lnTo>
                    <a:pt x="33626" y="303242"/>
                  </a:lnTo>
                  <a:lnTo>
                    <a:pt x="39230" y="298309"/>
                  </a:lnTo>
                  <a:lnTo>
                    <a:pt x="44835" y="293384"/>
                  </a:lnTo>
                  <a:lnTo>
                    <a:pt x="50439" y="288469"/>
                  </a:lnTo>
                  <a:lnTo>
                    <a:pt x="56043" y="283568"/>
                  </a:lnTo>
                  <a:lnTo>
                    <a:pt x="61648" y="278687"/>
                  </a:lnTo>
                  <a:lnTo>
                    <a:pt x="67252" y="273827"/>
                  </a:lnTo>
                  <a:lnTo>
                    <a:pt x="72857" y="268994"/>
                  </a:lnTo>
                  <a:lnTo>
                    <a:pt x="78461" y="264190"/>
                  </a:lnTo>
                  <a:lnTo>
                    <a:pt x="84065" y="259417"/>
                  </a:lnTo>
                  <a:lnTo>
                    <a:pt x="89670" y="254680"/>
                  </a:lnTo>
                  <a:lnTo>
                    <a:pt x="95274" y="249981"/>
                  </a:lnTo>
                  <a:lnTo>
                    <a:pt x="100879" y="245321"/>
                  </a:lnTo>
                  <a:lnTo>
                    <a:pt x="106483" y="240705"/>
                  </a:lnTo>
                  <a:lnTo>
                    <a:pt x="112087" y="236132"/>
                  </a:lnTo>
                  <a:lnTo>
                    <a:pt x="117692" y="231607"/>
                  </a:lnTo>
                  <a:lnTo>
                    <a:pt x="123296" y="227129"/>
                  </a:lnTo>
                  <a:lnTo>
                    <a:pt x="128901" y="222701"/>
                  </a:lnTo>
                  <a:lnTo>
                    <a:pt x="134505" y="218324"/>
                  </a:lnTo>
                  <a:lnTo>
                    <a:pt x="140109" y="214000"/>
                  </a:lnTo>
                  <a:lnTo>
                    <a:pt x="145714" y="209728"/>
                  </a:lnTo>
                  <a:lnTo>
                    <a:pt x="151318" y="205511"/>
                  </a:lnTo>
                  <a:lnTo>
                    <a:pt x="156923" y="201348"/>
                  </a:lnTo>
                  <a:lnTo>
                    <a:pt x="162527" y="197242"/>
                  </a:lnTo>
                  <a:lnTo>
                    <a:pt x="168131" y="193191"/>
                  </a:lnTo>
                  <a:lnTo>
                    <a:pt x="173736" y="189196"/>
                  </a:lnTo>
                  <a:lnTo>
                    <a:pt x="179340" y="185258"/>
                  </a:lnTo>
                  <a:lnTo>
                    <a:pt x="184944" y="181377"/>
                  </a:lnTo>
                  <a:lnTo>
                    <a:pt x="190549" y="177553"/>
                  </a:lnTo>
                  <a:lnTo>
                    <a:pt x="196153" y="173785"/>
                  </a:lnTo>
                  <a:lnTo>
                    <a:pt x="201758" y="170074"/>
                  </a:lnTo>
                  <a:lnTo>
                    <a:pt x="207362" y="166420"/>
                  </a:lnTo>
                  <a:lnTo>
                    <a:pt x="212966" y="162821"/>
                  </a:lnTo>
                  <a:lnTo>
                    <a:pt x="218571" y="159279"/>
                  </a:lnTo>
                  <a:lnTo>
                    <a:pt x="224175" y="155792"/>
                  </a:lnTo>
                  <a:lnTo>
                    <a:pt x="229780" y="152360"/>
                  </a:lnTo>
                  <a:lnTo>
                    <a:pt x="235384" y="148982"/>
                  </a:lnTo>
                  <a:lnTo>
                    <a:pt x="240988" y="145659"/>
                  </a:lnTo>
                  <a:lnTo>
                    <a:pt x="246593" y="142389"/>
                  </a:lnTo>
                  <a:lnTo>
                    <a:pt x="252197" y="139171"/>
                  </a:lnTo>
                  <a:lnTo>
                    <a:pt x="257802" y="136006"/>
                  </a:lnTo>
                  <a:lnTo>
                    <a:pt x="263406" y="132893"/>
                  </a:lnTo>
                  <a:lnTo>
                    <a:pt x="269010" y="129830"/>
                  </a:lnTo>
                  <a:lnTo>
                    <a:pt x="274615" y="126817"/>
                  </a:lnTo>
                  <a:lnTo>
                    <a:pt x="280219" y="123854"/>
                  </a:lnTo>
                  <a:lnTo>
                    <a:pt x="285824" y="120940"/>
                  </a:lnTo>
                  <a:lnTo>
                    <a:pt x="291428" y="118073"/>
                  </a:lnTo>
                  <a:lnTo>
                    <a:pt x="297032" y="115254"/>
                  </a:lnTo>
                  <a:lnTo>
                    <a:pt x="302637" y="112481"/>
                  </a:lnTo>
                  <a:lnTo>
                    <a:pt x="308241" y="109754"/>
                  </a:lnTo>
                  <a:lnTo>
                    <a:pt x="313846" y="107072"/>
                  </a:lnTo>
                  <a:lnTo>
                    <a:pt x="319450" y="104434"/>
                  </a:lnTo>
                  <a:lnTo>
                    <a:pt x="325054" y="101839"/>
                  </a:lnTo>
                  <a:lnTo>
                    <a:pt x="330659" y="99287"/>
                  </a:lnTo>
                  <a:lnTo>
                    <a:pt x="336263" y="96777"/>
                  </a:lnTo>
                  <a:lnTo>
                    <a:pt x="341867" y="94308"/>
                  </a:lnTo>
                  <a:lnTo>
                    <a:pt x="347472" y="91880"/>
                  </a:lnTo>
                  <a:lnTo>
                    <a:pt x="353076" y="89492"/>
                  </a:lnTo>
                  <a:lnTo>
                    <a:pt x="358681" y="87142"/>
                  </a:lnTo>
                  <a:lnTo>
                    <a:pt x="364285" y="84831"/>
                  </a:lnTo>
                  <a:lnTo>
                    <a:pt x="369889" y="82558"/>
                  </a:lnTo>
                  <a:lnTo>
                    <a:pt x="375494" y="80321"/>
                  </a:lnTo>
                  <a:lnTo>
                    <a:pt x="381098" y="78121"/>
                  </a:lnTo>
                  <a:lnTo>
                    <a:pt x="386703" y="75957"/>
                  </a:lnTo>
                  <a:lnTo>
                    <a:pt x="392307" y="73828"/>
                  </a:lnTo>
                  <a:lnTo>
                    <a:pt x="397911" y="71733"/>
                  </a:lnTo>
                  <a:lnTo>
                    <a:pt x="403516" y="69672"/>
                  </a:lnTo>
                  <a:lnTo>
                    <a:pt x="409120" y="67644"/>
                  </a:lnTo>
                  <a:lnTo>
                    <a:pt x="414725" y="65650"/>
                  </a:lnTo>
                  <a:lnTo>
                    <a:pt x="420329" y="63687"/>
                  </a:lnTo>
                  <a:lnTo>
                    <a:pt x="425933" y="61756"/>
                  </a:lnTo>
                  <a:lnTo>
                    <a:pt x="431538" y="59857"/>
                  </a:lnTo>
                  <a:lnTo>
                    <a:pt x="437142" y="57988"/>
                  </a:lnTo>
                  <a:lnTo>
                    <a:pt x="442747" y="56149"/>
                  </a:lnTo>
                  <a:lnTo>
                    <a:pt x="448351" y="54341"/>
                  </a:lnTo>
                  <a:lnTo>
                    <a:pt x="453955" y="52561"/>
                  </a:lnTo>
                  <a:lnTo>
                    <a:pt x="459560" y="50811"/>
                  </a:lnTo>
                  <a:lnTo>
                    <a:pt x="465164" y="49090"/>
                  </a:lnTo>
                  <a:lnTo>
                    <a:pt x="470769" y="47397"/>
                  </a:lnTo>
                  <a:lnTo>
                    <a:pt x="476373" y="45732"/>
                  </a:lnTo>
                  <a:lnTo>
                    <a:pt x="481977" y="44095"/>
                  </a:lnTo>
                  <a:lnTo>
                    <a:pt x="487582" y="42486"/>
                  </a:lnTo>
                  <a:lnTo>
                    <a:pt x="493186" y="40903"/>
                  </a:lnTo>
                  <a:lnTo>
                    <a:pt x="498790" y="39348"/>
                  </a:lnTo>
                  <a:lnTo>
                    <a:pt x="504395" y="37820"/>
                  </a:lnTo>
                  <a:lnTo>
                    <a:pt x="509999" y="36319"/>
                  </a:lnTo>
                  <a:lnTo>
                    <a:pt x="515604" y="34844"/>
                  </a:lnTo>
                  <a:lnTo>
                    <a:pt x="521208" y="33396"/>
                  </a:lnTo>
                  <a:lnTo>
                    <a:pt x="526812" y="31974"/>
                  </a:lnTo>
                  <a:lnTo>
                    <a:pt x="532417" y="30579"/>
                  </a:lnTo>
                  <a:lnTo>
                    <a:pt x="538021" y="29210"/>
                  </a:lnTo>
                  <a:lnTo>
                    <a:pt x="543626" y="27868"/>
                  </a:lnTo>
                  <a:lnTo>
                    <a:pt x="549230" y="26552"/>
                  </a:lnTo>
                  <a:lnTo>
                    <a:pt x="554834" y="25262"/>
                  </a:lnTo>
                  <a:lnTo>
                    <a:pt x="560439" y="24000"/>
                  </a:lnTo>
                  <a:lnTo>
                    <a:pt x="566043" y="22764"/>
                  </a:lnTo>
                  <a:lnTo>
                    <a:pt x="571648" y="21555"/>
                  </a:lnTo>
                  <a:lnTo>
                    <a:pt x="577252" y="20374"/>
                  </a:lnTo>
                  <a:lnTo>
                    <a:pt x="582856" y="19220"/>
                  </a:lnTo>
                  <a:lnTo>
                    <a:pt x="588461" y="18094"/>
                  </a:lnTo>
                  <a:lnTo>
                    <a:pt x="594065" y="16996"/>
                  </a:lnTo>
                  <a:lnTo>
                    <a:pt x="599670" y="15926"/>
                  </a:lnTo>
                  <a:lnTo>
                    <a:pt x="605274" y="14885"/>
                  </a:lnTo>
                  <a:lnTo>
                    <a:pt x="610878" y="13874"/>
                  </a:lnTo>
                  <a:lnTo>
                    <a:pt x="616483" y="12892"/>
                  </a:lnTo>
                  <a:lnTo>
                    <a:pt x="622087" y="11940"/>
                  </a:lnTo>
                  <a:lnTo>
                    <a:pt x="627692" y="11019"/>
                  </a:lnTo>
                  <a:lnTo>
                    <a:pt x="633296" y="10129"/>
                  </a:lnTo>
                  <a:lnTo>
                    <a:pt x="638900" y="9271"/>
                  </a:lnTo>
                  <a:lnTo>
                    <a:pt x="644505" y="8446"/>
                  </a:lnTo>
                  <a:lnTo>
                    <a:pt x="650109" y="7654"/>
                  </a:lnTo>
                  <a:lnTo>
                    <a:pt x="655713" y="6895"/>
                  </a:lnTo>
                  <a:lnTo>
                    <a:pt x="661318" y="6171"/>
                  </a:lnTo>
                  <a:lnTo>
                    <a:pt x="666922" y="5483"/>
                  </a:lnTo>
                  <a:lnTo>
                    <a:pt x="672527" y="4830"/>
                  </a:lnTo>
                  <a:lnTo>
                    <a:pt x="678131" y="4215"/>
                  </a:lnTo>
                  <a:lnTo>
                    <a:pt x="683735" y="3637"/>
                  </a:lnTo>
                  <a:lnTo>
                    <a:pt x="689340" y="3098"/>
                  </a:lnTo>
                  <a:lnTo>
                    <a:pt x="694944" y="2598"/>
                  </a:lnTo>
                  <a:lnTo>
                    <a:pt x="700549" y="2139"/>
                  </a:lnTo>
                  <a:lnTo>
                    <a:pt x="706153" y="1722"/>
                  </a:lnTo>
                  <a:lnTo>
                    <a:pt x="711757" y="1347"/>
                  </a:lnTo>
                  <a:lnTo>
                    <a:pt x="717362" y="1015"/>
                  </a:lnTo>
                  <a:lnTo>
                    <a:pt x="722966" y="728"/>
                  </a:lnTo>
                  <a:lnTo>
                    <a:pt x="728571" y="487"/>
                  </a:lnTo>
                  <a:lnTo>
                    <a:pt x="734175" y="293"/>
                  </a:lnTo>
                  <a:lnTo>
                    <a:pt x="739779" y="146"/>
                  </a:lnTo>
                  <a:lnTo>
                    <a:pt x="745384" y="48"/>
                  </a:lnTo>
                  <a:lnTo>
                    <a:pt x="750988" y="0"/>
                  </a:lnTo>
                  <a:lnTo>
                    <a:pt x="756593" y="2"/>
                  </a:lnTo>
                  <a:lnTo>
                    <a:pt x="762197" y="58"/>
                  </a:lnTo>
                  <a:lnTo>
                    <a:pt x="767801" y="166"/>
                  </a:lnTo>
                  <a:lnTo>
                    <a:pt x="773406" y="329"/>
                  </a:lnTo>
                  <a:lnTo>
                    <a:pt x="779010" y="547"/>
                  </a:lnTo>
                  <a:lnTo>
                    <a:pt x="784615" y="822"/>
                  </a:lnTo>
                  <a:lnTo>
                    <a:pt x="790219" y="1155"/>
                  </a:lnTo>
                  <a:lnTo>
                    <a:pt x="795823" y="1546"/>
                  </a:lnTo>
                  <a:lnTo>
                    <a:pt x="801428" y="1997"/>
                  </a:lnTo>
                  <a:lnTo>
                    <a:pt x="807032" y="2509"/>
                  </a:lnTo>
                  <a:lnTo>
                    <a:pt x="812636" y="3082"/>
                  </a:lnTo>
                  <a:lnTo>
                    <a:pt x="818241" y="3718"/>
                  </a:lnTo>
                  <a:lnTo>
                    <a:pt x="823845" y="4417"/>
                  </a:lnTo>
                  <a:lnTo>
                    <a:pt x="829450" y="5181"/>
                  </a:lnTo>
                  <a:lnTo>
                    <a:pt x="835054" y="6010"/>
                  </a:lnTo>
                  <a:lnTo>
                    <a:pt x="840658" y="6904"/>
                  </a:lnTo>
                  <a:lnTo>
                    <a:pt x="846263" y="7865"/>
                  </a:lnTo>
                  <a:lnTo>
                    <a:pt x="851867" y="8893"/>
                  </a:lnTo>
                  <a:lnTo>
                    <a:pt x="857472" y="9988"/>
                  </a:lnTo>
                  <a:lnTo>
                    <a:pt x="863076" y="11151"/>
                  </a:lnTo>
                  <a:lnTo>
                    <a:pt x="868680" y="12383"/>
                  </a:lnTo>
                  <a:lnTo>
                    <a:pt x="874285" y="13682"/>
                  </a:lnTo>
                  <a:lnTo>
                    <a:pt x="879889" y="15051"/>
                  </a:lnTo>
                  <a:lnTo>
                    <a:pt x="885494" y="16488"/>
                  </a:lnTo>
                  <a:lnTo>
                    <a:pt x="891098" y="17994"/>
                  </a:lnTo>
                  <a:lnTo>
                    <a:pt x="896702" y="19569"/>
                  </a:lnTo>
                  <a:lnTo>
                    <a:pt x="902307" y="21211"/>
                  </a:lnTo>
                  <a:lnTo>
                    <a:pt x="907911" y="22922"/>
                  </a:lnTo>
                  <a:lnTo>
                    <a:pt x="913516" y="24700"/>
                  </a:lnTo>
                  <a:lnTo>
                    <a:pt x="919120" y="26545"/>
                  </a:lnTo>
                  <a:lnTo>
                    <a:pt x="924724" y="28455"/>
                  </a:lnTo>
                  <a:lnTo>
                    <a:pt x="930329" y="30432"/>
                  </a:lnTo>
                  <a:lnTo>
                    <a:pt x="935933" y="32472"/>
                  </a:lnTo>
                  <a:lnTo>
                    <a:pt x="941538" y="34576"/>
                  </a:lnTo>
                  <a:lnTo>
                    <a:pt x="947142" y="36742"/>
                  </a:lnTo>
                  <a:lnTo>
                    <a:pt x="952746" y="38968"/>
                  </a:lnTo>
                  <a:lnTo>
                    <a:pt x="958351" y="41254"/>
                  </a:lnTo>
                  <a:lnTo>
                    <a:pt x="963955" y="43598"/>
                  </a:lnTo>
                  <a:lnTo>
                    <a:pt x="969559" y="45998"/>
                  </a:lnTo>
                  <a:lnTo>
                    <a:pt x="975164" y="48453"/>
                  </a:lnTo>
                  <a:lnTo>
                    <a:pt x="980768" y="50960"/>
                  </a:lnTo>
                  <a:lnTo>
                    <a:pt x="986373" y="53517"/>
                  </a:lnTo>
                  <a:lnTo>
                    <a:pt x="991977" y="56123"/>
                  </a:lnTo>
                  <a:lnTo>
                    <a:pt x="997581" y="58776"/>
                  </a:lnTo>
                  <a:lnTo>
                    <a:pt x="1003186" y="61472"/>
                  </a:lnTo>
                  <a:lnTo>
                    <a:pt x="1008790" y="64211"/>
                  </a:lnTo>
                  <a:lnTo>
                    <a:pt x="1014395" y="66989"/>
                  </a:lnTo>
                  <a:lnTo>
                    <a:pt x="1019999" y="69804"/>
                  </a:lnTo>
                  <a:lnTo>
                    <a:pt x="1025603" y="72653"/>
                  </a:lnTo>
                  <a:lnTo>
                    <a:pt x="1031208" y="75534"/>
                  </a:lnTo>
                  <a:lnTo>
                    <a:pt x="1036812" y="78444"/>
                  </a:lnTo>
                  <a:lnTo>
                    <a:pt x="1042417" y="81381"/>
                  </a:lnTo>
                  <a:lnTo>
                    <a:pt x="1048021" y="84342"/>
                  </a:lnTo>
                  <a:lnTo>
                    <a:pt x="1053625" y="87325"/>
                  </a:lnTo>
                  <a:lnTo>
                    <a:pt x="1059230" y="90325"/>
                  </a:lnTo>
                  <a:lnTo>
                    <a:pt x="1064834" y="93341"/>
                  </a:lnTo>
                  <a:lnTo>
                    <a:pt x="1070439" y="96371"/>
                  </a:lnTo>
                  <a:lnTo>
                    <a:pt x="1076043" y="99410"/>
                  </a:lnTo>
                  <a:lnTo>
                    <a:pt x="1081647" y="102457"/>
                  </a:lnTo>
                  <a:lnTo>
                    <a:pt x="1087252" y="105509"/>
                  </a:lnTo>
                  <a:lnTo>
                    <a:pt x="1092856" y="108563"/>
                  </a:lnTo>
                  <a:lnTo>
                    <a:pt x="1098461" y="111616"/>
                  </a:lnTo>
                  <a:lnTo>
                    <a:pt x="1104065" y="114667"/>
                  </a:lnTo>
                  <a:lnTo>
                    <a:pt x="1109669" y="117711"/>
                  </a:lnTo>
                  <a:lnTo>
                    <a:pt x="1115274" y="120748"/>
                  </a:lnTo>
                  <a:lnTo>
                    <a:pt x="1120878" y="123774"/>
                  </a:lnTo>
                  <a:lnTo>
                    <a:pt x="1126482" y="126787"/>
                  </a:lnTo>
                  <a:lnTo>
                    <a:pt x="1132087" y="129785"/>
                  </a:lnTo>
                  <a:lnTo>
                    <a:pt x="1137691" y="132765"/>
                  </a:lnTo>
                  <a:lnTo>
                    <a:pt x="1143296" y="135726"/>
                  </a:lnTo>
                  <a:lnTo>
                    <a:pt x="1148900" y="138665"/>
                  </a:lnTo>
                  <a:lnTo>
                    <a:pt x="1154504" y="141581"/>
                  </a:lnTo>
                  <a:lnTo>
                    <a:pt x="1160109" y="144471"/>
                  </a:lnTo>
                  <a:lnTo>
                    <a:pt x="1165713" y="147334"/>
                  </a:lnTo>
                  <a:lnTo>
                    <a:pt x="1171318" y="150168"/>
                  </a:lnTo>
                  <a:lnTo>
                    <a:pt x="1176922" y="152971"/>
                  </a:lnTo>
                  <a:lnTo>
                    <a:pt x="1182526" y="155743"/>
                  </a:lnTo>
                  <a:lnTo>
                    <a:pt x="1188131" y="158482"/>
                  </a:lnTo>
                  <a:lnTo>
                    <a:pt x="1193735" y="161186"/>
                  </a:lnTo>
                  <a:lnTo>
                    <a:pt x="1199340" y="163855"/>
                  </a:lnTo>
                  <a:lnTo>
                    <a:pt x="1204944" y="166487"/>
                  </a:lnTo>
                  <a:lnTo>
                    <a:pt x="1210548" y="169083"/>
                  </a:lnTo>
                  <a:lnTo>
                    <a:pt x="1216153" y="171641"/>
                  </a:lnTo>
                  <a:lnTo>
                    <a:pt x="1221757" y="174164"/>
                  </a:lnTo>
                  <a:lnTo>
                    <a:pt x="1227362" y="176650"/>
                  </a:lnTo>
                  <a:lnTo>
                    <a:pt x="1232966" y="179102"/>
                  </a:lnTo>
                  <a:lnTo>
                    <a:pt x="1238570" y="181520"/>
                  </a:lnTo>
                  <a:lnTo>
                    <a:pt x="1244175" y="183905"/>
                  </a:lnTo>
                  <a:lnTo>
                    <a:pt x="1249779" y="186259"/>
                  </a:lnTo>
                  <a:lnTo>
                    <a:pt x="1255384" y="188583"/>
                  </a:lnTo>
                  <a:lnTo>
                    <a:pt x="1260988" y="190879"/>
                  </a:lnTo>
                  <a:lnTo>
                    <a:pt x="1266592" y="193149"/>
                  </a:lnTo>
                  <a:lnTo>
                    <a:pt x="1272197" y="195394"/>
                  </a:lnTo>
                  <a:lnTo>
                    <a:pt x="1277801" y="197618"/>
                  </a:lnTo>
                  <a:lnTo>
                    <a:pt x="1283406" y="199822"/>
                  </a:lnTo>
                  <a:lnTo>
                    <a:pt x="1289010" y="202010"/>
                  </a:lnTo>
                  <a:lnTo>
                    <a:pt x="1294614" y="204185"/>
                  </a:lnTo>
                  <a:lnTo>
                    <a:pt x="1300219" y="206350"/>
                  </a:lnTo>
                  <a:lnTo>
                    <a:pt x="1305823" y="208509"/>
                  </a:lnTo>
                  <a:lnTo>
                    <a:pt x="1311427" y="210666"/>
                  </a:lnTo>
                  <a:lnTo>
                    <a:pt x="1317032" y="212825"/>
                  </a:lnTo>
                  <a:lnTo>
                    <a:pt x="1322636" y="214991"/>
                  </a:lnTo>
                  <a:lnTo>
                    <a:pt x="1328241" y="217169"/>
                  </a:lnTo>
                  <a:lnTo>
                    <a:pt x="1333845" y="219365"/>
                  </a:lnTo>
                  <a:lnTo>
                    <a:pt x="1339449" y="221583"/>
                  </a:lnTo>
                  <a:lnTo>
                    <a:pt x="1345054" y="223831"/>
                  </a:lnTo>
                  <a:lnTo>
                    <a:pt x="1350658" y="226115"/>
                  </a:lnTo>
                  <a:lnTo>
                    <a:pt x="1356263" y="228441"/>
                  </a:lnTo>
                  <a:lnTo>
                    <a:pt x="1361867" y="230818"/>
                  </a:lnTo>
                  <a:lnTo>
                    <a:pt x="1367471" y="233252"/>
                  </a:lnTo>
                  <a:lnTo>
                    <a:pt x="1373076" y="235752"/>
                  </a:lnTo>
                  <a:lnTo>
                    <a:pt x="1378680" y="238325"/>
                  </a:lnTo>
                  <a:lnTo>
                    <a:pt x="1384285" y="240981"/>
                  </a:lnTo>
                  <a:lnTo>
                    <a:pt x="1389889" y="243729"/>
                  </a:lnTo>
                  <a:lnTo>
                    <a:pt x="1395493" y="246576"/>
                  </a:lnTo>
                  <a:lnTo>
                    <a:pt x="1401098" y="249532"/>
                  </a:lnTo>
                  <a:lnTo>
                    <a:pt x="1406702" y="252606"/>
                  </a:lnTo>
                  <a:lnTo>
                    <a:pt x="1412307" y="255806"/>
                  </a:lnTo>
                  <a:lnTo>
                    <a:pt x="1417911" y="259142"/>
                  </a:lnTo>
                  <a:lnTo>
                    <a:pt x="1423515" y="262620"/>
                  </a:lnTo>
                  <a:lnTo>
                    <a:pt x="1429120" y="266248"/>
                  </a:lnTo>
                  <a:lnTo>
                    <a:pt x="1434724" y="270033"/>
                  </a:lnTo>
                  <a:lnTo>
                    <a:pt x="1440329" y="273980"/>
                  </a:lnTo>
                  <a:lnTo>
                    <a:pt x="1445933" y="278094"/>
                  </a:lnTo>
                  <a:lnTo>
                    <a:pt x="1451537" y="282379"/>
                  </a:lnTo>
                  <a:lnTo>
                    <a:pt x="1457142" y="286835"/>
                  </a:lnTo>
                  <a:lnTo>
                    <a:pt x="1462746" y="291464"/>
                  </a:lnTo>
                  <a:lnTo>
                    <a:pt x="1468350" y="296262"/>
                  </a:lnTo>
                  <a:lnTo>
                    <a:pt x="1473955" y="301227"/>
                  </a:lnTo>
                  <a:lnTo>
                    <a:pt x="1479559" y="306353"/>
                  </a:lnTo>
                  <a:lnTo>
                    <a:pt x="1485164" y="311631"/>
                  </a:lnTo>
                  <a:lnTo>
                    <a:pt x="1490768" y="317051"/>
                  </a:lnTo>
                  <a:lnTo>
                    <a:pt x="1496372" y="322602"/>
                  </a:lnTo>
                  <a:lnTo>
                    <a:pt x="1501977" y="328268"/>
                  </a:lnTo>
                  <a:lnTo>
                    <a:pt x="1507581" y="334034"/>
                  </a:lnTo>
                  <a:lnTo>
                    <a:pt x="1513186" y="339882"/>
                  </a:lnTo>
                  <a:lnTo>
                    <a:pt x="1518790" y="345792"/>
                  </a:lnTo>
                  <a:lnTo>
                    <a:pt x="1524394" y="351743"/>
                  </a:lnTo>
                  <a:lnTo>
                    <a:pt x="1529999" y="357715"/>
                  </a:lnTo>
                  <a:lnTo>
                    <a:pt x="1535603" y="363684"/>
                  </a:lnTo>
                  <a:lnTo>
                    <a:pt x="1541208" y="369629"/>
                  </a:lnTo>
                  <a:lnTo>
                    <a:pt x="1546812" y="375528"/>
                  </a:lnTo>
                  <a:lnTo>
                    <a:pt x="1552416" y="381360"/>
                  </a:lnTo>
                  <a:lnTo>
                    <a:pt x="1558021" y="387103"/>
                  </a:lnTo>
                  <a:lnTo>
                    <a:pt x="1563625" y="392740"/>
                  </a:lnTo>
                  <a:lnTo>
                    <a:pt x="1569230" y="398251"/>
                  </a:lnTo>
                  <a:lnTo>
                    <a:pt x="1574834" y="403620"/>
                  </a:lnTo>
                  <a:lnTo>
                    <a:pt x="1580438" y="408834"/>
                  </a:lnTo>
                  <a:lnTo>
                    <a:pt x="1586043" y="413880"/>
                  </a:lnTo>
                  <a:lnTo>
                    <a:pt x="1591647" y="418747"/>
                  </a:lnTo>
                  <a:lnTo>
                    <a:pt x="1597252" y="423427"/>
                  </a:lnTo>
                  <a:lnTo>
                    <a:pt x="1602856" y="427913"/>
                  </a:lnTo>
                  <a:lnTo>
                    <a:pt x="1608460" y="432202"/>
                  </a:lnTo>
                  <a:lnTo>
                    <a:pt x="1614065" y="436290"/>
                  </a:lnTo>
                  <a:lnTo>
                    <a:pt x="1619669" y="440177"/>
                  </a:lnTo>
                  <a:lnTo>
                    <a:pt x="1625273" y="443862"/>
                  </a:lnTo>
                  <a:lnTo>
                    <a:pt x="1630878" y="447349"/>
                  </a:lnTo>
                  <a:lnTo>
                    <a:pt x="1636482" y="450640"/>
                  </a:lnTo>
                  <a:lnTo>
                    <a:pt x="1642087" y="453737"/>
                  </a:lnTo>
                  <a:lnTo>
                    <a:pt x="1647691" y="456646"/>
                  </a:lnTo>
                  <a:lnTo>
                    <a:pt x="1653295" y="459372"/>
                  </a:lnTo>
                  <a:lnTo>
                    <a:pt x="1658900" y="461921"/>
                  </a:lnTo>
                  <a:lnTo>
                    <a:pt x="1664504" y="464299"/>
                  </a:lnTo>
                  <a:lnTo>
                    <a:pt x="1670109" y="466514"/>
                  </a:lnTo>
                  <a:lnTo>
                    <a:pt x="1675713" y="468573"/>
                  </a:lnTo>
                  <a:lnTo>
                    <a:pt x="1681317" y="470485"/>
                  </a:lnTo>
                  <a:lnTo>
                    <a:pt x="1686922" y="472256"/>
                  </a:lnTo>
                  <a:lnTo>
                    <a:pt x="1692526" y="473895"/>
                  </a:lnTo>
                  <a:lnTo>
                    <a:pt x="1698131" y="475410"/>
                  </a:lnTo>
                  <a:lnTo>
                    <a:pt x="1703735" y="476808"/>
                  </a:lnTo>
                  <a:lnTo>
                    <a:pt x="1709339" y="478097"/>
                  </a:lnTo>
                  <a:lnTo>
                    <a:pt x="1714944" y="479284"/>
                  </a:lnTo>
                  <a:lnTo>
                    <a:pt x="1720548" y="480376"/>
                  </a:lnTo>
                  <a:lnTo>
                    <a:pt x="1726153" y="481380"/>
                  </a:lnTo>
                  <a:lnTo>
                    <a:pt x="1731757" y="482302"/>
                  </a:lnTo>
                  <a:lnTo>
                    <a:pt x="1737361" y="483148"/>
                  </a:lnTo>
                  <a:lnTo>
                    <a:pt x="1742966" y="483924"/>
                  </a:lnTo>
                  <a:lnTo>
                    <a:pt x="1748570" y="484635"/>
                  </a:lnTo>
                  <a:lnTo>
                    <a:pt x="1754175" y="485287"/>
                  </a:lnTo>
                  <a:lnTo>
                    <a:pt x="1759779" y="485883"/>
                  </a:lnTo>
                  <a:lnTo>
                    <a:pt x="1765383" y="486429"/>
                  </a:lnTo>
                  <a:lnTo>
                    <a:pt x="1770988" y="486927"/>
                  </a:lnTo>
                  <a:lnTo>
                    <a:pt x="1776592" y="487384"/>
                  </a:lnTo>
                  <a:lnTo>
                    <a:pt x="1782196" y="487800"/>
                  </a:lnTo>
                  <a:lnTo>
                    <a:pt x="1787801" y="488181"/>
                  </a:lnTo>
                  <a:lnTo>
                    <a:pt x="1793405" y="488528"/>
                  </a:lnTo>
                  <a:lnTo>
                    <a:pt x="1799010" y="488845"/>
                  </a:lnTo>
                  <a:lnTo>
                    <a:pt x="1804614" y="489135"/>
                  </a:lnTo>
                  <a:lnTo>
                    <a:pt x="1810218" y="489399"/>
                  </a:lnTo>
                  <a:lnTo>
                    <a:pt x="1815823" y="489640"/>
                  </a:lnTo>
                  <a:lnTo>
                    <a:pt x="1821427" y="489859"/>
                  </a:lnTo>
                  <a:lnTo>
                    <a:pt x="1827032" y="490060"/>
                  </a:lnTo>
                  <a:lnTo>
                    <a:pt x="1832636" y="490242"/>
                  </a:lnTo>
                  <a:lnTo>
                    <a:pt x="1838240" y="490409"/>
                  </a:lnTo>
                  <a:lnTo>
                    <a:pt x="1843845" y="490560"/>
                  </a:lnTo>
                  <a:lnTo>
                    <a:pt x="1849449" y="490698"/>
                  </a:lnTo>
                  <a:lnTo>
                    <a:pt x="1855054" y="490824"/>
                  </a:lnTo>
                  <a:lnTo>
                    <a:pt x="1860658" y="490939"/>
                  </a:lnTo>
                  <a:lnTo>
                    <a:pt x="1866262" y="491043"/>
                  </a:lnTo>
                  <a:lnTo>
                    <a:pt x="1871867" y="491138"/>
                  </a:lnTo>
                  <a:lnTo>
                    <a:pt x="1877471" y="491225"/>
                  </a:lnTo>
                  <a:lnTo>
                    <a:pt x="1883076" y="491304"/>
                  </a:lnTo>
                  <a:lnTo>
                    <a:pt x="1883076" y="492102"/>
                  </a:lnTo>
                  <a:lnTo>
                    <a:pt x="1877471" y="492102"/>
                  </a:lnTo>
                  <a:lnTo>
                    <a:pt x="1871867" y="492102"/>
                  </a:lnTo>
                  <a:lnTo>
                    <a:pt x="1866262" y="492102"/>
                  </a:lnTo>
                  <a:lnTo>
                    <a:pt x="1860658" y="492102"/>
                  </a:lnTo>
                  <a:lnTo>
                    <a:pt x="1855054" y="492102"/>
                  </a:lnTo>
                  <a:lnTo>
                    <a:pt x="1849449" y="492102"/>
                  </a:lnTo>
                  <a:lnTo>
                    <a:pt x="1843845" y="492102"/>
                  </a:lnTo>
                  <a:lnTo>
                    <a:pt x="1838240" y="492102"/>
                  </a:lnTo>
                  <a:lnTo>
                    <a:pt x="1832636" y="492102"/>
                  </a:lnTo>
                  <a:lnTo>
                    <a:pt x="1827032" y="492102"/>
                  </a:lnTo>
                  <a:lnTo>
                    <a:pt x="1821427" y="492102"/>
                  </a:lnTo>
                  <a:lnTo>
                    <a:pt x="1815823" y="492102"/>
                  </a:lnTo>
                  <a:lnTo>
                    <a:pt x="1810218" y="492102"/>
                  </a:lnTo>
                  <a:lnTo>
                    <a:pt x="1804614" y="492102"/>
                  </a:lnTo>
                  <a:lnTo>
                    <a:pt x="1799010" y="492102"/>
                  </a:lnTo>
                  <a:lnTo>
                    <a:pt x="1793405" y="492102"/>
                  </a:lnTo>
                  <a:lnTo>
                    <a:pt x="1787801" y="492102"/>
                  </a:lnTo>
                  <a:lnTo>
                    <a:pt x="1782196" y="492102"/>
                  </a:lnTo>
                  <a:lnTo>
                    <a:pt x="1776592" y="492102"/>
                  </a:lnTo>
                  <a:lnTo>
                    <a:pt x="1770988" y="492102"/>
                  </a:lnTo>
                  <a:lnTo>
                    <a:pt x="1765383" y="492102"/>
                  </a:lnTo>
                  <a:lnTo>
                    <a:pt x="1759779" y="492102"/>
                  </a:lnTo>
                  <a:lnTo>
                    <a:pt x="1754175" y="492102"/>
                  </a:lnTo>
                  <a:lnTo>
                    <a:pt x="1748570" y="492102"/>
                  </a:lnTo>
                  <a:lnTo>
                    <a:pt x="1742966" y="492102"/>
                  </a:lnTo>
                  <a:lnTo>
                    <a:pt x="1737361" y="492102"/>
                  </a:lnTo>
                  <a:lnTo>
                    <a:pt x="1731757" y="492102"/>
                  </a:lnTo>
                  <a:lnTo>
                    <a:pt x="1726153" y="492102"/>
                  </a:lnTo>
                  <a:lnTo>
                    <a:pt x="1720548" y="492102"/>
                  </a:lnTo>
                  <a:lnTo>
                    <a:pt x="1714944" y="492102"/>
                  </a:lnTo>
                  <a:lnTo>
                    <a:pt x="1709339" y="492102"/>
                  </a:lnTo>
                  <a:lnTo>
                    <a:pt x="1703735" y="492102"/>
                  </a:lnTo>
                  <a:lnTo>
                    <a:pt x="1698131" y="492102"/>
                  </a:lnTo>
                  <a:lnTo>
                    <a:pt x="1692526" y="492102"/>
                  </a:lnTo>
                  <a:lnTo>
                    <a:pt x="1686922" y="492102"/>
                  </a:lnTo>
                  <a:lnTo>
                    <a:pt x="1681317" y="492102"/>
                  </a:lnTo>
                  <a:lnTo>
                    <a:pt x="1675713" y="492102"/>
                  </a:lnTo>
                  <a:lnTo>
                    <a:pt x="1670109" y="492102"/>
                  </a:lnTo>
                  <a:lnTo>
                    <a:pt x="1664504" y="492102"/>
                  </a:lnTo>
                  <a:lnTo>
                    <a:pt x="1658900" y="492102"/>
                  </a:lnTo>
                  <a:lnTo>
                    <a:pt x="1653295" y="492102"/>
                  </a:lnTo>
                  <a:lnTo>
                    <a:pt x="1647691" y="492102"/>
                  </a:lnTo>
                  <a:lnTo>
                    <a:pt x="1642087" y="492102"/>
                  </a:lnTo>
                  <a:lnTo>
                    <a:pt x="1636482" y="492102"/>
                  </a:lnTo>
                  <a:lnTo>
                    <a:pt x="1630878" y="492102"/>
                  </a:lnTo>
                  <a:lnTo>
                    <a:pt x="1625273" y="492102"/>
                  </a:lnTo>
                  <a:lnTo>
                    <a:pt x="1619669" y="492102"/>
                  </a:lnTo>
                  <a:lnTo>
                    <a:pt x="1614065" y="492102"/>
                  </a:lnTo>
                  <a:lnTo>
                    <a:pt x="1608460" y="492102"/>
                  </a:lnTo>
                  <a:lnTo>
                    <a:pt x="1602856" y="492102"/>
                  </a:lnTo>
                  <a:lnTo>
                    <a:pt x="1597252" y="492102"/>
                  </a:lnTo>
                  <a:lnTo>
                    <a:pt x="1591647" y="492102"/>
                  </a:lnTo>
                  <a:lnTo>
                    <a:pt x="1586043" y="492102"/>
                  </a:lnTo>
                  <a:lnTo>
                    <a:pt x="1580438" y="492102"/>
                  </a:lnTo>
                  <a:lnTo>
                    <a:pt x="1574834" y="492102"/>
                  </a:lnTo>
                  <a:lnTo>
                    <a:pt x="1569230" y="492102"/>
                  </a:lnTo>
                  <a:lnTo>
                    <a:pt x="1563625" y="492102"/>
                  </a:lnTo>
                  <a:lnTo>
                    <a:pt x="1558021" y="492102"/>
                  </a:lnTo>
                  <a:lnTo>
                    <a:pt x="1552416" y="492102"/>
                  </a:lnTo>
                  <a:lnTo>
                    <a:pt x="1546812" y="492102"/>
                  </a:lnTo>
                  <a:lnTo>
                    <a:pt x="1541208" y="492102"/>
                  </a:lnTo>
                  <a:lnTo>
                    <a:pt x="1535603" y="492102"/>
                  </a:lnTo>
                  <a:lnTo>
                    <a:pt x="1529999" y="492102"/>
                  </a:lnTo>
                  <a:lnTo>
                    <a:pt x="1524394" y="492102"/>
                  </a:lnTo>
                  <a:lnTo>
                    <a:pt x="1518790" y="492102"/>
                  </a:lnTo>
                  <a:lnTo>
                    <a:pt x="1513186" y="492102"/>
                  </a:lnTo>
                  <a:lnTo>
                    <a:pt x="1507581" y="492102"/>
                  </a:lnTo>
                  <a:lnTo>
                    <a:pt x="1501977" y="492102"/>
                  </a:lnTo>
                  <a:lnTo>
                    <a:pt x="1496372" y="492102"/>
                  </a:lnTo>
                  <a:lnTo>
                    <a:pt x="1490768" y="492102"/>
                  </a:lnTo>
                  <a:lnTo>
                    <a:pt x="1485164" y="492102"/>
                  </a:lnTo>
                  <a:lnTo>
                    <a:pt x="1479559" y="492102"/>
                  </a:lnTo>
                  <a:lnTo>
                    <a:pt x="1473955" y="492102"/>
                  </a:lnTo>
                  <a:lnTo>
                    <a:pt x="1468350" y="492102"/>
                  </a:lnTo>
                  <a:lnTo>
                    <a:pt x="1462746" y="492102"/>
                  </a:lnTo>
                  <a:lnTo>
                    <a:pt x="1457142" y="492102"/>
                  </a:lnTo>
                  <a:lnTo>
                    <a:pt x="1451537" y="492102"/>
                  </a:lnTo>
                  <a:lnTo>
                    <a:pt x="1445933" y="492102"/>
                  </a:lnTo>
                  <a:lnTo>
                    <a:pt x="1440329" y="492102"/>
                  </a:lnTo>
                  <a:lnTo>
                    <a:pt x="1434724" y="492102"/>
                  </a:lnTo>
                  <a:lnTo>
                    <a:pt x="1429120" y="492102"/>
                  </a:lnTo>
                  <a:lnTo>
                    <a:pt x="1423515" y="492102"/>
                  </a:lnTo>
                  <a:lnTo>
                    <a:pt x="1417911" y="492102"/>
                  </a:lnTo>
                  <a:lnTo>
                    <a:pt x="1412307" y="492102"/>
                  </a:lnTo>
                  <a:lnTo>
                    <a:pt x="1406702" y="492102"/>
                  </a:lnTo>
                  <a:lnTo>
                    <a:pt x="1401098" y="492102"/>
                  </a:lnTo>
                  <a:lnTo>
                    <a:pt x="1395493" y="492102"/>
                  </a:lnTo>
                  <a:lnTo>
                    <a:pt x="1389889" y="492102"/>
                  </a:lnTo>
                  <a:lnTo>
                    <a:pt x="1384285" y="492102"/>
                  </a:lnTo>
                  <a:lnTo>
                    <a:pt x="1378680" y="492102"/>
                  </a:lnTo>
                  <a:lnTo>
                    <a:pt x="1373076" y="492102"/>
                  </a:lnTo>
                  <a:lnTo>
                    <a:pt x="1367471" y="492102"/>
                  </a:lnTo>
                  <a:lnTo>
                    <a:pt x="1361867" y="492102"/>
                  </a:lnTo>
                  <a:lnTo>
                    <a:pt x="1356263" y="492102"/>
                  </a:lnTo>
                  <a:lnTo>
                    <a:pt x="1350658" y="492102"/>
                  </a:lnTo>
                  <a:lnTo>
                    <a:pt x="1345054" y="492102"/>
                  </a:lnTo>
                  <a:lnTo>
                    <a:pt x="1339449" y="492102"/>
                  </a:lnTo>
                  <a:lnTo>
                    <a:pt x="1333845" y="492102"/>
                  </a:lnTo>
                  <a:lnTo>
                    <a:pt x="1328241" y="492102"/>
                  </a:lnTo>
                  <a:lnTo>
                    <a:pt x="1322636" y="492102"/>
                  </a:lnTo>
                  <a:lnTo>
                    <a:pt x="1317032" y="492102"/>
                  </a:lnTo>
                  <a:lnTo>
                    <a:pt x="1311427" y="492102"/>
                  </a:lnTo>
                  <a:lnTo>
                    <a:pt x="1305823" y="492102"/>
                  </a:lnTo>
                  <a:lnTo>
                    <a:pt x="1300219" y="492102"/>
                  </a:lnTo>
                  <a:lnTo>
                    <a:pt x="1294614" y="492102"/>
                  </a:lnTo>
                  <a:lnTo>
                    <a:pt x="1289010" y="492102"/>
                  </a:lnTo>
                  <a:lnTo>
                    <a:pt x="1283406" y="492102"/>
                  </a:lnTo>
                  <a:lnTo>
                    <a:pt x="1277801" y="492102"/>
                  </a:lnTo>
                  <a:lnTo>
                    <a:pt x="1272197" y="492102"/>
                  </a:lnTo>
                  <a:lnTo>
                    <a:pt x="1266592" y="492102"/>
                  </a:lnTo>
                  <a:lnTo>
                    <a:pt x="1260988" y="492102"/>
                  </a:lnTo>
                  <a:lnTo>
                    <a:pt x="1255384" y="492102"/>
                  </a:lnTo>
                  <a:lnTo>
                    <a:pt x="1249779" y="492102"/>
                  </a:lnTo>
                  <a:lnTo>
                    <a:pt x="1244175" y="492102"/>
                  </a:lnTo>
                  <a:lnTo>
                    <a:pt x="1238570" y="492102"/>
                  </a:lnTo>
                  <a:lnTo>
                    <a:pt x="1232966" y="492102"/>
                  </a:lnTo>
                  <a:lnTo>
                    <a:pt x="1227362" y="492102"/>
                  </a:lnTo>
                  <a:lnTo>
                    <a:pt x="1221757" y="492102"/>
                  </a:lnTo>
                  <a:lnTo>
                    <a:pt x="1216153" y="492102"/>
                  </a:lnTo>
                  <a:lnTo>
                    <a:pt x="1210548" y="492102"/>
                  </a:lnTo>
                  <a:lnTo>
                    <a:pt x="1204944" y="492102"/>
                  </a:lnTo>
                  <a:lnTo>
                    <a:pt x="1199340" y="492102"/>
                  </a:lnTo>
                  <a:lnTo>
                    <a:pt x="1193735" y="492102"/>
                  </a:lnTo>
                  <a:lnTo>
                    <a:pt x="1188131" y="492102"/>
                  </a:lnTo>
                  <a:lnTo>
                    <a:pt x="1182526" y="492102"/>
                  </a:lnTo>
                  <a:lnTo>
                    <a:pt x="1176922" y="492102"/>
                  </a:lnTo>
                  <a:lnTo>
                    <a:pt x="1171318" y="492102"/>
                  </a:lnTo>
                  <a:lnTo>
                    <a:pt x="1165713" y="492102"/>
                  </a:lnTo>
                  <a:lnTo>
                    <a:pt x="1160109" y="492102"/>
                  </a:lnTo>
                  <a:lnTo>
                    <a:pt x="1154504" y="492102"/>
                  </a:lnTo>
                  <a:lnTo>
                    <a:pt x="1148900" y="492102"/>
                  </a:lnTo>
                  <a:lnTo>
                    <a:pt x="1143296" y="492102"/>
                  </a:lnTo>
                  <a:lnTo>
                    <a:pt x="1137691" y="492102"/>
                  </a:lnTo>
                  <a:lnTo>
                    <a:pt x="1132087" y="492102"/>
                  </a:lnTo>
                  <a:lnTo>
                    <a:pt x="1126482" y="492102"/>
                  </a:lnTo>
                  <a:lnTo>
                    <a:pt x="1120878" y="492102"/>
                  </a:lnTo>
                  <a:lnTo>
                    <a:pt x="1115274" y="492102"/>
                  </a:lnTo>
                  <a:lnTo>
                    <a:pt x="1109669" y="492102"/>
                  </a:lnTo>
                  <a:lnTo>
                    <a:pt x="1104065" y="492102"/>
                  </a:lnTo>
                  <a:lnTo>
                    <a:pt x="1098461" y="492102"/>
                  </a:lnTo>
                  <a:lnTo>
                    <a:pt x="1092856" y="492102"/>
                  </a:lnTo>
                  <a:lnTo>
                    <a:pt x="1087252" y="492102"/>
                  </a:lnTo>
                  <a:lnTo>
                    <a:pt x="1081647" y="492102"/>
                  </a:lnTo>
                  <a:lnTo>
                    <a:pt x="1076043" y="492102"/>
                  </a:lnTo>
                  <a:lnTo>
                    <a:pt x="1070439" y="492102"/>
                  </a:lnTo>
                  <a:lnTo>
                    <a:pt x="1064834" y="492102"/>
                  </a:lnTo>
                  <a:lnTo>
                    <a:pt x="1059230" y="492102"/>
                  </a:lnTo>
                  <a:lnTo>
                    <a:pt x="1053625" y="492102"/>
                  </a:lnTo>
                  <a:lnTo>
                    <a:pt x="1048021" y="492102"/>
                  </a:lnTo>
                  <a:lnTo>
                    <a:pt x="1042417" y="492102"/>
                  </a:lnTo>
                  <a:lnTo>
                    <a:pt x="1036812" y="492102"/>
                  </a:lnTo>
                  <a:lnTo>
                    <a:pt x="1031208" y="492102"/>
                  </a:lnTo>
                  <a:lnTo>
                    <a:pt x="1025603" y="492102"/>
                  </a:lnTo>
                  <a:lnTo>
                    <a:pt x="1019999" y="492102"/>
                  </a:lnTo>
                  <a:lnTo>
                    <a:pt x="1014395" y="492102"/>
                  </a:lnTo>
                  <a:lnTo>
                    <a:pt x="1008790" y="492102"/>
                  </a:lnTo>
                  <a:lnTo>
                    <a:pt x="1003186" y="492102"/>
                  </a:lnTo>
                  <a:lnTo>
                    <a:pt x="997581" y="492102"/>
                  </a:lnTo>
                  <a:lnTo>
                    <a:pt x="991977" y="492102"/>
                  </a:lnTo>
                  <a:lnTo>
                    <a:pt x="986373" y="492102"/>
                  </a:lnTo>
                  <a:lnTo>
                    <a:pt x="980768" y="492102"/>
                  </a:lnTo>
                  <a:lnTo>
                    <a:pt x="975164" y="492102"/>
                  </a:lnTo>
                  <a:lnTo>
                    <a:pt x="969559" y="492102"/>
                  </a:lnTo>
                  <a:lnTo>
                    <a:pt x="963955" y="492102"/>
                  </a:lnTo>
                  <a:lnTo>
                    <a:pt x="958351" y="492102"/>
                  </a:lnTo>
                  <a:lnTo>
                    <a:pt x="952746" y="492102"/>
                  </a:lnTo>
                  <a:lnTo>
                    <a:pt x="947142" y="492102"/>
                  </a:lnTo>
                  <a:lnTo>
                    <a:pt x="941538" y="492102"/>
                  </a:lnTo>
                  <a:lnTo>
                    <a:pt x="935933" y="492102"/>
                  </a:lnTo>
                  <a:lnTo>
                    <a:pt x="930329" y="492102"/>
                  </a:lnTo>
                  <a:lnTo>
                    <a:pt x="924724" y="492102"/>
                  </a:lnTo>
                  <a:lnTo>
                    <a:pt x="919120" y="492102"/>
                  </a:lnTo>
                  <a:lnTo>
                    <a:pt x="913516" y="492102"/>
                  </a:lnTo>
                  <a:lnTo>
                    <a:pt x="907911" y="492102"/>
                  </a:lnTo>
                  <a:lnTo>
                    <a:pt x="902307" y="492102"/>
                  </a:lnTo>
                  <a:lnTo>
                    <a:pt x="896702" y="492102"/>
                  </a:lnTo>
                  <a:lnTo>
                    <a:pt x="891098" y="492102"/>
                  </a:lnTo>
                  <a:lnTo>
                    <a:pt x="885494" y="492102"/>
                  </a:lnTo>
                  <a:lnTo>
                    <a:pt x="879889" y="492102"/>
                  </a:lnTo>
                  <a:lnTo>
                    <a:pt x="874285" y="492102"/>
                  </a:lnTo>
                  <a:lnTo>
                    <a:pt x="868680" y="492102"/>
                  </a:lnTo>
                  <a:lnTo>
                    <a:pt x="863076" y="492102"/>
                  </a:lnTo>
                  <a:lnTo>
                    <a:pt x="857472" y="492102"/>
                  </a:lnTo>
                  <a:lnTo>
                    <a:pt x="851867" y="492102"/>
                  </a:lnTo>
                  <a:lnTo>
                    <a:pt x="846263" y="492102"/>
                  </a:lnTo>
                  <a:lnTo>
                    <a:pt x="840658" y="492102"/>
                  </a:lnTo>
                  <a:lnTo>
                    <a:pt x="835054" y="492102"/>
                  </a:lnTo>
                  <a:lnTo>
                    <a:pt x="829450" y="492102"/>
                  </a:lnTo>
                  <a:lnTo>
                    <a:pt x="823845" y="492102"/>
                  </a:lnTo>
                  <a:lnTo>
                    <a:pt x="818241" y="492102"/>
                  </a:lnTo>
                  <a:lnTo>
                    <a:pt x="812636" y="492102"/>
                  </a:lnTo>
                  <a:lnTo>
                    <a:pt x="807032" y="492102"/>
                  </a:lnTo>
                  <a:lnTo>
                    <a:pt x="801428" y="492102"/>
                  </a:lnTo>
                  <a:lnTo>
                    <a:pt x="795823" y="492102"/>
                  </a:lnTo>
                  <a:lnTo>
                    <a:pt x="790219" y="492102"/>
                  </a:lnTo>
                  <a:lnTo>
                    <a:pt x="784615" y="492102"/>
                  </a:lnTo>
                  <a:lnTo>
                    <a:pt x="779010" y="492102"/>
                  </a:lnTo>
                  <a:lnTo>
                    <a:pt x="773406" y="492102"/>
                  </a:lnTo>
                  <a:lnTo>
                    <a:pt x="767801" y="492102"/>
                  </a:lnTo>
                  <a:lnTo>
                    <a:pt x="762197" y="492102"/>
                  </a:lnTo>
                  <a:lnTo>
                    <a:pt x="756593" y="492102"/>
                  </a:lnTo>
                  <a:lnTo>
                    <a:pt x="750988" y="492102"/>
                  </a:lnTo>
                  <a:lnTo>
                    <a:pt x="745384" y="492102"/>
                  </a:lnTo>
                  <a:lnTo>
                    <a:pt x="739779" y="492102"/>
                  </a:lnTo>
                  <a:lnTo>
                    <a:pt x="734175" y="492102"/>
                  </a:lnTo>
                  <a:lnTo>
                    <a:pt x="728571" y="492102"/>
                  </a:lnTo>
                  <a:lnTo>
                    <a:pt x="722966" y="492102"/>
                  </a:lnTo>
                  <a:lnTo>
                    <a:pt x="717362" y="492102"/>
                  </a:lnTo>
                  <a:lnTo>
                    <a:pt x="711757" y="492102"/>
                  </a:lnTo>
                  <a:lnTo>
                    <a:pt x="706153" y="492102"/>
                  </a:lnTo>
                  <a:lnTo>
                    <a:pt x="700549" y="492102"/>
                  </a:lnTo>
                  <a:lnTo>
                    <a:pt x="694944" y="492102"/>
                  </a:lnTo>
                  <a:lnTo>
                    <a:pt x="689340" y="492102"/>
                  </a:lnTo>
                  <a:lnTo>
                    <a:pt x="683735" y="492102"/>
                  </a:lnTo>
                  <a:lnTo>
                    <a:pt x="678131" y="492102"/>
                  </a:lnTo>
                  <a:lnTo>
                    <a:pt x="672527" y="492102"/>
                  </a:lnTo>
                  <a:lnTo>
                    <a:pt x="666922" y="492102"/>
                  </a:lnTo>
                  <a:lnTo>
                    <a:pt x="661318" y="492102"/>
                  </a:lnTo>
                  <a:lnTo>
                    <a:pt x="655713" y="492102"/>
                  </a:lnTo>
                  <a:lnTo>
                    <a:pt x="650109" y="492102"/>
                  </a:lnTo>
                  <a:lnTo>
                    <a:pt x="644505" y="492102"/>
                  </a:lnTo>
                  <a:lnTo>
                    <a:pt x="638900" y="492102"/>
                  </a:lnTo>
                  <a:lnTo>
                    <a:pt x="633296" y="492102"/>
                  </a:lnTo>
                  <a:lnTo>
                    <a:pt x="627692" y="492102"/>
                  </a:lnTo>
                  <a:lnTo>
                    <a:pt x="622087" y="492102"/>
                  </a:lnTo>
                  <a:lnTo>
                    <a:pt x="616483" y="492102"/>
                  </a:lnTo>
                  <a:lnTo>
                    <a:pt x="610878" y="492102"/>
                  </a:lnTo>
                  <a:lnTo>
                    <a:pt x="605274" y="492102"/>
                  </a:lnTo>
                  <a:lnTo>
                    <a:pt x="599670" y="492102"/>
                  </a:lnTo>
                  <a:lnTo>
                    <a:pt x="594065" y="492102"/>
                  </a:lnTo>
                  <a:lnTo>
                    <a:pt x="588461" y="492102"/>
                  </a:lnTo>
                  <a:lnTo>
                    <a:pt x="582856" y="492102"/>
                  </a:lnTo>
                  <a:lnTo>
                    <a:pt x="577252" y="492102"/>
                  </a:lnTo>
                  <a:lnTo>
                    <a:pt x="571648" y="492102"/>
                  </a:lnTo>
                  <a:lnTo>
                    <a:pt x="566043" y="492102"/>
                  </a:lnTo>
                  <a:lnTo>
                    <a:pt x="560439" y="492102"/>
                  </a:lnTo>
                  <a:lnTo>
                    <a:pt x="554834" y="492102"/>
                  </a:lnTo>
                  <a:lnTo>
                    <a:pt x="549230" y="492102"/>
                  </a:lnTo>
                  <a:lnTo>
                    <a:pt x="543626" y="492102"/>
                  </a:lnTo>
                  <a:lnTo>
                    <a:pt x="538021" y="492102"/>
                  </a:lnTo>
                  <a:lnTo>
                    <a:pt x="532417" y="492102"/>
                  </a:lnTo>
                  <a:lnTo>
                    <a:pt x="526812" y="492102"/>
                  </a:lnTo>
                  <a:lnTo>
                    <a:pt x="521208" y="492102"/>
                  </a:lnTo>
                  <a:lnTo>
                    <a:pt x="515604" y="492102"/>
                  </a:lnTo>
                  <a:lnTo>
                    <a:pt x="509999" y="492102"/>
                  </a:lnTo>
                  <a:lnTo>
                    <a:pt x="504395" y="492102"/>
                  </a:lnTo>
                  <a:lnTo>
                    <a:pt x="498790" y="492102"/>
                  </a:lnTo>
                  <a:lnTo>
                    <a:pt x="493186" y="492102"/>
                  </a:lnTo>
                  <a:lnTo>
                    <a:pt x="487582" y="492102"/>
                  </a:lnTo>
                  <a:lnTo>
                    <a:pt x="481977" y="492102"/>
                  </a:lnTo>
                  <a:lnTo>
                    <a:pt x="476373" y="492102"/>
                  </a:lnTo>
                  <a:lnTo>
                    <a:pt x="470769" y="492102"/>
                  </a:lnTo>
                  <a:lnTo>
                    <a:pt x="465164" y="492102"/>
                  </a:lnTo>
                  <a:lnTo>
                    <a:pt x="459560" y="492102"/>
                  </a:lnTo>
                  <a:lnTo>
                    <a:pt x="453955" y="492102"/>
                  </a:lnTo>
                  <a:lnTo>
                    <a:pt x="448351" y="492102"/>
                  </a:lnTo>
                  <a:lnTo>
                    <a:pt x="442747" y="492102"/>
                  </a:lnTo>
                  <a:lnTo>
                    <a:pt x="437142" y="492102"/>
                  </a:lnTo>
                  <a:lnTo>
                    <a:pt x="431538" y="492102"/>
                  </a:lnTo>
                  <a:lnTo>
                    <a:pt x="425933" y="492102"/>
                  </a:lnTo>
                  <a:lnTo>
                    <a:pt x="420329" y="492102"/>
                  </a:lnTo>
                  <a:lnTo>
                    <a:pt x="414725" y="492102"/>
                  </a:lnTo>
                  <a:lnTo>
                    <a:pt x="409120" y="492102"/>
                  </a:lnTo>
                  <a:lnTo>
                    <a:pt x="403516" y="492102"/>
                  </a:lnTo>
                  <a:lnTo>
                    <a:pt x="397911" y="492102"/>
                  </a:lnTo>
                  <a:lnTo>
                    <a:pt x="392307" y="492102"/>
                  </a:lnTo>
                  <a:lnTo>
                    <a:pt x="386703" y="492102"/>
                  </a:lnTo>
                  <a:lnTo>
                    <a:pt x="381098" y="492102"/>
                  </a:lnTo>
                  <a:lnTo>
                    <a:pt x="375494" y="492102"/>
                  </a:lnTo>
                  <a:lnTo>
                    <a:pt x="369889" y="492102"/>
                  </a:lnTo>
                  <a:lnTo>
                    <a:pt x="364285" y="492102"/>
                  </a:lnTo>
                  <a:lnTo>
                    <a:pt x="358681" y="492102"/>
                  </a:lnTo>
                  <a:lnTo>
                    <a:pt x="353076" y="492102"/>
                  </a:lnTo>
                  <a:lnTo>
                    <a:pt x="347472" y="492102"/>
                  </a:lnTo>
                  <a:lnTo>
                    <a:pt x="341867" y="492102"/>
                  </a:lnTo>
                  <a:lnTo>
                    <a:pt x="336263" y="492102"/>
                  </a:lnTo>
                  <a:lnTo>
                    <a:pt x="330659" y="492102"/>
                  </a:lnTo>
                  <a:lnTo>
                    <a:pt x="325054" y="492102"/>
                  </a:lnTo>
                  <a:lnTo>
                    <a:pt x="319450" y="492102"/>
                  </a:lnTo>
                  <a:lnTo>
                    <a:pt x="313846" y="492102"/>
                  </a:lnTo>
                  <a:lnTo>
                    <a:pt x="308241" y="492102"/>
                  </a:lnTo>
                  <a:lnTo>
                    <a:pt x="302637" y="492102"/>
                  </a:lnTo>
                  <a:lnTo>
                    <a:pt x="297032" y="492102"/>
                  </a:lnTo>
                  <a:lnTo>
                    <a:pt x="291428" y="492102"/>
                  </a:lnTo>
                  <a:lnTo>
                    <a:pt x="285824" y="492102"/>
                  </a:lnTo>
                  <a:lnTo>
                    <a:pt x="280219" y="492102"/>
                  </a:lnTo>
                  <a:lnTo>
                    <a:pt x="274615" y="492102"/>
                  </a:lnTo>
                  <a:lnTo>
                    <a:pt x="269010" y="492102"/>
                  </a:lnTo>
                  <a:lnTo>
                    <a:pt x="263406" y="492102"/>
                  </a:lnTo>
                  <a:lnTo>
                    <a:pt x="257802" y="492102"/>
                  </a:lnTo>
                  <a:lnTo>
                    <a:pt x="252197" y="492102"/>
                  </a:lnTo>
                  <a:lnTo>
                    <a:pt x="246593" y="492102"/>
                  </a:lnTo>
                  <a:lnTo>
                    <a:pt x="240988" y="492102"/>
                  </a:lnTo>
                  <a:lnTo>
                    <a:pt x="235384" y="492102"/>
                  </a:lnTo>
                  <a:lnTo>
                    <a:pt x="229780" y="492102"/>
                  </a:lnTo>
                  <a:lnTo>
                    <a:pt x="224175" y="492102"/>
                  </a:lnTo>
                  <a:lnTo>
                    <a:pt x="218571" y="492102"/>
                  </a:lnTo>
                  <a:lnTo>
                    <a:pt x="212966" y="492102"/>
                  </a:lnTo>
                  <a:lnTo>
                    <a:pt x="207362" y="492102"/>
                  </a:lnTo>
                  <a:lnTo>
                    <a:pt x="201758" y="492102"/>
                  </a:lnTo>
                  <a:lnTo>
                    <a:pt x="196153" y="492102"/>
                  </a:lnTo>
                  <a:lnTo>
                    <a:pt x="190549" y="492102"/>
                  </a:lnTo>
                  <a:lnTo>
                    <a:pt x="184944" y="492102"/>
                  </a:lnTo>
                  <a:lnTo>
                    <a:pt x="179340" y="492102"/>
                  </a:lnTo>
                  <a:lnTo>
                    <a:pt x="173736" y="492102"/>
                  </a:lnTo>
                  <a:lnTo>
                    <a:pt x="168131" y="492102"/>
                  </a:lnTo>
                  <a:lnTo>
                    <a:pt x="162527" y="492102"/>
                  </a:lnTo>
                  <a:lnTo>
                    <a:pt x="156923" y="492102"/>
                  </a:lnTo>
                  <a:lnTo>
                    <a:pt x="151318" y="492102"/>
                  </a:lnTo>
                  <a:lnTo>
                    <a:pt x="145714" y="492102"/>
                  </a:lnTo>
                  <a:lnTo>
                    <a:pt x="140109" y="492102"/>
                  </a:lnTo>
                  <a:lnTo>
                    <a:pt x="134505" y="492102"/>
                  </a:lnTo>
                  <a:lnTo>
                    <a:pt x="128901" y="492102"/>
                  </a:lnTo>
                  <a:lnTo>
                    <a:pt x="123296" y="492102"/>
                  </a:lnTo>
                  <a:lnTo>
                    <a:pt x="117692" y="492102"/>
                  </a:lnTo>
                  <a:lnTo>
                    <a:pt x="112087" y="492102"/>
                  </a:lnTo>
                  <a:lnTo>
                    <a:pt x="106483" y="492102"/>
                  </a:lnTo>
                  <a:lnTo>
                    <a:pt x="100879" y="492102"/>
                  </a:lnTo>
                  <a:lnTo>
                    <a:pt x="95274" y="492102"/>
                  </a:lnTo>
                  <a:lnTo>
                    <a:pt x="89670" y="492102"/>
                  </a:lnTo>
                  <a:lnTo>
                    <a:pt x="84065" y="492102"/>
                  </a:lnTo>
                  <a:lnTo>
                    <a:pt x="78461" y="492102"/>
                  </a:lnTo>
                  <a:lnTo>
                    <a:pt x="72857" y="492102"/>
                  </a:lnTo>
                  <a:lnTo>
                    <a:pt x="67252" y="492102"/>
                  </a:lnTo>
                  <a:lnTo>
                    <a:pt x="61648" y="492102"/>
                  </a:lnTo>
                  <a:lnTo>
                    <a:pt x="56043" y="492102"/>
                  </a:lnTo>
                  <a:lnTo>
                    <a:pt x="50439" y="492102"/>
                  </a:lnTo>
                  <a:lnTo>
                    <a:pt x="44835" y="492102"/>
                  </a:lnTo>
                  <a:lnTo>
                    <a:pt x="39230" y="492102"/>
                  </a:lnTo>
                  <a:lnTo>
                    <a:pt x="33626" y="492102"/>
                  </a:lnTo>
                  <a:lnTo>
                    <a:pt x="28021" y="492102"/>
                  </a:lnTo>
                  <a:lnTo>
                    <a:pt x="22417" y="492102"/>
                  </a:lnTo>
                  <a:lnTo>
                    <a:pt x="16813" y="492102"/>
                  </a:lnTo>
                  <a:lnTo>
                    <a:pt x="11208" y="492102"/>
                  </a:lnTo>
                  <a:lnTo>
                    <a:pt x="5604" y="492102"/>
                  </a:lnTo>
                  <a:lnTo>
                    <a:pt x="0" y="492102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644151" y="2298140"/>
              <a:ext cx="1883076" cy="491304"/>
            </a:xfrm>
            <a:custGeom>
              <a:avLst/>
              <a:pathLst>
                <a:path w="1883076" h="491304">
                  <a:moveTo>
                    <a:pt x="0" y="332716"/>
                  </a:moveTo>
                  <a:lnTo>
                    <a:pt x="5604" y="327842"/>
                  </a:lnTo>
                  <a:lnTo>
                    <a:pt x="11208" y="322946"/>
                  </a:lnTo>
                  <a:lnTo>
                    <a:pt x="16813" y="318033"/>
                  </a:lnTo>
                  <a:lnTo>
                    <a:pt x="22417" y="313108"/>
                  </a:lnTo>
                  <a:lnTo>
                    <a:pt x="28021" y="308176"/>
                  </a:lnTo>
                  <a:lnTo>
                    <a:pt x="33626" y="303242"/>
                  </a:lnTo>
                  <a:lnTo>
                    <a:pt x="39230" y="298309"/>
                  </a:lnTo>
                  <a:lnTo>
                    <a:pt x="44835" y="293384"/>
                  </a:lnTo>
                  <a:lnTo>
                    <a:pt x="50439" y="288469"/>
                  </a:lnTo>
                  <a:lnTo>
                    <a:pt x="56043" y="283568"/>
                  </a:lnTo>
                  <a:lnTo>
                    <a:pt x="61648" y="278687"/>
                  </a:lnTo>
                  <a:lnTo>
                    <a:pt x="67252" y="273827"/>
                  </a:lnTo>
                  <a:lnTo>
                    <a:pt x="72857" y="268994"/>
                  </a:lnTo>
                  <a:lnTo>
                    <a:pt x="78461" y="264190"/>
                  </a:lnTo>
                  <a:lnTo>
                    <a:pt x="84065" y="259417"/>
                  </a:lnTo>
                  <a:lnTo>
                    <a:pt x="89670" y="254680"/>
                  </a:lnTo>
                  <a:lnTo>
                    <a:pt x="95274" y="249981"/>
                  </a:lnTo>
                  <a:lnTo>
                    <a:pt x="100879" y="245321"/>
                  </a:lnTo>
                  <a:lnTo>
                    <a:pt x="106483" y="240705"/>
                  </a:lnTo>
                  <a:lnTo>
                    <a:pt x="112087" y="236132"/>
                  </a:lnTo>
                  <a:lnTo>
                    <a:pt x="117692" y="231607"/>
                  </a:lnTo>
                  <a:lnTo>
                    <a:pt x="123296" y="227129"/>
                  </a:lnTo>
                  <a:lnTo>
                    <a:pt x="128901" y="222701"/>
                  </a:lnTo>
                  <a:lnTo>
                    <a:pt x="134505" y="218324"/>
                  </a:lnTo>
                  <a:lnTo>
                    <a:pt x="140109" y="214000"/>
                  </a:lnTo>
                  <a:lnTo>
                    <a:pt x="145714" y="209728"/>
                  </a:lnTo>
                  <a:lnTo>
                    <a:pt x="151318" y="205511"/>
                  </a:lnTo>
                  <a:lnTo>
                    <a:pt x="156923" y="201348"/>
                  </a:lnTo>
                  <a:lnTo>
                    <a:pt x="162527" y="197242"/>
                  </a:lnTo>
                  <a:lnTo>
                    <a:pt x="168131" y="193191"/>
                  </a:lnTo>
                  <a:lnTo>
                    <a:pt x="173736" y="189196"/>
                  </a:lnTo>
                  <a:lnTo>
                    <a:pt x="179340" y="185258"/>
                  </a:lnTo>
                  <a:lnTo>
                    <a:pt x="184944" y="181377"/>
                  </a:lnTo>
                  <a:lnTo>
                    <a:pt x="190549" y="177553"/>
                  </a:lnTo>
                  <a:lnTo>
                    <a:pt x="196153" y="173785"/>
                  </a:lnTo>
                  <a:lnTo>
                    <a:pt x="201758" y="170074"/>
                  </a:lnTo>
                  <a:lnTo>
                    <a:pt x="207362" y="166420"/>
                  </a:lnTo>
                  <a:lnTo>
                    <a:pt x="212966" y="162821"/>
                  </a:lnTo>
                  <a:lnTo>
                    <a:pt x="218571" y="159279"/>
                  </a:lnTo>
                  <a:lnTo>
                    <a:pt x="224175" y="155792"/>
                  </a:lnTo>
                  <a:lnTo>
                    <a:pt x="229780" y="152360"/>
                  </a:lnTo>
                  <a:lnTo>
                    <a:pt x="235384" y="148982"/>
                  </a:lnTo>
                  <a:lnTo>
                    <a:pt x="240988" y="145659"/>
                  </a:lnTo>
                  <a:lnTo>
                    <a:pt x="246593" y="142389"/>
                  </a:lnTo>
                  <a:lnTo>
                    <a:pt x="252197" y="139171"/>
                  </a:lnTo>
                  <a:lnTo>
                    <a:pt x="257802" y="136006"/>
                  </a:lnTo>
                  <a:lnTo>
                    <a:pt x="263406" y="132893"/>
                  </a:lnTo>
                  <a:lnTo>
                    <a:pt x="269010" y="129830"/>
                  </a:lnTo>
                  <a:lnTo>
                    <a:pt x="274615" y="126817"/>
                  </a:lnTo>
                  <a:lnTo>
                    <a:pt x="280219" y="123854"/>
                  </a:lnTo>
                  <a:lnTo>
                    <a:pt x="285824" y="120940"/>
                  </a:lnTo>
                  <a:lnTo>
                    <a:pt x="291428" y="118073"/>
                  </a:lnTo>
                  <a:lnTo>
                    <a:pt x="297032" y="115254"/>
                  </a:lnTo>
                  <a:lnTo>
                    <a:pt x="302637" y="112481"/>
                  </a:lnTo>
                  <a:lnTo>
                    <a:pt x="308241" y="109754"/>
                  </a:lnTo>
                  <a:lnTo>
                    <a:pt x="313846" y="107072"/>
                  </a:lnTo>
                  <a:lnTo>
                    <a:pt x="319450" y="104434"/>
                  </a:lnTo>
                  <a:lnTo>
                    <a:pt x="325054" y="101839"/>
                  </a:lnTo>
                  <a:lnTo>
                    <a:pt x="330659" y="99287"/>
                  </a:lnTo>
                  <a:lnTo>
                    <a:pt x="336263" y="96777"/>
                  </a:lnTo>
                  <a:lnTo>
                    <a:pt x="341867" y="94308"/>
                  </a:lnTo>
                  <a:lnTo>
                    <a:pt x="347472" y="91880"/>
                  </a:lnTo>
                  <a:lnTo>
                    <a:pt x="353076" y="89492"/>
                  </a:lnTo>
                  <a:lnTo>
                    <a:pt x="358681" y="87142"/>
                  </a:lnTo>
                  <a:lnTo>
                    <a:pt x="364285" y="84831"/>
                  </a:lnTo>
                  <a:lnTo>
                    <a:pt x="369889" y="82558"/>
                  </a:lnTo>
                  <a:lnTo>
                    <a:pt x="375494" y="80321"/>
                  </a:lnTo>
                  <a:lnTo>
                    <a:pt x="381098" y="78121"/>
                  </a:lnTo>
                  <a:lnTo>
                    <a:pt x="386703" y="75957"/>
                  </a:lnTo>
                  <a:lnTo>
                    <a:pt x="392307" y="73828"/>
                  </a:lnTo>
                  <a:lnTo>
                    <a:pt x="397911" y="71733"/>
                  </a:lnTo>
                  <a:lnTo>
                    <a:pt x="403516" y="69672"/>
                  </a:lnTo>
                  <a:lnTo>
                    <a:pt x="409120" y="67644"/>
                  </a:lnTo>
                  <a:lnTo>
                    <a:pt x="414725" y="65650"/>
                  </a:lnTo>
                  <a:lnTo>
                    <a:pt x="420329" y="63687"/>
                  </a:lnTo>
                  <a:lnTo>
                    <a:pt x="425933" y="61756"/>
                  </a:lnTo>
                  <a:lnTo>
                    <a:pt x="431538" y="59857"/>
                  </a:lnTo>
                  <a:lnTo>
                    <a:pt x="437142" y="57988"/>
                  </a:lnTo>
                  <a:lnTo>
                    <a:pt x="442747" y="56149"/>
                  </a:lnTo>
                  <a:lnTo>
                    <a:pt x="448351" y="54341"/>
                  </a:lnTo>
                  <a:lnTo>
                    <a:pt x="453955" y="52561"/>
                  </a:lnTo>
                  <a:lnTo>
                    <a:pt x="459560" y="50811"/>
                  </a:lnTo>
                  <a:lnTo>
                    <a:pt x="465164" y="49090"/>
                  </a:lnTo>
                  <a:lnTo>
                    <a:pt x="470769" y="47397"/>
                  </a:lnTo>
                  <a:lnTo>
                    <a:pt x="476373" y="45732"/>
                  </a:lnTo>
                  <a:lnTo>
                    <a:pt x="481977" y="44095"/>
                  </a:lnTo>
                  <a:lnTo>
                    <a:pt x="487582" y="42486"/>
                  </a:lnTo>
                  <a:lnTo>
                    <a:pt x="493186" y="40903"/>
                  </a:lnTo>
                  <a:lnTo>
                    <a:pt x="498790" y="39348"/>
                  </a:lnTo>
                  <a:lnTo>
                    <a:pt x="504395" y="37820"/>
                  </a:lnTo>
                  <a:lnTo>
                    <a:pt x="509999" y="36319"/>
                  </a:lnTo>
                  <a:lnTo>
                    <a:pt x="515604" y="34844"/>
                  </a:lnTo>
                  <a:lnTo>
                    <a:pt x="521208" y="33396"/>
                  </a:lnTo>
                  <a:lnTo>
                    <a:pt x="526812" y="31974"/>
                  </a:lnTo>
                  <a:lnTo>
                    <a:pt x="532417" y="30579"/>
                  </a:lnTo>
                  <a:lnTo>
                    <a:pt x="538021" y="29210"/>
                  </a:lnTo>
                  <a:lnTo>
                    <a:pt x="543626" y="27868"/>
                  </a:lnTo>
                  <a:lnTo>
                    <a:pt x="549230" y="26552"/>
                  </a:lnTo>
                  <a:lnTo>
                    <a:pt x="554834" y="25262"/>
                  </a:lnTo>
                  <a:lnTo>
                    <a:pt x="560439" y="24000"/>
                  </a:lnTo>
                  <a:lnTo>
                    <a:pt x="566043" y="22764"/>
                  </a:lnTo>
                  <a:lnTo>
                    <a:pt x="571648" y="21555"/>
                  </a:lnTo>
                  <a:lnTo>
                    <a:pt x="577252" y="20374"/>
                  </a:lnTo>
                  <a:lnTo>
                    <a:pt x="582856" y="19220"/>
                  </a:lnTo>
                  <a:lnTo>
                    <a:pt x="588461" y="18094"/>
                  </a:lnTo>
                  <a:lnTo>
                    <a:pt x="594065" y="16996"/>
                  </a:lnTo>
                  <a:lnTo>
                    <a:pt x="599670" y="15926"/>
                  </a:lnTo>
                  <a:lnTo>
                    <a:pt x="605274" y="14885"/>
                  </a:lnTo>
                  <a:lnTo>
                    <a:pt x="610878" y="13874"/>
                  </a:lnTo>
                  <a:lnTo>
                    <a:pt x="616483" y="12892"/>
                  </a:lnTo>
                  <a:lnTo>
                    <a:pt x="622087" y="11940"/>
                  </a:lnTo>
                  <a:lnTo>
                    <a:pt x="627692" y="11019"/>
                  </a:lnTo>
                  <a:lnTo>
                    <a:pt x="633296" y="10129"/>
                  </a:lnTo>
                  <a:lnTo>
                    <a:pt x="638900" y="9271"/>
                  </a:lnTo>
                  <a:lnTo>
                    <a:pt x="644505" y="8446"/>
                  </a:lnTo>
                  <a:lnTo>
                    <a:pt x="650109" y="7654"/>
                  </a:lnTo>
                  <a:lnTo>
                    <a:pt x="655713" y="6895"/>
                  </a:lnTo>
                  <a:lnTo>
                    <a:pt x="661318" y="6171"/>
                  </a:lnTo>
                  <a:lnTo>
                    <a:pt x="666922" y="5483"/>
                  </a:lnTo>
                  <a:lnTo>
                    <a:pt x="672527" y="4830"/>
                  </a:lnTo>
                  <a:lnTo>
                    <a:pt x="678131" y="4215"/>
                  </a:lnTo>
                  <a:lnTo>
                    <a:pt x="683735" y="3637"/>
                  </a:lnTo>
                  <a:lnTo>
                    <a:pt x="689340" y="3098"/>
                  </a:lnTo>
                  <a:lnTo>
                    <a:pt x="694944" y="2598"/>
                  </a:lnTo>
                  <a:lnTo>
                    <a:pt x="700549" y="2139"/>
                  </a:lnTo>
                  <a:lnTo>
                    <a:pt x="706153" y="1722"/>
                  </a:lnTo>
                  <a:lnTo>
                    <a:pt x="711757" y="1347"/>
                  </a:lnTo>
                  <a:lnTo>
                    <a:pt x="717362" y="1015"/>
                  </a:lnTo>
                  <a:lnTo>
                    <a:pt x="722966" y="728"/>
                  </a:lnTo>
                  <a:lnTo>
                    <a:pt x="728571" y="487"/>
                  </a:lnTo>
                  <a:lnTo>
                    <a:pt x="734175" y="293"/>
                  </a:lnTo>
                  <a:lnTo>
                    <a:pt x="739779" y="146"/>
                  </a:lnTo>
                  <a:lnTo>
                    <a:pt x="745384" y="48"/>
                  </a:lnTo>
                  <a:lnTo>
                    <a:pt x="750988" y="0"/>
                  </a:lnTo>
                  <a:lnTo>
                    <a:pt x="756593" y="2"/>
                  </a:lnTo>
                  <a:lnTo>
                    <a:pt x="762197" y="58"/>
                  </a:lnTo>
                  <a:lnTo>
                    <a:pt x="767801" y="166"/>
                  </a:lnTo>
                  <a:lnTo>
                    <a:pt x="773406" y="329"/>
                  </a:lnTo>
                  <a:lnTo>
                    <a:pt x="779010" y="547"/>
                  </a:lnTo>
                  <a:lnTo>
                    <a:pt x="784615" y="822"/>
                  </a:lnTo>
                  <a:lnTo>
                    <a:pt x="790219" y="1155"/>
                  </a:lnTo>
                  <a:lnTo>
                    <a:pt x="795823" y="1546"/>
                  </a:lnTo>
                  <a:lnTo>
                    <a:pt x="801428" y="1997"/>
                  </a:lnTo>
                  <a:lnTo>
                    <a:pt x="807032" y="2509"/>
                  </a:lnTo>
                  <a:lnTo>
                    <a:pt x="812636" y="3082"/>
                  </a:lnTo>
                  <a:lnTo>
                    <a:pt x="818241" y="3718"/>
                  </a:lnTo>
                  <a:lnTo>
                    <a:pt x="823845" y="4417"/>
                  </a:lnTo>
                  <a:lnTo>
                    <a:pt x="829450" y="5181"/>
                  </a:lnTo>
                  <a:lnTo>
                    <a:pt x="835054" y="6010"/>
                  </a:lnTo>
                  <a:lnTo>
                    <a:pt x="840658" y="6904"/>
                  </a:lnTo>
                  <a:lnTo>
                    <a:pt x="846263" y="7865"/>
                  </a:lnTo>
                  <a:lnTo>
                    <a:pt x="851867" y="8893"/>
                  </a:lnTo>
                  <a:lnTo>
                    <a:pt x="857472" y="9988"/>
                  </a:lnTo>
                  <a:lnTo>
                    <a:pt x="863076" y="11151"/>
                  </a:lnTo>
                  <a:lnTo>
                    <a:pt x="868680" y="12383"/>
                  </a:lnTo>
                  <a:lnTo>
                    <a:pt x="874285" y="13682"/>
                  </a:lnTo>
                  <a:lnTo>
                    <a:pt x="879889" y="15051"/>
                  </a:lnTo>
                  <a:lnTo>
                    <a:pt x="885494" y="16488"/>
                  </a:lnTo>
                  <a:lnTo>
                    <a:pt x="891098" y="17994"/>
                  </a:lnTo>
                  <a:lnTo>
                    <a:pt x="896702" y="19569"/>
                  </a:lnTo>
                  <a:lnTo>
                    <a:pt x="902307" y="21211"/>
                  </a:lnTo>
                  <a:lnTo>
                    <a:pt x="907911" y="22922"/>
                  </a:lnTo>
                  <a:lnTo>
                    <a:pt x="913516" y="24700"/>
                  </a:lnTo>
                  <a:lnTo>
                    <a:pt x="919120" y="26545"/>
                  </a:lnTo>
                  <a:lnTo>
                    <a:pt x="924724" y="28455"/>
                  </a:lnTo>
                  <a:lnTo>
                    <a:pt x="930329" y="30432"/>
                  </a:lnTo>
                  <a:lnTo>
                    <a:pt x="935933" y="32472"/>
                  </a:lnTo>
                  <a:lnTo>
                    <a:pt x="941538" y="34576"/>
                  </a:lnTo>
                  <a:lnTo>
                    <a:pt x="947142" y="36742"/>
                  </a:lnTo>
                  <a:lnTo>
                    <a:pt x="952746" y="38968"/>
                  </a:lnTo>
                  <a:lnTo>
                    <a:pt x="958351" y="41254"/>
                  </a:lnTo>
                  <a:lnTo>
                    <a:pt x="963955" y="43598"/>
                  </a:lnTo>
                  <a:lnTo>
                    <a:pt x="969559" y="45998"/>
                  </a:lnTo>
                  <a:lnTo>
                    <a:pt x="975164" y="48453"/>
                  </a:lnTo>
                  <a:lnTo>
                    <a:pt x="980768" y="50960"/>
                  </a:lnTo>
                  <a:lnTo>
                    <a:pt x="986373" y="53517"/>
                  </a:lnTo>
                  <a:lnTo>
                    <a:pt x="991977" y="56123"/>
                  </a:lnTo>
                  <a:lnTo>
                    <a:pt x="997581" y="58776"/>
                  </a:lnTo>
                  <a:lnTo>
                    <a:pt x="1003186" y="61472"/>
                  </a:lnTo>
                  <a:lnTo>
                    <a:pt x="1008790" y="64211"/>
                  </a:lnTo>
                  <a:lnTo>
                    <a:pt x="1014395" y="66989"/>
                  </a:lnTo>
                  <a:lnTo>
                    <a:pt x="1019999" y="69804"/>
                  </a:lnTo>
                  <a:lnTo>
                    <a:pt x="1025603" y="72653"/>
                  </a:lnTo>
                  <a:lnTo>
                    <a:pt x="1031208" y="75534"/>
                  </a:lnTo>
                  <a:lnTo>
                    <a:pt x="1036812" y="78444"/>
                  </a:lnTo>
                  <a:lnTo>
                    <a:pt x="1042417" y="81381"/>
                  </a:lnTo>
                  <a:lnTo>
                    <a:pt x="1048021" y="84342"/>
                  </a:lnTo>
                  <a:lnTo>
                    <a:pt x="1053625" y="87325"/>
                  </a:lnTo>
                  <a:lnTo>
                    <a:pt x="1059230" y="90325"/>
                  </a:lnTo>
                  <a:lnTo>
                    <a:pt x="1064834" y="93341"/>
                  </a:lnTo>
                  <a:lnTo>
                    <a:pt x="1070439" y="96371"/>
                  </a:lnTo>
                  <a:lnTo>
                    <a:pt x="1076043" y="99410"/>
                  </a:lnTo>
                  <a:lnTo>
                    <a:pt x="1081647" y="102457"/>
                  </a:lnTo>
                  <a:lnTo>
                    <a:pt x="1087252" y="105509"/>
                  </a:lnTo>
                  <a:lnTo>
                    <a:pt x="1092856" y="108563"/>
                  </a:lnTo>
                  <a:lnTo>
                    <a:pt x="1098461" y="111616"/>
                  </a:lnTo>
                  <a:lnTo>
                    <a:pt x="1104065" y="114667"/>
                  </a:lnTo>
                  <a:lnTo>
                    <a:pt x="1109669" y="117711"/>
                  </a:lnTo>
                  <a:lnTo>
                    <a:pt x="1115274" y="120748"/>
                  </a:lnTo>
                  <a:lnTo>
                    <a:pt x="1120878" y="123774"/>
                  </a:lnTo>
                  <a:lnTo>
                    <a:pt x="1126482" y="126787"/>
                  </a:lnTo>
                  <a:lnTo>
                    <a:pt x="1132087" y="129785"/>
                  </a:lnTo>
                  <a:lnTo>
                    <a:pt x="1137691" y="132765"/>
                  </a:lnTo>
                  <a:lnTo>
                    <a:pt x="1143296" y="135726"/>
                  </a:lnTo>
                  <a:lnTo>
                    <a:pt x="1148900" y="138665"/>
                  </a:lnTo>
                  <a:lnTo>
                    <a:pt x="1154504" y="141581"/>
                  </a:lnTo>
                  <a:lnTo>
                    <a:pt x="1160109" y="144471"/>
                  </a:lnTo>
                  <a:lnTo>
                    <a:pt x="1165713" y="147334"/>
                  </a:lnTo>
                  <a:lnTo>
                    <a:pt x="1171318" y="150168"/>
                  </a:lnTo>
                  <a:lnTo>
                    <a:pt x="1176922" y="152971"/>
                  </a:lnTo>
                  <a:lnTo>
                    <a:pt x="1182526" y="155743"/>
                  </a:lnTo>
                  <a:lnTo>
                    <a:pt x="1188131" y="158482"/>
                  </a:lnTo>
                  <a:lnTo>
                    <a:pt x="1193735" y="161186"/>
                  </a:lnTo>
                  <a:lnTo>
                    <a:pt x="1199340" y="163855"/>
                  </a:lnTo>
                  <a:lnTo>
                    <a:pt x="1204944" y="166487"/>
                  </a:lnTo>
                  <a:lnTo>
                    <a:pt x="1210548" y="169083"/>
                  </a:lnTo>
                  <a:lnTo>
                    <a:pt x="1216153" y="171641"/>
                  </a:lnTo>
                  <a:lnTo>
                    <a:pt x="1221757" y="174164"/>
                  </a:lnTo>
                  <a:lnTo>
                    <a:pt x="1227362" y="176650"/>
                  </a:lnTo>
                  <a:lnTo>
                    <a:pt x="1232966" y="179102"/>
                  </a:lnTo>
                  <a:lnTo>
                    <a:pt x="1238570" y="181520"/>
                  </a:lnTo>
                  <a:lnTo>
                    <a:pt x="1244175" y="183905"/>
                  </a:lnTo>
                  <a:lnTo>
                    <a:pt x="1249779" y="186259"/>
                  </a:lnTo>
                  <a:lnTo>
                    <a:pt x="1255384" y="188583"/>
                  </a:lnTo>
                  <a:lnTo>
                    <a:pt x="1260988" y="190879"/>
                  </a:lnTo>
                  <a:lnTo>
                    <a:pt x="1266592" y="193149"/>
                  </a:lnTo>
                  <a:lnTo>
                    <a:pt x="1272197" y="195394"/>
                  </a:lnTo>
                  <a:lnTo>
                    <a:pt x="1277801" y="197618"/>
                  </a:lnTo>
                  <a:lnTo>
                    <a:pt x="1283406" y="199822"/>
                  </a:lnTo>
                  <a:lnTo>
                    <a:pt x="1289010" y="202010"/>
                  </a:lnTo>
                  <a:lnTo>
                    <a:pt x="1294614" y="204185"/>
                  </a:lnTo>
                  <a:lnTo>
                    <a:pt x="1300219" y="206350"/>
                  </a:lnTo>
                  <a:lnTo>
                    <a:pt x="1305823" y="208509"/>
                  </a:lnTo>
                  <a:lnTo>
                    <a:pt x="1311427" y="210666"/>
                  </a:lnTo>
                  <a:lnTo>
                    <a:pt x="1317032" y="212825"/>
                  </a:lnTo>
                  <a:lnTo>
                    <a:pt x="1322636" y="214991"/>
                  </a:lnTo>
                  <a:lnTo>
                    <a:pt x="1328241" y="217169"/>
                  </a:lnTo>
                  <a:lnTo>
                    <a:pt x="1333845" y="219365"/>
                  </a:lnTo>
                  <a:lnTo>
                    <a:pt x="1339449" y="221583"/>
                  </a:lnTo>
                  <a:lnTo>
                    <a:pt x="1345054" y="223831"/>
                  </a:lnTo>
                  <a:lnTo>
                    <a:pt x="1350658" y="226115"/>
                  </a:lnTo>
                  <a:lnTo>
                    <a:pt x="1356263" y="228441"/>
                  </a:lnTo>
                  <a:lnTo>
                    <a:pt x="1361867" y="230818"/>
                  </a:lnTo>
                  <a:lnTo>
                    <a:pt x="1367471" y="233252"/>
                  </a:lnTo>
                  <a:lnTo>
                    <a:pt x="1373076" y="235752"/>
                  </a:lnTo>
                  <a:lnTo>
                    <a:pt x="1378680" y="238325"/>
                  </a:lnTo>
                  <a:lnTo>
                    <a:pt x="1384285" y="240981"/>
                  </a:lnTo>
                  <a:lnTo>
                    <a:pt x="1389889" y="243729"/>
                  </a:lnTo>
                  <a:lnTo>
                    <a:pt x="1395493" y="246576"/>
                  </a:lnTo>
                  <a:lnTo>
                    <a:pt x="1401098" y="249532"/>
                  </a:lnTo>
                  <a:lnTo>
                    <a:pt x="1406702" y="252606"/>
                  </a:lnTo>
                  <a:lnTo>
                    <a:pt x="1412307" y="255806"/>
                  </a:lnTo>
                  <a:lnTo>
                    <a:pt x="1417911" y="259142"/>
                  </a:lnTo>
                  <a:lnTo>
                    <a:pt x="1423515" y="262620"/>
                  </a:lnTo>
                  <a:lnTo>
                    <a:pt x="1429120" y="266248"/>
                  </a:lnTo>
                  <a:lnTo>
                    <a:pt x="1434724" y="270033"/>
                  </a:lnTo>
                  <a:lnTo>
                    <a:pt x="1440329" y="273980"/>
                  </a:lnTo>
                  <a:lnTo>
                    <a:pt x="1445933" y="278094"/>
                  </a:lnTo>
                  <a:lnTo>
                    <a:pt x="1451537" y="282379"/>
                  </a:lnTo>
                  <a:lnTo>
                    <a:pt x="1457142" y="286835"/>
                  </a:lnTo>
                  <a:lnTo>
                    <a:pt x="1462746" y="291464"/>
                  </a:lnTo>
                  <a:lnTo>
                    <a:pt x="1468350" y="296262"/>
                  </a:lnTo>
                  <a:lnTo>
                    <a:pt x="1473955" y="301227"/>
                  </a:lnTo>
                  <a:lnTo>
                    <a:pt x="1479559" y="306353"/>
                  </a:lnTo>
                  <a:lnTo>
                    <a:pt x="1485164" y="311631"/>
                  </a:lnTo>
                  <a:lnTo>
                    <a:pt x="1490768" y="317051"/>
                  </a:lnTo>
                  <a:lnTo>
                    <a:pt x="1496372" y="322602"/>
                  </a:lnTo>
                  <a:lnTo>
                    <a:pt x="1501977" y="328268"/>
                  </a:lnTo>
                  <a:lnTo>
                    <a:pt x="1507581" y="334034"/>
                  </a:lnTo>
                  <a:lnTo>
                    <a:pt x="1513186" y="339882"/>
                  </a:lnTo>
                  <a:lnTo>
                    <a:pt x="1518790" y="345792"/>
                  </a:lnTo>
                  <a:lnTo>
                    <a:pt x="1524394" y="351743"/>
                  </a:lnTo>
                  <a:lnTo>
                    <a:pt x="1529999" y="357715"/>
                  </a:lnTo>
                  <a:lnTo>
                    <a:pt x="1535603" y="363684"/>
                  </a:lnTo>
                  <a:lnTo>
                    <a:pt x="1541208" y="369629"/>
                  </a:lnTo>
                  <a:lnTo>
                    <a:pt x="1546812" y="375528"/>
                  </a:lnTo>
                  <a:lnTo>
                    <a:pt x="1552416" y="381360"/>
                  </a:lnTo>
                  <a:lnTo>
                    <a:pt x="1558021" y="387103"/>
                  </a:lnTo>
                  <a:lnTo>
                    <a:pt x="1563625" y="392740"/>
                  </a:lnTo>
                  <a:lnTo>
                    <a:pt x="1569230" y="398251"/>
                  </a:lnTo>
                  <a:lnTo>
                    <a:pt x="1574834" y="403620"/>
                  </a:lnTo>
                  <a:lnTo>
                    <a:pt x="1580438" y="408834"/>
                  </a:lnTo>
                  <a:lnTo>
                    <a:pt x="1586043" y="413880"/>
                  </a:lnTo>
                  <a:lnTo>
                    <a:pt x="1591647" y="418747"/>
                  </a:lnTo>
                  <a:lnTo>
                    <a:pt x="1597252" y="423427"/>
                  </a:lnTo>
                  <a:lnTo>
                    <a:pt x="1602856" y="427913"/>
                  </a:lnTo>
                  <a:lnTo>
                    <a:pt x="1608460" y="432202"/>
                  </a:lnTo>
                  <a:lnTo>
                    <a:pt x="1614065" y="436290"/>
                  </a:lnTo>
                  <a:lnTo>
                    <a:pt x="1619669" y="440177"/>
                  </a:lnTo>
                  <a:lnTo>
                    <a:pt x="1625273" y="443862"/>
                  </a:lnTo>
                  <a:lnTo>
                    <a:pt x="1630878" y="447349"/>
                  </a:lnTo>
                  <a:lnTo>
                    <a:pt x="1636482" y="450640"/>
                  </a:lnTo>
                  <a:lnTo>
                    <a:pt x="1642087" y="453737"/>
                  </a:lnTo>
                  <a:lnTo>
                    <a:pt x="1647691" y="456646"/>
                  </a:lnTo>
                  <a:lnTo>
                    <a:pt x="1653295" y="459372"/>
                  </a:lnTo>
                  <a:lnTo>
                    <a:pt x="1658900" y="461921"/>
                  </a:lnTo>
                  <a:lnTo>
                    <a:pt x="1664504" y="464299"/>
                  </a:lnTo>
                  <a:lnTo>
                    <a:pt x="1670109" y="466514"/>
                  </a:lnTo>
                  <a:lnTo>
                    <a:pt x="1675713" y="468573"/>
                  </a:lnTo>
                  <a:lnTo>
                    <a:pt x="1681317" y="470485"/>
                  </a:lnTo>
                  <a:lnTo>
                    <a:pt x="1686922" y="472256"/>
                  </a:lnTo>
                  <a:lnTo>
                    <a:pt x="1692526" y="473895"/>
                  </a:lnTo>
                  <a:lnTo>
                    <a:pt x="1698131" y="475410"/>
                  </a:lnTo>
                  <a:lnTo>
                    <a:pt x="1703735" y="476808"/>
                  </a:lnTo>
                  <a:lnTo>
                    <a:pt x="1709339" y="478097"/>
                  </a:lnTo>
                  <a:lnTo>
                    <a:pt x="1714944" y="479284"/>
                  </a:lnTo>
                  <a:lnTo>
                    <a:pt x="1720548" y="480376"/>
                  </a:lnTo>
                  <a:lnTo>
                    <a:pt x="1726153" y="481380"/>
                  </a:lnTo>
                  <a:lnTo>
                    <a:pt x="1731757" y="482302"/>
                  </a:lnTo>
                  <a:lnTo>
                    <a:pt x="1737361" y="483148"/>
                  </a:lnTo>
                  <a:lnTo>
                    <a:pt x="1742966" y="483924"/>
                  </a:lnTo>
                  <a:lnTo>
                    <a:pt x="1748570" y="484635"/>
                  </a:lnTo>
                  <a:lnTo>
                    <a:pt x="1754175" y="485287"/>
                  </a:lnTo>
                  <a:lnTo>
                    <a:pt x="1759779" y="485883"/>
                  </a:lnTo>
                  <a:lnTo>
                    <a:pt x="1765383" y="486429"/>
                  </a:lnTo>
                  <a:lnTo>
                    <a:pt x="1770988" y="486927"/>
                  </a:lnTo>
                  <a:lnTo>
                    <a:pt x="1776592" y="487384"/>
                  </a:lnTo>
                  <a:lnTo>
                    <a:pt x="1782196" y="487800"/>
                  </a:lnTo>
                  <a:lnTo>
                    <a:pt x="1787801" y="488181"/>
                  </a:lnTo>
                  <a:lnTo>
                    <a:pt x="1793405" y="488528"/>
                  </a:lnTo>
                  <a:lnTo>
                    <a:pt x="1799010" y="488845"/>
                  </a:lnTo>
                  <a:lnTo>
                    <a:pt x="1804614" y="489135"/>
                  </a:lnTo>
                  <a:lnTo>
                    <a:pt x="1810218" y="489399"/>
                  </a:lnTo>
                  <a:lnTo>
                    <a:pt x="1815823" y="489640"/>
                  </a:lnTo>
                  <a:lnTo>
                    <a:pt x="1821427" y="489859"/>
                  </a:lnTo>
                  <a:lnTo>
                    <a:pt x="1827032" y="490060"/>
                  </a:lnTo>
                  <a:lnTo>
                    <a:pt x="1832636" y="490242"/>
                  </a:lnTo>
                  <a:lnTo>
                    <a:pt x="1838240" y="490409"/>
                  </a:lnTo>
                  <a:lnTo>
                    <a:pt x="1843845" y="490560"/>
                  </a:lnTo>
                  <a:lnTo>
                    <a:pt x="1849449" y="490698"/>
                  </a:lnTo>
                  <a:lnTo>
                    <a:pt x="1855054" y="490824"/>
                  </a:lnTo>
                  <a:lnTo>
                    <a:pt x="1860658" y="490939"/>
                  </a:lnTo>
                  <a:lnTo>
                    <a:pt x="1866262" y="491043"/>
                  </a:lnTo>
                  <a:lnTo>
                    <a:pt x="1871867" y="491138"/>
                  </a:lnTo>
                  <a:lnTo>
                    <a:pt x="1877471" y="491225"/>
                  </a:lnTo>
                  <a:lnTo>
                    <a:pt x="1883076" y="491304"/>
                  </a:lnTo>
                  <a:lnTo>
                    <a:pt x="1883076" y="4913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280634" y="2083635"/>
              <a:ext cx="246593" cy="70660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644151" y="388179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644151" y="3705140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644151" y="352848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644151" y="335183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644151" y="317518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644151" y="3175184"/>
              <a:ext cx="1883076" cy="278895"/>
            </a:xfrm>
            <a:custGeom>
              <a:avLst/>
              <a:pathLst>
                <a:path w="1883076" h="278895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1"/>
                  </a:lnTo>
                  <a:lnTo>
                    <a:pt x="1776592" y="1"/>
                  </a:lnTo>
                  <a:lnTo>
                    <a:pt x="1770988" y="1"/>
                  </a:lnTo>
                  <a:lnTo>
                    <a:pt x="1765383" y="1"/>
                  </a:lnTo>
                  <a:lnTo>
                    <a:pt x="1759779" y="1"/>
                  </a:lnTo>
                  <a:lnTo>
                    <a:pt x="1754175" y="1"/>
                  </a:lnTo>
                  <a:lnTo>
                    <a:pt x="1748570" y="2"/>
                  </a:lnTo>
                  <a:lnTo>
                    <a:pt x="1742966" y="2"/>
                  </a:lnTo>
                  <a:lnTo>
                    <a:pt x="1737361" y="2"/>
                  </a:lnTo>
                  <a:lnTo>
                    <a:pt x="1731757" y="2"/>
                  </a:lnTo>
                  <a:lnTo>
                    <a:pt x="1726153" y="3"/>
                  </a:lnTo>
                  <a:lnTo>
                    <a:pt x="1720548" y="3"/>
                  </a:lnTo>
                  <a:lnTo>
                    <a:pt x="1714944" y="3"/>
                  </a:lnTo>
                  <a:lnTo>
                    <a:pt x="1709339" y="3"/>
                  </a:lnTo>
                  <a:lnTo>
                    <a:pt x="1703735" y="4"/>
                  </a:lnTo>
                  <a:lnTo>
                    <a:pt x="1698131" y="4"/>
                  </a:lnTo>
                  <a:lnTo>
                    <a:pt x="1692526" y="5"/>
                  </a:lnTo>
                  <a:lnTo>
                    <a:pt x="1686922" y="5"/>
                  </a:lnTo>
                  <a:lnTo>
                    <a:pt x="1681317" y="5"/>
                  </a:lnTo>
                  <a:lnTo>
                    <a:pt x="1675713" y="6"/>
                  </a:lnTo>
                  <a:lnTo>
                    <a:pt x="1670109" y="6"/>
                  </a:lnTo>
                  <a:lnTo>
                    <a:pt x="1664504" y="6"/>
                  </a:lnTo>
                  <a:lnTo>
                    <a:pt x="1658900" y="7"/>
                  </a:lnTo>
                  <a:lnTo>
                    <a:pt x="1653295" y="7"/>
                  </a:lnTo>
                  <a:lnTo>
                    <a:pt x="1647691" y="8"/>
                  </a:lnTo>
                  <a:lnTo>
                    <a:pt x="1642087" y="8"/>
                  </a:lnTo>
                  <a:lnTo>
                    <a:pt x="1636482" y="8"/>
                  </a:lnTo>
                  <a:lnTo>
                    <a:pt x="1630878" y="9"/>
                  </a:lnTo>
                  <a:lnTo>
                    <a:pt x="1625273" y="9"/>
                  </a:lnTo>
                  <a:lnTo>
                    <a:pt x="1619669" y="9"/>
                  </a:lnTo>
                  <a:lnTo>
                    <a:pt x="1614065" y="10"/>
                  </a:lnTo>
                  <a:lnTo>
                    <a:pt x="1608460" y="10"/>
                  </a:lnTo>
                  <a:lnTo>
                    <a:pt x="1602856" y="10"/>
                  </a:lnTo>
                  <a:lnTo>
                    <a:pt x="1597252" y="10"/>
                  </a:lnTo>
                  <a:lnTo>
                    <a:pt x="1591647" y="11"/>
                  </a:lnTo>
                  <a:lnTo>
                    <a:pt x="1586043" y="11"/>
                  </a:lnTo>
                  <a:lnTo>
                    <a:pt x="1580438" y="11"/>
                  </a:lnTo>
                  <a:lnTo>
                    <a:pt x="1574834" y="11"/>
                  </a:lnTo>
                  <a:lnTo>
                    <a:pt x="1569230" y="11"/>
                  </a:lnTo>
                  <a:lnTo>
                    <a:pt x="1563625" y="12"/>
                  </a:lnTo>
                  <a:lnTo>
                    <a:pt x="1558021" y="12"/>
                  </a:lnTo>
                  <a:lnTo>
                    <a:pt x="1552416" y="12"/>
                  </a:lnTo>
                  <a:lnTo>
                    <a:pt x="1546812" y="12"/>
                  </a:lnTo>
                  <a:lnTo>
                    <a:pt x="1541208" y="12"/>
                  </a:lnTo>
                  <a:lnTo>
                    <a:pt x="1535603" y="12"/>
                  </a:lnTo>
                  <a:lnTo>
                    <a:pt x="1529999" y="12"/>
                  </a:lnTo>
                  <a:lnTo>
                    <a:pt x="1524394" y="13"/>
                  </a:lnTo>
                  <a:lnTo>
                    <a:pt x="1518790" y="13"/>
                  </a:lnTo>
                  <a:lnTo>
                    <a:pt x="1513186" y="13"/>
                  </a:lnTo>
                  <a:lnTo>
                    <a:pt x="1507581" y="13"/>
                  </a:lnTo>
                  <a:lnTo>
                    <a:pt x="1501977" y="13"/>
                  </a:lnTo>
                  <a:lnTo>
                    <a:pt x="1496372" y="13"/>
                  </a:lnTo>
                  <a:lnTo>
                    <a:pt x="1490768" y="13"/>
                  </a:lnTo>
                  <a:lnTo>
                    <a:pt x="1485164" y="14"/>
                  </a:lnTo>
                  <a:lnTo>
                    <a:pt x="1479559" y="14"/>
                  </a:lnTo>
                  <a:lnTo>
                    <a:pt x="1473955" y="14"/>
                  </a:lnTo>
                  <a:lnTo>
                    <a:pt x="1468350" y="14"/>
                  </a:lnTo>
                  <a:lnTo>
                    <a:pt x="1462746" y="14"/>
                  </a:lnTo>
                  <a:lnTo>
                    <a:pt x="1457142" y="15"/>
                  </a:lnTo>
                  <a:lnTo>
                    <a:pt x="1451537" y="15"/>
                  </a:lnTo>
                  <a:lnTo>
                    <a:pt x="1445933" y="15"/>
                  </a:lnTo>
                  <a:lnTo>
                    <a:pt x="1440329" y="15"/>
                  </a:lnTo>
                  <a:lnTo>
                    <a:pt x="1434724" y="15"/>
                  </a:lnTo>
                  <a:lnTo>
                    <a:pt x="1429120" y="16"/>
                  </a:lnTo>
                  <a:lnTo>
                    <a:pt x="1423515" y="16"/>
                  </a:lnTo>
                  <a:lnTo>
                    <a:pt x="1417911" y="16"/>
                  </a:lnTo>
                  <a:lnTo>
                    <a:pt x="1412307" y="16"/>
                  </a:lnTo>
                  <a:lnTo>
                    <a:pt x="1406702" y="17"/>
                  </a:lnTo>
                  <a:lnTo>
                    <a:pt x="1401098" y="17"/>
                  </a:lnTo>
                  <a:lnTo>
                    <a:pt x="1395493" y="17"/>
                  </a:lnTo>
                  <a:lnTo>
                    <a:pt x="1389889" y="18"/>
                  </a:lnTo>
                  <a:lnTo>
                    <a:pt x="1384285" y="18"/>
                  </a:lnTo>
                  <a:lnTo>
                    <a:pt x="1378680" y="18"/>
                  </a:lnTo>
                  <a:lnTo>
                    <a:pt x="1373076" y="19"/>
                  </a:lnTo>
                  <a:lnTo>
                    <a:pt x="1367471" y="19"/>
                  </a:lnTo>
                  <a:lnTo>
                    <a:pt x="1361867" y="20"/>
                  </a:lnTo>
                  <a:lnTo>
                    <a:pt x="1356263" y="20"/>
                  </a:lnTo>
                  <a:lnTo>
                    <a:pt x="1350658" y="20"/>
                  </a:lnTo>
                  <a:lnTo>
                    <a:pt x="1345054" y="21"/>
                  </a:lnTo>
                  <a:lnTo>
                    <a:pt x="1339449" y="21"/>
                  </a:lnTo>
                  <a:lnTo>
                    <a:pt x="1333845" y="22"/>
                  </a:lnTo>
                  <a:lnTo>
                    <a:pt x="1328241" y="23"/>
                  </a:lnTo>
                  <a:lnTo>
                    <a:pt x="1322636" y="23"/>
                  </a:lnTo>
                  <a:lnTo>
                    <a:pt x="1317032" y="24"/>
                  </a:lnTo>
                  <a:lnTo>
                    <a:pt x="1311427" y="25"/>
                  </a:lnTo>
                  <a:lnTo>
                    <a:pt x="1305823" y="25"/>
                  </a:lnTo>
                  <a:lnTo>
                    <a:pt x="1300219" y="26"/>
                  </a:lnTo>
                  <a:lnTo>
                    <a:pt x="1294614" y="27"/>
                  </a:lnTo>
                  <a:lnTo>
                    <a:pt x="1289010" y="28"/>
                  </a:lnTo>
                  <a:lnTo>
                    <a:pt x="1283406" y="28"/>
                  </a:lnTo>
                  <a:lnTo>
                    <a:pt x="1277801" y="29"/>
                  </a:lnTo>
                  <a:lnTo>
                    <a:pt x="1272197" y="30"/>
                  </a:lnTo>
                  <a:lnTo>
                    <a:pt x="1266592" y="31"/>
                  </a:lnTo>
                  <a:lnTo>
                    <a:pt x="1260988" y="32"/>
                  </a:lnTo>
                  <a:lnTo>
                    <a:pt x="1255384" y="34"/>
                  </a:lnTo>
                  <a:lnTo>
                    <a:pt x="1249779" y="35"/>
                  </a:lnTo>
                  <a:lnTo>
                    <a:pt x="1244175" y="36"/>
                  </a:lnTo>
                  <a:lnTo>
                    <a:pt x="1238570" y="37"/>
                  </a:lnTo>
                  <a:lnTo>
                    <a:pt x="1232966" y="39"/>
                  </a:lnTo>
                  <a:lnTo>
                    <a:pt x="1227362" y="40"/>
                  </a:lnTo>
                  <a:lnTo>
                    <a:pt x="1221757" y="42"/>
                  </a:lnTo>
                  <a:lnTo>
                    <a:pt x="1216153" y="43"/>
                  </a:lnTo>
                  <a:lnTo>
                    <a:pt x="1210548" y="45"/>
                  </a:lnTo>
                  <a:lnTo>
                    <a:pt x="1204944" y="47"/>
                  </a:lnTo>
                  <a:lnTo>
                    <a:pt x="1199340" y="49"/>
                  </a:lnTo>
                  <a:lnTo>
                    <a:pt x="1193735" y="51"/>
                  </a:lnTo>
                  <a:lnTo>
                    <a:pt x="1188131" y="53"/>
                  </a:lnTo>
                  <a:lnTo>
                    <a:pt x="1182526" y="55"/>
                  </a:lnTo>
                  <a:lnTo>
                    <a:pt x="1176922" y="57"/>
                  </a:lnTo>
                  <a:lnTo>
                    <a:pt x="1171318" y="59"/>
                  </a:lnTo>
                  <a:lnTo>
                    <a:pt x="1165713" y="62"/>
                  </a:lnTo>
                  <a:lnTo>
                    <a:pt x="1160109" y="64"/>
                  </a:lnTo>
                  <a:lnTo>
                    <a:pt x="1154504" y="67"/>
                  </a:lnTo>
                  <a:lnTo>
                    <a:pt x="1148900" y="70"/>
                  </a:lnTo>
                  <a:lnTo>
                    <a:pt x="1143296" y="72"/>
                  </a:lnTo>
                  <a:lnTo>
                    <a:pt x="1137691" y="75"/>
                  </a:lnTo>
                  <a:lnTo>
                    <a:pt x="1132087" y="78"/>
                  </a:lnTo>
                  <a:lnTo>
                    <a:pt x="1126482" y="82"/>
                  </a:lnTo>
                  <a:lnTo>
                    <a:pt x="1120878" y="85"/>
                  </a:lnTo>
                  <a:lnTo>
                    <a:pt x="1115274" y="88"/>
                  </a:lnTo>
                  <a:lnTo>
                    <a:pt x="1109669" y="92"/>
                  </a:lnTo>
                  <a:lnTo>
                    <a:pt x="1104065" y="95"/>
                  </a:lnTo>
                  <a:lnTo>
                    <a:pt x="1098461" y="99"/>
                  </a:lnTo>
                  <a:lnTo>
                    <a:pt x="1092856" y="103"/>
                  </a:lnTo>
                  <a:lnTo>
                    <a:pt x="1087252" y="107"/>
                  </a:lnTo>
                  <a:lnTo>
                    <a:pt x="1081647" y="111"/>
                  </a:lnTo>
                  <a:lnTo>
                    <a:pt x="1076043" y="115"/>
                  </a:lnTo>
                  <a:lnTo>
                    <a:pt x="1070439" y="119"/>
                  </a:lnTo>
                  <a:lnTo>
                    <a:pt x="1064834" y="123"/>
                  </a:lnTo>
                  <a:lnTo>
                    <a:pt x="1059230" y="128"/>
                  </a:lnTo>
                  <a:lnTo>
                    <a:pt x="1053625" y="132"/>
                  </a:lnTo>
                  <a:lnTo>
                    <a:pt x="1048021" y="137"/>
                  </a:lnTo>
                  <a:lnTo>
                    <a:pt x="1042417" y="142"/>
                  </a:lnTo>
                  <a:lnTo>
                    <a:pt x="1036812" y="147"/>
                  </a:lnTo>
                  <a:lnTo>
                    <a:pt x="1031208" y="152"/>
                  </a:lnTo>
                  <a:lnTo>
                    <a:pt x="1025603" y="157"/>
                  </a:lnTo>
                  <a:lnTo>
                    <a:pt x="1019999" y="162"/>
                  </a:lnTo>
                  <a:lnTo>
                    <a:pt x="1014395" y="167"/>
                  </a:lnTo>
                  <a:lnTo>
                    <a:pt x="1008790" y="173"/>
                  </a:lnTo>
                  <a:lnTo>
                    <a:pt x="1003186" y="178"/>
                  </a:lnTo>
                  <a:lnTo>
                    <a:pt x="997581" y="184"/>
                  </a:lnTo>
                  <a:lnTo>
                    <a:pt x="991977" y="190"/>
                  </a:lnTo>
                  <a:lnTo>
                    <a:pt x="986373" y="196"/>
                  </a:lnTo>
                  <a:lnTo>
                    <a:pt x="980768" y="202"/>
                  </a:lnTo>
                  <a:lnTo>
                    <a:pt x="975164" y="209"/>
                  </a:lnTo>
                  <a:lnTo>
                    <a:pt x="969559" y="215"/>
                  </a:lnTo>
                  <a:lnTo>
                    <a:pt x="963955" y="222"/>
                  </a:lnTo>
                  <a:lnTo>
                    <a:pt x="958351" y="229"/>
                  </a:lnTo>
                  <a:lnTo>
                    <a:pt x="952746" y="236"/>
                  </a:lnTo>
                  <a:lnTo>
                    <a:pt x="947142" y="243"/>
                  </a:lnTo>
                  <a:lnTo>
                    <a:pt x="941538" y="250"/>
                  </a:lnTo>
                  <a:lnTo>
                    <a:pt x="935933" y="258"/>
                  </a:lnTo>
                  <a:lnTo>
                    <a:pt x="930329" y="266"/>
                  </a:lnTo>
                  <a:lnTo>
                    <a:pt x="924724" y="274"/>
                  </a:lnTo>
                  <a:lnTo>
                    <a:pt x="919120" y="283"/>
                  </a:lnTo>
                  <a:lnTo>
                    <a:pt x="913516" y="291"/>
                  </a:lnTo>
                  <a:lnTo>
                    <a:pt x="907911" y="300"/>
                  </a:lnTo>
                  <a:lnTo>
                    <a:pt x="902307" y="310"/>
                  </a:lnTo>
                  <a:lnTo>
                    <a:pt x="896702" y="319"/>
                  </a:lnTo>
                  <a:lnTo>
                    <a:pt x="891098" y="329"/>
                  </a:lnTo>
                  <a:lnTo>
                    <a:pt x="885494" y="339"/>
                  </a:lnTo>
                  <a:lnTo>
                    <a:pt x="879889" y="350"/>
                  </a:lnTo>
                  <a:lnTo>
                    <a:pt x="874285" y="361"/>
                  </a:lnTo>
                  <a:lnTo>
                    <a:pt x="868680" y="372"/>
                  </a:lnTo>
                  <a:lnTo>
                    <a:pt x="863076" y="384"/>
                  </a:lnTo>
                  <a:lnTo>
                    <a:pt x="857472" y="396"/>
                  </a:lnTo>
                  <a:lnTo>
                    <a:pt x="851867" y="409"/>
                  </a:lnTo>
                  <a:lnTo>
                    <a:pt x="846263" y="422"/>
                  </a:lnTo>
                  <a:lnTo>
                    <a:pt x="840658" y="436"/>
                  </a:lnTo>
                  <a:lnTo>
                    <a:pt x="835054" y="450"/>
                  </a:lnTo>
                  <a:lnTo>
                    <a:pt x="829450" y="464"/>
                  </a:lnTo>
                  <a:lnTo>
                    <a:pt x="823845" y="480"/>
                  </a:lnTo>
                  <a:lnTo>
                    <a:pt x="818241" y="496"/>
                  </a:lnTo>
                  <a:lnTo>
                    <a:pt x="812636" y="512"/>
                  </a:lnTo>
                  <a:lnTo>
                    <a:pt x="807032" y="529"/>
                  </a:lnTo>
                  <a:lnTo>
                    <a:pt x="801428" y="547"/>
                  </a:lnTo>
                  <a:lnTo>
                    <a:pt x="795823" y="565"/>
                  </a:lnTo>
                  <a:lnTo>
                    <a:pt x="790219" y="585"/>
                  </a:lnTo>
                  <a:lnTo>
                    <a:pt x="784615" y="605"/>
                  </a:lnTo>
                  <a:lnTo>
                    <a:pt x="779010" y="626"/>
                  </a:lnTo>
                  <a:lnTo>
                    <a:pt x="773406" y="647"/>
                  </a:lnTo>
                  <a:lnTo>
                    <a:pt x="767801" y="670"/>
                  </a:lnTo>
                  <a:lnTo>
                    <a:pt x="762197" y="694"/>
                  </a:lnTo>
                  <a:lnTo>
                    <a:pt x="756593" y="718"/>
                  </a:lnTo>
                  <a:lnTo>
                    <a:pt x="750988" y="744"/>
                  </a:lnTo>
                  <a:lnTo>
                    <a:pt x="745384" y="770"/>
                  </a:lnTo>
                  <a:lnTo>
                    <a:pt x="739779" y="798"/>
                  </a:lnTo>
                  <a:lnTo>
                    <a:pt x="734175" y="827"/>
                  </a:lnTo>
                  <a:lnTo>
                    <a:pt x="728571" y="858"/>
                  </a:lnTo>
                  <a:lnTo>
                    <a:pt x="722966" y="889"/>
                  </a:lnTo>
                  <a:lnTo>
                    <a:pt x="717362" y="922"/>
                  </a:lnTo>
                  <a:lnTo>
                    <a:pt x="711757" y="957"/>
                  </a:lnTo>
                  <a:lnTo>
                    <a:pt x="706153" y="993"/>
                  </a:lnTo>
                  <a:lnTo>
                    <a:pt x="700549" y="1030"/>
                  </a:lnTo>
                  <a:lnTo>
                    <a:pt x="694944" y="1070"/>
                  </a:lnTo>
                  <a:lnTo>
                    <a:pt x="689340" y="1111"/>
                  </a:lnTo>
                  <a:lnTo>
                    <a:pt x="683735" y="1154"/>
                  </a:lnTo>
                  <a:lnTo>
                    <a:pt x="678131" y="1199"/>
                  </a:lnTo>
                  <a:lnTo>
                    <a:pt x="672527" y="1245"/>
                  </a:lnTo>
                  <a:lnTo>
                    <a:pt x="666922" y="1294"/>
                  </a:lnTo>
                  <a:lnTo>
                    <a:pt x="661318" y="1346"/>
                  </a:lnTo>
                  <a:lnTo>
                    <a:pt x="655713" y="1399"/>
                  </a:lnTo>
                  <a:lnTo>
                    <a:pt x="650109" y="1456"/>
                  </a:lnTo>
                  <a:lnTo>
                    <a:pt x="644505" y="1514"/>
                  </a:lnTo>
                  <a:lnTo>
                    <a:pt x="638900" y="1576"/>
                  </a:lnTo>
                  <a:lnTo>
                    <a:pt x="633296" y="1640"/>
                  </a:lnTo>
                  <a:lnTo>
                    <a:pt x="627692" y="1708"/>
                  </a:lnTo>
                  <a:lnTo>
                    <a:pt x="622087" y="1779"/>
                  </a:lnTo>
                  <a:lnTo>
                    <a:pt x="616483" y="1853"/>
                  </a:lnTo>
                  <a:lnTo>
                    <a:pt x="610878" y="1930"/>
                  </a:lnTo>
                  <a:lnTo>
                    <a:pt x="605274" y="2012"/>
                  </a:lnTo>
                  <a:lnTo>
                    <a:pt x="599670" y="2097"/>
                  </a:lnTo>
                  <a:lnTo>
                    <a:pt x="594065" y="2187"/>
                  </a:lnTo>
                  <a:lnTo>
                    <a:pt x="588461" y="2280"/>
                  </a:lnTo>
                  <a:lnTo>
                    <a:pt x="582856" y="2379"/>
                  </a:lnTo>
                  <a:lnTo>
                    <a:pt x="577252" y="2482"/>
                  </a:lnTo>
                  <a:lnTo>
                    <a:pt x="571648" y="2590"/>
                  </a:lnTo>
                  <a:lnTo>
                    <a:pt x="566043" y="2704"/>
                  </a:lnTo>
                  <a:lnTo>
                    <a:pt x="560439" y="2823"/>
                  </a:lnTo>
                  <a:lnTo>
                    <a:pt x="554834" y="2949"/>
                  </a:lnTo>
                  <a:lnTo>
                    <a:pt x="549230" y="3080"/>
                  </a:lnTo>
                  <a:lnTo>
                    <a:pt x="543626" y="3218"/>
                  </a:lnTo>
                  <a:lnTo>
                    <a:pt x="538021" y="3363"/>
                  </a:lnTo>
                  <a:lnTo>
                    <a:pt x="532417" y="3516"/>
                  </a:lnTo>
                  <a:lnTo>
                    <a:pt x="526812" y="3676"/>
                  </a:lnTo>
                  <a:lnTo>
                    <a:pt x="521208" y="3844"/>
                  </a:lnTo>
                  <a:lnTo>
                    <a:pt x="515604" y="4021"/>
                  </a:lnTo>
                  <a:lnTo>
                    <a:pt x="509999" y="4207"/>
                  </a:lnTo>
                  <a:lnTo>
                    <a:pt x="504395" y="4402"/>
                  </a:lnTo>
                  <a:lnTo>
                    <a:pt x="498790" y="4607"/>
                  </a:lnTo>
                  <a:lnTo>
                    <a:pt x="493186" y="4823"/>
                  </a:lnTo>
                  <a:lnTo>
                    <a:pt x="487582" y="5050"/>
                  </a:lnTo>
                  <a:lnTo>
                    <a:pt x="481977" y="5289"/>
                  </a:lnTo>
                  <a:lnTo>
                    <a:pt x="476373" y="5540"/>
                  </a:lnTo>
                  <a:lnTo>
                    <a:pt x="470769" y="5805"/>
                  </a:lnTo>
                  <a:lnTo>
                    <a:pt x="465164" y="6083"/>
                  </a:lnTo>
                  <a:lnTo>
                    <a:pt x="459560" y="6375"/>
                  </a:lnTo>
                  <a:lnTo>
                    <a:pt x="453955" y="6683"/>
                  </a:lnTo>
                  <a:lnTo>
                    <a:pt x="448351" y="7007"/>
                  </a:lnTo>
                  <a:lnTo>
                    <a:pt x="442747" y="7348"/>
                  </a:lnTo>
                  <a:lnTo>
                    <a:pt x="437142" y="7706"/>
                  </a:lnTo>
                  <a:lnTo>
                    <a:pt x="431538" y="8084"/>
                  </a:lnTo>
                  <a:lnTo>
                    <a:pt x="425933" y="8481"/>
                  </a:lnTo>
                  <a:lnTo>
                    <a:pt x="420329" y="8900"/>
                  </a:lnTo>
                  <a:lnTo>
                    <a:pt x="414725" y="9340"/>
                  </a:lnTo>
                  <a:lnTo>
                    <a:pt x="409120" y="9803"/>
                  </a:lnTo>
                  <a:lnTo>
                    <a:pt x="403516" y="10291"/>
                  </a:lnTo>
                  <a:lnTo>
                    <a:pt x="397911" y="10805"/>
                  </a:lnTo>
                  <a:lnTo>
                    <a:pt x="392307" y="11346"/>
                  </a:lnTo>
                  <a:lnTo>
                    <a:pt x="386703" y="11916"/>
                  </a:lnTo>
                  <a:lnTo>
                    <a:pt x="381098" y="12515"/>
                  </a:lnTo>
                  <a:lnTo>
                    <a:pt x="375494" y="13146"/>
                  </a:lnTo>
                  <a:lnTo>
                    <a:pt x="369889" y="13811"/>
                  </a:lnTo>
                  <a:lnTo>
                    <a:pt x="364285" y="14510"/>
                  </a:lnTo>
                  <a:lnTo>
                    <a:pt x="358681" y="15247"/>
                  </a:lnTo>
                  <a:lnTo>
                    <a:pt x="353076" y="16022"/>
                  </a:lnTo>
                  <a:lnTo>
                    <a:pt x="347472" y="16838"/>
                  </a:lnTo>
                  <a:lnTo>
                    <a:pt x="341867" y="17697"/>
                  </a:lnTo>
                  <a:lnTo>
                    <a:pt x="336263" y="18600"/>
                  </a:lnTo>
                  <a:lnTo>
                    <a:pt x="330659" y="19552"/>
                  </a:lnTo>
                  <a:lnTo>
                    <a:pt x="325054" y="20552"/>
                  </a:lnTo>
                  <a:lnTo>
                    <a:pt x="319450" y="21605"/>
                  </a:lnTo>
                  <a:lnTo>
                    <a:pt x="313846" y="22713"/>
                  </a:lnTo>
                  <a:lnTo>
                    <a:pt x="308241" y="23878"/>
                  </a:lnTo>
                  <a:lnTo>
                    <a:pt x="302637" y="25104"/>
                  </a:lnTo>
                  <a:lnTo>
                    <a:pt x="297032" y="26393"/>
                  </a:lnTo>
                  <a:lnTo>
                    <a:pt x="291428" y="27747"/>
                  </a:lnTo>
                  <a:lnTo>
                    <a:pt x="285824" y="29172"/>
                  </a:lnTo>
                  <a:lnTo>
                    <a:pt x="280219" y="30669"/>
                  </a:lnTo>
                  <a:lnTo>
                    <a:pt x="274615" y="32241"/>
                  </a:lnTo>
                  <a:lnTo>
                    <a:pt x="269010" y="33894"/>
                  </a:lnTo>
                  <a:lnTo>
                    <a:pt x="263406" y="35629"/>
                  </a:lnTo>
                  <a:lnTo>
                    <a:pt x="257802" y="37452"/>
                  </a:lnTo>
                  <a:lnTo>
                    <a:pt x="252197" y="39365"/>
                  </a:lnTo>
                  <a:lnTo>
                    <a:pt x="246593" y="41372"/>
                  </a:lnTo>
                  <a:lnTo>
                    <a:pt x="240988" y="43478"/>
                  </a:lnTo>
                  <a:lnTo>
                    <a:pt x="235384" y="45687"/>
                  </a:lnTo>
                  <a:lnTo>
                    <a:pt x="229780" y="48003"/>
                  </a:lnTo>
                  <a:lnTo>
                    <a:pt x="224175" y="50430"/>
                  </a:lnTo>
                  <a:lnTo>
                    <a:pt x="218571" y="52973"/>
                  </a:lnTo>
                  <a:lnTo>
                    <a:pt x="212966" y="55636"/>
                  </a:lnTo>
                  <a:lnTo>
                    <a:pt x="207362" y="58423"/>
                  </a:lnTo>
                  <a:lnTo>
                    <a:pt x="201758" y="61340"/>
                  </a:lnTo>
                  <a:lnTo>
                    <a:pt x="196153" y="64391"/>
                  </a:lnTo>
                  <a:lnTo>
                    <a:pt x="190549" y="67580"/>
                  </a:lnTo>
                  <a:lnTo>
                    <a:pt x="184944" y="70912"/>
                  </a:lnTo>
                  <a:lnTo>
                    <a:pt x="179340" y="74392"/>
                  </a:lnTo>
                  <a:lnTo>
                    <a:pt x="173736" y="78024"/>
                  </a:lnTo>
                  <a:lnTo>
                    <a:pt x="168131" y="81812"/>
                  </a:lnTo>
                  <a:lnTo>
                    <a:pt x="162527" y="85762"/>
                  </a:lnTo>
                  <a:lnTo>
                    <a:pt x="156923" y="89876"/>
                  </a:lnTo>
                  <a:lnTo>
                    <a:pt x="151318" y="94160"/>
                  </a:lnTo>
                  <a:lnTo>
                    <a:pt x="145714" y="98617"/>
                  </a:lnTo>
                  <a:lnTo>
                    <a:pt x="140109" y="103251"/>
                  </a:lnTo>
                  <a:lnTo>
                    <a:pt x="134505" y="108066"/>
                  </a:lnTo>
                  <a:lnTo>
                    <a:pt x="128901" y="113064"/>
                  </a:lnTo>
                  <a:lnTo>
                    <a:pt x="123296" y="118248"/>
                  </a:lnTo>
                  <a:lnTo>
                    <a:pt x="117692" y="123622"/>
                  </a:lnTo>
                  <a:lnTo>
                    <a:pt x="112087" y="129186"/>
                  </a:lnTo>
                  <a:lnTo>
                    <a:pt x="106483" y="134943"/>
                  </a:lnTo>
                  <a:lnTo>
                    <a:pt x="100879" y="140895"/>
                  </a:lnTo>
                  <a:lnTo>
                    <a:pt x="95274" y="147040"/>
                  </a:lnTo>
                  <a:lnTo>
                    <a:pt x="89670" y="153381"/>
                  </a:lnTo>
                  <a:lnTo>
                    <a:pt x="84065" y="159916"/>
                  </a:lnTo>
                  <a:lnTo>
                    <a:pt x="78461" y="166645"/>
                  </a:lnTo>
                  <a:lnTo>
                    <a:pt x="72857" y="173565"/>
                  </a:lnTo>
                  <a:lnTo>
                    <a:pt x="67252" y="180674"/>
                  </a:lnTo>
                  <a:lnTo>
                    <a:pt x="61648" y="187970"/>
                  </a:lnTo>
                  <a:lnTo>
                    <a:pt x="56043" y="195448"/>
                  </a:lnTo>
                  <a:lnTo>
                    <a:pt x="50439" y="203104"/>
                  </a:lnTo>
                  <a:lnTo>
                    <a:pt x="44835" y="210932"/>
                  </a:lnTo>
                  <a:lnTo>
                    <a:pt x="39230" y="218927"/>
                  </a:lnTo>
                  <a:lnTo>
                    <a:pt x="33626" y="227082"/>
                  </a:lnTo>
                  <a:lnTo>
                    <a:pt x="28021" y="235389"/>
                  </a:lnTo>
                  <a:lnTo>
                    <a:pt x="22417" y="243841"/>
                  </a:lnTo>
                  <a:lnTo>
                    <a:pt x="16813" y="252427"/>
                  </a:lnTo>
                  <a:lnTo>
                    <a:pt x="11208" y="261138"/>
                  </a:lnTo>
                  <a:lnTo>
                    <a:pt x="5604" y="269964"/>
                  </a:lnTo>
                  <a:lnTo>
                    <a:pt x="0" y="278895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644151" y="317518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644151" y="3175184"/>
              <a:ext cx="1883076" cy="280071"/>
            </a:xfrm>
            <a:custGeom>
              <a:avLst/>
              <a:pathLst>
                <a:path w="1883076" h="280071">
                  <a:moveTo>
                    <a:pt x="0" y="278895"/>
                  </a:moveTo>
                  <a:lnTo>
                    <a:pt x="5604" y="269964"/>
                  </a:lnTo>
                  <a:lnTo>
                    <a:pt x="11208" y="261138"/>
                  </a:lnTo>
                  <a:lnTo>
                    <a:pt x="16813" y="252427"/>
                  </a:lnTo>
                  <a:lnTo>
                    <a:pt x="22417" y="243840"/>
                  </a:lnTo>
                  <a:lnTo>
                    <a:pt x="28021" y="235389"/>
                  </a:lnTo>
                  <a:lnTo>
                    <a:pt x="33626" y="227082"/>
                  </a:lnTo>
                  <a:lnTo>
                    <a:pt x="39230" y="218927"/>
                  </a:lnTo>
                  <a:lnTo>
                    <a:pt x="44835" y="210932"/>
                  </a:lnTo>
                  <a:lnTo>
                    <a:pt x="50439" y="203104"/>
                  </a:lnTo>
                  <a:lnTo>
                    <a:pt x="56043" y="195448"/>
                  </a:lnTo>
                  <a:lnTo>
                    <a:pt x="61648" y="187970"/>
                  </a:lnTo>
                  <a:lnTo>
                    <a:pt x="67252" y="180674"/>
                  </a:lnTo>
                  <a:lnTo>
                    <a:pt x="72857" y="173565"/>
                  </a:lnTo>
                  <a:lnTo>
                    <a:pt x="78461" y="166645"/>
                  </a:lnTo>
                  <a:lnTo>
                    <a:pt x="84065" y="159916"/>
                  </a:lnTo>
                  <a:lnTo>
                    <a:pt x="89670" y="153381"/>
                  </a:lnTo>
                  <a:lnTo>
                    <a:pt x="95274" y="147040"/>
                  </a:lnTo>
                  <a:lnTo>
                    <a:pt x="100879" y="140894"/>
                  </a:lnTo>
                  <a:lnTo>
                    <a:pt x="106483" y="134943"/>
                  </a:lnTo>
                  <a:lnTo>
                    <a:pt x="112087" y="129186"/>
                  </a:lnTo>
                  <a:lnTo>
                    <a:pt x="117692" y="123621"/>
                  </a:lnTo>
                  <a:lnTo>
                    <a:pt x="123296" y="118248"/>
                  </a:lnTo>
                  <a:lnTo>
                    <a:pt x="128901" y="113064"/>
                  </a:lnTo>
                  <a:lnTo>
                    <a:pt x="134505" y="108066"/>
                  </a:lnTo>
                  <a:lnTo>
                    <a:pt x="140109" y="103251"/>
                  </a:lnTo>
                  <a:lnTo>
                    <a:pt x="145714" y="98617"/>
                  </a:lnTo>
                  <a:lnTo>
                    <a:pt x="151318" y="94160"/>
                  </a:lnTo>
                  <a:lnTo>
                    <a:pt x="156923" y="89876"/>
                  </a:lnTo>
                  <a:lnTo>
                    <a:pt x="162527" y="85761"/>
                  </a:lnTo>
                  <a:lnTo>
                    <a:pt x="168131" y="81812"/>
                  </a:lnTo>
                  <a:lnTo>
                    <a:pt x="173736" y="78024"/>
                  </a:lnTo>
                  <a:lnTo>
                    <a:pt x="179340" y="74392"/>
                  </a:lnTo>
                  <a:lnTo>
                    <a:pt x="184944" y="70912"/>
                  </a:lnTo>
                  <a:lnTo>
                    <a:pt x="190549" y="67580"/>
                  </a:lnTo>
                  <a:lnTo>
                    <a:pt x="196153" y="64391"/>
                  </a:lnTo>
                  <a:lnTo>
                    <a:pt x="201758" y="61340"/>
                  </a:lnTo>
                  <a:lnTo>
                    <a:pt x="207362" y="58423"/>
                  </a:lnTo>
                  <a:lnTo>
                    <a:pt x="212966" y="55636"/>
                  </a:lnTo>
                  <a:lnTo>
                    <a:pt x="218571" y="52973"/>
                  </a:lnTo>
                  <a:lnTo>
                    <a:pt x="224175" y="50430"/>
                  </a:lnTo>
                  <a:lnTo>
                    <a:pt x="229780" y="48003"/>
                  </a:lnTo>
                  <a:lnTo>
                    <a:pt x="235384" y="45687"/>
                  </a:lnTo>
                  <a:lnTo>
                    <a:pt x="240988" y="43478"/>
                  </a:lnTo>
                  <a:lnTo>
                    <a:pt x="246593" y="41372"/>
                  </a:lnTo>
                  <a:lnTo>
                    <a:pt x="252197" y="39364"/>
                  </a:lnTo>
                  <a:lnTo>
                    <a:pt x="257802" y="37451"/>
                  </a:lnTo>
                  <a:lnTo>
                    <a:pt x="263406" y="35629"/>
                  </a:lnTo>
                  <a:lnTo>
                    <a:pt x="269010" y="33894"/>
                  </a:lnTo>
                  <a:lnTo>
                    <a:pt x="274615" y="32241"/>
                  </a:lnTo>
                  <a:lnTo>
                    <a:pt x="280219" y="30668"/>
                  </a:lnTo>
                  <a:lnTo>
                    <a:pt x="285824" y="29172"/>
                  </a:lnTo>
                  <a:lnTo>
                    <a:pt x="291428" y="27747"/>
                  </a:lnTo>
                  <a:lnTo>
                    <a:pt x="297032" y="26392"/>
                  </a:lnTo>
                  <a:lnTo>
                    <a:pt x="302637" y="25104"/>
                  </a:lnTo>
                  <a:lnTo>
                    <a:pt x="308241" y="23878"/>
                  </a:lnTo>
                  <a:lnTo>
                    <a:pt x="313846" y="22713"/>
                  </a:lnTo>
                  <a:lnTo>
                    <a:pt x="319450" y="21605"/>
                  </a:lnTo>
                  <a:lnTo>
                    <a:pt x="325054" y="20552"/>
                  </a:lnTo>
                  <a:lnTo>
                    <a:pt x="330659" y="19551"/>
                  </a:lnTo>
                  <a:lnTo>
                    <a:pt x="336263" y="18600"/>
                  </a:lnTo>
                  <a:lnTo>
                    <a:pt x="341867" y="17697"/>
                  </a:lnTo>
                  <a:lnTo>
                    <a:pt x="347472" y="16838"/>
                  </a:lnTo>
                  <a:lnTo>
                    <a:pt x="353076" y="16022"/>
                  </a:lnTo>
                  <a:lnTo>
                    <a:pt x="358681" y="15247"/>
                  </a:lnTo>
                  <a:lnTo>
                    <a:pt x="364285" y="14510"/>
                  </a:lnTo>
                  <a:lnTo>
                    <a:pt x="369889" y="13811"/>
                  </a:lnTo>
                  <a:lnTo>
                    <a:pt x="375494" y="13146"/>
                  </a:lnTo>
                  <a:lnTo>
                    <a:pt x="381098" y="12515"/>
                  </a:lnTo>
                  <a:lnTo>
                    <a:pt x="386703" y="11916"/>
                  </a:lnTo>
                  <a:lnTo>
                    <a:pt x="392307" y="11346"/>
                  </a:lnTo>
                  <a:lnTo>
                    <a:pt x="397911" y="10805"/>
                  </a:lnTo>
                  <a:lnTo>
                    <a:pt x="403516" y="10291"/>
                  </a:lnTo>
                  <a:lnTo>
                    <a:pt x="409120" y="9803"/>
                  </a:lnTo>
                  <a:lnTo>
                    <a:pt x="414725" y="9340"/>
                  </a:lnTo>
                  <a:lnTo>
                    <a:pt x="420329" y="8899"/>
                  </a:lnTo>
                  <a:lnTo>
                    <a:pt x="425933" y="8481"/>
                  </a:lnTo>
                  <a:lnTo>
                    <a:pt x="431538" y="8084"/>
                  </a:lnTo>
                  <a:lnTo>
                    <a:pt x="437142" y="7706"/>
                  </a:lnTo>
                  <a:lnTo>
                    <a:pt x="442747" y="7347"/>
                  </a:lnTo>
                  <a:lnTo>
                    <a:pt x="448351" y="7007"/>
                  </a:lnTo>
                  <a:lnTo>
                    <a:pt x="453955" y="6683"/>
                  </a:lnTo>
                  <a:lnTo>
                    <a:pt x="459560" y="6375"/>
                  </a:lnTo>
                  <a:lnTo>
                    <a:pt x="465164" y="6082"/>
                  </a:lnTo>
                  <a:lnTo>
                    <a:pt x="470769" y="5805"/>
                  </a:lnTo>
                  <a:lnTo>
                    <a:pt x="476373" y="5540"/>
                  </a:lnTo>
                  <a:lnTo>
                    <a:pt x="481977" y="5289"/>
                  </a:lnTo>
                  <a:lnTo>
                    <a:pt x="487582" y="5050"/>
                  </a:lnTo>
                  <a:lnTo>
                    <a:pt x="493186" y="4823"/>
                  </a:lnTo>
                  <a:lnTo>
                    <a:pt x="498790" y="4607"/>
                  </a:lnTo>
                  <a:lnTo>
                    <a:pt x="504395" y="4402"/>
                  </a:lnTo>
                  <a:lnTo>
                    <a:pt x="509999" y="4207"/>
                  </a:lnTo>
                  <a:lnTo>
                    <a:pt x="515604" y="4021"/>
                  </a:lnTo>
                  <a:lnTo>
                    <a:pt x="521208" y="3844"/>
                  </a:lnTo>
                  <a:lnTo>
                    <a:pt x="526812" y="3676"/>
                  </a:lnTo>
                  <a:lnTo>
                    <a:pt x="532417" y="3516"/>
                  </a:lnTo>
                  <a:lnTo>
                    <a:pt x="538021" y="3363"/>
                  </a:lnTo>
                  <a:lnTo>
                    <a:pt x="543626" y="3218"/>
                  </a:lnTo>
                  <a:lnTo>
                    <a:pt x="549230" y="3080"/>
                  </a:lnTo>
                  <a:lnTo>
                    <a:pt x="554834" y="2949"/>
                  </a:lnTo>
                  <a:lnTo>
                    <a:pt x="560439" y="2823"/>
                  </a:lnTo>
                  <a:lnTo>
                    <a:pt x="566043" y="2704"/>
                  </a:lnTo>
                  <a:lnTo>
                    <a:pt x="571648" y="2590"/>
                  </a:lnTo>
                  <a:lnTo>
                    <a:pt x="577252" y="2482"/>
                  </a:lnTo>
                  <a:lnTo>
                    <a:pt x="582856" y="2379"/>
                  </a:lnTo>
                  <a:lnTo>
                    <a:pt x="588461" y="2280"/>
                  </a:lnTo>
                  <a:lnTo>
                    <a:pt x="594065" y="2186"/>
                  </a:lnTo>
                  <a:lnTo>
                    <a:pt x="599670" y="2097"/>
                  </a:lnTo>
                  <a:lnTo>
                    <a:pt x="605274" y="2012"/>
                  </a:lnTo>
                  <a:lnTo>
                    <a:pt x="610878" y="1930"/>
                  </a:lnTo>
                  <a:lnTo>
                    <a:pt x="616483" y="1853"/>
                  </a:lnTo>
                  <a:lnTo>
                    <a:pt x="622087" y="1779"/>
                  </a:lnTo>
                  <a:lnTo>
                    <a:pt x="627692" y="1708"/>
                  </a:lnTo>
                  <a:lnTo>
                    <a:pt x="633296" y="1640"/>
                  </a:lnTo>
                  <a:lnTo>
                    <a:pt x="638900" y="1576"/>
                  </a:lnTo>
                  <a:lnTo>
                    <a:pt x="644505" y="1514"/>
                  </a:lnTo>
                  <a:lnTo>
                    <a:pt x="650109" y="1456"/>
                  </a:lnTo>
                  <a:lnTo>
                    <a:pt x="655713" y="1399"/>
                  </a:lnTo>
                  <a:lnTo>
                    <a:pt x="661318" y="1346"/>
                  </a:lnTo>
                  <a:lnTo>
                    <a:pt x="666922" y="1294"/>
                  </a:lnTo>
                  <a:lnTo>
                    <a:pt x="672527" y="1245"/>
                  </a:lnTo>
                  <a:lnTo>
                    <a:pt x="678131" y="1198"/>
                  </a:lnTo>
                  <a:lnTo>
                    <a:pt x="683735" y="1154"/>
                  </a:lnTo>
                  <a:lnTo>
                    <a:pt x="689340" y="1111"/>
                  </a:lnTo>
                  <a:lnTo>
                    <a:pt x="694944" y="1070"/>
                  </a:lnTo>
                  <a:lnTo>
                    <a:pt x="700549" y="1030"/>
                  </a:lnTo>
                  <a:lnTo>
                    <a:pt x="706153" y="993"/>
                  </a:lnTo>
                  <a:lnTo>
                    <a:pt x="711757" y="957"/>
                  </a:lnTo>
                  <a:lnTo>
                    <a:pt x="717362" y="922"/>
                  </a:lnTo>
                  <a:lnTo>
                    <a:pt x="722966" y="889"/>
                  </a:lnTo>
                  <a:lnTo>
                    <a:pt x="728571" y="858"/>
                  </a:lnTo>
                  <a:lnTo>
                    <a:pt x="734175" y="827"/>
                  </a:lnTo>
                  <a:lnTo>
                    <a:pt x="739779" y="798"/>
                  </a:lnTo>
                  <a:lnTo>
                    <a:pt x="745384" y="770"/>
                  </a:lnTo>
                  <a:lnTo>
                    <a:pt x="750988" y="744"/>
                  </a:lnTo>
                  <a:lnTo>
                    <a:pt x="756593" y="718"/>
                  </a:lnTo>
                  <a:lnTo>
                    <a:pt x="762197" y="693"/>
                  </a:lnTo>
                  <a:lnTo>
                    <a:pt x="767801" y="670"/>
                  </a:lnTo>
                  <a:lnTo>
                    <a:pt x="773406" y="647"/>
                  </a:lnTo>
                  <a:lnTo>
                    <a:pt x="779010" y="625"/>
                  </a:lnTo>
                  <a:lnTo>
                    <a:pt x="784615" y="605"/>
                  </a:lnTo>
                  <a:lnTo>
                    <a:pt x="790219" y="585"/>
                  </a:lnTo>
                  <a:lnTo>
                    <a:pt x="795823" y="565"/>
                  </a:lnTo>
                  <a:lnTo>
                    <a:pt x="801428" y="547"/>
                  </a:lnTo>
                  <a:lnTo>
                    <a:pt x="807032" y="529"/>
                  </a:lnTo>
                  <a:lnTo>
                    <a:pt x="812636" y="512"/>
                  </a:lnTo>
                  <a:lnTo>
                    <a:pt x="818241" y="495"/>
                  </a:lnTo>
                  <a:lnTo>
                    <a:pt x="823845" y="480"/>
                  </a:lnTo>
                  <a:lnTo>
                    <a:pt x="829450" y="464"/>
                  </a:lnTo>
                  <a:lnTo>
                    <a:pt x="835054" y="450"/>
                  </a:lnTo>
                  <a:lnTo>
                    <a:pt x="840658" y="436"/>
                  </a:lnTo>
                  <a:lnTo>
                    <a:pt x="846263" y="422"/>
                  </a:lnTo>
                  <a:lnTo>
                    <a:pt x="851867" y="409"/>
                  </a:lnTo>
                  <a:lnTo>
                    <a:pt x="857472" y="396"/>
                  </a:lnTo>
                  <a:lnTo>
                    <a:pt x="863076" y="384"/>
                  </a:lnTo>
                  <a:lnTo>
                    <a:pt x="868680" y="372"/>
                  </a:lnTo>
                  <a:lnTo>
                    <a:pt x="874285" y="361"/>
                  </a:lnTo>
                  <a:lnTo>
                    <a:pt x="879889" y="350"/>
                  </a:lnTo>
                  <a:lnTo>
                    <a:pt x="885494" y="339"/>
                  </a:lnTo>
                  <a:lnTo>
                    <a:pt x="891098" y="329"/>
                  </a:lnTo>
                  <a:lnTo>
                    <a:pt x="896702" y="319"/>
                  </a:lnTo>
                  <a:lnTo>
                    <a:pt x="902307" y="309"/>
                  </a:lnTo>
                  <a:lnTo>
                    <a:pt x="907911" y="300"/>
                  </a:lnTo>
                  <a:lnTo>
                    <a:pt x="913516" y="291"/>
                  </a:lnTo>
                  <a:lnTo>
                    <a:pt x="919120" y="283"/>
                  </a:lnTo>
                  <a:lnTo>
                    <a:pt x="924724" y="274"/>
                  </a:lnTo>
                  <a:lnTo>
                    <a:pt x="930329" y="266"/>
                  </a:lnTo>
                  <a:lnTo>
                    <a:pt x="935933" y="258"/>
                  </a:lnTo>
                  <a:lnTo>
                    <a:pt x="941538" y="250"/>
                  </a:lnTo>
                  <a:lnTo>
                    <a:pt x="947142" y="243"/>
                  </a:lnTo>
                  <a:lnTo>
                    <a:pt x="952746" y="236"/>
                  </a:lnTo>
                  <a:lnTo>
                    <a:pt x="958351" y="229"/>
                  </a:lnTo>
                  <a:lnTo>
                    <a:pt x="963955" y="222"/>
                  </a:lnTo>
                  <a:lnTo>
                    <a:pt x="969559" y="215"/>
                  </a:lnTo>
                  <a:lnTo>
                    <a:pt x="975164" y="208"/>
                  </a:lnTo>
                  <a:lnTo>
                    <a:pt x="980768" y="202"/>
                  </a:lnTo>
                  <a:lnTo>
                    <a:pt x="986373" y="196"/>
                  </a:lnTo>
                  <a:lnTo>
                    <a:pt x="991977" y="190"/>
                  </a:lnTo>
                  <a:lnTo>
                    <a:pt x="997581" y="184"/>
                  </a:lnTo>
                  <a:lnTo>
                    <a:pt x="1003186" y="178"/>
                  </a:lnTo>
                  <a:lnTo>
                    <a:pt x="1008790" y="173"/>
                  </a:lnTo>
                  <a:lnTo>
                    <a:pt x="1014395" y="167"/>
                  </a:lnTo>
                  <a:lnTo>
                    <a:pt x="1019999" y="162"/>
                  </a:lnTo>
                  <a:lnTo>
                    <a:pt x="1025603" y="157"/>
                  </a:lnTo>
                  <a:lnTo>
                    <a:pt x="1031208" y="151"/>
                  </a:lnTo>
                  <a:lnTo>
                    <a:pt x="1036812" y="146"/>
                  </a:lnTo>
                  <a:lnTo>
                    <a:pt x="1042417" y="142"/>
                  </a:lnTo>
                  <a:lnTo>
                    <a:pt x="1048021" y="137"/>
                  </a:lnTo>
                  <a:lnTo>
                    <a:pt x="1053625" y="132"/>
                  </a:lnTo>
                  <a:lnTo>
                    <a:pt x="1059230" y="128"/>
                  </a:lnTo>
                  <a:lnTo>
                    <a:pt x="1064834" y="123"/>
                  </a:lnTo>
                  <a:lnTo>
                    <a:pt x="1070439" y="119"/>
                  </a:lnTo>
                  <a:lnTo>
                    <a:pt x="1076043" y="115"/>
                  </a:lnTo>
                  <a:lnTo>
                    <a:pt x="1081647" y="110"/>
                  </a:lnTo>
                  <a:lnTo>
                    <a:pt x="1087252" y="106"/>
                  </a:lnTo>
                  <a:lnTo>
                    <a:pt x="1092856" y="103"/>
                  </a:lnTo>
                  <a:lnTo>
                    <a:pt x="1098461" y="99"/>
                  </a:lnTo>
                  <a:lnTo>
                    <a:pt x="1104065" y="95"/>
                  </a:lnTo>
                  <a:lnTo>
                    <a:pt x="1109669" y="91"/>
                  </a:lnTo>
                  <a:lnTo>
                    <a:pt x="1115274" y="88"/>
                  </a:lnTo>
                  <a:lnTo>
                    <a:pt x="1120878" y="85"/>
                  </a:lnTo>
                  <a:lnTo>
                    <a:pt x="1126482" y="81"/>
                  </a:lnTo>
                  <a:lnTo>
                    <a:pt x="1132087" y="78"/>
                  </a:lnTo>
                  <a:lnTo>
                    <a:pt x="1137691" y="75"/>
                  </a:lnTo>
                  <a:lnTo>
                    <a:pt x="1143296" y="72"/>
                  </a:lnTo>
                  <a:lnTo>
                    <a:pt x="1148900" y="69"/>
                  </a:lnTo>
                  <a:lnTo>
                    <a:pt x="1154504" y="67"/>
                  </a:lnTo>
                  <a:lnTo>
                    <a:pt x="1160109" y="64"/>
                  </a:lnTo>
                  <a:lnTo>
                    <a:pt x="1165713" y="62"/>
                  </a:lnTo>
                  <a:lnTo>
                    <a:pt x="1171318" y="59"/>
                  </a:lnTo>
                  <a:lnTo>
                    <a:pt x="1176922" y="57"/>
                  </a:lnTo>
                  <a:lnTo>
                    <a:pt x="1182526" y="55"/>
                  </a:lnTo>
                  <a:lnTo>
                    <a:pt x="1188131" y="52"/>
                  </a:lnTo>
                  <a:lnTo>
                    <a:pt x="1193735" y="50"/>
                  </a:lnTo>
                  <a:lnTo>
                    <a:pt x="1199340" y="48"/>
                  </a:lnTo>
                  <a:lnTo>
                    <a:pt x="1204944" y="47"/>
                  </a:lnTo>
                  <a:lnTo>
                    <a:pt x="1210548" y="45"/>
                  </a:lnTo>
                  <a:lnTo>
                    <a:pt x="1216153" y="43"/>
                  </a:lnTo>
                  <a:lnTo>
                    <a:pt x="1221757" y="42"/>
                  </a:lnTo>
                  <a:lnTo>
                    <a:pt x="1227362" y="40"/>
                  </a:lnTo>
                  <a:lnTo>
                    <a:pt x="1232966" y="39"/>
                  </a:lnTo>
                  <a:lnTo>
                    <a:pt x="1238570" y="37"/>
                  </a:lnTo>
                  <a:lnTo>
                    <a:pt x="1244175" y="36"/>
                  </a:lnTo>
                  <a:lnTo>
                    <a:pt x="1249779" y="35"/>
                  </a:lnTo>
                  <a:lnTo>
                    <a:pt x="1255384" y="33"/>
                  </a:lnTo>
                  <a:lnTo>
                    <a:pt x="1260988" y="32"/>
                  </a:lnTo>
                  <a:lnTo>
                    <a:pt x="1266592" y="31"/>
                  </a:lnTo>
                  <a:lnTo>
                    <a:pt x="1272197" y="30"/>
                  </a:lnTo>
                  <a:lnTo>
                    <a:pt x="1277801" y="29"/>
                  </a:lnTo>
                  <a:lnTo>
                    <a:pt x="1283406" y="28"/>
                  </a:lnTo>
                  <a:lnTo>
                    <a:pt x="1289010" y="27"/>
                  </a:lnTo>
                  <a:lnTo>
                    <a:pt x="1294614" y="27"/>
                  </a:lnTo>
                  <a:lnTo>
                    <a:pt x="1300219" y="26"/>
                  </a:lnTo>
                  <a:lnTo>
                    <a:pt x="1305823" y="25"/>
                  </a:lnTo>
                  <a:lnTo>
                    <a:pt x="1311427" y="24"/>
                  </a:lnTo>
                  <a:lnTo>
                    <a:pt x="1317032" y="24"/>
                  </a:lnTo>
                  <a:lnTo>
                    <a:pt x="1322636" y="23"/>
                  </a:lnTo>
                  <a:lnTo>
                    <a:pt x="1328241" y="22"/>
                  </a:lnTo>
                  <a:lnTo>
                    <a:pt x="1333845" y="22"/>
                  </a:lnTo>
                  <a:lnTo>
                    <a:pt x="1339449" y="21"/>
                  </a:lnTo>
                  <a:lnTo>
                    <a:pt x="1345054" y="21"/>
                  </a:lnTo>
                  <a:lnTo>
                    <a:pt x="1350658" y="20"/>
                  </a:lnTo>
                  <a:lnTo>
                    <a:pt x="1356263" y="20"/>
                  </a:lnTo>
                  <a:lnTo>
                    <a:pt x="1361867" y="19"/>
                  </a:lnTo>
                  <a:lnTo>
                    <a:pt x="1367471" y="19"/>
                  </a:lnTo>
                  <a:lnTo>
                    <a:pt x="1373076" y="19"/>
                  </a:lnTo>
                  <a:lnTo>
                    <a:pt x="1378680" y="18"/>
                  </a:lnTo>
                  <a:lnTo>
                    <a:pt x="1384285" y="18"/>
                  </a:lnTo>
                  <a:lnTo>
                    <a:pt x="1389889" y="17"/>
                  </a:lnTo>
                  <a:lnTo>
                    <a:pt x="1395493" y="17"/>
                  </a:lnTo>
                  <a:lnTo>
                    <a:pt x="1401098" y="17"/>
                  </a:lnTo>
                  <a:lnTo>
                    <a:pt x="1406702" y="17"/>
                  </a:lnTo>
                  <a:lnTo>
                    <a:pt x="1412307" y="16"/>
                  </a:lnTo>
                  <a:lnTo>
                    <a:pt x="1417911" y="16"/>
                  </a:lnTo>
                  <a:lnTo>
                    <a:pt x="1423515" y="16"/>
                  </a:lnTo>
                  <a:lnTo>
                    <a:pt x="1429120" y="15"/>
                  </a:lnTo>
                  <a:lnTo>
                    <a:pt x="1434724" y="15"/>
                  </a:lnTo>
                  <a:lnTo>
                    <a:pt x="1440329" y="15"/>
                  </a:lnTo>
                  <a:lnTo>
                    <a:pt x="1445933" y="15"/>
                  </a:lnTo>
                  <a:lnTo>
                    <a:pt x="1451537" y="15"/>
                  </a:lnTo>
                  <a:lnTo>
                    <a:pt x="1457142" y="14"/>
                  </a:lnTo>
                  <a:lnTo>
                    <a:pt x="1462746" y="14"/>
                  </a:lnTo>
                  <a:lnTo>
                    <a:pt x="1468350" y="14"/>
                  </a:lnTo>
                  <a:lnTo>
                    <a:pt x="1473955" y="14"/>
                  </a:lnTo>
                  <a:lnTo>
                    <a:pt x="1479559" y="14"/>
                  </a:lnTo>
                  <a:lnTo>
                    <a:pt x="1485164" y="14"/>
                  </a:lnTo>
                  <a:lnTo>
                    <a:pt x="1490768" y="13"/>
                  </a:lnTo>
                  <a:lnTo>
                    <a:pt x="1496372" y="13"/>
                  </a:lnTo>
                  <a:lnTo>
                    <a:pt x="1501977" y="13"/>
                  </a:lnTo>
                  <a:lnTo>
                    <a:pt x="1507581" y="13"/>
                  </a:lnTo>
                  <a:lnTo>
                    <a:pt x="1513186" y="13"/>
                  </a:lnTo>
                  <a:lnTo>
                    <a:pt x="1518790" y="13"/>
                  </a:lnTo>
                  <a:lnTo>
                    <a:pt x="1524394" y="12"/>
                  </a:lnTo>
                  <a:lnTo>
                    <a:pt x="1529999" y="12"/>
                  </a:lnTo>
                  <a:lnTo>
                    <a:pt x="1535603" y="12"/>
                  </a:lnTo>
                  <a:lnTo>
                    <a:pt x="1541208" y="12"/>
                  </a:lnTo>
                  <a:lnTo>
                    <a:pt x="1546812" y="12"/>
                  </a:lnTo>
                  <a:lnTo>
                    <a:pt x="1552416" y="12"/>
                  </a:lnTo>
                  <a:lnTo>
                    <a:pt x="1558021" y="12"/>
                  </a:lnTo>
                  <a:lnTo>
                    <a:pt x="1563625" y="11"/>
                  </a:lnTo>
                  <a:lnTo>
                    <a:pt x="1569230" y="11"/>
                  </a:lnTo>
                  <a:lnTo>
                    <a:pt x="1574834" y="11"/>
                  </a:lnTo>
                  <a:lnTo>
                    <a:pt x="1580438" y="11"/>
                  </a:lnTo>
                  <a:lnTo>
                    <a:pt x="1586043" y="11"/>
                  </a:lnTo>
                  <a:lnTo>
                    <a:pt x="1591647" y="10"/>
                  </a:lnTo>
                  <a:lnTo>
                    <a:pt x="1597252" y="10"/>
                  </a:lnTo>
                  <a:lnTo>
                    <a:pt x="1602856" y="10"/>
                  </a:lnTo>
                  <a:lnTo>
                    <a:pt x="1608460" y="10"/>
                  </a:lnTo>
                  <a:lnTo>
                    <a:pt x="1614065" y="9"/>
                  </a:lnTo>
                  <a:lnTo>
                    <a:pt x="1619669" y="9"/>
                  </a:lnTo>
                  <a:lnTo>
                    <a:pt x="1625273" y="9"/>
                  </a:lnTo>
                  <a:lnTo>
                    <a:pt x="1630878" y="9"/>
                  </a:lnTo>
                  <a:lnTo>
                    <a:pt x="1636482" y="8"/>
                  </a:lnTo>
                  <a:lnTo>
                    <a:pt x="1642087" y="8"/>
                  </a:lnTo>
                  <a:lnTo>
                    <a:pt x="1647691" y="7"/>
                  </a:lnTo>
                  <a:lnTo>
                    <a:pt x="1653295" y="7"/>
                  </a:lnTo>
                  <a:lnTo>
                    <a:pt x="1658900" y="7"/>
                  </a:lnTo>
                  <a:lnTo>
                    <a:pt x="1664504" y="6"/>
                  </a:lnTo>
                  <a:lnTo>
                    <a:pt x="1670109" y="6"/>
                  </a:lnTo>
                  <a:lnTo>
                    <a:pt x="1675713" y="6"/>
                  </a:lnTo>
                  <a:lnTo>
                    <a:pt x="1681317" y="5"/>
                  </a:lnTo>
                  <a:lnTo>
                    <a:pt x="1686922" y="5"/>
                  </a:lnTo>
                  <a:lnTo>
                    <a:pt x="1692526" y="4"/>
                  </a:lnTo>
                  <a:lnTo>
                    <a:pt x="1698131" y="4"/>
                  </a:lnTo>
                  <a:lnTo>
                    <a:pt x="1703735" y="4"/>
                  </a:lnTo>
                  <a:lnTo>
                    <a:pt x="1709339" y="3"/>
                  </a:lnTo>
                  <a:lnTo>
                    <a:pt x="1714944" y="3"/>
                  </a:lnTo>
                  <a:lnTo>
                    <a:pt x="1720548" y="3"/>
                  </a:lnTo>
                  <a:lnTo>
                    <a:pt x="1726153" y="2"/>
                  </a:lnTo>
                  <a:lnTo>
                    <a:pt x="1731757" y="2"/>
                  </a:lnTo>
                  <a:lnTo>
                    <a:pt x="1737361" y="2"/>
                  </a:lnTo>
                  <a:lnTo>
                    <a:pt x="1742966" y="2"/>
                  </a:lnTo>
                  <a:lnTo>
                    <a:pt x="1748570" y="1"/>
                  </a:lnTo>
                  <a:lnTo>
                    <a:pt x="1754175" y="1"/>
                  </a:lnTo>
                  <a:lnTo>
                    <a:pt x="1759779" y="1"/>
                  </a:lnTo>
                  <a:lnTo>
                    <a:pt x="1765383" y="1"/>
                  </a:lnTo>
                  <a:lnTo>
                    <a:pt x="1770988" y="1"/>
                  </a:lnTo>
                  <a:lnTo>
                    <a:pt x="1776592" y="1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1"/>
                  </a:lnTo>
                  <a:lnTo>
                    <a:pt x="1770988" y="1"/>
                  </a:lnTo>
                  <a:lnTo>
                    <a:pt x="1765383" y="1"/>
                  </a:lnTo>
                  <a:lnTo>
                    <a:pt x="1759779" y="1"/>
                  </a:lnTo>
                  <a:lnTo>
                    <a:pt x="1754175" y="1"/>
                  </a:lnTo>
                  <a:lnTo>
                    <a:pt x="1748570" y="1"/>
                  </a:lnTo>
                  <a:lnTo>
                    <a:pt x="1742966" y="2"/>
                  </a:lnTo>
                  <a:lnTo>
                    <a:pt x="1737361" y="2"/>
                  </a:lnTo>
                  <a:lnTo>
                    <a:pt x="1731757" y="2"/>
                  </a:lnTo>
                  <a:lnTo>
                    <a:pt x="1726153" y="2"/>
                  </a:lnTo>
                  <a:lnTo>
                    <a:pt x="1720548" y="3"/>
                  </a:lnTo>
                  <a:lnTo>
                    <a:pt x="1714944" y="3"/>
                  </a:lnTo>
                  <a:lnTo>
                    <a:pt x="1709339" y="3"/>
                  </a:lnTo>
                  <a:lnTo>
                    <a:pt x="1703735" y="4"/>
                  </a:lnTo>
                  <a:lnTo>
                    <a:pt x="1698131" y="4"/>
                  </a:lnTo>
                  <a:lnTo>
                    <a:pt x="1692526" y="4"/>
                  </a:lnTo>
                  <a:lnTo>
                    <a:pt x="1686922" y="5"/>
                  </a:lnTo>
                  <a:lnTo>
                    <a:pt x="1681317" y="5"/>
                  </a:lnTo>
                  <a:lnTo>
                    <a:pt x="1675713" y="6"/>
                  </a:lnTo>
                  <a:lnTo>
                    <a:pt x="1670109" y="6"/>
                  </a:lnTo>
                  <a:lnTo>
                    <a:pt x="1664504" y="6"/>
                  </a:lnTo>
                  <a:lnTo>
                    <a:pt x="1658900" y="7"/>
                  </a:lnTo>
                  <a:lnTo>
                    <a:pt x="1653295" y="7"/>
                  </a:lnTo>
                  <a:lnTo>
                    <a:pt x="1647691" y="7"/>
                  </a:lnTo>
                  <a:lnTo>
                    <a:pt x="1642087" y="8"/>
                  </a:lnTo>
                  <a:lnTo>
                    <a:pt x="1636482" y="8"/>
                  </a:lnTo>
                  <a:lnTo>
                    <a:pt x="1630878" y="9"/>
                  </a:lnTo>
                  <a:lnTo>
                    <a:pt x="1625273" y="9"/>
                  </a:lnTo>
                  <a:lnTo>
                    <a:pt x="1619669" y="9"/>
                  </a:lnTo>
                  <a:lnTo>
                    <a:pt x="1614065" y="9"/>
                  </a:lnTo>
                  <a:lnTo>
                    <a:pt x="1608460" y="10"/>
                  </a:lnTo>
                  <a:lnTo>
                    <a:pt x="1602856" y="10"/>
                  </a:lnTo>
                  <a:lnTo>
                    <a:pt x="1597252" y="10"/>
                  </a:lnTo>
                  <a:lnTo>
                    <a:pt x="1591647" y="10"/>
                  </a:lnTo>
                  <a:lnTo>
                    <a:pt x="1586043" y="11"/>
                  </a:lnTo>
                  <a:lnTo>
                    <a:pt x="1580438" y="11"/>
                  </a:lnTo>
                  <a:lnTo>
                    <a:pt x="1574834" y="11"/>
                  </a:lnTo>
                  <a:lnTo>
                    <a:pt x="1569230" y="11"/>
                  </a:lnTo>
                  <a:lnTo>
                    <a:pt x="1563625" y="11"/>
                  </a:lnTo>
                  <a:lnTo>
                    <a:pt x="1558021" y="12"/>
                  </a:lnTo>
                  <a:lnTo>
                    <a:pt x="1552416" y="12"/>
                  </a:lnTo>
                  <a:lnTo>
                    <a:pt x="1546812" y="12"/>
                  </a:lnTo>
                  <a:lnTo>
                    <a:pt x="1541208" y="12"/>
                  </a:lnTo>
                  <a:lnTo>
                    <a:pt x="1535603" y="12"/>
                  </a:lnTo>
                  <a:lnTo>
                    <a:pt x="1529999" y="12"/>
                  </a:lnTo>
                  <a:lnTo>
                    <a:pt x="1524394" y="12"/>
                  </a:lnTo>
                  <a:lnTo>
                    <a:pt x="1518790" y="13"/>
                  </a:lnTo>
                  <a:lnTo>
                    <a:pt x="1513186" y="13"/>
                  </a:lnTo>
                  <a:lnTo>
                    <a:pt x="1507581" y="13"/>
                  </a:lnTo>
                  <a:lnTo>
                    <a:pt x="1501977" y="13"/>
                  </a:lnTo>
                  <a:lnTo>
                    <a:pt x="1496372" y="13"/>
                  </a:lnTo>
                  <a:lnTo>
                    <a:pt x="1490768" y="13"/>
                  </a:lnTo>
                  <a:lnTo>
                    <a:pt x="1485164" y="14"/>
                  </a:lnTo>
                  <a:lnTo>
                    <a:pt x="1479559" y="14"/>
                  </a:lnTo>
                  <a:lnTo>
                    <a:pt x="1473955" y="14"/>
                  </a:lnTo>
                  <a:lnTo>
                    <a:pt x="1468350" y="14"/>
                  </a:lnTo>
                  <a:lnTo>
                    <a:pt x="1462746" y="14"/>
                  </a:lnTo>
                  <a:lnTo>
                    <a:pt x="1457142" y="14"/>
                  </a:lnTo>
                  <a:lnTo>
                    <a:pt x="1451537" y="15"/>
                  </a:lnTo>
                  <a:lnTo>
                    <a:pt x="1445933" y="15"/>
                  </a:lnTo>
                  <a:lnTo>
                    <a:pt x="1440329" y="15"/>
                  </a:lnTo>
                  <a:lnTo>
                    <a:pt x="1434724" y="15"/>
                  </a:lnTo>
                  <a:lnTo>
                    <a:pt x="1429120" y="15"/>
                  </a:lnTo>
                  <a:lnTo>
                    <a:pt x="1423515" y="16"/>
                  </a:lnTo>
                  <a:lnTo>
                    <a:pt x="1417911" y="16"/>
                  </a:lnTo>
                  <a:lnTo>
                    <a:pt x="1412307" y="16"/>
                  </a:lnTo>
                  <a:lnTo>
                    <a:pt x="1406702" y="17"/>
                  </a:lnTo>
                  <a:lnTo>
                    <a:pt x="1401098" y="17"/>
                  </a:lnTo>
                  <a:lnTo>
                    <a:pt x="1395493" y="17"/>
                  </a:lnTo>
                  <a:lnTo>
                    <a:pt x="1389889" y="17"/>
                  </a:lnTo>
                  <a:lnTo>
                    <a:pt x="1384285" y="18"/>
                  </a:lnTo>
                  <a:lnTo>
                    <a:pt x="1378680" y="18"/>
                  </a:lnTo>
                  <a:lnTo>
                    <a:pt x="1373076" y="19"/>
                  </a:lnTo>
                  <a:lnTo>
                    <a:pt x="1367471" y="19"/>
                  </a:lnTo>
                  <a:lnTo>
                    <a:pt x="1361867" y="19"/>
                  </a:lnTo>
                  <a:lnTo>
                    <a:pt x="1356263" y="20"/>
                  </a:lnTo>
                  <a:lnTo>
                    <a:pt x="1350658" y="20"/>
                  </a:lnTo>
                  <a:lnTo>
                    <a:pt x="1345054" y="21"/>
                  </a:lnTo>
                  <a:lnTo>
                    <a:pt x="1339449" y="21"/>
                  </a:lnTo>
                  <a:lnTo>
                    <a:pt x="1333845" y="22"/>
                  </a:lnTo>
                  <a:lnTo>
                    <a:pt x="1328241" y="22"/>
                  </a:lnTo>
                  <a:lnTo>
                    <a:pt x="1322636" y="23"/>
                  </a:lnTo>
                  <a:lnTo>
                    <a:pt x="1317032" y="24"/>
                  </a:lnTo>
                  <a:lnTo>
                    <a:pt x="1311427" y="24"/>
                  </a:lnTo>
                  <a:lnTo>
                    <a:pt x="1305823" y="25"/>
                  </a:lnTo>
                  <a:lnTo>
                    <a:pt x="1300219" y="26"/>
                  </a:lnTo>
                  <a:lnTo>
                    <a:pt x="1294614" y="27"/>
                  </a:lnTo>
                  <a:lnTo>
                    <a:pt x="1289010" y="28"/>
                  </a:lnTo>
                  <a:lnTo>
                    <a:pt x="1283406" y="28"/>
                  </a:lnTo>
                  <a:lnTo>
                    <a:pt x="1277801" y="29"/>
                  </a:lnTo>
                  <a:lnTo>
                    <a:pt x="1272197" y="30"/>
                  </a:lnTo>
                  <a:lnTo>
                    <a:pt x="1266592" y="31"/>
                  </a:lnTo>
                  <a:lnTo>
                    <a:pt x="1260988" y="32"/>
                  </a:lnTo>
                  <a:lnTo>
                    <a:pt x="1255384" y="34"/>
                  </a:lnTo>
                  <a:lnTo>
                    <a:pt x="1249779" y="35"/>
                  </a:lnTo>
                  <a:lnTo>
                    <a:pt x="1244175" y="36"/>
                  </a:lnTo>
                  <a:lnTo>
                    <a:pt x="1238570" y="38"/>
                  </a:lnTo>
                  <a:lnTo>
                    <a:pt x="1232966" y="39"/>
                  </a:lnTo>
                  <a:lnTo>
                    <a:pt x="1227362" y="41"/>
                  </a:lnTo>
                  <a:lnTo>
                    <a:pt x="1221757" y="42"/>
                  </a:lnTo>
                  <a:lnTo>
                    <a:pt x="1216153" y="44"/>
                  </a:lnTo>
                  <a:lnTo>
                    <a:pt x="1210548" y="46"/>
                  </a:lnTo>
                  <a:lnTo>
                    <a:pt x="1204944" y="48"/>
                  </a:lnTo>
                  <a:lnTo>
                    <a:pt x="1199340" y="50"/>
                  </a:lnTo>
                  <a:lnTo>
                    <a:pt x="1193735" y="52"/>
                  </a:lnTo>
                  <a:lnTo>
                    <a:pt x="1188131" y="54"/>
                  </a:lnTo>
                  <a:lnTo>
                    <a:pt x="1182526" y="57"/>
                  </a:lnTo>
                  <a:lnTo>
                    <a:pt x="1176922" y="59"/>
                  </a:lnTo>
                  <a:lnTo>
                    <a:pt x="1171318" y="62"/>
                  </a:lnTo>
                  <a:lnTo>
                    <a:pt x="1165713" y="65"/>
                  </a:lnTo>
                  <a:lnTo>
                    <a:pt x="1160109" y="68"/>
                  </a:lnTo>
                  <a:lnTo>
                    <a:pt x="1154504" y="72"/>
                  </a:lnTo>
                  <a:lnTo>
                    <a:pt x="1148900" y="75"/>
                  </a:lnTo>
                  <a:lnTo>
                    <a:pt x="1143296" y="79"/>
                  </a:lnTo>
                  <a:lnTo>
                    <a:pt x="1137691" y="83"/>
                  </a:lnTo>
                  <a:lnTo>
                    <a:pt x="1132087" y="88"/>
                  </a:lnTo>
                  <a:lnTo>
                    <a:pt x="1126482" y="93"/>
                  </a:lnTo>
                  <a:lnTo>
                    <a:pt x="1120878" y="98"/>
                  </a:lnTo>
                  <a:lnTo>
                    <a:pt x="1115274" y="103"/>
                  </a:lnTo>
                  <a:lnTo>
                    <a:pt x="1109669" y="109"/>
                  </a:lnTo>
                  <a:lnTo>
                    <a:pt x="1104065" y="116"/>
                  </a:lnTo>
                  <a:lnTo>
                    <a:pt x="1098461" y="122"/>
                  </a:lnTo>
                  <a:lnTo>
                    <a:pt x="1092856" y="130"/>
                  </a:lnTo>
                  <a:lnTo>
                    <a:pt x="1087252" y="138"/>
                  </a:lnTo>
                  <a:lnTo>
                    <a:pt x="1081647" y="146"/>
                  </a:lnTo>
                  <a:lnTo>
                    <a:pt x="1076043" y="156"/>
                  </a:lnTo>
                  <a:lnTo>
                    <a:pt x="1070439" y="166"/>
                  </a:lnTo>
                  <a:lnTo>
                    <a:pt x="1064834" y="177"/>
                  </a:lnTo>
                  <a:lnTo>
                    <a:pt x="1059230" y="189"/>
                  </a:lnTo>
                  <a:lnTo>
                    <a:pt x="1053625" y="201"/>
                  </a:lnTo>
                  <a:lnTo>
                    <a:pt x="1048021" y="215"/>
                  </a:lnTo>
                  <a:lnTo>
                    <a:pt x="1042417" y="230"/>
                  </a:lnTo>
                  <a:lnTo>
                    <a:pt x="1036812" y="246"/>
                  </a:lnTo>
                  <a:lnTo>
                    <a:pt x="1031208" y="264"/>
                  </a:lnTo>
                  <a:lnTo>
                    <a:pt x="1025603" y="283"/>
                  </a:lnTo>
                  <a:lnTo>
                    <a:pt x="1019999" y="303"/>
                  </a:lnTo>
                  <a:lnTo>
                    <a:pt x="1014395" y="325"/>
                  </a:lnTo>
                  <a:lnTo>
                    <a:pt x="1008790" y="349"/>
                  </a:lnTo>
                  <a:lnTo>
                    <a:pt x="1003186" y="375"/>
                  </a:lnTo>
                  <a:lnTo>
                    <a:pt x="997581" y="403"/>
                  </a:lnTo>
                  <a:lnTo>
                    <a:pt x="991977" y="433"/>
                  </a:lnTo>
                  <a:lnTo>
                    <a:pt x="986373" y="465"/>
                  </a:lnTo>
                  <a:lnTo>
                    <a:pt x="980768" y="500"/>
                  </a:lnTo>
                  <a:lnTo>
                    <a:pt x="975164" y="537"/>
                  </a:lnTo>
                  <a:lnTo>
                    <a:pt x="969559" y="577"/>
                  </a:lnTo>
                  <a:lnTo>
                    <a:pt x="963955" y="620"/>
                  </a:lnTo>
                  <a:lnTo>
                    <a:pt x="958351" y="666"/>
                  </a:lnTo>
                  <a:lnTo>
                    <a:pt x="952746" y="715"/>
                  </a:lnTo>
                  <a:lnTo>
                    <a:pt x="947142" y="768"/>
                  </a:lnTo>
                  <a:lnTo>
                    <a:pt x="941538" y="824"/>
                  </a:lnTo>
                  <a:lnTo>
                    <a:pt x="935933" y="883"/>
                  </a:lnTo>
                  <a:lnTo>
                    <a:pt x="930329" y="947"/>
                  </a:lnTo>
                  <a:lnTo>
                    <a:pt x="924724" y="1015"/>
                  </a:lnTo>
                  <a:lnTo>
                    <a:pt x="919120" y="1086"/>
                  </a:lnTo>
                  <a:lnTo>
                    <a:pt x="913516" y="1163"/>
                  </a:lnTo>
                  <a:lnTo>
                    <a:pt x="907911" y="1243"/>
                  </a:lnTo>
                  <a:lnTo>
                    <a:pt x="902307" y="1329"/>
                  </a:lnTo>
                  <a:lnTo>
                    <a:pt x="896702" y="1419"/>
                  </a:lnTo>
                  <a:lnTo>
                    <a:pt x="891098" y="1514"/>
                  </a:lnTo>
                  <a:lnTo>
                    <a:pt x="885494" y="1614"/>
                  </a:lnTo>
                  <a:lnTo>
                    <a:pt x="879889" y="1720"/>
                  </a:lnTo>
                  <a:lnTo>
                    <a:pt x="874285" y="1831"/>
                  </a:lnTo>
                  <a:lnTo>
                    <a:pt x="868680" y="1948"/>
                  </a:lnTo>
                  <a:lnTo>
                    <a:pt x="863076" y="2070"/>
                  </a:lnTo>
                  <a:lnTo>
                    <a:pt x="857472" y="2198"/>
                  </a:lnTo>
                  <a:lnTo>
                    <a:pt x="851867" y="2332"/>
                  </a:lnTo>
                  <a:lnTo>
                    <a:pt x="846263" y="2472"/>
                  </a:lnTo>
                  <a:lnTo>
                    <a:pt x="840658" y="2617"/>
                  </a:lnTo>
                  <a:lnTo>
                    <a:pt x="835054" y="2769"/>
                  </a:lnTo>
                  <a:lnTo>
                    <a:pt x="829450" y="2928"/>
                  </a:lnTo>
                  <a:lnTo>
                    <a:pt x="823845" y="3092"/>
                  </a:lnTo>
                  <a:lnTo>
                    <a:pt x="818241" y="3263"/>
                  </a:lnTo>
                  <a:lnTo>
                    <a:pt x="812636" y="3440"/>
                  </a:lnTo>
                  <a:lnTo>
                    <a:pt x="807032" y="3623"/>
                  </a:lnTo>
                  <a:lnTo>
                    <a:pt x="801428" y="3812"/>
                  </a:lnTo>
                  <a:lnTo>
                    <a:pt x="795823" y="4007"/>
                  </a:lnTo>
                  <a:lnTo>
                    <a:pt x="790219" y="4209"/>
                  </a:lnTo>
                  <a:lnTo>
                    <a:pt x="784615" y="4417"/>
                  </a:lnTo>
                  <a:lnTo>
                    <a:pt x="779010" y="4630"/>
                  </a:lnTo>
                  <a:lnTo>
                    <a:pt x="773406" y="4850"/>
                  </a:lnTo>
                  <a:lnTo>
                    <a:pt x="767801" y="5075"/>
                  </a:lnTo>
                  <a:lnTo>
                    <a:pt x="762197" y="5305"/>
                  </a:lnTo>
                  <a:lnTo>
                    <a:pt x="756593" y="5542"/>
                  </a:lnTo>
                  <a:lnTo>
                    <a:pt x="750988" y="5783"/>
                  </a:lnTo>
                  <a:lnTo>
                    <a:pt x="745384" y="6029"/>
                  </a:lnTo>
                  <a:lnTo>
                    <a:pt x="739779" y="6281"/>
                  </a:lnTo>
                  <a:lnTo>
                    <a:pt x="734175" y="6537"/>
                  </a:lnTo>
                  <a:lnTo>
                    <a:pt x="728571" y="6797"/>
                  </a:lnTo>
                  <a:lnTo>
                    <a:pt x="722966" y="7062"/>
                  </a:lnTo>
                  <a:lnTo>
                    <a:pt x="717362" y="7330"/>
                  </a:lnTo>
                  <a:lnTo>
                    <a:pt x="711757" y="7602"/>
                  </a:lnTo>
                  <a:lnTo>
                    <a:pt x="706153" y="7878"/>
                  </a:lnTo>
                  <a:lnTo>
                    <a:pt x="700549" y="8156"/>
                  </a:lnTo>
                  <a:lnTo>
                    <a:pt x="694944" y="8437"/>
                  </a:lnTo>
                  <a:lnTo>
                    <a:pt x="689340" y="8721"/>
                  </a:lnTo>
                  <a:lnTo>
                    <a:pt x="683735" y="9007"/>
                  </a:lnTo>
                  <a:lnTo>
                    <a:pt x="678131" y="9295"/>
                  </a:lnTo>
                  <a:lnTo>
                    <a:pt x="672527" y="9584"/>
                  </a:lnTo>
                  <a:lnTo>
                    <a:pt x="666922" y="9875"/>
                  </a:lnTo>
                  <a:lnTo>
                    <a:pt x="661318" y="10166"/>
                  </a:lnTo>
                  <a:lnTo>
                    <a:pt x="655713" y="10458"/>
                  </a:lnTo>
                  <a:lnTo>
                    <a:pt x="650109" y="10751"/>
                  </a:lnTo>
                  <a:lnTo>
                    <a:pt x="644505" y="11043"/>
                  </a:lnTo>
                  <a:lnTo>
                    <a:pt x="638900" y="11335"/>
                  </a:lnTo>
                  <a:lnTo>
                    <a:pt x="633296" y="11627"/>
                  </a:lnTo>
                  <a:lnTo>
                    <a:pt x="627692" y="11918"/>
                  </a:lnTo>
                  <a:lnTo>
                    <a:pt x="622087" y="12207"/>
                  </a:lnTo>
                  <a:lnTo>
                    <a:pt x="616483" y="12496"/>
                  </a:lnTo>
                  <a:lnTo>
                    <a:pt x="610878" y="12783"/>
                  </a:lnTo>
                  <a:lnTo>
                    <a:pt x="605274" y="13068"/>
                  </a:lnTo>
                  <a:lnTo>
                    <a:pt x="599670" y="13352"/>
                  </a:lnTo>
                  <a:lnTo>
                    <a:pt x="594065" y="13633"/>
                  </a:lnTo>
                  <a:lnTo>
                    <a:pt x="588461" y="13912"/>
                  </a:lnTo>
                  <a:lnTo>
                    <a:pt x="582856" y="14189"/>
                  </a:lnTo>
                  <a:lnTo>
                    <a:pt x="577252" y="14463"/>
                  </a:lnTo>
                  <a:lnTo>
                    <a:pt x="571648" y="14736"/>
                  </a:lnTo>
                  <a:lnTo>
                    <a:pt x="566043" y="15005"/>
                  </a:lnTo>
                  <a:lnTo>
                    <a:pt x="560439" y="15273"/>
                  </a:lnTo>
                  <a:lnTo>
                    <a:pt x="554834" y="15538"/>
                  </a:lnTo>
                  <a:lnTo>
                    <a:pt x="549230" y="15800"/>
                  </a:lnTo>
                  <a:lnTo>
                    <a:pt x="543626" y="16061"/>
                  </a:lnTo>
                  <a:lnTo>
                    <a:pt x="538021" y="16319"/>
                  </a:lnTo>
                  <a:lnTo>
                    <a:pt x="532417" y="16576"/>
                  </a:lnTo>
                  <a:lnTo>
                    <a:pt x="526812" y="16831"/>
                  </a:lnTo>
                  <a:lnTo>
                    <a:pt x="521208" y="17085"/>
                  </a:lnTo>
                  <a:lnTo>
                    <a:pt x="515604" y="17338"/>
                  </a:lnTo>
                  <a:lnTo>
                    <a:pt x="509999" y="17590"/>
                  </a:lnTo>
                  <a:lnTo>
                    <a:pt x="504395" y="17842"/>
                  </a:lnTo>
                  <a:lnTo>
                    <a:pt x="498790" y="18095"/>
                  </a:lnTo>
                  <a:lnTo>
                    <a:pt x="493186" y="18348"/>
                  </a:lnTo>
                  <a:lnTo>
                    <a:pt x="487582" y="18603"/>
                  </a:lnTo>
                  <a:lnTo>
                    <a:pt x="481977" y="18859"/>
                  </a:lnTo>
                  <a:lnTo>
                    <a:pt x="476373" y="19118"/>
                  </a:lnTo>
                  <a:lnTo>
                    <a:pt x="470769" y="19381"/>
                  </a:lnTo>
                  <a:lnTo>
                    <a:pt x="465164" y="19647"/>
                  </a:lnTo>
                  <a:lnTo>
                    <a:pt x="459560" y="19919"/>
                  </a:lnTo>
                  <a:lnTo>
                    <a:pt x="453955" y="20196"/>
                  </a:lnTo>
                  <a:lnTo>
                    <a:pt x="448351" y="20481"/>
                  </a:lnTo>
                  <a:lnTo>
                    <a:pt x="442747" y="20773"/>
                  </a:lnTo>
                  <a:lnTo>
                    <a:pt x="437142" y="21073"/>
                  </a:lnTo>
                  <a:lnTo>
                    <a:pt x="431538" y="21384"/>
                  </a:lnTo>
                  <a:lnTo>
                    <a:pt x="425933" y="21706"/>
                  </a:lnTo>
                  <a:lnTo>
                    <a:pt x="420329" y="22041"/>
                  </a:lnTo>
                  <a:lnTo>
                    <a:pt x="414725" y="22389"/>
                  </a:lnTo>
                  <a:lnTo>
                    <a:pt x="409120" y="22752"/>
                  </a:lnTo>
                  <a:lnTo>
                    <a:pt x="403516" y="23132"/>
                  </a:lnTo>
                  <a:lnTo>
                    <a:pt x="397911" y="23531"/>
                  </a:lnTo>
                  <a:lnTo>
                    <a:pt x="392307" y="23949"/>
                  </a:lnTo>
                  <a:lnTo>
                    <a:pt x="386703" y="24388"/>
                  </a:lnTo>
                  <a:lnTo>
                    <a:pt x="381098" y="24851"/>
                  </a:lnTo>
                  <a:lnTo>
                    <a:pt x="375494" y="25339"/>
                  </a:lnTo>
                  <a:lnTo>
                    <a:pt x="369889" y="25854"/>
                  </a:lnTo>
                  <a:lnTo>
                    <a:pt x="364285" y="26399"/>
                  </a:lnTo>
                  <a:lnTo>
                    <a:pt x="358681" y="26974"/>
                  </a:lnTo>
                  <a:lnTo>
                    <a:pt x="353076" y="27583"/>
                  </a:lnTo>
                  <a:lnTo>
                    <a:pt x="347472" y="28228"/>
                  </a:lnTo>
                  <a:lnTo>
                    <a:pt x="341867" y="28911"/>
                  </a:lnTo>
                  <a:lnTo>
                    <a:pt x="336263" y="29635"/>
                  </a:lnTo>
                  <a:lnTo>
                    <a:pt x="330659" y="30402"/>
                  </a:lnTo>
                  <a:lnTo>
                    <a:pt x="325054" y="31214"/>
                  </a:lnTo>
                  <a:lnTo>
                    <a:pt x="319450" y="32076"/>
                  </a:lnTo>
                  <a:lnTo>
                    <a:pt x="313846" y="32989"/>
                  </a:lnTo>
                  <a:lnTo>
                    <a:pt x="308241" y="33957"/>
                  </a:lnTo>
                  <a:lnTo>
                    <a:pt x="302637" y="34982"/>
                  </a:lnTo>
                  <a:lnTo>
                    <a:pt x="297032" y="36069"/>
                  </a:lnTo>
                  <a:lnTo>
                    <a:pt x="291428" y="37220"/>
                  </a:lnTo>
                  <a:lnTo>
                    <a:pt x="285824" y="38438"/>
                  </a:lnTo>
                  <a:lnTo>
                    <a:pt x="280219" y="39728"/>
                  </a:lnTo>
                  <a:lnTo>
                    <a:pt x="274615" y="41093"/>
                  </a:lnTo>
                  <a:lnTo>
                    <a:pt x="269010" y="42536"/>
                  </a:lnTo>
                  <a:lnTo>
                    <a:pt x="263406" y="44062"/>
                  </a:lnTo>
                  <a:lnTo>
                    <a:pt x="257802" y="45675"/>
                  </a:lnTo>
                  <a:lnTo>
                    <a:pt x="252197" y="47378"/>
                  </a:lnTo>
                  <a:lnTo>
                    <a:pt x="246593" y="49176"/>
                  </a:lnTo>
                  <a:lnTo>
                    <a:pt x="240988" y="51073"/>
                  </a:lnTo>
                  <a:lnTo>
                    <a:pt x="235384" y="53073"/>
                  </a:lnTo>
                  <a:lnTo>
                    <a:pt x="229780" y="55182"/>
                  </a:lnTo>
                  <a:lnTo>
                    <a:pt x="224175" y="57403"/>
                  </a:lnTo>
                  <a:lnTo>
                    <a:pt x="218571" y="59741"/>
                  </a:lnTo>
                  <a:lnTo>
                    <a:pt x="212966" y="62201"/>
                  </a:lnTo>
                  <a:lnTo>
                    <a:pt x="207362" y="64787"/>
                  </a:lnTo>
                  <a:lnTo>
                    <a:pt x="201758" y="67505"/>
                  </a:lnTo>
                  <a:lnTo>
                    <a:pt x="196153" y="70358"/>
                  </a:lnTo>
                  <a:lnTo>
                    <a:pt x="190549" y="73352"/>
                  </a:lnTo>
                  <a:lnTo>
                    <a:pt x="184944" y="76492"/>
                  </a:lnTo>
                  <a:lnTo>
                    <a:pt x="179340" y="79782"/>
                  </a:lnTo>
                  <a:lnTo>
                    <a:pt x="173736" y="83227"/>
                  </a:lnTo>
                  <a:lnTo>
                    <a:pt x="168131" y="86831"/>
                  </a:lnTo>
                  <a:lnTo>
                    <a:pt x="162527" y="90599"/>
                  </a:lnTo>
                  <a:lnTo>
                    <a:pt x="156923" y="94536"/>
                  </a:lnTo>
                  <a:lnTo>
                    <a:pt x="151318" y="98645"/>
                  </a:lnTo>
                  <a:lnTo>
                    <a:pt x="145714" y="102931"/>
                  </a:lnTo>
                  <a:lnTo>
                    <a:pt x="140109" y="107397"/>
                  </a:lnTo>
                  <a:lnTo>
                    <a:pt x="134505" y="112047"/>
                  </a:lnTo>
                  <a:lnTo>
                    <a:pt x="128901" y="116884"/>
                  </a:lnTo>
                  <a:lnTo>
                    <a:pt x="123296" y="121911"/>
                  </a:lnTo>
                  <a:lnTo>
                    <a:pt x="117692" y="127131"/>
                  </a:lnTo>
                  <a:lnTo>
                    <a:pt x="112087" y="132546"/>
                  </a:lnTo>
                  <a:lnTo>
                    <a:pt x="106483" y="138158"/>
                  </a:lnTo>
                  <a:lnTo>
                    <a:pt x="100879" y="143967"/>
                  </a:lnTo>
                  <a:lnTo>
                    <a:pt x="95274" y="149975"/>
                  </a:lnTo>
                  <a:lnTo>
                    <a:pt x="89670" y="156181"/>
                  </a:lnTo>
                  <a:lnTo>
                    <a:pt x="84065" y="162586"/>
                  </a:lnTo>
                  <a:lnTo>
                    <a:pt x="78461" y="169188"/>
                  </a:lnTo>
                  <a:lnTo>
                    <a:pt x="72857" y="175986"/>
                  </a:lnTo>
                  <a:lnTo>
                    <a:pt x="67252" y="182976"/>
                  </a:lnTo>
                  <a:lnTo>
                    <a:pt x="61648" y="190157"/>
                  </a:lnTo>
                  <a:lnTo>
                    <a:pt x="56043" y="197525"/>
                  </a:lnTo>
                  <a:lnTo>
                    <a:pt x="50439" y="205074"/>
                  </a:lnTo>
                  <a:lnTo>
                    <a:pt x="44835" y="212799"/>
                  </a:lnTo>
                  <a:lnTo>
                    <a:pt x="39230" y="220695"/>
                  </a:lnTo>
                  <a:lnTo>
                    <a:pt x="33626" y="228755"/>
                  </a:lnTo>
                  <a:lnTo>
                    <a:pt x="28021" y="236970"/>
                  </a:lnTo>
                  <a:lnTo>
                    <a:pt x="22417" y="245333"/>
                  </a:lnTo>
                  <a:lnTo>
                    <a:pt x="16813" y="253835"/>
                  </a:lnTo>
                  <a:lnTo>
                    <a:pt x="11208" y="262466"/>
                  </a:lnTo>
                  <a:lnTo>
                    <a:pt x="5604" y="271215"/>
                  </a:lnTo>
                  <a:lnTo>
                    <a:pt x="0" y="280071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644151" y="3175184"/>
              <a:ext cx="1883076" cy="278895"/>
            </a:xfrm>
            <a:custGeom>
              <a:avLst/>
              <a:pathLst>
                <a:path w="1883076" h="278895">
                  <a:moveTo>
                    <a:pt x="0" y="278895"/>
                  </a:moveTo>
                  <a:lnTo>
                    <a:pt x="5604" y="269964"/>
                  </a:lnTo>
                  <a:lnTo>
                    <a:pt x="11208" y="261138"/>
                  </a:lnTo>
                  <a:lnTo>
                    <a:pt x="16813" y="252427"/>
                  </a:lnTo>
                  <a:lnTo>
                    <a:pt x="22417" y="243840"/>
                  </a:lnTo>
                  <a:lnTo>
                    <a:pt x="28021" y="235389"/>
                  </a:lnTo>
                  <a:lnTo>
                    <a:pt x="33626" y="227082"/>
                  </a:lnTo>
                  <a:lnTo>
                    <a:pt x="39230" y="218927"/>
                  </a:lnTo>
                  <a:lnTo>
                    <a:pt x="44835" y="210932"/>
                  </a:lnTo>
                  <a:lnTo>
                    <a:pt x="50439" y="203104"/>
                  </a:lnTo>
                  <a:lnTo>
                    <a:pt x="56043" y="195448"/>
                  </a:lnTo>
                  <a:lnTo>
                    <a:pt x="61648" y="187970"/>
                  </a:lnTo>
                  <a:lnTo>
                    <a:pt x="67252" y="180674"/>
                  </a:lnTo>
                  <a:lnTo>
                    <a:pt x="72857" y="173565"/>
                  </a:lnTo>
                  <a:lnTo>
                    <a:pt x="78461" y="166645"/>
                  </a:lnTo>
                  <a:lnTo>
                    <a:pt x="84065" y="159916"/>
                  </a:lnTo>
                  <a:lnTo>
                    <a:pt x="89670" y="153381"/>
                  </a:lnTo>
                  <a:lnTo>
                    <a:pt x="95274" y="147040"/>
                  </a:lnTo>
                  <a:lnTo>
                    <a:pt x="100879" y="140894"/>
                  </a:lnTo>
                  <a:lnTo>
                    <a:pt x="106483" y="134943"/>
                  </a:lnTo>
                  <a:lnTo>
                    <a:pt x="112087" y="129186"/>
                  </a:lnTo>
                  <a:lnTo>
                    <a:pt x="117692" y="123621"/>
                  </a:lnTo>
                  <a:lnTo>
                    <a:pt x="123296" y="118248"/>
                  </a:lnTo>
                  <a:lnTo>
                    <a:pt x="128901" y="113064"/>
                  </a:lnTo>
                  <a:lnTo>
                    <a:pt x="134505" y="108066"/>
                  </a:lnTo>
                  <a:lnTo>
                    <a:pt x="140109" y="103251"/>
                  </a:lnTo>
                  <a:lnTo>
                    <a:pt x="145714" y="98617"/>
                  </a:lnTo>
                  <a:lnTo>
                    <a:pt x="151318" y="94160"/>
                  </a:lnTo>
                  <a:lnTo>
                    <a:pt x="156923" y="89876"/>
                  </a:lnTo>
                  <a:lnTo>
                    <a:pt x="162527" y="85761"/>
                  </a:lnTo>
                  <a:lnTo>
                    <a:pt x="168131" y="81812"/>
                  </a:lnTo>
                  <a:lnTo>
                    <a:pt x="173736" y="78024"/>
                  </a:lnTo>
                  <a:lnTo>
                    <a:pt x="179340" y="74392"/>
                  </a:lnTo>
                  <a:lnTo>
                    <a:pt x="184944" y="70912"/>
                  </a:lnTo>
                  <a:lnTo>
                    <a:pt x="190549" y="67580"/>
                  </a:lnTo>
                  <a:lnTo>
                    <a:pt x="196153" y="64391"/>
                  </a:lnTo>
                  <a:lnTo>
                    <a:pt x="201758" y="61340"/>
                  </a:lnTo>
                  <a:lnTo>
                    <a:pt x="207362" y="58423"/>
                  </a:lnTo>
                  <a:lnTo>
                    <a:pt x="212966" y="55636"/>
                  </a:lnTo>
                  <a:lnTo>
                    <a:pt x="218571" y="52973"/>
                  </a:lnTo>
                  <a:lnTo>
                    <a:pt x="224175" y="50430"/>
                  </a:lnTo>
                  <a:lnTo>
                    <a:pt x="229780" y="48003"/>
                  </a:lnTo>
                  <a:lnTo>
                    <a:pt x="235384" y="45687"/>
                  </a:lnTo>
                  <a:lnTo>
                    <a:pt x="240988" y="43478"/>
                  </a:lnTo>
                  <a:lnTo>
                    <a:pt x="246593" y="41372"/>
                  </a:lnTo>
                  <a:lnTo>
                    <a:pt x="252197" y="39364"/>
                  </a:lnTo>
                  <a:lnTo>
                    <a:pt x="257802" y="37451"/>
                  </a:lnTo>
                  <a:lnTo>
                    <a:pt x="263406" y="35629"/>
                  </a:lnTo>
                  <a:lnTo>
                    <a:pt x="269010" y="33894"/>
                  </a:lnTo>
                  <a:lnTo>
                    <a:pt x="274615" y="32241"/>
                  </a:lnTo>
                  <a:lnTo>
                    <a:pt x="280219" y="30668"/>
                  </a:lnTo>
                  <a:lnTo>
                    <a:pt x="285824" y="29172"/>
                  </a:lnTo>
                  <a:lnTo>
                    <a:pt x="291428" y="27747"/>
                  </a:lnTo>
                  <a:lnTo>
                    <a:pt x="297032" y="26392"/>
                  </a:lnTo>
                  <a:lnTo>
                    <a:pt x="302637" y="25104"/>
                  </a:lnTo>
                  <a:lnTo>
                    <a:pt x="308241" y="23878"/>
                  </a:lnTo>
                  <a:lnTo>
                    <a:pt x="313846" y="22713"/>
                  </a:lnTo>
                  <a:lnTo>
                    <a:pt x="319450" y="21605"/>
                  </a:lnTo>
                  <a:lnTo>
                    <a:pt x="325054" y="20552"/>
                  </a:lnTo>
                  <a:lnTo>
                    <a:pt x="330659" y="19551"/>
                  </a:lnTo>
                  <a:lnTo>
                    <a:pt x="336263" y="18600"/>
                  </a:lnTo>
                  <a:lnTo>
                    <a:pt x="341867" y="17697"/>
                  </a:lnTo>
                  <a:lnTo>
                    <a:pt x="347472" y="16838"/>
                  </a:lnTo>
                  <a:lnTo>
                    <a:pt x="353076" y="16022"/>
                  </a:lnTo>
                  <a:lnTo>
                    <a:pt x="358681" y="15247"/>
                  </a:lnTo>
                  <a:lnTo>
                    <a:pt x="364285" y="14510"/>
                  </a:lnTo>
                  <a:lnTo>
                    <a:pt x="369889" y="13811"/>
                  </a:lnTo>
                  <a:lnTo>
                    <a:pt x="375494" y="13146"/>
                  </a:lnTo>
                  <a:lnTo>
                    <a:pt x="381098" y="12515"/>
                  </a:lnTo>
                  <a:lnTo>
                    <a:pt x="386703" y="11916"/>
                  </a:lnTo>
                  <a:lnTo>
                    <a:pt x="392307" y="11346"/>
                  </a:lnTo>
                  <a:lnTo>
                    <a:pt x="397911" y="10805"/>
                  </a:lnTo>
                  <a:lnTo>
                    <a:pt x="403516" y="10291"/>
                  </a:lnTo>
                  <a:lnTo>
                    <a:pt x="409120" y="9803"/>
                  </a:lnTo>
                  <a:lnTo>
                    <a:pt x="414725" y="9340"/>
                  </a:lnTo>
                  <a:lnTo>
                    <a:pt x="420329" y="8899"/>
                  </a:lnTo>
                  <a:lnTo>
                    <a:pt x="425933" y="8481"/>
                  </a:lnTo>
                  <a:lnTo>
                    <a:pt x="431538" y="8084"/>
                  </a:lnTo>
                  <a:lnTo>
                    <a:pt x="437142" y="7706"/>
                  </a:lnTo>
                  <a:lnTo>
                    <a:pt x="442747" y="7347"/>
                  </a:lnTo>
                  <a:lnTo>
                    <a:pt x="448351" y="7007"/>
                  </a:lnTo>
                  <a:lnTo>
                    <a:pt x="453955" y="6683"/>
                  </a:lnTo>
                  <a:lnTo>
                    <a:pt x="459560" y="6375"/>
                  </a:lnTo>
                  <a:lnTo>
                    <a:pt x="465164" y="6082"/>
                  </a:lnTo>
                  <a:lnTo>
                    <a:pt x="470769" y="5805"/>
                  </a:lnTo>
                  <a:lnTo>
                    <a:pt x="476373" y="5540"/>
                  </a:lnTo>
                  <a:lnTo>
                    <a:pt x="481977" y="5289"/>
                  </a:lnTo>
                  <a:lnTo>
                    <a:pt x="487582" y="5050"/>
                  </a:lnTo>
                  <a:lnTo>
                    <a:pt x="493186" y="4823"/>
                  </a:lnTo>
                  <a:lnTo>
                    <a:pt x="498790" y="4607"/>
                  </a:lnTo>
                  <a:lnTo>
                    <a:pt x="504395" y="4402"/>
                  </a:lnTo>
                  <a:lnTo>
                    <a:pt x="509999" y="4207"/>
                  </a:lnTo>
                  <a:lnTo>
                    <a:pt x="515604" y="4021"/>
                  </a:lnTo>
                  <a:lnTo>
                    <a:pt x="521208" y="3844"/>
                  </a:lnTo>
                  <a:lnTo>
                    <a:pt x="526812" y="3676"/>
                  </a:lnTo>
                  <a:lnTo>
                    <a:pt x="532417" y="3516"/>
                  </a:lnTo>
                  <a:lnTo>
                    <a:pt x="538021" y="3363"/>
                  </a:lnTo>
                  <a:lnTo>
                    <a:pt x="543626" y="3218"/>
                  </a:lnTo>
                  <a:lnTo>
                    <a:pt x="549230" y="3080"/>
                  </a:lnTo>
                  <a:lnTo>
                    <a:pt x="554834" y="2949"/>
                  </a:lnTo>
                  <a:lnTo>
                    <a:pt x="560439" y="2823"/>
                  </a:lnTo>
                  <a:lnTo>
                    <a:pt x="566043" y="2704"/>
                  </a:lnTo>
                  <a:lnTo>
                    <a:pt x="571648" y="2590"/>
                  </a:lnTo>
                  <a:lnTo>
                    <a:pt x="577252" y="2482"/>
                  </a:lnTo>
                  <a:lnTo>
                    <a:pt x="582856" y="2379"/>
                  </a:lnTo>
                  <a:lnTo>
                    <a:pt x="588461" y="2280"/>
                  </a:lnTo>
                  <a:lnTo>
                    <a:pt x="594065" y="2186"/>
                  </a:lnTo>
                  <a:lnTo>
                    <a:pt x="599670" y="2097"/>
                  </a:lnTo>
                  <a:lnTo>
                    <a:pt x="605274" y="2012"/>
                  </a:lnTo>
                  <a:lnTo>
                    <a:pt x="610878" y="1930"/>
                  </a:lnTo>
                  <a:lnTo>
                    <a:pt x="616483" y="1853"/>
                  </a:lnTo>
                  <a:lnTo>
                    <a:pt x="622087" y="1779"/>
                  </a:lnTo>
                  <a:lnTo>
                    <a:pt x="627692" y="1708"/>
                  </a:lnTo>
                  <a:lnTo>
                    <a:pt x="633296" y="1640"/>
                  </a:lnTo>
                  <a:lnTo>
                    <a:pt x="638900" y="1576"/>
                  </a:lnTo>
                  <a:lnTo>
                    <a:pt x="644505" y="1514"/>
                  </a:lnTo>
                  <a:lnTo>
                    <a:pt x="650109" y="1456"/>
                  </a:lnTo>
                  <a:lnTo>
                    <a:pt x="655713" y="1399"/>
                  </a:lnTo>
                  <a:lnTo>
                    <a:pt x="661318" y="1346"/>
                  </a:lnTo>
                  <a:lnTo>
                    <a:pt x="666922" y="1294"/>
                  </a:lnTo>
                  <a:lnTo>
                    <a:pt x="672527" y="1245"/>
                  </a:lnTo>
                  <a:lnTo>
                    <a:pt x="678131" y="1198"/>
                  </a:lnTo>
                  <a:lnTo>
                    <a:pt x="683735" y="1154"/>
                  </a:lnTo>
                  <a:lnTo>
                    <a:pt x="689340" y="1111"/>
                  </a:lnTo>
                  <a:lnTo>
                    <a:pt x="694944" y="1070"/>
                  </a:lnTo>
                  <a:lnTo>
                    <a:pt x="700549" y="1030"/>
                  </a:lnTo>
                  <a:lnTo>
                    <a:pt x="706153" y="993"/>
                  </a:lnTo>
                  <a:lnTo>
                    <a:pt x="711757" y="957"/>
                  </a:lnTo>
                  <a:lnTo>
                    <a:pt x="717362" y="922"/>
                  </a:lnTo>
                  <a:lnTo>
                    <a:pt x="722966" y="889"/>
                  </a:lnTo>
                  <a:lnTo>
                    <a:pt x="728571" y="858"/>
                  </a:lnTo>
                  <a:lnTo>
                    <a:pt x="734175" y="827"/>
                  </a:lnTo>
                  <a:lnTo>
                    <a:pt x="739779" y="798"/>
                  </a:lnTo>
                  <a:lnTo>
                    <a:pt x="745384" y="770"/>
                  </a:lnTo>
                  <a:lnTo>
                    <a:pt x="750988" y="744"/>
                  </a:lnTo>
                  <a:lnTo>
                    <a:pt x="756593" y="718"/>
                  </a:lnTo>
                  <a:lnTo>
                    <a:pt x="762197" y="693"/>
                  </a:lnTo>
                  <a:lnTo>
                    <a:pt x="767801" y="670"/>
                  </a:lnTo>
                  <a:lnTo>
                    <a:pt x="773406" y="647"/>
                  </a:lnTo>
                  <a:lnTo>
                    <a:pt x="779010" y="625"/>
                  </a:lnTo>
                  <a:lnTo>
                    <a:pt x="784615" y="605"/>
                  </a:lnTo>
                  <a:lnTo>
                    <a:pt x="790219" y="585"/>
                  </a:lnTo>
                  <a:lnTo>
                    <a:pt x="795823" y="565"/>
                  </a:lnTo>
                  <a:lnTo>
                    <a:pt x="801428" y="547"/>
                  </a:lnTo>
                  <a:lnTo>
                    <a:pt x="807032" y="529"/>
                  </a:lnTo>
                  <a:lnTo>
                    <a:pt x="812636" y="512"/>
                  </a:lnTo>
                  <a:lnTo>
                    <a:pt x="818241" y="495"/>
                  </a:lnTo>
                  <a:lnTo>
                    <a:pt x="823845" y="480"/>
                  </a:lnTo>
                  <a:lnTo>
                    <a:pt x="829450" y="464"/>
                  </a:lnTo>
                  <a:lnTo>
                    <a:pt x="835054" y="450"/>
                  </a:lnTo>
                  <a:lnTo>
                    <a:pt x="840658" y="436"/>
                  </a:lnTo>
                  <a:lnTo>
                    <a:pt x="846263" y="422"/>
                  </a:lnTo>
                  <a:lnTo>
                    <a:pt x="851867" y="409"/>
                  </a:lnTo>
                  <a:lnTo>
                    <a:pt x="857472" y="396"/>
                  </a:lnTo>
                  <a:lnTo>
                    <a:pt x="863076" y="384"/>
                  </a:lnTo>
                  <a:lnTo>
                    <a:pt x="868680" y="372"/>
                  </a:lnTo>
                  <a:lnTo>
                    <a:pt x="874285" y="361"/>
                  </a:lnTo>
                  <a:lnTo>
                    <a:pt x="879889" y="350"/>
                  </a:lnTo>
                  <a:lnTo>
                    <a:pt x="885494" y="339"/>
                  </a:lnTo>
                  <a:lnTo>
                    <a:pt x="891098" y="329"/>
                  </a:lnTo>
                  <a:lnTo>
                    <a:pt x="896702" y="319"/>
                  </a:lnTo>
                  <a:lnTo>
                    <a:pt x="902307" y="309"/>
                  </a:lnTo>
                  <a:lnTo>
                    <a:pt x="907911" y="300"/>
                  </a:lnTo>
                  <a:lnTo>
                    <a:pt x="913516" y="291"/>
                  </a:lnTo>
                  <a:lnTo>
                    <a:pt x="919120" y="283"/>
                  </a:lnTo>
                  <a:lnTo>
                    <a:pt x="924724" y="274"/>
                  </a:lnTo>
                  <a:lnTo>
                    <a:pt x="930329" y="266"/>
                  </a:lnTo>
                  <a:lnTo>
                    <a:pt x="935933" y="258"/>
                  </a:lnTo>
                  <a:lnTo>
                    <a:pt x="941538" y="250"/>
                  </a:lnTo>
                  <a:lnTo>
                    <a:pt x="947142" y="243"/>
                  </a:lnTo>
                  <a:lnTo>
                    <a:pt x="952746" y="236"/>
                  </a:lnTo>
                  <a:lnTo>
                    <a:pt x="958351" y="229"/>
                  </a:lnTo>
                  <a:lnTo>
                    <a:pt x="963955" y="222"/>
                  </a:lnTo>
                  <a:lnTo>
                    <a:pt x="969559" y="215"/>
                  </a:lnTo>
                  <a:lnTo>
                    <a:pt x="975164" y="208"/>
                  </a:lnTo>
                  <a:lnTo>
                    <a:pt x="980768" y="202"/>
                  </a:lnTo>
                  <a:lnTo>
                    <a:pt x="986373" y="196"/>
                  </a:lnTo>
                  <a:lnTo>
                    <a:pt x="991977" y="190"/>
                  </a:lnTo>
                  <a:lnTo>
                    <a:pt x="997581" y="184"/>
                  </a:lnTo>
                  <a:lnTo>
                    <a:pt x="1003186" y="178"/>
                  </a:lnTo>
                  <a:lnTo>
                    <a:pt x="1008790" y="173"/>
                  </a:lnTo>
                  <a:lnTo>
                    <a:pt x="1014395" y="167"/>
                  </a:lnTo>
                  <a:lnTo>
                    <a:pt x="1019999" y="162"/>
                  </a:lnTo>
                  <a:lnTo>
                    <a:pt x="1025603" y="157"/>
                  </a:lnTo>
                  <a:lnTo>
                    <a:pt x="1031208" y="151"/>
                  </a:lnTo>
                  <a:lnTo>
                    <a:pt x="1036812" y="146"/>
                  </a:lnTo>
                  <a:lnTo>
                    <a:pt x="1042417" y="142"/>
                  </a:lnTo>
                  <a:lnTo>
                    <a:pt x="1048021" y="137"/>
                  </a:lnTo>
                  <a:lnTo>
                    <a:pt x="1053625" y="132"/>
                  </a:lnTo>
                  <a:lnTo>
                    <a:pt x="1059230" y="128"/>
                  </a:lnTo>
                  <a:lnTo>
                    <a:pt x="1064834" y="123"/>
                  </a:lnTo>
                  <a:lnTo>
                    <a:pt x="1070439" y="119"/>
                  </a:lnTo>
                  <a:lnTo>
                    <a:pt x="1076043" y="115"/>
                  </a:lnTo>
                  <a:lnTo>
                    <a:pt x="1081647" y="110"/>
                  </a:lnTo>
                  <a:lnTo>
                    <a:pt x="1087252" y="106"/>
                  </a:lnTo>
                  <a:lnTo>
                    <a:pt x="1092856" y="103"/>
                  </a:lnTo>
                  <a:lnTo>
                    <a:pt x="1098461" y="99"/>
                  </a:lnTo>
                  <a:lnTo>
                    <a:pt x="1104065" y="95"/>
                  </a:lnTo>
                  <a:lnTo>
                    <a:pt x="1109669" y="91"/>
                  </a:lnTo>
                  <a:lnTo>
                    <a:pt x="1115274" y="88"/>
                  </a:lnTo>
                  <a:lnTo>
                    <a:pt x="1120878" y="85"/>
                  </a:lnTo>
                  <a:lnTo>
                    <a:pt x="1126482" y="81"/>
                  </a:lnTo>
                  <a:lnTo>
                    <a:pt x="1132087" y="78"/>
                  </a:lnTo>
                  <a:lnTo>
                    <a:pt x="1137691" y="75"/>
                  </a:lnTo>
                  <a:lnTo>
                    <a:pt x="1143296" y="72"/>
                  </a:lnTo>
                  <a:lnTo>
                    <a:pt x="1148900" y="69"/>
                  </a:lnTo>
                  <a:lnTo>
                    <a:pt x="1154504" y="67"/>
                  </a:lnTo>
                  <a:lnTo>
                    <a:pt x="1160109" y="64"/>
                  </a:lnTo>
                  <a:lnTo>
                    <a:pt x="1165713" y="62"/>
                  </a:lnTo>
                  <a:lnTo>
                    <a:pt x="1171318" y="59"/>
                  </a:lnTo>
                  <a:lnTo>
                    <a:pt x="1176922" y="57"/>
                  </a:lnTo>
                  <a:lnTo>
                    <a:pt x="1182526" y="55"/>
                  </a:lnTo>
                  <a:lnTo>
                    <a:pt x="1188131" y="52"/>
                  </a:lnTo>
                  <a:lnTo>
                    <a:pt x="1193735" y="50"/>
                  </a:lnTo>
                  <a:lnTo>
                    <a:pt x="1199340" y="48"/>
                  </a:lnTo>
                  <a:lnTo>
                    <a:pt x="1204944" y="47"/>
                  </a:lnTo>
                  <a:lnTo>
                    <a:pt x="1210548" y="45"/>
                  </a:lnTo>
                  <a:lnTo>
                    <a:pt x="1216153" y="43"/>
                  </a:lnTo>
                  <a:lnTo>
                    <a:pt x="1221757" y="42"/>
                  </a:lnTo>
                  <a:lnTo>
                    <a:pt x="1227362" y="40"/>
                  </a:lnTo>
                  <a:lnTo>
                    <a:pt x="1232966" y="39"/>
                  </a:lnTo>
                  <a:lnTo>
                    <a:pt x="1238570" y="37"/>
                  </a:lnTo>
                  <a:lnTo>
                    <a:pt x="1244175" y="36"/>
                  </a:lnTo>
                  <a:lnTo>
                    <a:pt x="1249779" y="35"/>
                  </a:lnTo>
                  <a:lnTo>
                    <a:pt x="1255384" y="33"/>
                  </a:lnTo>
                  <a:lnTo>
                    <a:pt x="1260988" y="32"/>
                  </a:lnTo>
                  <a:lnTo>
                    <a:pt x="1266592" y="31"/>
                  </a:lnTo>
                  <a:lnTo>
                    <a:pt x="1272197" y="30"/>
                  </a:lnTo>
                  <a:lnTo>
                    <a:pt x="1277801" y="29"/>
                  </a:lnTo>
                  <a:lnTo>
                    <a:pt x="1283406" y="28"/>
                  </a:lnTo>
                  <a:lnTo>
                    <a:pt x="1289010" y="27"/>
                  </a:lnTo>
                  <a:lnTo>
                    <a:pt x="1294614" y="27"/>
                  </a:lnTo>
                  <a:lnTo>
                    <a:pt x="1300219" y="26"/>
                  </a:lnTo>
                  <a:lnTo>
                    <a:pt x="1305823" y="25"/>
                  </a:lnTo>
                  <a:lnTo>
                    <a:pt x="1311427" y="24"/>
                  </a:lnTo>
                  <a:lnTo>
                    <a:pt x="1317032" y="24"/>
                  </a:lnTo>
                  <a:lnTo>
                    <a:pt x="1322636" y="23"/>
                  </a:lnTo>
                  <a:lnTo>
                    <a:pt x="1328241" y="22"/>
                  </a:lnTo>
                  <a:lnTo>
                    <a:pt x="1333845" y="22"/>
                  </a:lnTo>
                  <a:lnTo>
                    <a:pt x="1339449" y="21"/>
                  </a:lnTo>
                  <a:lnTo>
                    <a:pt x="1345054" y="21"/>
                  </a:lnTo>
                  <a:lnTo>
                    <a:pt x="1350658" y="20"/>
                  </a:lnTo>
                  <a:lnTo>
                    <a:pt x="1356263" y="20"/>
                  </a:lnTo>
                  <a:lnTo>
                    <a:pt x="1361867" y="19"/>
                  </a:lnTo>
                  <a:lnTo>
                    <a:pt x="1367471" y="19"/>
                  </a:lnTo>
                  <a:lnTo>
                    <a:pt x="1373076" y="19"/>
                  </a:lnTo>
                  <a:lnTo>
                    <a:pt x="1378680" y="18"/>
                  </a:lnTo>
                  <a:lnTo>
                    <a:pt x="1384285" y="18"/>
                  </a:lnTo>
                  <a:lnTo>
                    <a:pt x="1389889" y="17"/>
                  </a:lnTo>
                  <a:lnTo>
                    <a:pt x="1395493" y="17"/>
                  </a:lnTo>
                  <a:lnTo>
                    <a:pt x="1401098" y="17"/>
                  </a:lnTo>
                  <a:lnTo>
                    <a:pt x="1406702" y="17"/>
                  </a:lnTo>
                  <a:lnTo>
                    <a:pt x="1412307" y="16"/>
                  </a:lnTo>
                  <a:lnTo>
                    <a:pt x="1417911" y="16"/>
                  </a:lnTo>
                  <a:lnTo>
                    <a:pt x="1423515" y="16"/>
                  </a:lnTo>
                  <a:lnTo>
                    <a:pt x="1429120" y="15"/>
                  </a:lnTo>
                  <a:lnTo>
                    <a:pt x="1434724" y="15"/>
                  </a:lnTo>
                  <a:lnTo>
                    <a:pt x="1440329" y="15"/>
                  </a:lnTo>
                  <a:lnTo>
                    <a:pt x="1445933" y="15"/>
                  </a:lnTo>
                  <a:lnTo>
                    <a:pt x="1451537" y="15"/>
                  </a:lnTo>
                  <a:lnTo>
                    <a:pt x="1457142" y="14"/>
                  </a:lnTo>
                  <a:lnTo>
                    <a:pt x="1462746" y="14"/>
                  </a:lnTo>
                  <a:lnTo>
                    <a:pt x="1468350" y="14"/>
                  </a:lnTo>
                  <a:lnTo>
                    <a:pt x="1473955" y="14"/>
                  </a:lnTo>
                  <a:lnTo>
                    <a:pt x="1479559" y="14"/>
                  </a:lnTo>
                  <a:lnTo>
                    <a:pt x="1485164" y="14"/>
                  </a:lnTo>
                  <a:lnTo>
                    <a:pt x="1490768" y="13"/>
                  </a:lnTo>
                  <a:lnTo>
                    <a:pt x="1496372" y="13"/>
                  </a:lnTo>
                  <a:lnTo>
                    <a:pt x="1501977" y="13"/>
                  </a:lnTo>
                  <a:lnTo>
                    <a:pt x="1507581" y="13"/>
                  </a:lnTo>
                  <a:lnTo>
                    <a:pt x="1513186" y="13"/>
                  </a:lnTo>
                  <a:lnTo>
                    <a:pt x="1518790" y="13"/>
                  </a:lnTo>
                  <a:lnTo>
                    <a:pt x="1524394" y="12"/>
                  </a:lnTo>
                  <a:lnTo>
                    <a:pt x="1529999" y="12"/>
                  </a:lnTo>
                  <a:lnTo>
                    <a:pt x="1535603" y="12"/>
                  </a:lnTo>
                  <a:lnTo>
                    <a:pt x="1541208" y="12"/>
                  </a:lnTo>
                  <a:lnTo>
                    <a:pt x="1546812" y="12"/>
                  </a:lnTo>
                  <a:lnTo>
                    <a:pt x="1552416" y="12"/>
                  </a:lnTo>
                  <a:lnTo>
                    <a:pt x="1558021" y="12"/>
                  </a:lnTo>
                  <a:lnTo>
                    <a:pt x="1563625" y="11"/>
                  </a:lnTo>
                  <a:lnTo>
                    <a:pt x="1569230" y="11"/>
                  </a:lnTo>
                  <a:lnTo>
                    <a:pt x="1574834" y="11"/>
                  </a:lnTo>
                  <a:lnTo>
                    <a:pt x="1580438" y="11"/>
                  </a:lnTo>
                  <a:lnTo>
                    <a:pt x="1586043" y="11"/>
                  </a:lnTo>
                  <a:lnTo>
                    <a:pt x="1591647" y="10"/>
                  </a:lnTo>
                  <a:lnTo>
                    <a:pt x="1597252" y="10"/>
                  </a:lnTo>
                  <a:lnTo>
                    <a:pt x="1602856" y="10"/>
                  </a:lnTo>
                  <a:lnTo>
                    <a:pt x="1608460" y="10"/>
                  </a:lnTo>
                  <a:lnTo>
                    <a:pt x="1614065" y="9"/>
                  </a:lnTo>
                  <a:lnTo>
                    <a:pt x="1619669" y="9"/>
                  </a:lnTo>
                  <a:lnTo>
                    <a:pt x="1625273" y="9"/>
                  </a:lnTo>
                  <a:lnTo>
                    <a:pt x="1630878" y="9"/>
                  </a:lnTo>
                  <a:lnTo>
                    <a:pt x="1636482" y="8"/>
                  </a:lnTo>
                  <a:lnTo>
                    <a:pt x="1642087" y="8"/>
                  </a:lnTo>
                  <a:lnTo>
                    <a:pt x="1647691" y="7"/>
                  </a:lnTo>
                  <a:lnTo>
                    <a:pt x="1653295" y="7"/>
                  </a:lnTo>
                  <a:lnTo>
                    <a:pt x="1658900" y="7"/>
                  </a:lnTo>
                  <a:lnTo>
                    <a:pt x="1664504" y="6"/>
                  </a:lnTo>
                  <a:lnTo>
                    <a:pt x="1670109" y="6"/>
                  </a:lnTo>
                  <a:lnTo>
                    <a:pt x="1675713" y="6"/>
                  </a:lnTo>
                  <a:lnTo>
                    <a:pt x="1681317" y="5"/>
                  </a:lnTo>
                  <a:lnTo>
                    <a:pt x="1686922" y="5"/>
                  </a:lnTo>
                  <a:lnTo>
                    <a:pt x="1692526" y="4"/>
                  </a:lnTo>
                  <a:lnTo>
                    <a:pt x="1698131" y="4"/>
                  </a:lnTo>
                  <a:lnTo>
                    <a:pt x="1703735" y="4"/>
                  </a:lnTo>
                  <a:lnTo>
                    <a:pt x="1709339" y="3"/>
                  </a:lnTo>
                  <a:lnTo>
                    <a:pt x="1714944" y="3"/>
                  </a:lnTo>
                  <a:lnTo>
                    <a:pt x="1720548" y="3"/>
                  </a:lnTo>
                  <a:lnTo>
                    <a:pt x="1726153" y="2"/>
                  </a:lnTo>
                  <a:lnTo>
                    <a:pt x="1731757" y="2"/>
                  </a:lnTo>
                  <a:lnTo>
                    <a:pt x="1737361" y="2"/>
                  </a:lnTo>
                  <a:lnTo>
                    <a:pt x="1742966" y="2"/>
                  </a:lnTo>
                  <a:lnTo>
                    <a:pt x="1748570" y="1"/>
                  </a:lnTo>
                  <a:lnTo>
                    <a:pt x="1754175" y="1"/>
                  </a:lnTo>
                  <a:lnTo>
                    <a:pt x="1759779" y="1"/>
                  </a:lnTo>
                  <a:lnTo>
                    <a:pt x="1765383" y="1"/>
                  </a:lnTo>
                  <a:lnTo>
                    <a:pt x="1770988" y="1"/>
                  </a:lnTo>
                  <a:lnTo>
                    <a:pt x="1776592" y="1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644151" y="3175184"/>
              <a:ext cx="1883076" cy="340694"/>
            </a:xfrm>
            <a:custGeom>
              <a:avLst/>
              <a:pathLst>
                <a:path w="1883076" h="340694">
                  <a:moveTo>
                    <a:pt x="0" y="280071"/>
                  </a:moveTo>
                  <a:lnTo>
                    <a:pt x="5604" y="271215"/>
                  </a:lnTo>
                  <a:lnTo>
                    <a:pt x="11208" y="262466"/>
                  </a:lnTo>
                  <a:lnTo>
                    <a:pt x="16813" y="253835"/>
                  </a:lnTo>
                  <a:lnTo>
                    <a:pt x="22417" y="245333"/>
                  </a:lnTo>
                  <a:lnTo>
                    <a:pt x="28021" y="236970"/>
                  </a:lnTo>
                  <a:lnTo>
                    <a:pt x="33626" y="228755"/>
                  </a:lnTo>
                  <a:lnTo>
                    <a:pt x="39230" y="220695"/>
                  </a:lnTo>
                  <a:lnTo>
                    <a:pt x="44835" y="212799"/>
                  </a:lnTo>
                  <a:lnTo>
                    <a:pt x="50439" y="205074"/>
                  </a:lnTo>
                  <a:lnTo>
                    <a:pt x="56043" y="197525"/>
                  </a:lnTo>
                  <a:lnTo>
                    <a:pt x="61648" y="190157"/>
                  </a:lnTo>
                  <a:lnTo>
                    <a:pt x="67252" y="182976"/>
                  </a:lnTo>
                  <a:lnTo>
                    <a:pt x="72857" y="175986"/>
                  </a:lnTo>
                  <a:lnTo>
                    <a:pt x="78461" y="169188"/>
                  </a:lnTo>
                  <a:lnTo>
                    <a:pt x="84065" y="162586"/>
                  </a:lnTo>
                  <a:lnTo>
                    <a:pt x="89670" y="156181"/>
                  </a:lnTo>
                  <a:lnTo>
                    <a:pt x="95274" y="149975"/>
                  </a:lnTo>
                  <a:lnTo>
                    <a:pt x="100879" y="143967"/>
                  </a:lnTo>
                  <a:lnTo>
                    <a:pt x="106483" y="138158"/>
                  </a:lnTo>
                  <a:lnTo>
                    <a:pt x="112087" y="132546"/>
                  </a:lnTo>
                  <a:lnTo>
                    <a:pt x="117692" y="127131"/>
                  </a:lnTo>
                  <a:lnTo>
                    <a:pt x="123296" y="121911"/>
                  </a:lnTo>
                  <a:lnTo>
                    <a:pt x="128901" y="116884"/>
                  </a:lnTo>
                  <a:lnTo>
                    <a:pt x="134505" y="112047"/>
                  </a:lnTo>
                  <a:lnTo>
                    <a:pt x="140109" y="107397"/>
                  </a:lnTo>
                  <a:lnTo>
                    <a:pt x="145714" y="102931"/>
                  </a:lnTo>
                  <a:lnTo>
                    <a:pt x="151318" y="98645"/>
                  </a:lnTo>
                  <a:lnTo>
                    <a:pt x="156923" y="94536"/>
                  </a:lnTo>
                  <a:lnTo>
                    <a:pt x="162527" y="90599"/>
                  </a:lnTo>
                  <a:lnTo>
                    <a:pt x="168131" y="86831"/>
                  </a:lnTo>
                  <a:lnTo>
                    <a:pt x="173736" y="83227"/>
                  </a:lnTo>
                  <a:lnTo>
                    <a:pt x="179340" y="79782"/>
                  </a:lnTo>
                  <a:lnTo>
                    <a:pt x="184944" y="76492"/>
                  </a:lnTo>
                  <a:lnTo>
                    <a:pt x="190549" y="73352"/>
                  </a:lnTo>
                  <a:lnTo>
                    <a:pt x="196153" y="70358"/>
                  </a:lnTo>
                  <a:lnTo>
                    <a:pt x="201758" y="67505"/>
                  </a:lnTo>
                  <a:lnTo>
                    <a:pt x="207362" y="64787"/>
                  </a:lnTo>
                  <a:lnTo>
                    <a:pt x="212966" y="62201"/>
                  </a:lnTo>
                  <a:lnTo>
                    <a:pt x="218571" y="59741"/>
                  </a:lnTo>
                  <a:lnTo>
                    <a:pt x="224175" y="57403"/>
                  </a:lnTo>
                  <a:lnTo>
                    <a:pt x="229780" y="55182"/>
                  </a:lnTo>
                  <a:lnTo>
                    <a:pt x="235384" y="53073"/>
                  </a:lnTo>
                  <a:lnTo>
                    <a:pt x="240988" y="51073"/>
                  </a:lnTo>
                  <a:lnTo>
                    <a:pt x="246593" y="49176"/>
                  </a:lnTo>
                  <a:lnTo>
                    <a:pt x="252197" y="47378"/>
                  </a:lnTo>
                  <a:lnTo>
                    <a:pt x="257802" y="45675"/>
                  </a:lnTo>
                  <a:lnTo>
                    <a:pt x="263406" y="44062"/>
                  </a:lnTo>
                  <a:lnTo>
                    <a:pt x="269010" y="42536"/>
                  </a:lnTo>
                  <a:lnTo>
                    <a:pt x="274615" y="41093"/>
                  </a:lnTo>
                  <a:lnTo>
                    <a:pt x="280219" y="39728"/>
                  </a:lnTo>
                  <a:lnTo>
                    <a:pt x="285824" y="38438"/>
                  </a:lnTo>
                  <a:lnTo>
                    <a:pt x="291428" y="37220"/>
                  </a:lnTo>
                  <a:lnTo>
                    <a:pt x="297032" y="36069"/>
                  </a:lnTo>
                  <a:lnTo>
                    <a:pt x="302637" y="34982"/>
                  </a:lnTo>
                  <a:lnTo>
                    <a:pt x="308241" y="33957"/>
                  </a:lnTo>
                  <a:lnTo>
                    <a:pt x="313846" y="32989"/>
                  </a:lnTo>
                  <a:lnTo>
                    <a:pt x="319450" y="32076"/>
                  </a:lnTo>
                  <a:lnTo>
                    <a:pt x="325054" y="31214"/>
                  </a:lnTo>
                  <a:lnTo>
                    <a:pt x="330659" y="30402"/>
                  </a:lnTo>
                  <a:lnTo>
                    <a:pt x="336263" y="29635"/>
                  </a:lnTo>
                  <a:lnTo>
                    <a:pt x="341867" y="28911"/>
                  </a:lnTo>
                  <a:lnTo>
                    <a:pt x="347472" y="28228"/>
                  </a:lnTo>
                  <a:lnTo>
                    <a:pt x="353076" y="27583"/>
                  </a:lnTo>
                  <a:lnTo>
                    <a:pt x="358681" y="26974"/>
                  </a:lnTo>
                  <a:lnTo>
                    <a:pt x="364285" y="26399"/>
                  </a:lnTo>
                  <a:lnTo>
                    <a:pt x="369889" y="25854"/>
                  </a:lnTo>
                  <a:lnTo>
                    <a:pt x="375494" y="25339"/>
                  </a:lnTo>
                  <a:lnTo>
                    <a:pt x="381098" y="24851"/>
                  </a:lnTo>
                  <a:lnTo>
                    <a:pt x="386703" y="24388"/>
                  </a:lnTo>
                  <a:lnTo>
                    <a:pt x="392307" y="23949"/>
                  </a:lnTo>
                  <a:lnTo>
                    <a:pt x="397911" y="23531"/>
                  </a:lnTo>
                  <a:lnTo>
                    <a:pt x="403516" y="23132"/>
                  </a:lnTo>
                  <a:lnTo>
                    <a:pt x="409120" y="22752"/>
                  </a:lnTo>
                  <a:lnTo>
                    <a:pt x="414725" y="22389"/>
                  </a:lnTo>
                  <a:lnTo>
                    <a:pt x="420329" y="22041"/>
                  </a:lnTo>
                  <a:lnTo>
                    <a:pt x="425933" y="21706"/>
                  </a:lnTo>
                  <a:lnTo>
                    <a:pt x="431538" y="21384"/>
                  </a:lnTo>
                  <a:lnTo>
                    <a:pt x="437142" y="21073"/>
                  </a:lnTo>
                  <a:lnTo>
                    <a:pt x="442747" y="20773"/>
                  </a:lnTo>
                  <a:lnTo>
                    <a:pt x="448351" y="20481"/>
                  </a:lnTo>
                  <a:lnTo>
                    <a:pt x="453955" y="20196"/>
                  </a:lnTo>
                  <a:lnTo>
                    <a:pt x="459560" y="19919"/>
                  </a:lnTo>
                  <a:lnTo>
                    <a:pt x="465164" y="19647"/>
                  </a:lnTo>
                  <a:lnTo>
                    <a:pt x="470769" y="19381"/>
                  </a:lnTo>
                  <a:lnTo>
                    <a:pt x="476373" y="19118"/>
                  </a:lnTo>
                  <a:lnTo>
                    <a:pt x="481977" y="18859"/>
                  </a:lnTo>
                  <a:lnTo>
                    <a:pt x="487582" y="18603"/>
                  </a:lnTo>
                  <a:lnTo>
                    <a:pt x="493186" y="18348"/>
                  </a:lnTo>
                  <a:lnTo>
                    <a:pt x="498790" y="18095"/>
                  </a:lnTo>
                  <a:lnTo>
                    <a:pt x="504395" y="17842"/>
                  </a:lnTo>
                  <a:lnTo>
                    <a:pt x="509999" y="17590"/>
                  </a:lnTo>
                  <a:lnTo>
                    <a:pt x="515604" y="17338"/>
                  </a:lnTo>
                  <a:lnTo>
                    <a:pt x="521208" y="17085"/>
                  </a:lnTo>
                  <a:lnTo>
                    <a:pt x="526812" y="16831"/>
                  </a:lnTo>
                  <a:lnTo>
                    <a:pt x="532417" y="16576"/>
                  </a:lnTo>
                  <a:lnTo>
                    <a:pt x="538021" y="16319"/>
                  </a:lnTo>
                  <a:lnTo>
                    <a:pt x="543626" y="16061"/>
                  </a:lnTo>
                  <a:lnTo>
                    <a:pt x="549230" y="15800"/>
                  </a:lnTo>
                  <a:lnTo>
                    <a:pt x="554834" y="15538"/>
                  </a:lnTo>
                  <a:lnTo>
                    <a:pt x="560439" y="15273"/>
                  </a:lnTo>
                  <a:lnTo>
                    <a:pt x="566043" y="15005"/>
                  </a:lnTo>
                  <a:lnTo>
                    <a:pt x="571648" y="14736"/>
                  </a:lnTo>
                  <a:lnTo>
                    <a:pt x="577252" y="14463"/>
                  </a:lnTo>
                  <a:lnTo>
                    <a:pt x="582856" y="14189"/>
                  </a:lnTo>
                  <a:lnTo>
                    <a:pt x="588461" y="13912"/>
                  </a:lnTo>
                  <a:lnTo>
                    <a:pt x="594065" y="13633"/>
                  </a:lnTo>
                  <a:lnTo>
                    <a:pt x="599670" y="13352"/>
                  </a:lnTo>
                  <a:lnTo>
                    <a:pt x="605274" y="13068"/>
                  </a:lnTo>
                  <a:lnTo>
                    <a:pt x="610878" y="12783"/>
                  </a:lnTo>
                  <a:lnTo>
                    <a:pt x="616483" y="12496"/>
                  </a:lnTo>
                  <a:lnTo>
                    <a:pt x="622087" y="12207"/>
                  </a:lnTo>
                  <a:lnTo>
                    <a:pt x="627692" y="11918"/>
                  </a:lnTo>
                  <a:lnTo>
                    <a:pt x="633296" y="11627"/>
                  </a:lnTo>
                  <a:lnTo>
                    <a:pt x="638900" y="11335"/>
                  </a:lnTo>
                  <a:lnTo>
                    <a:pt x="644505" y="11043"/>
                  </a:lnTo>
                  <a:lnTo>
                    <a:pt x="650109" y="10751"/>
                  </a:lnTo>
                  <a:lnTo>
                    <a:pt x="655713" y="10458"/>
                  </a:lnTo>
                  <a:lnTo>
                    <a:pt x="661318" y="10166"/>
                  </a:lnTo>
                  <a:lnTo>
                    <a:pt x="666922" y="9875"/>
                  </a:lnTo>
                  <a:lnTo>
                    <a:pt x="672527" y="9584"/>
                  </a:lnTo>
                  <a:lnTo>
                    <a:pt x="678131" y="9295"/>
                  </a:lnTo>
                  <a:lnTo>
                    <a:pt x="683735" y="9007"/>
                  </a:lnTo>
                  <a:lnTo>
                    <a:pt x="689340" y="8721"/>
                  </a:lnTo>
                  <a:lnTo>
                    <a:pt x="694944" y="8437"/>
                  </a:lnTo>
                  <a:lnTo>
                    <a:pt x="700549" y="8156"/>
                  </a:lnTo>
                  <a:lnTo>
                    <a:pt x="706153" y="7878"/>
                  </a:lnTo>
                  <a:lnTo>
                    <a:pt x="711757" y="7602"/>
                  </a:lnTo>
                  <a:lnTo>
                    <a:pt x="717362" y="7330"/>
                  </a:lnTo>
                  <a:lnTo>
                    <a:pt x="722966" y="7062"/>
                  </a:lnTo>
                  <a:lnTo>
                    <a:pt x="728571" y="6797"/>
                  </a:lnTo>
                  <a:lnTo>
                    <a:pt x="734175" y="6537"/>
                  </a:lnTo>
                  <a:lnTo>
                    <a:pt x="739779" y="6281"/>
                  </a:lnTo>
                  <a:lnTo>
                    <a:pt x="745384" y="6029"/>
                  </a:lnTo>
                  <a:lnTo>
                    <a:pt x="750988" y="5783"/>
                  </a:lnTo>
                  <a:lnTo>
                    <a:pt x="756593" y="5542"/>
                  </a:lnTo>
                  <a:lnTo>
                    <a:pt x="762197" y="5305"/>
                  </a:lnTo>
                  <a:lnTo>
                    <a:pt x="767801" y="5075"/>
                  </a:lnTo>
                  <a:lnTo>
                    <a:pt x="773406" y="4850"/>
                  </a:lnTo>
                  <a:lnTo>
                    <a:pt x="779010" y="4630"/>
                  </a:lnTo>
                  <a:lnTo>
                    <a:pt x="784615" y="4417"/>
                  </a:lnTo>
                  <a:lnTo>
                    <a:pt x="790219" y="4209"/>
                  </a:lnTo>
                  <a:lnTo>
                    <a:pt x="795823" y="4007"/>
                  </a:lnTo>
                  <a:lnTo>
                    <a:pt x="801428" y="3812"/>
                  </a:lnTo>
                  <a:lnTo>
                    <a:pt x="807032" y="3623"/>
                  </a:lnTo>
                  <a:lnTo>
                    <a:pt x="812636" y="3440"/>
                  </a:lnTo>
                  <a:lnTo>
                    <a:pt x="818241" y="3263"/>
                  </a:lnTo>
                  <a:lnTo>
                    <a:pt x="823845" y="3092"/>
                  </a:lnTo>
                  <a:lnTo>
                    <a:pt x="829450" y="2928"/>
                  </a:lnTo>
                  <a:lnTo>
                    <a:pt x="835054" y="2769"/>
                  </a:lnTo>
                  <a:lnTo>
                    <a:pt x="840658" y="2617"/>
                  </a:lnTo>
                  <a:lnTo>
                    <a:pt x="846263" y="2472"/>
                  </a:lnTo>
                  <a:lnTo>
                    <a:pt x="851867" y="2332"/>
                  </a:lnTo>
                  <a:lnTo>
                    <a:pt x="857472" y="2198"/>
                  </a:lnTo>
                  <a:lnTo>
                    <a:pt x="863076" y="2070"/>
                  </a:lnTo>
                  <a:lnTo>
                    <a:pt x="868680" y="1948"/>
                  </a:lnTo>
                  <a:lnTo>
                    <a:pt x="874285" y="1831"/>
                  </a:lnTo>
                  <a:lnTo>
                    <a:pt x="879889" y="1720"/>
                  </a:lnTo>
                  <a:lnTo>
                    <a:pt x="885494" y="1614"/>
                  </a:lnTo>
                  <a:lnTo>
                    <a:pt x="891098" y="1514"/>
                  </a:lnTo>
                  <a:lnTo>
                    <a:pt x="896702" y="1419"/>
                  </a:lnTo>
                  <a:lnTo>
                    <a:pt x="902307" y="1329"/>
                  </a:lnTo>
                  <a:lnTo>
                    <a:pt x="907911" y="1243"/>
                  </a:lnTo>
                  <a:lnTo>
                    <a:pt x="913516" y="1163"/>
                  </a:lnTo>
                  <a:lnTo>
                    <a:pt x="919120" y="1086"/>
                  </a:lnTo>
                  <a:lnTo>
                    <a:pt x="924724" y="1015"/>
                  </a:lnTo>
                  <a:lnTo>
                    <a:pt x="930329" y="947"/>
                  </a:lnTo>
                  <a:lnTo>
                    <a:pt x="935933" y="883"/>
                  </a:lnTo>
                  <a:lnTo>
                    <a:pt x="941538" y="824"/>
                  </a:lnTo>
                  <a:lnTo>
                    <a:pt x="947142" y="768"/>
                  </a:lnTo>
                  <a:lnTo>
                    <a:pt x="952746" y="715"/>
                  </a:lnTo>
                  <a:lnTo>
                    <a:pt x="958351" y="666"/>
                  </a:lnTo>
                  <a:lnTo>
                    <a:pt x="963955" y="620"/>
                  </a:lnTo>
                  <a:lnTo>
                    <a:pt x="969559" y="577"/>
                  </a:lnTo>
                  <a:lnTo>
                    <a:pt x="975164" y="537"/>
                  </a:lnTo>
                  <a:lnTo>
                    <a:pt x="980768" y="500"/>
                  </a:lnTo>
                  <a:lnTo>
                    <a:pt x="986373" y="465"/>
                  </a:lnTo>
                  <a:lnTo>
                    <a:pt x="991977" y="433"/>
                  </a:lnTo>
                  <a:lnTo>
                    <a:pt x="997581" y="403"/>
                  </a:lnTo>
                  <a:lnTo>
                    <a:pt x="1003186" y="375"/>
                  </a:lnTo>
                  <a:lnTo>
                    <a:pt x="1008790" y="349"/>
                  </a:lnTo>
                  <a:lnTo>
                    <a:pt x="1014395" y="325"/>
                  </a:lnTo>
                  <a:lnTo>
                    <a:pt x="1019999" y="303"/>
                  </a:lnTo>
                  <a:lnTo>
                    <a:pt x="1025603" y="283"/>
                  </a:lnTo>
                  <a:lnTo>
                    <a:pt x="1031208" y="264"/>
                  </a:lnTo>
                  <a:lnTo>
                    <a:pt x="1036812" y="246"/>
                  </a:lnTo>
                  <a:lnTo>
                    <a:pt x="1042417" y="230"/>
                  </a:lnTo>
                  <a:lnTo>
                    <a:pt x="1048021" y="215"/>
                  </a:lnTo>
                  <a:lnTo>
                    <a:pt x="1053625" y="201"/>
                  </a:lnTo>
                  <a:lnTo>
                    <a:pt x="1059230" y="189"/>
                  </a:lnTo>
                  <a:lnTo>
                    <a:pt x="1064834" y="177"/>
                  </a:lnTo>
                  <a:lnTo>
                    <a:pt x="1070439" y="166"/>
                  </a:lnTo>
                  <a:lnTo>
                    <a:pt x="1076043" y="156"/>
                  </a:lnTo>
                  <a:lnTo>
                    <a:pt x="1081647" y="146"/>
                  </a:lnTo>
                  <a:lnTo>
                    <a:pt x="1087252" y="138"/>
                  </a:lnTo>
                  <a:lnTo>
                    <a:pt x="1092856" y="130"/>
                  </a:lnTo>
                  <a:lnTo>
                    <a:pt x="1098461" y="122"/>
                  </a:lnTo>
                  <a:lnTo>
                    <a:pt x="1104065" y="116"/>
                  </a:lnTo>
                  <a:lnTo>
                    <a:pt x="1109669" y="109"/>
                  </a:lnTo>
                  <a:lnTo>
                    <a:pt x="1115274" y="103"/>
                  </a:lnTo>
                  <a:lnTo>
                    <a:pt x="1120878" y="98"/>
                  </a:lnTo>
                  <a:lnTo>
                    <a:pt x="1126482" y="93"/>
                  </a:lnTo>
                  <a:lnTo>
                    <a:pt x="1132087" y="88"/>
                  </a:lnTo>
                  <a:lnTo>
                    <a:pt x="1137691" y="83"/>
                  </a:lnTo>
                  <a:lnTo>
                    <a:pt x="1143296" y="79"/>
                  </a:lnTo>
                  <a:lnTo>
                    <a:pt x="1148900" y="75"/>
                  </a:lnTo>
                  <a:lnTo>
                    <a:pt x="1154504" y="72"/>
                  </a:lnTo>
                  <a:lnTo>
                    <a:pt x="1160109" y="68"/>
                  </a:lnTo>
                  <a:lnTo>
                    <a:pt x="1165713" y="65"/>
                  </a:lnTo>
                  <a:lnTo>
                    <a:pt x="1171318" y="62"/>
                  </a:lnTo>
                  <a:lnTo>
                    <a:pt x="1176922" y="59"/>
                  </a:lnTo>
                  <a:lnTo>
                    <a:pt x="1182526" y="57"/>
                  </a:lnTo>
                  <a:lnTo>
                    <a:pt x="1188131" y="54"/>
                  </a:lnTo>
                  <a:lnTo>
                    <a:pt x="1193735" y="52"/>
                  </a:lnTo>
                  <a:lnTo>
                    <a:pt x="1199340" y="50"/>
                  </a:lnTo>
                  <a:lnTo>
                    <a:pt x="1204944" y="48"/>
                  </a:lnTo>
                  <a:lnTo>
                    <a:pt x="1210548" y="46"/>
                  </a:lnTo>
                  <a:lnTo>
                    <a:pt x="1216153" y="44"/>
                  </a:lnTo>
                  <a:lnTo>
                    <a:pt x="1221757" y="42"/>
                  </a:lnTo>
                  <a:lnTo>
                    <a:pt x="1227362" y="41"/>
                  </a:lnTo>
                  <a:lnTo>
                    <a:pt x="1232966" y="39"/>
                  </a:lnTo>
                  <a:lnTo>
                    <a:pt x="1238570" y="38"/>
                  </a:lnTo>
                  <a:lnTo>
                    <a:pt x="1244175" y="36"/>
                  </a:lnTo>
                  <a:lnTo>
                    <a:pt x="1249779" y="35"/>
                  </a:lnTo>
                  <a:lnTo>
                    <a:pt x="1255384" y="34"/>
                  </a:lnTo>
                  <a:lnTo>
                    <a:pt x="1260988" y="32"/>
                  </a:lnTo>
                  <a:lnTo>
                    <a:pt x="1266592" y="31"/>
                  </a:lnTo>
                  <a:lnTo>
                    <a:pt x="1272197" y="30"/>
                  </a:lnTo>
                  <a:lnTo>
                    <a:pt x="1277801" y="29"/>
                  </a:lnTo>
                  <a:lnTo>
                    <a:pt x="1283406" y="28"/>
                  </a:lnTo>
                  <a:lnTo>
                    <a:pt x="1289010" y="28"/>
                  </a:lnTo>
                  <a:lnTo>
                    <a:pt x="1294614" y="27"/>
                  </a:lnTo>
                  <a:lnTo>
                    <a:pt x="1300219" y="26"/>
                  </a:lnTo>
                  <a:lnTo>
                    <a:pt x="1305823" y="25"/>
                  </a:lnTo>
                  <a:lnTo>
                    <a:pt x="1311427" y="24"/>
                  </a:lnTo>
                  <a:lnTo>
                    <a:pt x="1317032" y="24"/>
                  </a:lnTo>
                  <a:lnTo>
                    <a:pt x="1322636" y="23"/>
                  </a:lnTo>
                  <a:lnTo>
                    <a:pt x="1328241" y="22"/>
                  </a:lnTo>
                  <a:lnTo>
                    <a:pt x="1333845" y="22"/>
                  </a:lnTo>
                  <a:lnTo>
                    <a:pt x="1339449" y="21"/>
                  </a:lnTo>
                  <a:lnTo>
                    <a:pt x="1345054" y="21"/>
                  </a:lnTo>
                  <a:lnTo>
                    <a:pt x="1350658" y="20"/>
                  </a:lnTo>
                  <a:lnTo>
                    <a:pt x="1356263" y="20"/>
                  </a:lnTo>
                  <a:lnTo>
                    <a:pt x="1361867" y="19"/>
                  </a:lnTo>
                  <a:lnTo>
                    <a:pt x="1367471" y="19"/>
                  </a:lnTo>
                  <a:lnTo>
                    <a:pt x="1373076" y="19"/>
                  </a:lnTo>
                  <a:lnTo>
                    <a:pt x="1378680" y="18"/>
                  </a:lnTo>
                  <a:lnTo>
                    <a:pt x="1384285" y="18"/>
                  </a:lnTo>
                  <a:lnTo>
                    <a:pt x="1389889" y="17"/>
                  </a:lnTo>
                  <a:lnTo>
                    <a:pt x="1395493" y="17"/>
                  </a:lnTo>
                  <a:lnTo>
                    <a:pt x="1401098" y="17"/>
                  </a:lnTo>
                  <a:lnTo>
                    <a:pt x="1406702" y="17"/>
                  </a:lnTo>
                  <a:lnTo>
                    <a:pt x="1412307" y="16"/>
                  </a:lnTo>
                  <a:lnTo>
                    <a:pt x="1417911" y="16"/>
                  </a:lnTo>
                  <a:lnTo>
                    <a:pt x="1423515" y="16"/>
                  </a:lnTo>
                  <a:lnTo>
                    <a:pt x="1429120" y="15"/>
                  </a:lnTo>
                  <a:lnTo>
                    <a:pt x="1434724" y="15"/>
                  </a:lnTo>
                  <a:lnTo>
                    <a:pt x="1440329" y="15"/>
                  </a:lnTo>
                  <a:lnTo>
                    <a:pt x="1445933" y="15"/>
                  </a:lnTo>
                  <a:lnTo>
                    <a:pt x="1451537" y="15"/>
                  </a:lnTo>
                  <a:lnTo>
                    <a:pt x="1457142" y="14"/>
                  </a:lnTo>
                  <a:lnTo>
                    <a:pt x="1462746" y="14"/>
                  </a:lnTo>
                  <a:lnTo>
                    <a:pt x="1468350" y="14"/>
                  </a:lnTo>
                  <a:lnTo>
                    <a:pt x="1473955" y="14"/>
                  </a:lnTo>
                  <a:lnTo>
                    <a:pt x="1479559" y="14"/>
                  </a:lnTo>
                  <a:lnTo>
                    <a:pt x="1485164" y="14"/>
                  </a:lnTo>
                  <a:lnTo>
                    <a:pt x="1490768" y="13"/>
                  </a:lnTo>
                  <a:lnTo>
                    <a:pt x="1496372" y="13"/>
                  </a:lnTo>
                  <a:lnTo>
                    <a:pt x="1501977" y="13"/>
                  </a:lnTo>
                  <a:lnTo>
                    <a:pt x="1507581" y="13"/>
                  </a:lnTo>
                  <a:lnTo>
                    <a:pt x="1513186" y="13"/>
                  </a:lnTo>
                  <a:lnTo>
                    <a:pt x="1518790" y="13"/>
                  </a:lnTo>
                  <a:lnTo>
                    <a:pt x="1524394" y="12"/>
                  </a:lnTo>
                  <a:lnTo>
                    <a:pt x="1529999" y="12"/>
                  </a:lnTo>
                  <a:lnTo>
                    <a:pt x="1535603" y="12"/>
                  </a:lnTo>
                  <a:lnTo>
                    <a:pt x="1541208" y="12"/>
                  </a:lnTo>
                  <a:lnTo>
                    <a:pt x="1546812" y="12"/>
                  </a:lnTo>
                  <a:lnTo>
                    <a:pt x="1552416" y="12"/>
                  </a:lnTo>
                  <a:lnTo>
                    <a:pt x="1558021" y="12"/>
                  </a:lnTo>
                  <a:lnTo>
                    <a:pt x="1563625" y="11"/>
                  </a:lnTo>
                  <a:lnTo>
                    <a:pt x="1569230" y="11"/>
                  </a:lnTo>
                  <a:lnTo>
                    <a:pt x="1574834" y="11"/>
                  </a:lnTo>
                  <a:lnTo>
                    <a:pt x="1580438" y="11"/>
                  </a:lnTo>
                  <a:lnTo>
                    <a:pt x="1586043" y="11"/>
                  </a:lnTo>
                  <a:lnTo>
                    <a:pt x="1591647" y="10"/>
                  </a:lnTo>
                  <a:lnTo>
                    <a:pt x="1597252" y="10"/>
                  </a:lnTo>
                  <a:lnTo>
                    <a:pt x="1602856" y="10"/>
                  </a:lnTo>
                  <a:lnTo>
                    <a:pt x="1608460" y="10"/>
                  </a:lnTo>
                  <a:lnTo>
                    <a:pt x="1614065" y="9"/>
                  </a:lnTo>
                  <a:lnTo>
                    <a:pt x="1619669" y="9"/>
                  </a:lnTo>
                  <a:lnTo>
                    <a:pt x="1625273" y="9"/>
                  </a:lnTo>
                  <a:lnTo>
                    <a:pt x="1630878" y="9"/>
                  </a:lnTo>
                  <a:lnTo>
                    <a:pt x="1636482" y="8"/>
                  </a:lnTo>
                  <a:lnTo>
                    <a:pt x="1642087" y="8"/>
                  </a:lnTo>
                  <a:lnTo>
                    <a:pt x="1647691" y="7"/>
                  </a:lnTo>
                  <a:lnTo>
                    <a:pt x="1653295" y="7"/>
                  </a:lnTo>
                  <a:lnTo>
                    <a:pt x="1658900" y="7"/>
                  </a:lnTo>
                  <a:lnTo>
                    <a:pt x="1664504" y="6"/>
                  </a:lnTo>
                  <a:lnTo>
                    <a:pt x="1670109" y="6"/>
                  </a:lnTo>
                  <a:lnTo>
                    <a:pt x="1675713" y="6"/>
                  </a:lnTo>
                  <a:lnTo>
                    <a:pt x="1681317" y="5"/>
                  </a:lnTo>
                  <a:lnTo>
                    <a:pt x="1686922" y="5"/>
                  </a:lnTo>
                  <a:lnTo>
                    <a:pt x="1692526" y="4"/>
                  </a:lnTo>
                  <a:lnTo>
                    <a:pt x="1698131" y="4"/>
                  </a:lnTo>
                  <a:lnTo>
                    <a:pt x="1703735" y="4"/>
                  </a:lnTo>
                  <a:lnTo>
                    <a:pt x="1709339" y="3"/>
                  </a:lnTo>
                  <a:lnTo>
                    <a:pt x="1714944" y="3"/>
                  </a:lnTo>
                  <a:lnTo>
                    <a:pt x="1720548" y="3"/>
                  </a:lnTo>
                  <a:lnTo>
                    <a:pt x="1726153" y="2"/>
                  </a:lnTo>
                  <a:lnTo>
                    <a:pt x="1731757" y="2"/>
                  </a:lnTo>
                  <a:lnTo>
                    <a:pt x="1737361" y="2"/>
                  </a:lnTo>
                  <a:lnTo>
                    <a:pt x="1742966" y="2"/>
                  </a:lnTo>
                  <a:lnTo>
                    <a:pt x="1748570" y="1"/>
                  </a:lnTo>
                  <a:lnTo>
                    <a:pt x="1754175" y="1"/>
                  </a:lnTo>
                  <a:lnTo>
                    <a:pt x="1759779" y="1"/>
                  </a:lnTo>
                  <a:lnTo>
                    <a:pt x="1765383" y="1"/>
                  </a:lnTo>
                  <a:lnTo>
                    <a:pt x="1770988" y="1"/>
                  </a:lnTo>
                  <a:lnTo>
                    <a:pt x="1776592" y="1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1"/>
                  </a:lnTo>
                  <a:lnTo>
                    <a:pt x="1770988" y="1"/>
                  </a:lnTo>
                  <a:lnTo>
                    <a:pt x="1765383" y="1"/>
                  </a:lnTo>
                  <a:lnTo>
                    <a:pt x="1759779" y="1"/>
                  </a:lnTo>
                  <a:lnTo>
                    <a:pt x="1754175" y="1"/>
                  </a:lnTo>
                  <a:lnTo>
                    <a:pt x="1748570" y="1"/>
                  </a:lnTo>
                  <a:lnTo>
                    <a:pt x="1742966" y="2"/>
                  </a:lnTo>
                  <a:lnTo>
                    <a:pt x="1737361" y="2"/>
                  </a:lnTo>
                  <a:lnTo>
                    <a:pt x="1731757" y="2"/>
                  </a:lnTo>
                  <a:lnTo>
                    <a:pt x="1726153" y="2"/>
                  </a:lnTo>
                  <a:lnTo>
                    <a:pt x="1720548" y="3"/>
                  </a:lnTo>
                  <a:lnTo>
                    <a:pt x="1714944" y="3"/>
                  </a:lnTo>
                  <a:lnTo>
                    <a:pt x="1709339" y="3"/>
                  </a:lnTo>
                  <a:lnTo>
                    <a:pt x="1703735" y="4"/>
                  </a:lnTo>
                  <a:lnTo>
                    <a:pt x="1698131" y="4"/>
                  </a:lnTo>
                  <a:lnTo>
                    <a:pt x="1692526" y="4"/>
                  </a:lnTo>
                  <a:lnTo>
                    <a:pt x="1686922" y="5"/>
                  </a:lnTo>
                  <a:lnTo>
                    <a:pt x="1681317" y="5"/>
                  </a:lnTo>
                  <a:lnTo>
                    <a:pt x="1675713" y="6"/>
                  </a:lnTo>
                  <a:lnTo>
                    <a:pt x="1670109" y="6"/>
                  </a:lnTo>
                  <a:lnTo>
                    <a:pt x="1664504" y="6"/>
                  </a:lnTo>
                  <a:lnTo>
                    <a:pt x="1658900" y="7"/>
                  </a:lnTo>
                  <a:lnTo>
                    <a:pt x="1653295" y="7"/>
                  </a:lnTo>
                  <a:lnTo>
                    <a:pt x="1647691" y="7"/>
                  </a:lnTo>
                  <a:lnTo>
                    <a:pt x="1642087" y="8"/>
                  </a:lnTo>
                  <a:lnTo>
                    <a:pt x="1636482" y="8"/>
                  </a:lnTo>
                  <a:lnTo>
                    <a:pt x="1630878" y="9"/>
                  </a:lnTo>
                  <a:lnTo>
                    <a:pt x="1625273" y="9"/>
                  </a:lnTo>
                  <a:lnTo>
                    <a:pt x="1619669" y="9"/>
                  </a:lnTo>
                  <a:lnTo>
                    <a:pt x="1614065" y="9"/>
                  </a:lnTo>
                  <a:lnTo>
                    <a:pt x="1608460" y="10"/>
                  </a:lnTo>
                  <a:lnTo>
                    <a:pt x="1602856" y="10"/>
                  </a:lnTo>
                  <a:lnTo>
                    <a:pt x="1597252" y="10"/>
                  </a:lnTo>
                  <a:lnTo>
                    <a:pt x="1591647" y="10"/>
                  </a:lnTo>
                  <a:lnTo>
                    <a:pt x="1586043" y="11"/>
                  </a:lnTo>
                  <a:lnTo>
                    <a:pt x="1580438" y="11"/>
                  </a:lnTo>
                  <a:lnTo>
                    <a:pt x="1574834" y="11"/>
                  </a:lnTo>
                  <a:lnTo>
                    <a:pt x="1569230" y="11"/>
                  </a:lnTo>
                  <a:lnTo>
                    <a:pt x="1563625" y="11"/>
                  </a:lnTo>
                  <a:lnTo>
                    <a:pt x="1558021" y="12"/>
                  </a:lnTo>
                  <a:lnTo>
                    <a:pt x="1552416" y="12"/>
                  </a:lnTo>
                  <a:lnTo>
                    <a:pt x="1546812" y="12"/>
                  </a:lnTo>
                  <a:lnTo>
                    <a:pt x="1541208" y="12"/>
                  </a:lnTo>
                  <a:lnTo>
                    <a:pt x="1535603" y="12"/>
                  </a:lnTo>
                  <a:lnTo>
                    <a:pt x="1529999" y="12"/>
                  </a:lnTo>
                  <a:lnTo>
                    <a:pt x="1524394" y="12"/>
                  </a:lnTo>
                  <a:lnTo>
                    <a:pt x="1518790" y="13"/>
                  </a:lnTo>
                  <a:lnTo>
                    <a:pt x="1513186" y="13"/>
                  </a:lnTo>
                  <a:lnTo>
                    <a:pt x="1507581" y="13"/>
                  </a:lnTo>
                  <a:lnTo>
                    <a:pt x="1501977" y="13"/>
                  </a:lnTo>
                  <a:lnTo>
                    <a:pt x="1496372" y="13"/>
                  </a:lnTo>
                  <a:lnTo>
                    <a:pt x="1490768" y="13"/>
                  </a:lnTo>
                  <a:lnTo>
                    <a:pt x="1485164" y="14"/>
                  </a:lnTo>
                  <a:lnTo>
                    <a:pt x="1479559" y="14"/>
                  </a:lnTo>
                  <a:lnTo>
                    <a:pt x="1473955" y="14"/>
                  </a:lnTo>
                  <a:lnTo>
                    <a:pt x="1468350" y="14"/>
                  </a:lnTo>
                  <a:lnTo>
                    <a:pt x="1462746" y="14"/>
                  </a:lnTo>
                  <a:lnTo>
                    <a:pt x="1457142" y="14"/>
                  </a:lnTo>
                  <a:lnTo>
                    <a:pt x="1451537" y="15"/>
                  </a:lnTo>
                  <a:lnTo>
                    <a:pt x="1445933" y="15"/>
                  </a:lnTo>
                  <a:lnTo>
                    <a:pt x="1440329" y="15"/>
                  </a:lnTo>
                  <a:lnTo>
                    <a:pt x="1434724" y="15"/>
                  </a:lnTo>
                  <a:lnTo>
                    <a:pt x="1429120" y="15"/>
                  </a:lnTo>
                  <a:lnTo>
                    <a:pt x="1423515" y="16"/>
                  </a:lnTo>
                  <a:lnTo>
                    <a:pt x="1417911" y="16"/>
                  </a:lnTo>
                  <a:lnTo>
                    <a:pt x="1412307" y="16"/>
                  </a:lnTo>
                  <a:lnTo>
                    <a:pt x="1406702" y="17"/>
                  </a:lnTo>
                  <a:lnTo>
                    <a:pt x="1401098" y="17"/>
                  </a:lnTo>
                  <a:lnTo>
                    <a:pt x="1395493" y="17"/>
                  </a:lnTo>
                  <a:lnTo>
                    <a:pt x="1389889" y="17"/>
                  </a:lnTo>
                  <a:lnTo>
                    <a:pt x="1384285" y="18"/>
                  </a:lnTo>
                  <a:lnTo>
                    <a:pt x="1378680" y="18"/>
                  </a:lnTo>
                  <a:lnTo>
                    <a:pt x="1373076" y="19"/>
                  </a:lnTo>
                  <a:lnTo>
                    <a:pt x="1367471" y="19"/>
                  </a:lnTo>
                  <a:lnTo>
                    <a:pt x="1361867" y="19"/>
                  </a:lnTo>
                  <a:lnTo>
                    <a:pt x="1356263" y="20"/>
                  </a:lnTo>
                  <a:lnTo>
                    <a:pt x="1350658" y="20"/>
                  </a:lnTo>
                  <a:lnTo>
                    <a:pt x="1345054" y="21"/>
                  </a:lnTo>
                  <a:lnTo>
                    <a:pt x="1339449" y="21"/>
                  </a:lnTo>
                  <a:lnTo>
                    <a:pt x="1333845" y="22"/>
                  </a:lnTo>
                  <a:lnTo>
                    <a:pt x="1328241" y="22"/>
                  </a:lnTo>
                  <a:lnTo>
                    <a:pt x="1322636" y="23"/>
                  </a:lnTo>
                  <a:lnTo>
                    <a:pt x="1317032" y="24"/>
                  </a:lnTo>
                  <a:lnTo>
                    <a:pt x="1311427" y="24"/>
                  </a:lnTo>
                  <a:lnTo>
                    <a:pt x="1305823" y="25"/>
                  </a:lnTo>
                  <a:lnTo>
                    <a:pt x="1300219" y="26"/>
                  </a:lnTo>
                  <a:lnTo>
                    <a:pt x="1294614" y="27"/>
                  </a:lnTo>
                  <a:lnTo>
                    <a:pt x="1289010" y="28"/>
                  </a:lnTo>
                  <a:lnTo>
                    <a:pt x="1283406" y="28"/>
                  </a:lnTo>
                  <a:lnTo>
                    <a:pt x="1277801" y="29"/>
                  </a:lnTo>
                  <a:lnTo>
                    <a:pt x="1272197" y="30"/>
                  </a:lnTo>
                  <a:lnTo>
                    <a:pt x="1266592" y="31"/>
                  </a:lnTo>
                  <a:lnTo>
                    <a:pt x="1260988" y="32"/>
                  </a:lnTo>
                  <a:lnTo>
                    <a:pt x="1255384" y="34"/>
                  </a:lnTo>
                  <a:lnTo>
                    <a:pt x="1249779" y="35"/>
                  </a:lnTo>
                  <a:lnTo>
                    <a:pt x="1244175" y="36"/>
                  </a:lnTo>
                  <a:lnTo>
                    <a:pt x="1238570" y="38"/>
                  </a:lnTo>
                  <a:lnTo>
                    <a:pt x="1232966" y="39"/>
                  </a:lnTo>
                  <a:lnTo>
                    <a:pt x="1227362" y="41"/>
                  </a:lnTo>
                  <a:lnTo>
                    <a:pt x="1221757" y="42"/>
                  </a:lnTo>
                  <a:lnTo>
                    <a:pt x="1216153" y="44"/>
                  </a:lnTo>
                  <a:lnTo>
                    <a:pt x="1210548" y="46"/>
                  </a:lnTo>
                  <a:lnTo>
                    <a:pt x="1204944" y="48"/>
                  </a:lnTo>
                  <a:lnTo>
                    <a:pt x="1199340" y="50"/>
                  </a:lnTo>
                  <a:lnTo>
                    <a:pt x="1193735" y="52"/>
                  </a:lnTo>
                  <a:lnTo>
                    <a:pt x="1188131" y="54"/>
                  </a:lnTo>
                  <a:lnTo>
                    <a:pt x="1182526" y="57"/>
                  </a:lnTo>
                  <a:lnTo>
                    <a:pt x="1176922" y="59"/>
                  </a:lnTo>
                  <a:lnTo>
                    <a:pt x="1171318" y="62"/>
                  </a:lnTo>
                  <a:lnTo>
                    <a:pt x="1165713" y="65"/>
                  </a:lnTo>
                  <a:lnTo>
                    <a:pt x="1160109" y="68"/>
                  </a:lnTo>
                  <a:lnTo>
                    <a:pt x="1154504" y="72"/>
                  </a:lnTo>
                  <a:lnTo>
                    <a:pt x="1148900" y="75"/>
                  </a:lnTo>
                  <a:lnTo>
                    <a:pt x="1143296" y="79"/>
                  </a:lnTo>
                  <a:lnTo>
                    <a:pt x="1137691" y="83"/>
                  </a:lnTo>
                  <a:lnTo>
                    <a:pt x="1132087" y="88"/>
                  </a:lnTo>
                  <a:lnTo>
                    <a:pt x="1126482" y="93"/>
                  </a:lnTo>
                  <a:lnTo>
                    <a:pt x="1120878" y="98"/>
                  </a:lnTo>
                  <a:lnTo>
                    <a:pt x="1115274" y="103"/>
                  </a:lnTo>
                  <a:lnTo>
                    <a:pt x="1109669" y="109"/>
                  </a:lnTo>
                  <a:lnTo>
                    <a:pt x="1104065" y="116"/>
                  </a:lnTo>
                  <a:lnTo>
                    <a:pt x="1098461" y="122"/>
                  </a:lnTo>
                  <a:lnTo>
                    <a:pt x="1092856" y="130"/>
                  </a:lnTo>
                  <a:lnTo>
                    <a:pt x="1087252" y="138"/>
                  </a:lnTo>
                  <a:lnTo>
                    <a:pt x="1081647" y="146"/>
                  </a:lnTo>
                  <a:lnTo>
                    <a:pt x="1076043" y="156"/>
                  </a:lnTo>
                  <a:lnTo>
                    <a:pt x="1070439" y="166"/>
                  </a:lnTo>
                  <a:lnTo>
                    <a:pt x="1064834" y="177"/>
                  </a:lnTo>
                  <a:lnTo>
                    <a:pt x="1059230" y="189"/>
                  </a:lnTo>
                  <a:lnTo>
                    <a:pt x="1053625" y="201"/>
                  </a:lnTo>
                  <a:lnTo>
                    <a:pt x="1048021" y="215"/>
                  </a:lnTo>
                  <a:lnTo>
                    <a:pt x="1042417" y="230"/>
                  </a:lnTo>
                  <a:lnTo>
                    <a:pt x="1036812" y="246"/>
                  </a:lnTo>
                  <a:lnTo>
                    <a:pt x="1031208" y="264"/>
                  </a:lnTo>
                  <a:lnTo>
                    <a:pt x="1025603" y="283"/>
                  </a:lnTo>
                  <a:lnTo>
                    <a:pt x="1019999" y="303"/>
                  </a:lnTo>
                  <a:lnTo>
                    <a:pt x="1014395" y="325"/>
                  </a:lnTo>
                  <a:lnTo>
                    <a:pt x="1008790" y="349"/>
                  </a:lnTo>
                  <a:lnTo>
                    <a:pt x="1003186" y="375"/>
                  </a:lnTo>
                  <a:lnTo>
                    <a:pt x="997581" y="403"/>
                  </a:lnTo>
                  <a:lnTo>
                    <a:pt x="991977" y="433"/>
                  </a:lnTo>
                  <a:lnTo>
                    <a:pt x="986373" y="465"/>
                  </a:lnTo>
                  <a:lnTo>
                    <a:pt x="980768" y="500"/>
                  </a:lnTo>
                  <a:lnTo>
                    <a:pt x="975164" y="537"/>
                  </a:lnTo>
                  <a:lnTo>
                    <a:pt x="969559" y="577"/>
                  </a:lnTo>
                  <a:lnTo>
                    <a:pt x="963955" y="620"/>
                  </a:lnTo>
                  <a:lnTo>
                    <a:pt x="958351" y="666"/>
                  </a:lnTo>
                  <a:lnTo>
                    <a:pt x="952746" y="715"/>
                  </a:lnTo>
                  <a:lnTo>
                    <a:pt x="947142" y="768"/>
                  </a:lnTo>
                  <a:lnTo>
                    <a:pt x="941538" y="824"/>
                  </a:lnTo>
                  <a:lnTo>
                    <a:pt x="935933" y="883"/>
                  </a:lnTo>
                  <a:lnTo>
                    <a:pt x="930329" y="947"/>
                  </a:lnTo>
                  <a:lnTo>
                    <a:pt x="924724" y="1015"/>
                  </a:lnTo>
                  <a:lnTo>
                    <a:pt x="919120" y="1086"/>
                  </a:lnTo>
                  <a:lnTo>
                    <a:pt x="913516" y="1163"/>
                  </a:lnTo>
                  <a:lnTo>
                    <a:pt x="907911" y="1243"/>
                  </a:lnTo>
                  <a:lnTo>
                    <a:pt x="902307" y="1329"/>
                  </a:lnTo>
                  <a:lnTo>
                    <a:pt x="896702" y="1419"/>
                  </a:lnTo>
                  <a:lnTo>
                    <a:pt x="891098" y="1514"/>
                  </a:lnTo>
                  <a:lnTo>
                    <a:pt x="885494" y="1614"/>
                  </a:lnTo>
                  <a:lnTo>
                    <a:pt x="879889" y="1720"/>
                  </a:lnTo>
                  <a:lnTo>
                    <a:pt x="874285" y="1831"/>
                  </a:lnTo>
                  <a:lnTo>
                    <a:pt x="868680" y="1948"/>
                  </a:lnTo>
                  <a:lnTo>
                    <a:pt x="863076" y="2070"/>
                  </a:lnTo>
                  <a:lnTo>
                    <a:pt x="857472" y="2198"/>
                  </a:lnTo>
                  <a:lnTo>
                    <a:pt x="851867" y="2332"/>
                  </a:lnTo>
                  <a:lnTo>
                    <a:pt x="846263" y="2472"/>
                  </a:lnTo>
                  <a:lnTo>
                    <a:pt x="840658" y="2618"/>
                  </a:lnTo>
                  <a:lnTo>
                    <a:pt x="835054" y="2770"/>
                  </a:lnTo>
                  <a:lnTo>
                    <a:pt x="829450" y="2928"/>
                  </a:lnTo>
                  <a:lnTo>
                    <a:pt x="823845" y="3092"/>
                  </a:lnTo>
                  <a:lnTo>
                    <a:pt x="818241" y="3263"/>
                  </a:lnTo>
                  <a:lnTo>
                    <a:pt x="812636" y="3440"/>
                  </a:lnTo>
                  <a:lnTo>
                    <a:pt x="807032" y="3623"/>
                  </a:lnTo>
                  <a:lnTo>
                    <a:pt x="801428" y="3813"/>
                  </a:lnTo>
                  <a:lnTo>
                    <a:pt x="795823" y="4008"/>
                  </a:lnTo>
                  <a:lnTo>
                    <a:pt x="790219" y="4210"/>
                  </a:lnTo>
                  <a:lnTo>
                    <a:pt x="784615" y="4418"/>
                  </a:lnTo>
                  <a:lnTo>
                    <a:pt x="779010" y="4631"/>
                  </a:lnTo>
                  <a:lnTo>
                    <a:pt x="773406" y="4851"/>
                  </a:lnTo>
                  <a:lnTo>
                    <a:pt x="767801" y="5076"/>
                  </a:lnTo>
                  <a:lnTo>
                    <a:pt x="762197" y="5307"/>
                  </a:lnTo>
                  <a:lnTo>
                    <a:pt x="756593" y="5544"/>
                  </a:lnTo>
                  <a:lnTo>
                    <a:pt x="750988" y="5786"/>
                  </a:lnTo>
                  <a:lnTo>
                    <a:pt x="745384" y="6033"/>
                  </a:lnTo>
                  <a:lnTo>
                    <a:pt x="739779" y="6284"/>
                  </a:lnTo>
                  <a:lnTo>
                    <a:pt x="734175" y="6541"/>
                  </a:lnTo>
                  <a:lnTo>
                    <a:pt x="728571" y="6802"/>
                  </a:lnTo>
                  <a:lnTo>
                    <a:pt x="722966" y="7067"/>
                  </a:lnTo>
                  <a:lnTo>
                    <a:pt x="717362" y="7337"/>
                  </a:lnTo>
                  <a:lnTo>
                    <a:pt x="711757" y="7610"/>
                  </a:lnTo>
                  <a:lnTo>
                    <a:pt x="706153" y="7887"/>
                  </a:lnTo>
                  <a:lnTo>
                    <a:pt x="700549" y="8167"/>
                  </a:lnTo>
                  <a:lnTo>
                    <a:pt x="694944" y="8450"/>
                  </a:lnTo>
                  <a:lnTo>
                    <a:pt x="689340" y="8735"/>
                  </a:lnTo>
                  <a:lnTo>
                    <a:pt x="683735" y="9023"/>
                  </a:lnTo>
                  <a:lnTo>
                    <a:pt x="678131" y="9313"/>
                  </a:lnTo>
                  <a:lnTo>
                    <a:pt x="672527" y="9605"/>
                  </a:lnTo>
                  <a:lnTo>
                    <a:pt x="666922" y="9899"/>
                  </a:lnTo>
                  <a:lnTo>
                    <a:pt x="661318" y="10194"/>
                  </a:lnTo>
                  <a:lnTo>
                    <a:pt x="655713" y="10490"/>
                  </a:lnTo>
                  <a:lnTo>
                    <a:pt x="650109" y="10787"/>
                  </a:lnTo>
                  <a:lnTo>
                    <a:pt x="644505" y="11085"/>
                  </a:lnTo>
                  <a:lnTo>
                    <a:pt x="638900" y="11382"/>
                  </a:lnTo>
                  <a:lnTo>
                    <a:pt x="633296" y="11681"/>
                  </a:lnTo>
                  <a:lnTo>
                    <a:pt x="627692" y="11979"/>
                  </a:lnTo>
                  <a:lnTo>
                    <a:pt x="622087" y="12276"/>
                  </a:lnTo>
                  <a:lnTo>
                    <a:pt x="616483" y="12574"/>
                  </a:lnTo>
                  <a:lnTo>
                    <a:pt x="610878" y="12871"/>
                  </a:lnTo>
                  <a:lnTo>
                    <a:pt x="605274" y="13168"/>
                  </a:lnTo>
                  <a:lnTo>
                    <a:pt x="599670" y="13463"/>
                  </a:lnTo>
                  <a:lnTo>
                    <a:pt x="594065" y="13759"/>
                  </a:lnTo>
                  <a:lnTo>
                    <a:pt x="588461" y="14053"/>
                  </a:lnTo>
                  <a:lnTo>
                    <a:pt x="582856" y="14348"/>
                  </a:lnTo>
                  <a:lnTo>
                    <a:pt x="577252" y="14641"/>
                  </a:lnTo>
                  <a:lnTo>
                    <a:pt x="571648" y="14934"/>
                  </a:lnTo>
                  <a:lnTo>
                    <a:pt x="566043" y="15227"/>
                  </a:lnTo>
                  <a:lnTo>
                    <a:pt x="560439" y="15520"/>
                  </a:lnTo>
                  <a:lnTo>
                    <a:pt x="554834" y="15814"/>
                  </a:lnTo>
                  <a:lnTo>
                    <a:pt x="549230" y="16107"/>
                  </a:lnTo>
                  <a:lnTo>
                    <a:pt x="543626" y="16402"/>
                  </a:lnTo>
                  <a:lnTo>
                    <a:pt x="538021" y="16698"/>
                  </a:lnTo>
                  <a:lnTo>
                    <a:pt x="532417" y="16996"/>
                  </a:lnTo>
                  <a:lnTo>
                    <a:pt x="526812" y="17296"/>
                  </a:lnTo>
                  <a:lnTo>
                    <a:pt x="521208" y="17599"/>
                  </a:lnTo>
                  <a:lnTo>
                    <a:pt x="515604" y="17906"/>
                  </a:lnTo>
                  <a:lnTo>
                    <a:pt x="509999" y="18217"/>
                  </a:lnTo>
                  <a:lnTo>
                    <a:pt x="504395" y="18532"/>
                  </a:lnTo>
                  <a:lnTo>
                    <a:pt x="498790" y="18854"/>
                  </a:lnTo>
                  <a:lnTo>
                    <a:pt x="493186" y="19182"/>
                  </a:lnTo>
                  <a:lnTo>
                    <a:pt x="487582" y="19519"/>
                  </a:lnTo>
                  <a:lnTo>
                    <a:pt x="481977" y="19863"/>
                  </a:lnTo>
                  <a:lnTo>
                    <a:pt x="476373" y="20218"/>
                  </a:lnTo>
                  <a:lnTo>
                    <a:pt x="470769" y="20584"/>
                  </a:lnTo>
                  <a:lnTo>
                    <a:pt x="465164" y="20962"/>
                  </a:lnTo>
                  <a:lnTo>
                    <a:pt x="459560" y="21353"/>
                  </a:lnTo>
                  <a:lnTo>
                    <a:pt x="453955" y="21760"/>
                  </a:lnTo>
                  <a:lnTo>
                    <a:pt x="448351" y="22183"/>
                  </a:lnTo>
                  <a:lnTo>
                    <a:pt x="442747" y="22625"/>
                  </a:lnTo>
                  <a:lnTo>
                    <a:pt x="437142" y="23086"/>
                  </a:lnTo>
                  <a:lnTo>
                    <a:pt x="431538" y="23568"/>
                  </a:lnTo>
                  <a:lnTo>
                    <a:pt x="425933" y="24073"/>
                  </a:lnTo>
                  <a:lnTo>
                    <a:pt x="420329" y="24604"/>
                  </a:lnTo>
                  <a:lnTo>
                    <a:pt x="414725" y="25162"/>
                  </a:lnTo>
                  <a:lnTo>
                    <a:pt x="409120" y="25749"/>
                  </a:lnTo>
                  <a:lnTo>
                    <a:pt x="403516" y="26367"/>
                  </a:lnTo>
                  <a:lnTo>
                    <a:pt x="397911" y="27018"/>
                  </a:lnTo>
                  <a:lnTo>
                    <a:pt x="392307" y="27705"/>
                  </a:lnTo>
                  <a:lnTo>
                    <a:pt x="386703" y="28430"/>
                  </a:lnTo>
                  <a:lnTo>
                    <a:pt x="381098" y="29196"/>
                  </a:lnTo>
                  <a:lnTo>
                    <a:pt x="375494" y="30005"/>
                  </a:lnTo>
                  <a:lnTo>
                    <a:pt x="369889" y="30859"/>
                  </a:lnTo>
                  <a:lnTo>
                    <a:pt x="364285" y="31761"/>
                  </a:lnTo>
                  <a:lnTo>
                    <a:pt x="358681" y="32715"/>
                  </a:lnTo>
                  <a:lnTo>
                    <a:pt x="353076" y="33723"/>
                  </a:lnTo>
                  <a:lnTo>
                    <a:pt x="347472" y="34787"/>
                  </a:lnTo>
                  <a:lnTo>
                    <a:pt x="341867" y="35911"/>
                  </a:lnTo>
                  <a:lnTo>
                    <a:pt x="336263" y="37099"/>
                  </a:lnTo>
                  <a:lnTo>
                    <a:pt x="330659" y="38352"/>
                  </a:lnTo>
                  <a:lnTo>
                    <a:pt x="325054" y="39674"/>
                  </a:lnTo>
                  <a:lnTo>
                    <a:pt x="319450" y="41070"/>
                  </a:lnTo>
                  <a:lnTo>
                    <a:pt x="313846" y="42541"/>
                  </a:lnTo>
                  <a:lnTo>
                    <a:pt x="308241" y="44092"/>
                  </a:lnTo>
                  <a:lnTo>
                    <a:pt x="302637" y="45725"/>
                  </a:lnTo>
                  <a:lnTo>
                    <a:pt x="297032" y="47445"/>
                  </a:lnTo>
                  <a:lnTo>
                    <a:pt x="291428" y="49256"/>
                  </a:lnTo>
                  <a:lnTo>
                    <a:pt x="285824" y="51160"/>
                  </a:lnTo>
                  <a:lnTo>
                    <a:pt x="280219" y="53161"/>
                  </a:lnTo>
                  <a:lnTo>
                    <a:pt x="274615" y="55264"/>
                  </a:lnTo>
                  <a:lnTo>
                    <a:pt x="269010" y="57472"/>
                  </a:lnTo>
                  <a:lnTo>
                    <a:pt x="263406" y="59789"/>
                  </a:lnTo>
                  <a:lnTo>
                    <a:pt x="257802" y="62219"/>
                  </a:lnTo>
                  <a:lnTo>
                    <a:pt x="252197" y="64766"/>
                  </a:lnTo>
                  <a:lnTo>
                    <a:pt x="246593" y="67433"/>
                  </a:lnTo>
                  <a:lnTo>
                    <a:pt x="240988" y="70225"/>
                  </a:lnTo>
                  <a:lnTo>
                    <a:pt x="235384" y="73146"/>
                  </a:lnTo>
                  <a:lnTo>
                    <a:pt x="229780" y="76199"/>
                  </a:lnTo>
                  <a:lnTo>
                    <a:pt x="224175" y="79389"/>
                  </a:lnTo>
                  <a:lnTo>
                    <a:pt x="218571" y="82719"/>
                  </a:lnTo>
                  <a:lnTo>
                    <a:pt x="212966" y="86192"/>
                  </a:lnTo>
                  <a:lnTo>
                    <a:pt x="207362" y="89814"/>
                  </a:lnTo>
                  <a:lnTo>
                    <a:pt x="201758" y="93587"/>
                  </a:lnTo>
                  <a:lnTo>
                    <a:pt x="196153" y="97516"/>
                  </a:lnTo>
                  <a:lnTo>
                    <a:pt x="190549" y="101603"/>
                  </a:lnTo>
                  <a:lnTo>
                    <a:pt x="184944" y="105851"/>
                  </a:lnTo>
                  <a:lnTo>
                    <a:pt x="179340" y="110265"/>
                  </a:lnTo>
                  <a:lnTo>
                    <a:pt x="173736" y="114848"/>
                  </a:lnTo>
                  <a:lnTo>
                    <a:pt x="168131" y="119601"/>
                  </a:lnTo>
                  <a:lnTo>
                    <a:pt x="162527" y="124528"/>
                  </a:lnTo>
                  <a:lnTo>
                    <a:pt x="156923" y="129630"/>
                  </a:lnTo>
                  <a:lnTo>
                    <a:pt x="151318" y="134911"/>
                  </a:lnTo>
                  <a:lnTo>
                    <a:pt x="145714" y="140372"/>
                  </a:lnTo>
                  <a:lnTo>
                    <a:pt x="140109" y="146015"/>
                  </a:lnTo>
                  <a:lnTo>
                    <a:pt x="134505" y="151840"/>
                  </a:lnTo>
                  <a:lnTo>
                    <a:pt x="128901" y="157848"/>
                  </a:lnTo>
                  <a:lnTo>
                    <a:pt x="123296" y="164040"/>
                  </a:lnTo>
                  <a:lnTo>
                    <a:pt x="117692" y="170416"/>
                  </a:lnTo>
                  <a:lnTo>
                    <a:pt x="112087" y="176975"/>
                  </a:lnTo>
                  <a:lnTo>
                    <a:pt x="106483" y="183716"/>
                  </a:lnTo>
                  <a:lnTo>
                    <a:pt x="100879" y="190637"/>
                  </a:lnTo>
                  <a:lnTo>
                    <a:pt x="95274" y="197737"/>
                  </a:lnTo>
                  <a:lnTo>
                    <a:pt x="89670" y="205013"/>
                  </a:lnTo>
                  <a:lnTo>
                    <a:pt x="84065" y="212460"/>
                  </a:lnTo>
                  <a:lnTo>
                    <a:pt x="78461" y="220077"/>
                  </a:lnTo>
                  <a:lnTo>
                    <a:pt x="72857" y="227857"/>
                  </a:lnTo>
                  <a:lnTo>
                    <a:pt x="67252" y="235796"/>
                  </a:lnTo>
                  <a:lnTo>
                    <a:pt x="61648" y="243888"/>
                  </a:lnTo>
                  <a:lnTo>
                    <a:pt x="56043" y="252127"/>
                  </a:lnTo>
                  <a:lnTo>
                    <a:pt x="50439" y="260505"/>
                  </a:lnTo>
                  <a:lnTo>
                    <a:pt x="44835" y="269014"/>
                  </a:lnTo>
                  <a:lnTo>
                    <a:pt x="39230" y="277647"/>
                  </a:lnTo>
                  <a:lnTo>
                    <a:pt x="33626" y="286394"/>
                  </a:lnTo>
                  <a:lnTo>
                    <a:pt x="28021" y="295245"/>
                  </a:lnTo>
                  <a:lnTo>
                    <a:pt x="22417" y="304191"/>
                  </a:lnTo>
                  <a:lnTo>
                    <a:pt x="16813" y="313220"/>
                  </a:lnTo>
                  <a:lnTo>
                    <a:pt x="11208" y="322321"/>
                  </a:lnTo>
                  <a:lnTo>
                    <a:pt x="5604" y="331483"/>
                  </a:lnTo>
                  <a:lnTo>
                    <a:pt x="0" y="340694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644151" y="3175184"/>
              <a:ext cx="1883076" cy="280071"/>
            </a:xfrm>
            <a:custGeom>
              <a:avLst/>
              <a:pathLst>
                <a:path w="1883076" h="280071">
                  <a:moveTo>
                    <a:pt x="0" y="280071"/>
                  </a:moveTo>
                  <a:lnTo>
                    <a:pt x="5604" y="271215"/>
                  </a:lnTo>
                  <a:lnTo>
                    <a:pt x="11208" y="262466"/>
                  </a:lnTo>
                  <a:lnTo>
                    <a:pt x="16813" y="253835"/>
                  </a:lnTo>
                  <a:lnTo>
                    <a:pt x="22417" y="245333"/>
                  </a:lnTo>
                  <a:lnTo>
                    <a:pt x="28021" y="236970"/>
                  </a:lnTo>
                  <a:lnTo>
                    <a:pt x="33626" y="228755"/>
                  </a:lnTo>
                  <a:lnTo>
                    <a:pt x="39230" y="220695"/>
                  </a:lnTo>
                  <a:lnTo>
                    <a:pt x="44835" y="212799"/>
                  </a:lnTo>
                  <a:lnTo>
                    <a:pt x="50439" y="205074"/>
                  </a:lnTo>
                  <a:lnTo>
                    <a:pt x="56043" y="197525"/>
                  </a:lnTo>
                  <a:lnTo>
                    <a:pt x="61648" y="190157"/>
                  </a:lnTo>
                  <a:lnTo>
                    <a:pt x="67252" y="182976"/>
                  </a:lnTo>
                  <a:lnTo>
                    <a:pt x="72857" y="175986"/>
                  </a:lnTo>
                  <a:lnTo>
                    <a:pt x="78461" y="169188"/>
                  </a:lnTo>
                  <a:lnTo>
                    <a:pt x="84065" y="162586"/>
                  </a:lnTo>
                  <a:lnTo>
                    <a:pt x="89670" y="156181"/>
                  </a:lnTo>
                  <a:lnTo>
                    <a:pt x="95274" y="149975"/>
                  </a:lnTo>
                  <a:lnTo>
                    <a:pt x="100879" y="143967"/>
                  </a:lnTo>
                  <a:lnTo>
                    <a:pt x="106483" y="138158"/>
                  </a:lnTo>
                  <a:lnTo>
                    <a:pt x="112087" y="132546"/>
                  </a:lnTo>
                  <a:lnTo>
                    <a:pt x="117692" y="127131"/>
                  </a:lnTo>
                  <a:lnTo>
                    <a:pt x="123296" y="121911"/>
                  </a:lnTo>
                  <a:lnTo>
                    <a:pt x="128901" y="116884"/>
                  </a:lnTo>
                  <a:lnTo>
                    <a:pt x="134505" y="112047"/>
                  </a:lnTo>
                  <a:lnTo>
                    <a:pt x="140109" y="107397"/>
                  </a:lnTo>
                  <a:lnTo>
                    <a:pt x="145714" y="102931"/>
                  </a:lnTo>
                  <a:lnTo>
                    <a:pt x="151318" y="98645"/>
                  </a:lnTo>
                  <a:lnTo>
                    <a:pt x="156923" y="94536"/>
                  </a:lnTo>
                  <a:lnTo>
                    <a:pt x="162527" y="90599"/>
                  </a:lnTo>
                  <a:lnTo>
                    <a:pt x="168131" y="86831"/>
                  </a:lnTo>
                  <a:lnTo>
                    <a:pt x="173736" y="83227"/>
                  </a:lnTo>
                  <a:lnTo>
                    <a:pt x="179340" y="79782"/>
                  </a:lnTo>
                  <a:lnTo>
                    <a:pt x="184944" y="76492"/>
                  </a:lnTo>
                  <a:lnTo>
                    <a:pt x="190549" y="73352"/>
                  </a:lnTo>
                  <a:lnTo>
                    <a:pt x="196153" y="70358"/>
                  </a:lnTo>
                  <a:lnTo>
                    <a:pt x="201758" y="67505"/>
                  </a:lnTo>
                  <a:lnTo>
                    <a:pt x="207362" y="64787"/>
                  </a:lnTo>
                  <a:lnTo>
                    <a:pt x="212966" y="62201"/>
                  </a:lnTo>
                  <a:lnTo>
                    <a:pt x="218571" y="59741"/>
                  </a:lnTo>
                  <a:lnTo>
                    <a:pt x="224175" y="57403"/>
                  </a:lnTo>
                  <a:lnTo>
                    <a:pt x="229780" y="55182"/>
                  </a:lnTo>
                  <a:lnTo>
                    <a:pt x="235384" y="53073"/>
                  </a:lnTo>
                  <a:lnTo>
                    <a:pt x="240988" y="51073"/>
                  </a:lnTo>
                  <a:lnTo>
                    <a:pt x="246593" y="49176"/>
                  </a:lnTo>
                  <a:lnTo>
                    <a:pt x="252197" y="47378"/>
                  </a:lnTo>
                  <a:lnTo>
                    <a:pt x="257802" y="45675"/>
                  </a:lnTo>
                  <a:lnTo>
                    <a:pt x="263406" y="44062"/>
                  </a:lnTo>
                  <a:lnTo>
                    <a:pt x="269010" y="42536"/>
                  </a:lnTo>
                  <a:lnTo>
                    <a:pt x="274615" y="41093"/>
                  </a:lnTo>
                  <a:lnTo>
                    <a:pt x="280219" y="39728"/>
                  </a:lnTo>
                  <a:lnTo>
                    <a:pt x="285824" y="38438"/>
                  </a:lnTo>
                  <a:lnTo>
                    <a:pt x="291428" y="37220"/>
                  </a:lnTo>
                  <a:lnTo>
                    <a:pt x="297032" y="36069"/>
                  </a:lnTo>
                  <a:lnTo>
                    <a:pt x="302637" y="34982"/>
                  </a:lnTo>
                  <a:lnTo>
                    <a:pt x="308241" y="33957"/>
                  </a:lnTo>
                  <a:lnTo>
                    <a:pt x="313846" y="32989"/>
                  </a:lnTo>
                  <a:lnTo>
                    <a:pt x="319450" y="32076"/>
                  </a:lnTo>
                  <a:lnTo>
                    <a:pt x="325054" y="31214"/>
                  </a:lnTo>
                  <a:lnTo>
                    <a:pt x="330659" y="30402"/>
                  </a:lnTo>
                  <a:lnTo>
                    <a:pt x="336263" y="29635"/>
                  </a:lnTo>
                  <a:lnTo>
                    <a:pt x="341867" y="28911"/>
                  </a:lnTo>
                  <a:lnTo>
                    <a:pt x="347472" y="28228"/>
                  </a:lnTo>
                  <a:lnTo>
                    <a:pt x="353076" y="27583"/>
                  </a:lnTo>
                  <a:lnTo>
                    <a:pt x="358681" y="26974"/>
                  </a:lnTo>
                  <a:lnTo>
                    <a:pt x="364285" y="26399"/>
                  </a:lnTo>
                  <a:lnTo>
                    <a:pt x="369889" y="25854"/>
                  </a:lnTo>
                  <a:lnTo>
                    <a:pt x="375494" y="25339"/>
                  </a:lnTo>
                  <a:lnTo>
                    <a:pt x="381098" y="24851"/>
                  </a:lnTo>
                  <a:lnTo>
                    <a:pt x="386703" y="24388"/>
                  </a:lnTo>
                  <a:lnTo>
                    <a:pt x="392307" y="23949"/>
                  </a:lnTo>
                  <a:lnTo>
                    <a:pt x="397911" y="23531"/>
                  </a:lnTo>
                  <a:lnTo>
                    <a:pt x="403516" y="23132"/>
                  </a:lnTo>
                  <a:lnTo>
                    <a:pt x="409120" y="22752"/>
                  </a:lnTo>
                  <a:lnTo>
                    <a:pt x="414725" y="22389"/>
                  </a:lnTo>
                  <a:lnTo>
                    <a:pt x="420329" y="22041"/>
                  </a:lnTo>
                  <a:lnTo>
                    <a:pt x="425933" y="21706"/>
                  </a:lnTo>
                  <a:lnTo>
                    <a:pt x="431538" y="21384"/>
                  </a:lnTo>
                  <a:lnTo>
                    <a:pt x="437142" y="21073"/>
                  </a:lnTo>
                  <a:lnTo>
                    <a:pt x="442747" y="20773"/>
                  </a:lnTo>
                  <a:lnTo>
                    <a:pt x="448351" y="20481"/>
                  </a:lnTo>
                  <a:lnTo>
                    <a:pt x="453955" y="20196"/>
                  </a:lnTo>
                  <a:lnTo>
                    <a:pt x="459560" y="19919"/>
                  </a:lnTo>
                  <a:lnTo>
                    <a:pt x="465164" y="19647"/>
                  </a:lnTo>
                  <a:lnTo>
                    <a:pt x="470769" y="19381"/>
                  </a:lnTo>
                  <a:lnTo>
                    <a:pt x="476373" y="19118"/>
                  </a:lnTo>
                  <a:lnTo>
                    <a:pt x="481977" y="18859"/>
                  </a:lnTo>
                  <a:lnTo>
                    <a:pt x="487582" y="18603"/>
                  </a:lnTo>
                  <a:lnTo>
                    <a:pt x="493186" y="18348"/>
                  </a:lnTo>
                  <a:lnTo>
                    <a:pt x="498790" y="18095"/>
                  </a:lnTo>
                  <a:lnTo>
                    <a:pt x="504395" y="17842"/>
                  </a:lnTo>
                  <a:lnTo>
                    <a:pt x="509999" y="17590"/>
                  </a:lnTo>
                  <a:lnTo>
                    <a:pt x="515604" y="17338"/>
                  </a:lnTo>
                  <a:lnTo>
                    <a:pt x="521208" y="17085"/>
                  </a:lnTo>
                  <a:lnTo>
                    <a:pt x="526812" y="16831"/>
                  </a:lnTo>
                  <a:lnTo>
                    <a:pt x="532417" y="16576"/>
                  </a:lnTo>
                  <a:lnTo>
                    <a:pt x="538021" y="16319"/>
                  </a:lnTo>
                  <a:lnTo>
                    <a:pt x="543626" y="16061"/>
                  </a:lnTo>
                  <a:lnTo>
                    <a:pt x="549230" y="15800"/>
                  </a:lnTo>
                  <a:lnTo>
                    <a:pt x="554834" y="15538"/>
                  </a:lnTo>
                  <a:lnTo>
                    <a:pt x="560439" y="15273"/>
                  </a:lnTo>
                  <a:lnTo>
                    <a:pt x="566043" y="15005"/>
                  </a:lnTo>
                  <a:lnTo>
                    <a:pt x="571648" y="14736"/>
                  </a:lnTo>
                  <a:lnTo>
                    <a:pt x="577252" y="14463"/>
                  </a:lnTo>
                  <a:lnTo>
                    <a:pt x="582856" y="14189"/>
                  </a:lnTo>
                  <a:lnTo>
                    <a:pt x="588461" y="13912"/>
                  </a:lnTo>
                  <a:lnTo>
                    <a:pt x="594065" y="13633"/>
                  </a:lnTo>
                  <a:lnTo>
                    <a:pt x="599670" y="13352"/>
                  </a:lnTo>
                  <a:lnTo>
                    <a:pt x="605274" y="13068"/>
                  </a:lnTo>
                  <a:lnTo>
                    <a:pt x="610878" y="12783"/>
                  </a:lnTo>
                  <a:lnTo>
                    <a:pt x="616483" y="12496"/>
                  </a:lnTo>
                  <a:lnTo>
                    <a:pt x="622087" y="12207"/>
                  </a:lnTo>
                  <a:lnTo>
                    <a:pt x="627692" y="11918"/>
                  </a:lnTo>
                  <a:lnTo>
                    <a:pt x="633296" y="11627"/>
                  </a:lnTo>
                  <a:lnTo>
                    <a:pt x="638900" y="11335"/>
                  </a:lnTo>
                  <a:lnTo>
                    <a:pt x="644505" y="11043"/>
                  </a:lnTo>
                  <a:lnTo>
                    <a:pt x="650109" y="10751"/>
                  </a:lnTo>
                  <a:lnTo>
                    <a:pt x="655713" y="10458"/>
                  </a:lnTo>
                  <a:lnTo>
                    <a:pt x="661318" y="10166"/>
                  </a:lnTo>
                  <a:lnTo>
                    <a:pt x="666922" y="9875"/>
                  </a:lnTo>
                  <a:lnTo>
                    <a:pt x="672527" y="9584"/>
                  </a:lnTo>
                  <a:lnTo>
                    <a:pt x="678131" y="9295"/>
                  </a:lnTo>
                  <a:lnTo>
                    <a:pt x="683735" y="9007"/>
                  </a:lnTo>
                  <a:lnTo>
                    <a:pt x="689340" y="8721"/>
                  </a:lnTo>
                  <a:lnTo>
                    <a:pt x="694944" y="8437"/>
                  </a:lnTo>
                  <a:lnTo>
                    <a:pt x="700549" y="8156"/>
                  </a:lnTo>
                  <a:lnTo>
                    <a:pt x="706153" y="7878"/>
                  </a:lnTo>
                  <a:lnTo>
                    <a:pt x="711757" y="7602"/>
                  </a:lnTo>
                  <a:lnTo>
                    <a:pt x="717362" y="7330"/>
                  </a:lnTo>
                  <a:lnTo>
                    <a:pt x="722966" y="7062"/>
                  </a:lnTo>
                  <a:lnTo>
                    <a:pt x="728571" y="6797"/>
                  </a:lnTo>
                  <a:lnTo>
                    <a:pt x="734175" y="6537"/>
                  </a:lnTo>
                  <a:lnTo>
                    <a:pt x="739779" y="6281"/>
                  </a:lnTo>
                  <a:lnTo>
                    <a:pt x="745384" y="6029"/>
                  </a:lnTo>
                  <a:lnTo>
                    <a:pt x="750988" y="5783"/>
                  </a:lnTo>
                  <a:lnTo>
                    <a:pt x="756593" y="5542"/>
                  </a:lnTo>
                  <a:lnTo>
                    <a:pt x="762197" y="5305"/>
                  </a:lnTo>
                  <a:lnTo>
                    <a:pt x="767801" y="5075"/>
                  </a:lnTo>
                  <a:lnTo>
                    <a:pt x="773406" y="4850"/>
                  </a:lnTo>
                  <a:lnTo>
                    <a:pt x="779010" y="4630"/>
                  </a:lnTo>
                  <a:lnTo>
                    <a:pt x="784615" y="4417"/>
                  </a:lnTo>
                  <a:lnTo>
                    <a:pt x="790219" y="4209"/>
                  </a:lnTo>
                  <a:lnTo>
                    <a:pt x="795823" y="4007"/>
                  </a:lnTo>
                  <a:lnTo>
                    <a:pt x="801428" y="3812"/>
                  </a:lnTo>
                  <a:lnTo>
                    <a:pt x="807032" y="3623"/>
                  </a:lnTo>
                  <a:lnTo>
                    <a:pt x="812636" y="3440"/>
                  </a:lnTo>
                  <a:lnTo>
                    <a:pt x="818241" y="3263"/>
                  </a:lnTo>
                  <a:lnTo>
                    <a:pt x="823845" y="3092"/>
                  </a:lnTo>
                  <a:lnTo>
                    <a:pt x="829450" y="2928"/>
                  </a:lnTo>
                  <a:lnTo>
                    <a:pt x="835054" y="2769"/>
                  </a:lnTo>
                  <a:lnTo>
                    <a:pt x="840658" y="2617"/>
                  </a:lnTo>
                  <a:lnTo>
                    <a:pt x="846263" y="2472"/>
                  </a:lnTo>
                  <a:lnTo>
                    <a:pt x="851867" y="2332"/>
                  </a:lnTo>
                  <a:lnTo>
                    <a:pt x="857472" y="2198"/>
                  </a:lnTo>
                  <a:lnTo>
                    <a:pt x="863076" y="2070"/>
                  </a:lnTo>
                  <a:lnTo>
                    <a:pt x="868680" y="1948"/>
                  </a:lnTo>
                  <a:lnTo>
                    <a:pt x="874285" y="1831"/>
                  </a:lnTo>
                  <a:lnTo>
                    <a:pt x="879889" y="1720"/>
                  </a:lnTo>
                  <a:lnTo>
                    <a:pt x="885494" y="1614"/>
                  </a:lnTo>
                  <a:lnTo>
                    <a:pt x="891098" y="1514"/>
                  </a:lnTo>
                  <a:lnTo>
                    <a:pt x="896702" y="1419"/>
                  </a:lnTo>
                  <a:lnTo>
                    <a:pt x="902307" y="1329"/>
                  </a:lnTo>
                  <a:lnTo>
                    <a:pt x="907911" y="1243"/>
                  </a:lnTo>
                  <a:lnTo>
                    <a:pt x="913516" y="1163"/>
                  </a:lnTo>
                  <a:lnTo>
                    <a:pt x="919120" y="1086"/>
                  </a:lnTo>
                  <a:lnTo>
                    <a:pt x="924724" y="1015"/>
                  </a:lnTo>
                  <a:lnTo>
                    <a:pt x="930329" y="947"/>
                  </a:lnTo>
                  <a:lnTo>
                    <a:pt x="935933" y="883"/>
                  </a:lnTo>
                  <a:lnTo>
                    <a:pt x="941538" y="824"/>
                  </a:lnTo>
                  <a:lnTo>
                    <a:pt x="947142" y="768"/>
                  </a:lnTo>
                  <a:lnTo>
                    <a:pt x="952746" y="715"/>
                  </a:lnTo>
                  <a:lnTo>
                    <a:pt x="958351" y="666"/>
                  </a:lnTo>
                  <a:lnTo>
                    <a:pt x="963955" y="620"/>
                  </a:lnTo>
                  <a:lnTo>
                    <a:pt x="969559" y="577"/>
                  </a:lnTo>
                  <a:lnTo>
                    <a:pt x="975164" y="537"/>
                  </a:lnTo>
                  <a:lnTo>
                    <a:pt x="980768" y="500"/>
                  </a:lnTo>
                  <a:lnTo>
                    <a:pt x="986373" y="465"/>
                  </a:lnTo>
                  <a:lnTo>
                    <a:pt x="991977" y="433"/>
                  </a:lnTo>
                  <a:lnTo>
                    <a:pt x="997581" y="403"/>
                  </a:lnTo>
                  <a:lnTo>
                    <a:pt x="1003186" y="375"/>
                  </a:lnTo>
                  <a:lnTo>
                    <a:pt x="1008790" y="349"/>
                  </a:lnTo>
                  <a:lnTo>
                    <a:pt x="1014395" y="325"/>
                  </a:lnTo>
                  <a:lnTo>
                    <a:pt x="1019999" y="303"/>
                  </a:lnTo>
                  <a:lnTo>
                    <a:pt x="1025603" y="283"/>
                  </a:lnTo>
                  <a:lnTo>
                    <a:pt x="1031208" y="264"/>
                  </a:lnTo>
                  <a:lnTo>
                    <a:pt x="1036812" y="246"/>
                  </a:lnTo>
                  <a:lnTo>
                    <a:pt x="1042417" y="230"/>
                  </a:lnTo>
                  <a:lnTo>
                    <a:pt x="1048021" y="215"/>
                  </a:lnTo>
                  <a:lnTo>
                    <a:pt x="1053625" y="201"/>
                  </a:lnTo>
                  <a:lnTo>
                    <a:pt x="1059230" y="189"/>
                  </a:lnTo>
                  <a:lnTo>
                    <a:pt x="1064834" y="177"/>
                  </a:lnTo>
                  <a:lnTo>
                    <a:pt x="1070439" y="166"/>
                  </a:lnTo>
                  <a:lnTo>
                    <a:pt x="1076043" y="156"/>
                  </a:lnTo>
                  <a:lnTo>
                    <a:pt x="1081647" y="146"/>
                  </a:lnTo>
                  <a:lnTo>
                    <a:pt x="1087252" y="138"/>
                  </a:lnTo>
                  <a:lnTo>
                    <a:pt x="1092856" y="130"/>
                  </a:lnTo>
                  <a:lnTo>
                    <a:pt x="1098461" y="122"/>
                  </a:lnTo>
                  <a:lnTo>
                    <a:pt x="1104065" y="116"/>
                  </a:lnTo>
                  <a:lnTo>
                    <a:pt x="1109669" y="109"/>
                  </a:lnTo>
                  <a:lnTo>
                    <a:pt x="1115274" y="103"/>
                  </a:lnTo>
                  <a:lnTo>
                    <a:pt x="1120878" y="98"/>
                  </a:lnTo>
                  <a:lnTo>
                    <a:pt x="1126482" y="93"/>
                  </a:lnTo>
                  <a:lnTo>
                    <a:pt x="1132087" y="88"/>
                  </a:lnTo>
                  <a:lnTo>
                    <a:pt x="1137691" y="83"/>
                  </a:lnTo>
                  <a:lnTo>
                    <a:pt x="1143296" y="79"/>
                  </a:lnTo>
                  <a:lnTo>
                    <a:pt x="1148900" y="75"/>
                  </a:lnTo>
                  <a:lnTo>
                    <a:pt x="1154504" y="72"/>
                  </a:lnTo>
                  <a:lnTo>
                    <a:pt x="1160109" y="68"/>
                  </a:lnTo>
                  <a:lnTo>
                    <a:pt x="1165713" y="65"/>
                  </a:lnTo>
                  <a:lnTo>
                    <a:pt x="1171318" y="62"/>
                  </a:lnTo>
                  <a:lnTo>
                    <a:pt x="1176922" y="59"/>
                  </a:lnTo>
                  <a:lnTo>
                    <a:pt x="1182526" y="57"/>
                  </a:lnTo>
                  <a:lnTo>
                    <a:pt x="1188131" y="54"/>
                  </a:lnTo>
                  <a:lnTo>
                    <a:pt x="1193735" y="52"/>
                  </a:lnTo>
                  <a:lnTo>
                    <a:pt x="1199340" y="50"/>
                  </a:lnTo>
                  <a:lnTo>
                    <a:pt x="1204944" y="48"/>
                  </a:lnTo>
                  <a:lnTo>
                    <a:pt x="1210548" y="46"/>
                  </a:lnTo>
                  <a:lnTo>
                    <a:pt x="1216153" y="44"/>
                  </a:lnTo>
                  <a:lnTo>
                    <a:pt x="1221757" y="42"/>
                  </a:lnTo>
                  <a:lnTo>
                    <a:pt x="1227362" y="41"/>
                  </a:lnTo>
                  <a:lnTo>
                    <a:pt x="1232966" y="39"/>
                  </a:lnTo>
                  <a:lnTo>
                    <a:pt x="1238570" y="38"/>
                  </a:lnTo>
                  <a:lnTo>
                    <a:pt x="1244175" y="36"/>
                  </a:lnTo>
                  <a:lnTo>
                    <a:pt x="1249779" y="35"/>
                  </a:lnTo>
                  <a:lnTo>
                    <a:pt x="1255384" y="34"/>
                  </a:lnTo>
                  <a:lnTo>
                    <a:pt x="1260988" y="32"/>
                  </a:lnTo>
                  <a:lnTo>
                    <a:pt x="1266592" y="31"/>
                  </a:lnTo>
                  <a:lnTo>
                    <a:pt x="1272197" y="30"/>
                  </a:lnTo>
                  <a:lnTo>
                    <a:pt x="1277801" y="29"/>
                  </a:lnTo>
                  <a:lnTo>
                    <a:pt x="1283406" y="28"/>
                  </a:lnTo>
                  <a:lnTo>
                    <a:pt x="1289010" y="28"/>
                  </a:lnTo>
                  <a:lnTo>
                    <a:pt x="1294614" y="27"/>
                  </a:lnTo>
                  <a:lnTo>
                    <a:pt x="1300219" y="26"/>
                  </a:lnTo>
                  <a:lnTo>
                    <a:pt x="1305823" y="25"/>
                  </a:lnTo>
                  <a:lnTo>
                    <a:pt x="1311427" y="24"/>
                  </a:lnTo>
                  <a:lnTo>
                    <a:pt x="1317032" y="24"/>
                  </a:lnTo>
                  <a:lnTo>
                    <a:pt x="1322636" y="23"/>
                  </a:lnTo>
                  <a:lnTo>
                    <a:pt x="1328241" y="22"/>
                  </a:lnTo>
                  <a:lnTo>
                    <a:pt x="1333845" y="22"/>
                  </a:lnTo>
                  <a:lnTo>
                    <a:pt x="1339449" y="21"/>
                  </a:lnTo>
                  <a:lnTo>
                    <a:pt x="1345054" y="21"/>
                  </a:lnTo>
                  <a:lnTo>
                    <a:pt x="1350658" y="20"/>
                  </a:lnTo>
                  <a:lnTo>
                    <a:pt x="1356263" y="20"/>
                  </a:lnTo>
                  <a:lnTo>
                    <a:pt x="1361867" y="19"/>
                  </a:lnTo>
                  <a:lnTo>
                    <a:pt x="1367471" y="19"/>
                  </a:lnTo>
                  <a:lnTo>
                    <a:pt x="1373076" y="19"/>
                  </a:lnTo>
                  <a:lnTo>
                    <a:pt x="1378680" y="18"/>
                  </a:lnTo>
                  <a:lnTo>
                    <a:pt x="1384285" y="18"/>
                  </a:lnTo>
                  <a:lnTo>
                    <a:pt x="1389889" y="17"/>
                  </a:lnTo>
                  <a:lnTo>
                    <a:pt x="1395493" y="17"/>
                  </a:lnTo>
                  <a:lnTo>
                    <a:pt x="1401098" y="17"/>
                  </a:lnTo>
                  <a:lnTo>
                    <a:pt x="1406702" y="17"/>
                  </a:lnTo>
                  <a:lnTo>
                    <a:pt x="1412307" y="16"/>
                  </a:lnTo>
                  <a:lnTo>
                    <a:pt x="1417911" y="16"/>
                  </a:lnTo>
                  <a:lnTo>
                    <a:pt x="1423515" y="16"/>
                  </a:lnTo>
                  <a:lnTo>
                    <a:pt x="1429120" y="15"/>
                  </a:lnTo>
                  <a:lnTo>
                    <a:pt x="1434724" y="15"/>
                  </a:lnTo>
                  <a:lnTo>
                    <a:pt x="1440329" y="15"/>
                  </a:lnTo>
                  <a:lnTo>
                    <a:pt x="1445933" y="15"/>
                  </a:lnTo>
                  <a:lnTo>
                    <a:pt x="1451537" y="15"/>
                  </a:lnTo>
                  <a:lnTo>
                    <a:pt x="1457142" y="14"/>
                  </a:lnTo>
                  <a:lnTo>
                    <a:pt x="1462746" y="14"/>
                  </a:lnTo>
                  <a:lnTo>
                    <a:pt x="1468350" y="14"/>
                  </a:lnTo>
                  <a:lnTo>
                    <a:pt x="1473955" y="14"/>
                  </a:lnTo>
                  <a:lnTo>
                    <a:pt x="1479559" y="14"/>
                  </a:lnTo>
                  <a:lnTo>
                    <a:pt x="1485164" y="14"/>
                  </a:lnTo>
                  <a:lnTo>
                    <a:pt x="1490768" y="13"/>
                  </a:lnTo>
                  <a:lnTo>
                    <a:pt x="1496372" y="13"/>
                  </a:lnTo>
                  <a:lnTo>
                    <a:pt x="1501977" y="13"/>
                  </a:lnTo>
                  <a:lnTo>
                    <a:pt x="1507581" y="13"/>
                  </a:lnTo>
                  <a:lnTo>
                    <a:pt x="1513186" y="13"/>
                  </a:lnTo>
                  <a:lnTo>
                    <a:pt x="1518790" y="13"/>
                  </a:lnTo>
                  <a:lnTo>
                    <a:pt x="1524394" y="12"/>
                  </a:lnTo>
                  <a:lnTo>
                    <a:pt x="1529999" y="12"/>
                  </a:lnTo>
                  <a:lnTo>
                    <a:pt x="1535603" y="12"/>
                  </a:lnTo>
                  <a:lnTo>
                    <a:pt x="1541208" y="12"/>
                  </a:lnTo>
                  <a:lnTo>
                    <a:pt x="1546812" y="12"/>
                  </a:lnTo>
                  <a:lnTo>
                    <a:pt x="1552416" y="12"/>
                  </a:lnTo>
                  <a:lnTo>
                    <a:pt x="1558021" y="12"/>
                  </a:lnTo>
                  <a:lnTo>
                    <a:pt x="1563625" y="11"/>
                  </a:lnTo>
                  <a:lnTo>
                    <a:pt x="1569230" y="11"/>
                  </a:lnTo>
                  <a:lnTo>
                    <a:pt x="1574834" y="11"/>
                  </a:lnTo>
                  <a:lnTo>
                    <a:pt x="1580438" y="11"/>
                  </a:lnTo>
                  <a:lnTo>
                    <a:pt x="1586043" y="11"/>
                  </a:lnTo>
                  <a:lnTo>
                    <a:pt x="1591647" y="10"/>
                  </a:lnTo>
                  <a:lnTo>
                    <a:pt x="1597252" y="10"/>
                  </a:lnTo>
                  <a:lnTo>
                    <a:pt x="1602856" y="10"/>
                  </a:lnTo>
                  <a:lnTo>
                    <a:pt x="1608460" y="10"/>
                  </a:lnTo>
                  <a:lnTo>
                    <a:pt x="1614065" y="9"/>
                  </a:lnTo>
                  <a:lnTo>
                    <a:pt x="1619669" y="9"/>
                  </a:lnTo>
                  <a:lnTo>
                    <a:pt x="1625273" y="9"/>
                  </a:lnTo>
                  <a:lnTo>
                    <a:pt x="1630878" y="9"/>
                  </a:lnTo>
                  <a:lnTo>
                    <a:pt x="1636482" y="8"/>
                  </a:lnTo>
                  <a:lnTo>
                    <a:pt x="1642087" y="8"/>
                  </a:lnTo>
                  <a:lnTo>
                    <a:pt x="1647691" y="7"/>
                  </a:lnTo>
                  <a:lnTo>
                    <a:pt x="1653295" y="7"/>
                  </a:lnTo>
                  <a:lnTo>
                    <a:pt x="1658900" y="7"/>
                  </a:lnTo>
                  <a:lnTo>
                    <a:pt x="1664504" y="6"/>
                  </a:lnTo>
                  <a:lnTo>
                    <a:pt x="1670109" y="6"/>
                  </a:lnTo>
                  <a:lnTo>
                    <a:pt x="1675713" y="6"/>
                  </a:lnTo>
                  <a:lnTo>
                    <a:pt x="1681317" y="5"/>
                  </a:lnTo>
                  <a:lnTo>
                    <a:pt x="1686922" y="5"/>
                  </a:lnTo>
                  <a:lnTo>
                    <a:pt x="1692526" y="4"/>
                  </a:lnTo>
                  <a:lnTo>
                    <a:pt x="1698131" y="4"/>
                  </a:lnTo>
                  <a:lnTo>
                    <a:pt x="1703735" y="4"/>
                  </a:lnTo>
                  <a:lnTo>
                    <a:pt x="1709339" y="3"/>
                  </a:lnTo>
                  <a:lnTo>
                    <a:pt x="1714944" y="3"/>
                  </a:lnTo>
                  <a:lnTo>
                    <a:pt x="1720548" y="3"/>
                  </a:lnTo>
                  <a:lnTo>
                    <a:pt x="1726153" y="2"/>
                  </a:lnTo>
                  <a:lnTo>
                    <a:pt x="1731757" y="2"/>
                  </a:lnTo>
                  <a:lnTo>
                    <a:pt x="1737361" y="2"/>
                  </a:lnTo>
                  <a:lnTo>
                    <a:pt x="1742966" y="2"/>
                  </a:lnTo>
                  <a:lnTo>
                    <a:pt x="1748570" y="1"/>
                  </a:lnTo>
                  <a:lnTo>
                    <a:pt x="1754175" y="1"/>
                  </a:lnTo>
                  <a:lnTo>
                    <a:pt x="1759779" y="1"/>
                  </a:lnTo>
                  <a:lnTo>
                    <a:pt x="1765383" y="1"/>
                  </a:lnTo>
                  <a:lnTo>
                    <a:pt x="1770988" y="1"/>
                  </a:lnTo>
                  <a:lnTo>
                    <a:pt x="1776592" y="1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644151" y="3175184"/>
              <a:ext cx="1883076" cy="420744"/>
            </a:xfrm>
            <a:custGeom>
              <a:avLst/>
              <a:pathLst>
                <a:path w="1883076" h="420744">
                  <a:moveTo>
                    <a:pt x="0" y="340694"/>
                  </a:moveTo>
                  <a:lnTo>
                    <a:pt x="5604" y="331483"/>
                  </a:lnTo>
                  <a:lnTo>
                    <a:pt x="11208" y="322321"/>
                  </a:lnTo>
                  <a:lnTo>
                    <a:pt x="16813" y="313220"/>
                  </a:lnTo>
                  <a:lnTo>
                    <a:pt x="22417" y="304190"/>
                  </a:lnTo>
                  <a:lnTo>
                    <a:pt x="28021" y="295245"/>
                  </a:lnTo>
                  <a:lnTo>
                    <a:pt x="33626" y="286394"/>
                  </a:lnTo>
                  <a:lnTo>
                    <a:pt x="39230" y="277647"/>
                  </a:lnTo>
                  <a:lnTo>
                    <a:pt x="44835" y="269014"/>
                  </a:lnTo>
                  <a:lnTo>
                    <a:pt x="50439" y="260505"/>
                  </a:lnTo>
                  <a:lnTo>
                    <a:pt x="56043" y="252127"/>
                  </a:lnTo>
                  <a:lnTo>
                    <a:pt x="61648" y="243888"/>
                  </a:lnTo>
                  <a:lnTo>
                    <a:pt x="67252" y="235796"/>
                  </a:lnTo>
                  <a:lnTo>
                    <a:pt x="72857" y="227857"/>
                  </a:lnTo>
                  <a:lnTo>
                    <a:pt x="78461" y="220077"/>
                  </a:lnTo>
                  <a:lnTo>
                    <a:pt x="84065" y="212460"/>
                  </a:lnTo>
                  <a:lnTo>
                    <a:pt x="89670" y="205013"/>
                  </a:lnTo>
                  <a:lnTo>
                    <a:pt x="95274" y="197737"/>
                  </a:lnTo>
                  <a:lnTo>
                    <a:pt x="100879" y="190637"/>
                  </a:lnTo>
                  <a:lnTo>
                    <a:pt x="106483" y="183716"/>
                  </a:lnTo>
                  <a:lnTo>
                    <a:pt x="112087" y="176975"/>
                  </a:lnTo>
                  <a:lnTo>
                    <a:pt x="117692" y="170416"/>
                  </a:lnTo>
                  <a:lnTo>
                    <a:pt x="123296" y="164040"/>
                  </a:lnTo>
                  <a:lnTo>
                    <a:pt x="128901" y="157848"/>
                  </a:lnTo>
                  <a:lnTo>
                    <a:pt x="134505" y="151840"/>
                  </a:lnTo>
                  <a:lnTo>
                    <a:pt x="140109" y="146015"/>
                  </a:lnTo>
                  <a:lnTo>
                    <a:pt x="145714" y="140372"/>
                  </a:lnTo>
                  <a:lnTo>
                    <a:pt x="151318" y="134911"/>
                  </a:lnTo>
                  <a:lnTo>
                    <a:pt x="156923" y="129630"/>
                  </a:lnTo>
                  <a:lnTo>
                    <a:pt x="162527" y="124528"/>
                  </a:lnTo>
                  <a:lnTo>
                    <a:pt x="168131" y="119601"/>
                  </a:lnTo>
                  <a:lnTo>
                    <a:pt x="173736" y="114848"/>
                  </a:lnTo>
                  <a:lnTo>
                    <a:pt x="179340" y="110265"/>
                  </a:lnTo>
                  <a:lnTo>
                    <a:pt x="184944" y="105851"/>
                  </a:lnTo>
                  <a:lnTo>
                    <a:pt x="190549" y="101603"/>
                  </a:lnTo>
                  <a:lnTo>
                    <a:pt x="196153" y="97516"/>
                  </a:lnTo>
                  <a:lnTo>
                    <a:pt x="201758" y="93587"/>
                  </a:lnTo>
                  <a:lnTo>
                    <a:pt x="207362" y="89814"/>
                  </a:lnTo>
                  <a:lnTo>
                    <a:pt x="212966" y="86192"/>
                  </a:lnTo>
                  <a:lnTo>
                    <a:pt x="218571" y="82718"/>
                  </a:lnTo>
                  <a:lnTo>
                    <a:pt x="224175" y="79389"/>
                  </a:lnTo>
                  <a:lnTo>
                    <a:pt x="229780" y="76199"/>
                  </a:lnTo>
                  <a:lnTo>
                    <a:pt x="235384" y="73146"/>
                  </a:lnTo>
                  <a:lnTo>
                    <a:pt x="240988" y="70225"/>
                  </a:lnTo>
                  <a:lnTo>
                    <a:pt x="246593" y="67433"/>
                  </a:lnTo>
                  <a:lnTo>
                    <a:pt x="252197" y="64766"/>
                  </a:lnTo>
                  <a:lnTo>
                    <a:pt x="257802" y="62219"/>
                  </a:lnTo>
                  <a:lnTo>
                    <a:pt x="263406" y="59789"/>
                  </a:lnTo>
                  <a:lnTo>
                    <a:pt x="269010" y="57472"/>
                  </a:lnTo>
                  <a:lnTo>
                    <a:pt x="274615" y="55264"/>
                  </a:lnTo>
                  <a:lnTo>
                    <a:pt x="280219" y="53161"/>
                  </a:lnTo>
                  <a:lnTo>
                    <a:pt x="285824" y="51160"/>
                  </a:lnTo>
                  <a:lnTo>
                    <a:pt x="291428" y="49256"/>
                  </a:lnTo>
                  <a:lnTo>
                    <a:pt x="297032" y="47445"/>
                  </a:lnTo>
                  <a:lnTo>
                    <a:pt x="302637" y="45725"/>
                  </a:lnTo>
                  <a:lnTo>
                    <a:pt x="308241" y="44092"/>
                  </a:lnTo>
                  <a:lnTo>
                    <a:pt x="313846" y="42541"/>
                  </a:lnTo>
                  <a:lnTo>
                    <a:pt x="319450" y="41070"/>
                  </a:lnTo>
                  <a:lnTo>
                    <a:pt x="325054" y="39674"/>
                  </a:lnTo>
                  <a:lnTo>
                    <a:pt x="330659" y="38352"/>
                  </a:lnTo>
                  <a:lnTo>
                    <a:pt x="336263" y="37098"/>
                  </a:lnTo>
                  <a:lnTo>
                    <a:pt x="341867" y="35911"/>
                  </a:lnTo>
                  <a:lnTo>
                    <a:pt x="347472" y="34787"/>
                  </a:lnTo>
                  <a:lnTo>
                    <a:pt x="353076" y="33723"/>
                  </a:lnTo>
                  <a:lnTo>
                    <a:pt x="358681" y="32715"/>
                  </a:lnTo>
                  <a:lnTo>
                    <a:pt x="364285" y="31761"/>
                  </a:lnTo>
                  <a:lnTo>
                    <a:pt x="369889" y="30859"/>
                  </a:lnTo>
                  <a:lnTo>
                    <a:pt x="375494" y="30004"/>
                  </a:lnTo>
                  <a:lnTo>
                    <a:pt x="381098" y="29196"/>
                  </a:lnTo>
                  <a:lnTo>
                    <a:pt x="386703" y="28430"/>
                  </a:lnTo>
                  <a:lnTo>
                    <a:pt x="392307" y="27705"/>
                  </a:lnTo>
                  <a:lnTo>
                    <a:pt x="397911" y="27018"/>
                  </a:lnTo>
                  <a:lnTo>
                    <a:pt x="403516" y="26367"/>
                  </a:lnTo>
                  <a:lnTo>
                    <a:pt x="409120" y="25749"/>
                  </a:lnTo>
                  <a:lnTo>
                    <a:pt x="414725" y="25162"/>
                  </a:lnTo>
                  <a:lnTo>
                    <a:pt x="420329" y="24604"/>
                  </a:lnTo>
                  <a:lnTo>
                    <a:pt x="425933" y="24073"/>
                  </a:lnTo>
                  <a:lnTo>
                    <a:pt x="431538" y="23568"/>
                  </a:lnTo>
                  <a:lnTo>
                    <a:pt x="437142" y="23085"/>
                  </a:lnTo>
                  <a:lnTo>
                    <a:pt x="442747" y="22625"/>
                  </a:lnTo>
                  <a:lnTo>
                    <a:pt x="448351" y="22183"/>
                  </a:lnTo>
                  <a:lnTo>
                    <a:pt x="453955" y="21760"/>
                  </a:lnTo>
                  <a:lnTo>
                    <a:pt x="459560" y="21353"/>
                  </a:lnTo>
                  <a:lnTo>
                    <a:pt x="465164" y="20962"/>
                  </a:lnTo>
                  <a:lnTo>
                    <a:pt x="470769" y="20584"/>
                  </a:lnTo>
                  <a:lnTo>
                    <a:pt x="476373" y="20218"/>
                  </a:lnTo>
                  <a:lnTo>
                    <a:pt x="481977" y="19863"/>
                  </a:lnTo>
                  <a:lnTo>
                    <a:pt x="487582" y="19518"/>
                  </a:lnTo>
                  <a:lnTo>
                    <a:pt x="493186" y="19182"/>
                  </a:lnTo>
                  <a:lnTo>
                    <a:pt x="498790" y="18854"/>
                  </a:lnTo>
                  <a:lnTo>
                    <a:pt x="504395" y="18532"/>
                  </a:lnTo>
                  <a:lnTo>
                    <a:pt x="509999" y="18217"/>
                  </a:lnTo>
                  <a:lnTo>
                    <a:pt x="515604" y="17906"/>
                  </a:lnTo>
                  <a:lnTo>
                    <a:pt x="521208" y="17599"/>
                  </a:lnTo>
                  <a:lnTo>
                    <a:pt x="526812" y="17296"/>
                  </a:lnTo>
                  <a:lnTo>
                    <a:pt x="532417" y="16996"/>
                  </a:lnTo>
                  <a:lnTo>
                    <a:pt x="538021" y="16698"/>
                  </a:lnTo>
                  <a:lnTo>
                    <a:pt x="543626" y="16402"/>
                  </a:lnTo>
                  <a:lnTo>
                    <a:pt x="549230" y="16107"/>
                  </a:lnTo>
                  <a:lnTo>
                    <a:pt x="554834" y="15814"/>
                  </a:lnTo>
                  <a:lnTo>
                    <a:pt x="560439" y="15520"/>
                  </a:lnTo>
                  <a:lnTo>
                    <a:pt x="566043" y="15227"/>
                  </a:lnTo>
                  <a:lnTo>
                    <a:pt x="571648" y="14934"/>
                  </a:lnTo>
                  <a:lnTo>
                    <a:pt x="577252" y="14641"/>
                  </a:lnTo>
                  <a:lnTo>
                    <a:pt x="582856" y="14348"/>
                  </a:lnTo>
                  <a:lnTo>
                    <a:pt x="588461" y="14053"/>
                  </a:lnTo>
                  <a:lnTo>
                    <a:pt x="594065" y="13759"/>
                  </a:lnTo>
                  <a:lnTo>
                    <a:pt x="599670" y="13463"/>
                  </a:lnTo>
                  <a:lnTo>
                    <a:pt x="605274" y="13168"/>
                  </a:lnTo>
                  <a:lnTo>
                    <a:pt x="610878" y="12871"/>
                  </a:lnTo>
                  <a:lnTo>
                    <a:pt x="616483" y="12574"/>
                  </a:lnTo>
                  <a:lnTo>
                    <a:pt x="622087" y="12276"/>
                  </a:lnTo>
                  <a:lnTo>
                    <a:pt x="627692" y="11979"/>
                  </a:lnTo>
                  <a:lnTo>
                    <a:pt x="633296" y="11681"/>
                  </a:lnTo>
                  <a:lnTo>
                    <a:pt x="638900" y="11382"/>
                  </a:lnTo>
                  <a:lnTo>
                    <a:pt x="644505" y="11085"/>
                  </a:lnTo>
                  <a:lnTo>
                    <a:pt x="650109" y="10787"/>
                  </a:lnTo>
                  <a:lnTo>
                    <a:pt x="655713" y="10490"/>
                  </a:lnTo>
                  <a:lnTo>
                    <a:pt x="661318" y="10194"/>
                  </a:lnTo>
                  <a:lnTo>
                    <a:pt x="666922" y="9899"/>
                  </a:lnTo>
                  <a:lnTo>
                    <a:pt x="672527" y="9605"/>
                  </a:lnTo>
                  <a:lnTo>
                    <a:pt x="678131" y="9313"/>
                  </a:lnTo>
                  <a:lnTo>
                    <a:pt x="683735" y="9023"/>
                  </a:lnTo>
                  <a:lnTo>
                    <a:pt x="689340" y="8735"/>
                  </a:lnTo>
                  <a:lnTo>
                    <a:pt x="694944" y="8450"/>
                  </a:lnTo>
                  <a:lnTo>
                    <a:pt x="700549" y="8167"/>
                  </a:lnTo>
                  <a:lnTo>
                    <a:pt x="706153" y="7887"/>
                  </a:lnTo>
                  <a:lnTo>
                    <a:pt x="711757" y="7610"/>
                  </a:lnTo>
                  <a:lnTo>
                    <a:pt x="717362" y="7337"/>
                  </a:lnTo>
                  <a:lnTo>
                    <a:pt x="722966" y="7067"/>
                  </a:lnTo>
                  <a:lnTo>
                    <a:pt x="728571" y="6802"/>
                  </a:lnTo>
                  <a:lnTo>
                    <a:pt x="734175" y="6541"/>
                  </a:lnTo>
                  <a:lnTo>
                    <a:pt x="739779" y="6284"/>
                  </a:lnTo>
                  <a:lnTo>
                    <a:pt x="745384" y="6033"/>
                  </a:lnTo>
                  <a:lnTo>
                    <a:pt x="750988" y="5786"/>
                  </a:lnTo>
                  <a:lnTo>
                    <a:pt x="756593" y="5544"/>
                  </a:lnTo>
                  <a:lnTo>
                    <a:pt x="762197" y="5307"/>
                  </a:lnTo>
                  <a:lnTo>
                    <a:pt x="767801" y="5076"/>
                  </a:lnTo>
                  <a:lnTo>
                    <a:pt x="773406" y="4851"/>
                  </a:lnTo>
                  <a:lnTo>
                    <a:pt x="779010" y="4631"/>
                  </a:lnTo>
                  <a:lnTo>
                    <a:pt x="784615" y="4418"/>
                  </a:lnTo>
                  <a:lnTo>
                    <a:pt x="790219" y="4210"/>
                  </a:lnTo>
                  <a:lnTo>
                    <a:pt x="795823" y="4008"/>
                  </a:lnTo>
                  <a:lnTo>
                    <a:pt x="801428" y="3812"/>
                  </a:lnTo>
                  <a:lnTo>
                    <a:pt x="807032" y="3623"/>
                  </a:lnTo>
                  <a:lnTo>
                    <a:pt x="812636" y="3440"/>
                  </a:lnTo>
                  <a:lnTo>
                    <a:pt x="818241" y="3263"/>
                  </a:lnTo>
                  <a:lnTo>
                    <a:pt x="823845" y="3092"/>
                  </a:lnTo>
                  <a:lnTo>
                    <a:pt x="829450" y="2928"/>
                  </a:lnTo>
                  <a:lnTo>
                    <a:pt x="835054" y="2770"/>
                  </a:lnTo>
                  <a:lnTo>
                    <a:pt x="840658" y="2618"/>
                  </a:lnTo>
                  <a:lnTo>
                    <a:pt x="846263" y="2472"/>
                  </a:lnTo>
                  <a:lnTo>
                    <a:pt x="851867" y="2332"/>
                  </a:lnTo>
                  <a:lnTo>
                    <a:pt x="857472" y="2198"/>
                  </a:lnTo>
                  <a:lnTo>
                    <a:pt x="863076" y="2070"/>
                  </a:lnTo>
                  <a:lnTo>
                    <a:pt x="868680" y="1948"/>
                  </a:lnTo>
                  <a:lnTo>
                    <a:pt x="874285" y="1831"/>
                  </a:lnTo>
                  <a:lnTo>
                    <a:pt x="879889" y="1720"/>
                  </a:lnTo>
                  <a:lnTo>
                    <a:pt x="885494" y="1614"/>
                  </a:lnTo>
                  <a:lnTo>
                    <a:pt x="891098" y="1514"/>
                  </a:lnTo>
                  <a:lnTo>
                    <a:pt x="896702" y="1419"/>
                  </a:lnTo>
                  <a:lnTo>
                    <a:pt x="902307" y="1329"/>
                  </a:lnTo>
                  <a:lnTo>
                    <a:pt x="907911" y="1243"/>
                  </a:lnTo>
                  <a:lnTo>
                    <a:pt x="913516" y="1163"/>
                  </a:lnTo>
                  <a:lnTo>
                    <a:pt x="919120" y="1086"/>
                  </a:lnTo>
                  <a:lnTo>
                    <a:pt x="924724" y="1015"/>
                  </a:lnTo>
                  <a:lnTo>
                    <a:pt x="930329" y="947"/>
                  </a:lnTo>
                  <a:lnTo>
                    <a:pt x="935933" y="883"/>
                  </a:lnTo>
                  <a:lnTo>
                    <a:pt x="941538" y="824"/>
                  </a:lnTo>
                  <a:lnTo>
                    <a:pt x="947142" y="768"/>
                  </a:lnTo>
                  <a:lnTo>
                    <a:pt x="952746" y="715"/>
                  </a:lnTo>
                  <a:lnTo>
                    <a:pt x="958351" y="666"/>
                  </a:lnTo>
                  <a:lnTo>
                    <a:pt x="963955" y="620"/>
                  </a:lnTo>
                  <a:lnTo>
                    <a:pt x="969559" y="577"/>
                  </a:lnTo>
                  <a:lnTo>
                    <a:pt x="975164" y="537"/>
                  </a:lnTo>
                  <a:lnTo>
                    <a:pt x="980768" y="500"/>
                  </a:lnTo>
                  <a:lnTo>
                    <a:pt x="986373" y="465"/>
                  </a:lnTo>
                  <a:lnTo>
                    <a:pt x="991977" y="433"/>
                  </a:lnTo>
                  <a:lnTo>
                    <a:pt x="997581" y="403"/>
                  </a:lnTo>
                  <a:lnTo>
                    <a:pt x="1003186" y="375"/>
                  </a:lnTo>
                  <a:lnTo>
                    <a:pt x="1008790" y="349"/>
                  </a:lnTo>
                  <a:lnTo>
                    <a:pt x="1014395" y="325"/>
                  </a:lnTo>
                  <a:lnTo>
                    <a:pt x="1019999" y="303"/>
                  </a:lnTo>
                  <a:lnTo>
                    <a:pt x="1025603" y="283"/>
                  </a:lnTo>
                  <a:lnTo>
                    <a:pt x="1031208" y="264"/>
                  </a:lnTo>
                  <a:lnTo>
                    <a:pt x="1036812" y="246"/>
                  </a:lnTo>
                  <a:lnTo>
                    <a:pt x="1042417" y="230"/>
                  </a:lnTo>
                  <a:lnTo>
                    <a:pt x="1048021" y="215"/>
                  </a:lnTo>
                  <a:lnTo>
                    <a:pt x="1053625" y="201"/>
                  </a:lnTo>
                  <a:lnTo>
                    <a:pt x="1059230" y="189"/>
                  </a:lnTo>
                  <a:lnTo>
                    <a:pt x="1064834" y="177"/>
                  </a:lnTo>
                  <a:lnTo>
                    <a:pt x="1070439" y="166"/>
                  </a:lnTo>
                  <a:lnTo>
                    <a:pt x="1076043" y="156"/>
                  </a:lnTo>
                  <a:lnTo>
                    <a:pt x="1081647" y="146"/>
                  </a:lnTo>
                  <a:lnTo>
                    <a:pt x="1087252" y="138"/>
                  </a:lnTo>
                  <a:lnTo>
                    <a:pt x="1092856" y="130"/>
                  </a:lnTo>
                  <a:lnTo>
                    <a:pt x="1098461" y="122"/>
                  </a:lnTo>
                  <a:lnTo>
                    <a:pt x="1104065" y="116"/>
                  </a:lnTo>
                  <a:lnTo>
                    <a:pt x="1109669" y="109"/>
                  </a:lnTo>
                  <a:lnTo>
                    <a:pt x="1115274" y="103"/>
                  </a:lnTo>
                  <a:lnTo>
                    <a:pt x="1120878" y="98"/>
                  </a:lnTo>
                  <a:lnTo>
                    <a:pt x="1126482" y="93"/>
                  </a:lnTo>
                  <a:lnTo>
                    <a:pt x="1132087" y="88"/>
                  </a:lnTo>
                  <a:lnTo>
                    <a:pt x="1137691" y="83"/>
                  </a:lnTo>
                  <a:lnTo>
                    <a:pt x="1143296" y="79"/>
                  </a:lnTo>
                  <a:lnTo>
                    <a:pt x="1148900" y="75"/>
                  </a:lnTo>
                  <a:lnTo>
                    <a:pt x="1154504" y="72"/>
                  </a:lnTo>
                  <a:lnTo>
                    <a:pt x="1160109" y="68"/>
                  </a:lnTo>
                  <a:lnTo>
                    <a:pt x="1165713" y="65"/>
                  </a:lnTo>
                  <a:lnTo>
                    <a:pt x="1171318" y="62"/>
                  </a:lnTo>
                  <a:lnTo>
                    <a:pt x="1176922" y="59"/>
                  </a:lnTo>
                  <a:lnTo>
                    <a:pt x="1182526" y="57"/>
                  </a:lnTo>
                  <a:lnTo>
                    <a:pt x="1188131" y="54"/>
                  </a:lnTo>
                  <a:lnTo>
                    <a:pt x="1193735" y="52"/>
                  </a:lnTo>
                  <a:lnTo>
                    <a:pt x="1199340" y="50"/>
                  </a:lnTo>
                  <a:lnTo>
                    <a:pt x="1204944" y="48"/>
                  </a:lnTo>
                  <a:lnTo>
                    <a:pt x="1210548" y="46"/>
                  </a:lnTo>
                  <a:lnTo>
                    <a:pt x="1216153" y="44"/>
                  </a:lnTo>
                  <a:lnTo>
                    <a:pt x="1221757" y="42"/>
                  </a:lnTo>
                  <a:lnTo>
                    <a:pt x="1227362" y="41"/>
                  </a:lnTo>
                  <a:lnTo>
                    <a:pt x="1232966" y="39"/>
                  </a:lnTo>
                  <a:lnTo>
                    <a:pt x="1238570" y="38"/>
                  </a:lnTo>
                  <a:lnTo>
                    <a:pt x="1244175" y="36"/>
                  </a:lnTo>
                  <a:lnTo>
                    <a:pt x="1249779" y="35"/>
                  </a:lnTo>
                  <a:lnTo>
                    <a:pt x="1255384" y="34"/>
                  </a:lnTo>
                  <a:lnTo>
                    <a:pt x="1260988" y="32"/>
                  </a:lnTo>
                  <a:lnTo>
                    <a:pt x="1266592" y="31"/>
                  </a:lnTo>
                  <a:lnTo>
                    <a:pt x="1272197" y="30"/>
                  </a:lnTo>
                  <a:lnTo>
                    <a:pt x="1277801" y="29"/>
                  </a:lnTo>
                  <a:lnTo>
                    <a:pt x="1283406" y="28"/>
                  </a:lnTo>
                  <a:lnTo>
                    <a:pt x="1289010" y="28"/>
                  </a:lnTo>
                  <a:lnTo>
                    <a:pt x="1294614" y="27"/>
                  </a:lnTo>
                  <a:lnTo>
                    <a:pt x="1300219" y="26"/>
                  </a:lnTo>
                  <a:lnTo>
                    <a:pt x="1305823" y="25"/>
                  </a:lnTo>
                  <a:lnTo>
                    <a:pt x="1311427" y="24"/>
                  </a:lnTo>
                  <a:lnTo>
                    <a:pt x="1317032" y="24"/>
                  </a:lnTo>
                  <a:lnTo>
                    <a:pt x="1322636" y="23"/>
                  </a:lnTo>
                  <a:lnTo>
                    <a:pt x="1328241" y="22"/>
                  </a:lnTo>
                  <a:lnTo>
                    <a:pt x="1333845" y="22"/>
                  </a:lnTo>
                  <a:lnTo>
                    <a:pt x="1339449" y="21"/>
                  </a:lnTo>
                  <a:lnTo>
                    <a:pt x="1345054" y="21"/>
                  </a:lnTo>
                  <a:lnTo>
                    <a:pt x="1350658" y="20"/>
                  </a:lnTo>
                  <a:lnTo>
                    <a:pt x="1356263" y="20"/>
                  </a:lnTo>
                  <a:lnTo>
                    <a:pt x="1361867" y="19"/>
                  </a:lnTo>
                  <a:lnTo>
                    <a:pt x="1367471" y="19"/>
                  </a:lnTo>
                  <a:lnTo>
                    <a:pt x="1373076" y="19"/>
                  </a:lnTo>
                  <a:lnTo>
                    <a:pt x="1378680" y="18"/>
                  </a:lnTo>
                  <a:lnTo>
                    <a:pt x="1384285" y="18"/>
                  </a:lnTo>
                  <a:lnTo>
                    <a:pt x="1389889" y="17"/>
                  </a:lnTo>
                  <a:lnTo>
                    <a:pt x="1395493" y="17"/>
                  </a:lnTo>
                  <a:lnTo>
                    <a:pt x="1401098" y="17"/>
                  </a:lnTo>
                  <a:lnTo>
                    <a:pt x="1406702" y="17"/>
                  </a:lnTo>
                  <a:lnTo>
                    <a:pt x="1412307" y="16"/>
                  </a:lnTo>
                  <a:lnTo>
                    <a:pt x="1417911" y="16"/>
                  </a:lnTo>
                  <a:lnTo>
                    <a:pt x="1423515" y="16"/>
                  </a:lnTo>
                  <a:lnTo>
                    <a:pt x="1429120" y="15"/>
                  </a:lnTo>
                  <a:lnTo>
                    <a:pt x="1434724" y="15"/>
                  </a:lnTo>
                  <a:lnTo>
                    <a:pt x="1440329" y="15"/>
                  </a:lnTo>
                  <a:lnTo>
                    <a:pt x="1445933" y="15"/>
                  </a:lnTo>
                  <a:lnTo>
                    <a:pt x="1451537" y="15"/>
                  </a:lnTo>
                  <a:lnTo>
                    <a:pt x="1457142" y="14"/>
                  </a:lnTo>
                  <a:lnTo>
                    <a:pt x="1462746" y="14"/>
                  </a:lnTo>
                  <a:lnTo>
                    <a:pt x="1468350" y="14"/>
                  </a:lnTo>
                  <a:lnTo>
                    <a:pt x="1473955" y="14"/>
                  </a:lnTo>
                  <a:lnTo>
                    <a:pt x="1479559" y="14"/>
                  </a:lnTo>
                  <a:lnTo>
                    <a:pt x="1485164" y="13"/>
                  </a:lnTo>
                  <a:lnTo>
                    <a:pt x="1490768" y="13"/>
                  </a:lnTo>
                  <a:lnTo>
                    <a:pt x="1496372" y="13"/>
                  </a:lnTo>
                  <a:lnTo>
                    <a:pt x="1501977" y="13"/>
                  </a:lnTo>
                  <a:lnTo>
                    <a:pt x="1507581" y="13"/>
                  </a:lnTo>
                  <a:lnTo>
                    <a:pt x="1513186" y="13"/>
                  </a:lnTo>
                  <a:lnTo>
                    <a:pt x="1518790" y="13"/>
                  </a:lnTo>
                  <a:lnTo>
                    <a:pt x="1524394" y="12"/>
                  </a:lnTo>
                  <a:lnTo>
                    <a:pt x="1529999" y="12"/>
                  </a:lnTo>
                  <a:lnTo>
                    <a:pt x="1535603" y="12"/>
                  </a:lnTo>
                  <a:lnTo>
                    <a:pt x="1541208" y="12"/>
                  </a:lnTo>
                  <a:lnTo>
                    <a:pt x="1546812" y="12"/>
                  </a:lnTo>
                  <a:lnTo>
                    <a:pt x="1552416" y="12"/>
                  </a:lnTo>
                  <a:lnTo>
                    <a:pt x="1558021" y="12"/>
                  </a:lnTo>
                  <a:lnTo>
                    <a:pt x="1563625" y="11"/>
                  </a:lnTo>
                  <a:lnTo>
                    <a:pt x="1569230" y="11"/>
                  </a:lnTo>
                  <a:lnTo>
                    <a:pt x="1574834" y="11"/>
                  </a:lnTo>
                  <a:lnTo>
                    <a:pt x="1580438" y="11"/>
                  </a:lnTo>
                  <a:lnTo>
                    <a:pt x="1586043" y="11"/>
                  </a:lnTo>
                  <a:lnTo>
                    <a:pt x="1591647" y="10"/>
                  </a:lnTo>
                  <a:lnTo>
                    <a:pt x="1597252" y="10"/>
                  </a:lnTo>
                  <a:lnTo>
                    <a:pt x="1602856" y="10"/>
                  </a:lnTo>
                  <a:lnTo>
                    <a:pt x="1608460" y="10"/>
                  </a:lnTo>
                  <a:lnTo>
                    <a:pt x="1614065" y="9"/>
                  </a:lnTo>
                  <a:lnTo>
                    <a:pt x="1619669" y="9"/>
                  </a:lnTo>
                  <a:lnTo>
                    <a:pt x="1625273" y="9"/>
                  </a:lnTo>
                  <a:lnTo>
                    <a:pt x="1630878" y="9"/>
                  </a:lnTo>
                  <a:lnTo>
                    <a:pt x="1636482" y="8"/>
                  </a:lnTo>
                  <a:lnTo>
                    <a:pt x="1642087" y="8"/>
                  </a:lnTo>
                  <a:lnTo>
                    <a:pt x="1647691" y="7"/>
                  </a:lnTo>
                  <a:lnTo>
                    <a:pt x="1653295" y="7"/>
                  </a:lnTo>
                  <a:lnTo>
                    <a:pt x="1658900" y="7"/>
                  </a:lnTo>
                  <a:lnTo>
                    <a:pt x="1664504" y="6"/>
                  </a:lnTo>
                  <a:lnTo>
                    <a:pt x="1670109" y="6"/>
                  </a:lnTo>
                  <a:lnTo>
                    <a:pt x="1675713" y="6"/>
                  </a:lnTo>
                  <a:lnTo>
                    <a:pt x="1681317" y="5"/>
                  </a:lnTo>
                  <a:lnTo>
                    <a:pt x="1686922" y="5"/>
                  </a:lnTo>
                  <a:lnTo>
                    <a:pt x="1692526" y="4"/>
                  </a:lnTo>
                  <a:lnTo>
                    <a:pt x="1698131" y="4"/>
                  </a:lnTo>
                  <a:lnTo>
                    <a:pt x="1703735" y="4"/>
                  </a:lnTo>
                  <a:lnTo>
                    <a:pt x="1709339" y="3"/>
                  </a:lnTo>
                  <a:lnTo>
                    <a:pt x="1714944" y="3"/>
                  </a:lnTo>
                  <a:lnTo>
                    <a:pt x="1720548" y="3"/>
                  </a:lnTo>
                  <a:lnTo>
                    <a:pt x="1726153" y="2"/>
                  </a:lnTo>
                  <a:lnTo>
                    <a:pt x="1731757" y="2"/>
                  </a:lnTo>
                  <a:lnTo>
                    <a:pt x="1737361" y="2"/>
                  </a:lnTo>
                  <a:lnTo>
                    <a:pt x="1742966" y="2"/>
                  </a:lnTo>
                  <a:lnTo>
                    <a:pt x="1748570" y="1"/>
                  </a:lnTo>
                  <a:lnTo>
                    <a:pt x="1754175" y="1"/>
                  </a:lnTo>
                  <a:lnTo>
                    <a:pt x="1759779" y="1"/>
                  </a:lnTo>
                  <a:lnTo>
                    <a:pt x="1765383" y="1"/>
                  </a:lnTo>
                  <a:lnTo>
                    <a:pt x="1770988" y="1"/>
                  </a:lnTo>
                  <a:lnTo>
                    <a:pt x="1776592" y="1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1"/>
                  </a:lnTo>
                  <a:lnTo>
                    <a:pt x="1810218" y="1"/>
                  </a:lnTo>
                  <a:lnTo>
                    <a:pt x="1804614" y="1"/>
                  </a:lnTo>
                  <a:lnTo>
                    <a:pt x="1799010" y="1"/>
                  </a:lnTo>
                  <a:lnTo>
                    <a:pt x="1793405" y="2"/>
                  </a:lnTo>
                  <a:lnTo>
                    <a:pt x="1787801" y="2"/>
                  </a:lnTo>
                  <a:lnTo>
                    <a:pt x="1782196" y="2"/>
                  </a:lnTo>
                  <a:lnTo>
                    <a:pt x="1776592" y="3"/>
                  </a:lnTo>
                  <a:lnTo>
                    <a:pt x="1770988" y="3"/>
                  </a:lnTo>
                  <a:lnTo>
                    <a:pt x="1765383" y="4"/>
                  </a:lnTo>
                  <a:lnTo>
                    <a:pt x="1759779" y="5"/>
                  </a:lnTo>
                  <a:lnTo>
                    <a:pt x="1754175" y="5"/>
                  </a:lnTo>
                  <a:lnTo>
                    <a:pt x="1748570" y="6"/>
                  </a:lnTo>
                  <a:lnTo>
                    <a:pt x="1742966" y="7"/>
                  </a:lnTo>
                  <a:lnTo>
                    <a:pt x="1737361" y="9"/>
                  </a:lnTo>
                  <a:lnTo>
                    <a:pt x="1731757" y="10"/>
                  </a:lnTo>
                  <a:lnTo>
                    <a:pt x="1726153" y="12"/>
                  </a:lnTo>
                  <a:lnTo>
                    <a:pt x="1720548" y="13"/>
                  </a:lnTo>
                  <a:lnTo>
                    <a:pt x="1714944" y="15"/>
                  </a:lnTo>
                  <a:lnTo>
                    <a:pt x="1709339" y="17"/>
                  </a:lnTo>
                  <a:lnTo>
                    <a:pt x="1703735" y="20"/>
                  </a:lnTo>
                  <a:lnTo>
                    <a:pt x="1698131" y="22"/>
                  </a:lnTo>
                  <a:lnTo>
                    <a:pt x="1692526" y="25"/>
                  </a:lnTo>
                  <a:lnTo>
                    <a:pt x="1686922" y="28"/>
                  </a:lnTo>
                  <a:lnTo>
                    <a:pt x="1681317" y="32"/>
                  </a:lnTo>
                  <a:lnTo>
                    <a:pt x="1675713" y="36"/>
                  </a:lnTo>
                  <a:lnTo>
                    <a:pt x="1670109" y="40"/>
                  </a:lnTo>
                  <a:lnTo>
                    <a:pt x="1664504" y="44"/>
                  </a:lnTo>
                  <a:lnTo>
                    <a:pt x="1658900" y="49"/>
                  </a:lnTo>
                  <a:lnTo>
                    <a:pt x="1653295" y="54"/>
                  </a:lnTo>
                  <a:lnTo>
                    <a:pt x="1647691" y="59"/>
                  </a:lnTo>
                  <a:lnTo>
                    <a:pt x="1642087" y="64"/>
                  </a:lnTo>
                  <a:lnTo>
                    <a:pt x="1636482" y="70"/>
                  </a:lnTo>
                  <a:lnTo>
                    <a:pt x="1630878" y="77"/>
                  </a:lnTo>
                  <a:lnTo>
                    <a:pt x="1625273" y="83"/>
                  </a:lnTo>
                  <a:lnTo>
                    <a:pt x="1619669" y="90"/>
                  </a:lnTo>
                  <a:lnTo>
                    <a:pt x="1614065" y="97"/>
                  </a:lnTo>
                  <a:lnTo>
                    <a:pt x="1608460" y="105"/>
                  </a:lnTo>
                  <a:lnTo>
                    <a:pt x="1602856" y="113"/>
                  </a:lnTo>
                  <a:lnTo>
                    <a:pt x="1597252" y="121"/>
                  </a:lnTo>
                  <a:lnTo>
                    <a:pt x="1591647" y="130"/>
                  </a:lnTo>
                  <a:lnTo>
                    <a:pt x="1586043" y="139"/>
                  </a:lnTo>
                  <a:lnTo>
                    <a:pt x="1580438" y="149"/>
                  </a:lnTo>
                  <a:lnTo>
                    <a:pt x="1574834" y="159"/>
                  </a:lnTo>
                  <a:lnTo>
                    <a:pt x="1569230" y="170"/>
                  </a:lnTo>
                  <a:lnTo>
                    <a:pt x="1563625" y="181"/>
                  </a:lnTo>
                  <a:lnTo>
                    <a:pt x="1558021" y="193"/>
                  </a:lnTo>
                  <a:lnTo>
                    <a:pt x="1552416" y="206"/>
                  </a:lnTo>
                  <a:lnTo>
                    <a:pt x="1546812" y="219"/>
                  </a:lnTo>
                  <a:lnTo>
                    <a:pt x="1541208" y="233"/>
                  </a:lnTo>
                  <a:lnTo>
                    <a:pt x="1535603" y="248"/>
                  </a:lnTo>
                  <a:lnTo>
                    <a:pt x="1529999" y="263"/>
                  </a:lnTo>
                  <a:lnTo>
                    <a:pt x="1524394" y="280"/>
                  </a:lnTo>
                  <a:lnTo>
                    <a:pt x="1518790" y="297"/>
                  </a:lnTo>
                  <a:lnTo>
                    <a:pt x="1513186" y="316"/>
                  </a:lnTo>
                  <a:lnTo>
                    <a:pt x="1507581" y="335"/>
                  </a:lnTo>
                  <a:lnTo>
                    <a:pt x="1501977" y="356"/>
                  </a:lnTo>
                  <a:lnTo>
                    <a:pt x="1496372" y="378"/>
                  </a:lnTo>
                  <a:lnTo>
                    <a:pt x="1490768" y="402"/>
                  </a:lnTo>
                  <a:lnTo>
                    <a:pt x="1485164" y="426"/>
                  </a:lnTo>
                  <a:lnTo>
                    <a:pt x="1479559" y="453"/>
                  </a:lnTo>
                  <a:lnTo>
                    <a:pt x="1473955" y="481"/>
                  </a:lnTo>
                  <a:lnTo>
                    <a:pt x="1468350" y="511"/>
                  </a:lnTo>
                  <a:lnTo>
                    <a:pt x="1462746" y="543"/>
                  </a:lnTo>
                  <a:lnTo>
                    <a:pt x="1457142" y="576"/>
                  </a:lnTo>
                  <a:lnTo>
                    <a:pt x="1451537" y="612"/>
                  </a:lnTo>
                  <a:lnTo>
                    <a:pt x="1445933" y="651"/>
                  </a:lnTo>
                  <a:lnTo>
                    <a:pt x="1440329" y="692"/>
                  </a:lnTo>
                  <a:lnTo>
                    <a:pt x="1434724" y="735"/>
                  </a:lnTo>
                  <a:lnTo>
                    <a:pt x="1429120" y="782"/>
                  </a:lnTo>
                  <a:lnTo>
                    <a:pt x="1423515" y="831"/>
                  </a:lnTo>
                  <a:lnTo>
                    <a:pt x="1417911" y="884"/>
                  </a:lnTo>
                  <a:lnTo>
                    <a:pt x="1412307" y="941"/>
                  </a:lnTo>
                  <a:lnTo>
                    <a:pt x="1406702" y="1001"/>
                  </a:lnTo>
                  <a:lnTo>
                    <a:pt x="1401098" y="1065"/>
                  </a:lnTo>
                  <a:lnTo>
                    <a:pt x="1395493" y="1134"/>
                  </a:lnTo>
                  <a:lnTo>
                    <a:pt x="1389889" y="1207"/>
                  </a:lnTo>
                  <a:lnTo>
                    <a:pt x="1384285" y="1285"/>
                  </a:lnTo>
                  <a:lnTo>
                    <a:pt x="1378680" y="1369"/>
                  </a:lnTo>
                  <a:lnTo>
                    <a:pt x="1373076" y="1458"/>
                  </a:lnTo>
                  <a:lnTo>
                    <a:pt x="1367471" y="1554"/>
                  </a:lnTo>
                  <a:lnTo>
                    <a:pt x="1361867" y="1656"/>
                  </a:lnTo>
                  <a:lnTo>
                    <a:pt x="1356263" y="1765"/>
                  </a:lnTo>
                  <a:lnTo>
                    <a:pt x="1350658" y="1882"/>
                  </a:lnTo>
                  <a:lnTo>
                    <a:pt x="1345054" y="2006"/>
                  </a:lnTo>
                  <a:lnTo>
                    <a:pt x="1339449" y="2140"/>
                  </a:lnTo>
                  <a:lnTo>
                    <a:pt x="1333845" y="2283"/>
                  </a:lnTo>
                  <a:lnTo>
                    <a:pt x="1328241" y="2435"/>
                  </a:lnTo>
                  <a:lnTo>
                    <a:pt x="1322636" y="2598"/>
                  </a:lnTo>
                  <a:lnTo>
                    <a:pt x="1317032" y="2773"/>
                  </a:lnTo>
                  <a:lnTo>
                    <a:pt x="1311427" y="2960"/>
                  </a:lnTo>
                  <a:lnTo>
                    <a:pt x="1305823" y="3159"/>
                  </a:lnTo>
                  <a:lnTo>
                    <a:pt x="1300219" y="3372"/>
                  </a:lnTo>
                  <a:lnTo>
                    <a:pt x="1294614" y="3601"/>
                  </a:lnTo>
                  <a:lnTo>
                    <a:pt x="1289010" y="3844"/>
                  </a:lnTo>
                  <a:lnTo>
                    <a:pt x="1283406" y="4105"/>
                  </a:lnTo>
                  <a:lnTo>
                    <a:pt x="1277801" y="4384"/>
                  </a:lnTo>
                  <a:lnTo>
                    <a:pt x="1272197" y="4681"/>
                  </a:lnTo>
                  <a:lnTo>
                    <a:pt x="1266592" y="4998"/>
                  </a:lnTo>
                  <a:lnTo>
                    <a:pt x="1260988" y="5337"/>
                  </a:lnTo>
                  <a:lnTo>
                    <a:pt x="1255384" y="5699"/>
                  </a:lnTo>
                  <a:lnTo>
                    <a:pt x="1249779" y="6085"/>
                  </a:lnTo>
                  <a:lnTo>
                    <a:pt x="1244175" y="6496"/>
                  </a:lnTo>
                  <a:lnTo>
                    <a:pt x="1238570" y="6934"/>
                  </a:lnTo>
                  <a:lnTo>
                    <a:pt x="1232966" y="7400"/>
                  </a:lnTo>
                  <a:lnTo>
                    <a:pt x="1227362" y="7897"/>
                  </a:lnTo>
                  <a:lnTo>
                    <a:pt x="1221757" y="8424"/>
                  </a:lnTo>
                  <a:lnTo>
                    <a:pt x="1216153" y="8985"/>
                  </a:lnTo>
                  <a:lnTo>
                    <a:pt x="1210548" y="9580"/>
                  </a:lnTo>
                  <a:lnTo>
                    <a:pt x="1204944" y="10211"/>
                  </a:lnTo>
                  <a:lnTo>
                    <a:pt x="1199340" y="10879"/>
                  </a:lnTo>
                  <a:lnTo>
                    <a:pt x="1193735" y="11586"/>
                  </a:lnTo>
                  <a:lnTo>
                    <a:pt x="1188131" y="12334"/>
                  </a:lnTo>
                  <a:lnTo>
                    <a:pt x="1182526" y="13123"/>
                  </a:lnTo>
                  <a:lnTo>
                    <a:pt x="1176922" y="13955"/>
                  </a:lnTo>
                  <a:lnTo>
                    <a:pt x="1171318" y="14832"/>
                  </a:lnTo>
                  <a:lnTo>
                    <a:pt x="1165713" y="15753"/>
                  </a:lnTo>
                  <a:lnTo>
                    <a:pt x="1160109" y="16720"/>
                  </a:lnTo>
                  <a:lnTo>
                    <a:pt x="1154504" y="17734"/>
                  </a:lnTo>
                  <a:lnTo>
                    <a:pt x="1148900" y="18796"/>
                  </a:lnTo>
                  <a:lnTo>
                    <a:pt x="1143296" y="19905"/>
                  </a:lnTo>
                  <a:lnTo>
                    <a:pt x="1137691" y="21062"/>
                  </a:lnTo>
                  <a:lnTo>
                    <a:pt x="1132087" y="22268"/>
                  </a:lnTo>
                  <a:lnTo>
                    <a:pt x="1126482" y="23522"/>
                  </a:lnTo>
                  <a:lnTo>
                    <a:pt x="1120878" y="24824"/>
                  </a:lnTo>
                  <a:lnTo>
                    <a:pt x="1115274" y="26173"/>
                  </a:lnTo>
                  <a:lnTo>
                    <a:pt x="1109669" y="27569"/>
                  </a:lnTo>
                  <a:lnTo>
                    <a:pt x="1104065" y="29011"/>
                  </a:lnTo>
                  <a:lnTo>
                    <a:pt x="1098461" y="30498"/>
                  </a:lnTo>
                  <a:lnTo>
                    <a:pt x="1092856" y="32028"/>
                  </a:lnTo>
                  <a:lnTo>
                    <a:pt x="1087252" y="33601"/>
                  </a:lnTo>
                  <a:lnTo>
                    <a:pt x="1081647" y="35214"/>
                  </a:lnTo>
                  <a:lnTo>
                    <a:pt x="1076043" y="36867"/>
                  </a:lnTo>
                  <a:lnTo>
                    <a:pt x="1070439" y="38557"/>
                  </a:lnTo>
                  <a:lnTo>
                    <a:pt x="1064834" y="40282"/>
                  </a:lnTo>
                  <a:lnTo>
                    <a:pt x="1059230" y="42041"/>
                  </a:lnTo>
                  <a:lnTo>
                    <a:pt x="1053625" y="43831"/>
                  </a:lnTo>
                  <a:lnTo>
                    <a:pt x="1048021" y="45651"/>
                  </a:lnTo>
                  <a:lnTo>
                    <a:pt x="1042417" y="47498"/>
                  </a:lnTo>
                  <a:lnTo>
                    <a:pt x="1036812" y="49370"/>
                  </a:lnTo>
                  <a:lnTo>
                    <a:pt x="1031208" y="51265"/>
                  </a:lnTo>
                  <a:lnTo>
                    <a:pt x="1025603" y="53182"/>
                  </a:lnTo>
                  <a:lnTo>
                    <a:pt x="1019999" y="55118"/>
                  </a:lnTo>
                  <a:lnTo>
                    <a:pt x="1014395" y="57071"/>
                  </a:lnTo>
                  <a:lnTo>
                    <a:pt x="1008790" y="59040"/>
                  </a:lnTo>
                  <a:lnTo>
                    <a:pt x="1003186" y="61022"/>
                  </a:lnTo>
                  <a:lnTo>
                    <a:pt x="997581" y="63016"/>
                  </a:lnTo>
                  <a:lnTo>
                    <a:pt x="991977" y="65020"/>
                  </a:lnTo>
                  <a:lnTo>
                    <a:pt x="986373" y="67034"/>
                  </a:lnTo>
                  <a:lnTo>
                    <a:pt x="980768" y="69054"/>
                  </a:lnTo>
                  <a:lnTo>
                    <a:pt x="975164" y="71081"/>
                  </a:lnTo>
                  <a:lnTo>
                    <a:pt x="969559" y="73112"/>
                  </a:lnTo>
                  <a:lnTo>
                    <a:pt x="963955" y="75147"/>
                  </a:lnTo>
                  <a:lnTo>
                    <a:pt x="958351" y="77185"/>
                  </a:lnTo>
                  <a:lnTo>
                    <a:pt x="952746" y="79224"/>
                  </a:lnTo>
                  <a:lnTo>
                    <a:pt x="947142" y="81264"/>
                  </a:lnTo>
                  <a:lnTo>
                    <a:pt x="941538" y="83304"/>
                  </a:lnTo>
                  <a:lnTo>
                    <a:pt x="935933" y="85343"/>
                  </a:lnTo>
                  <a:lnTo>
                    <a:pt x="930329" y="87380"/>
                  </a:lnTo>
                  <a:lnTo>
                    <a:pt x="924724" y="89415"/>
                  </a:lnTo>
                  <a:lnTo>
                    <a:pt x="919120" y="91447"/>
                  </a:lnTo>
                  <a:lnTo>
                    <a:pt x="913516" y="93475"/>
                  </a:lnTo>
                  <a:lnTo>
                    <a:pt x="907911" y="95500"/>
                  </a:lnTo>
                  <a:lnTo>
                    <a:pt x="902307" y="97520"/>
                  </a:lnTo>
                  <a:lnTo>
                    <a:pt x="896702" y="99535"/>
                  </a:lnTo>
                  <a:lnTo>
                    <a:pt x="891098" y="101544"/>
                  </a:lnTo>
                  <a:lnTo>
                    <a:pt x="885494" y="103548"/>
                  </a:lnTo>
                  <a:lnTo>
                    <a:pt x="879889" y="105545"/>
                  </a:lnTo>
                  <a:lnTo>
                    <a:pt x="874285" y="107535"/>
                  </a:lnTo>
                  <a:lnTo>
                    <a:pt x="868680" y="109519"/>
                  </a:lnTo>
                  <a:lnTo>
                    <a:pt x="863076" y="111495"/>
                  </a:lnTo>
                  <a:lnTo>
                    <a:pt x="857472" y="113463"/>
                  </a:lnTo>
                  <a:lnTo>
                    <a:pt x="851867" y="115422"/>
                  </a:lnTo>
                  <a:lnTo>
                    <a:pt x="846263" y="117373"/>
                  </a:lnTo>
                  <a:lnTo>
                    <a:pt x="840658" y="119315"/>
                  </a:lnTo>
                  <a:lnTo>
                    <a:pt x="835054" y="121248"/>
                  </a:lnTo>
                  <a:lnTo>
                    <a:pt x="829450" y="123170"/>
                  </a:lnTo>
                  <a:lnTo>
                    <a:pt x="823845" y="125082"/>
                  </a:lnTo>
                  <a:lnTo>
                    <a:pt x="818241" y="126983"/>
                  </a:lnTo>
                  <a:lnTo>
                    <a:pt x="812636" y="128874"/>
                  </a:lnTo>
                  <a:lnTo>
                    <a:pt x="807032" y="130752"/>
                  </a:lnTo>
                  <a:lnTo>
                    <a:pt x="801428" y="132618"/>
                  </a:lnTo>
                  <a:lnTo>
                    <a:pt x="795823" y="134472"/>
                  </a:lnTo>
                  <a:lnTo>
                    <a:pt x="790219" y="136313"/>
                  </a:lnTo>
                  <a:lnTo>
                    <a:pt x="784615" y="138140"/>
                  </a:lnTo>
                  <a:lnTo>
                    <a:pt x="779010" y="139953"/>
                  </a:lnTo>
                  <a:lnTo>
                    <a:pt x="773406" y="141752"/>
                  </a:lnTo>
                  <a:lnTo>
                    <a:pt x="767801" y="143535"/>
                  </a:lnTo>
                  <a:lnTo>
                    <a:pt x="762197" y="145304"/>
                  </a:lnTo>
                  <a:lnTo>
                    <a:pt x="756593" y="147056"/>
                  </a:lnTo>
                  <a:lnTo>
                    <a:pt x="750988" y="148792"/>
                  </a:lnTo>
                  <a:lnTo>
                    <a:pt x="745384" y="150510"/>
                  </a:lnTo>
                  <a:lnTo>
                    <a:pt x="739779" y="152211"/>
                  </a:lnTo>
                  <a:lnTo>
                    <a:pt x="734175" y="153895"/>
                  </a:lnTo>
                  <a:lnTo>
                    <a:pt x="728571" y="155559"/>
                  </a:lnTo>
                  <a:lnTo>
                    <a:pt x="722966" y="157205"/>
                  </a:lnTo>
                  <a:lnTo>
                    <a:pt x="717362" y="158831"/>
                  </a:lnTo>
                  <a:lnTo>
                    <a:pt x="711757" y="160437"/>
                  </a:lnTo>
                  <a:lnTo>
                    <a:pt x="706153" y="162022"/>
                  </a:lnTo>
                  <a:lnTo>
                    <a:pt x="700549" y="163587"/>
                  </a:lnTo>
                  <a:lnTo>
                    <a:pt x="694944" y="165130"/>
                  </a:lnTo>
                  <a:lnTo>
                    <a:pt x="689340" y="166651"/>
                  </a:lnTo>
                  <a:lnTo>
                    <a:pt x="683735" y="168150"/>
                  </a:lnTo>
                  <a:lnTo>
                    <a:pt x="678131" y="169626"/>
                  </a:lnTo>
                  <a:lnTo>
                    <a:pt x="672527" y="171079"/>
                  </a:lnTo>
                  <a:lnTo>
                    <a:pt x="666922" y="172508"/>
                  </a:lnTo>
                  <a:lnTo>
                    <a:pt x="661318" y="173913"/>
                  </a:lnTo>
                  <a:lnTo>
                    <a:pt x="655713" y="175294"/>
                  </a:lnTo>
                  <a:lnTo>
                    <a:pt x="650109" y="176650"/>
                  </a:lnTo>
                  <a:lnTo>
                    <a:pt x="644505" y="177981"/>
                  </a:lnTo>
                  <a:lnTo>
                    <a:pt x="638900" y="179287"/>
                  </a:lnTo>
                  <a:lnTo>
                    <a:pt x="633296" y="180567"/>
                  </a:lnTo>
                  <a:lnTo>
                    <a:pt x="627692" y="181822"/>
                  </a:lnTo>
                  <a:lnTo>
                    <a:pt x="622087" y="183050"/>
                  </a:lnTo>
                  <a:lnTo>
                    <a:pt x="616483" y="184252"/>
                  </a:lnTo>
                  <a:lnTo>
                    <a:pt x="610878" y="185428"/>
                  </a:lnTo>
                  <a:lnTo>
                    <a:pt x="605274" y="186578"/>
                  </a:lnTo>
                  <a:lnTo>
                    <a:pt x="599670" y="187701"/>
                  </a:lnTo>
                  <a:lnTo>
                    <a:pt x="594065" y="188797"/>
                  </a:lnTo>
                  <a:lnTo>
                    <a:pt x="588461" y="189867"/>
                  </a:lnTo>
                  <a:lnTo>
                    <a:pt x="582856" y="190910"/>
                  </a:lnTo>
                  <a:lnTo>
                    <a:pt x="577252" y="191927"/>
                  </a:lnTo>
                  <a:lnTo>
                    <a:pt x="571648" y="192917"/>
                  </a:lnTo>
                  <a:lnTo>
                    <a:pt x="566043" y="193881"/>
                  </a:lnTo>
                  <a:lnTo>
                    <a:pt x="560439" y="194819"/>
                  </a:lnTo>
                  <a:lnTo>
                    <a:pt x="554834" y="195731"/>
                  </a:lnTo>
                  <a:lnTo>
                    <a:pt x="549230" y="196617"/>
                  </a:lnTo>
                  <a:lnTo>
                    <a:pt x="543626" y="197478"/>
                  </a:lnTo>
                  <a:lnTo>
                    <a:pt x="538021" y="198315"/>
                  </a:lnTo>
                  <a:lnTo>
                    <a:pt x="532417" y="199127"/>
                  </a:lnTo>
                  <a:lnTo>
                    <a:pt x="526812" y="199914"/>
                  </a:lnTo>
                  <a:lnTo>
                    <a:pt x="521208" y="200679"/>
                  </a:lnTo>
                  <a:lnTo>
                    <a:pt x="515604" y="201420"/>
                  </a:lnTo>
                  <a:lnTo>
                    <a:pt x="509999" y="202140"/>
                  </a:lnTo>
                  <a:lnTo>
                    <a:pt x="504395" y="202837"/>
                  </a:lnTo>
                  <a:lnTo>
                    <a:pt x="498790" y="203514"/>
                  </a:lnTo>
                  <a:lnTo>
                    <a:pt x="493186" y="204171"/>
                  </a:lnTo>
                  <a:lnTo>
                    <a:pt x="487582" y="204808"/>
                  </a:lnTo>
                  <a:lnTo>
                    <a:pt x="481977" y="205428"/>
                  </a:lnTo>
                  <a:lnTo>
                    <a:pt x="476373" y="206029"/>
                  </a:lnTo>
                  <a:lnTo>
                    <a:pt x="470769" y="206615"/>
                  </a:lnTo>
                  <a:lnTo>
                    <a:pt x="465164" y="207185"/>
                  </a:lnTo>
                  <a:lnTo>
                    <a:pt x="459560" y="207741"/>
                  </a:lnTo>
                  <a:lnTo>
                    <a:pt x="453955" y="208284"/>
                  </a:lnTo>
                  <a:lnTo>
                    <a:pt x="448351" y="208815"/>
                  </a:lnTo>
                  <a:lnTo>
                    <a:pt x="442747" y="209336"/>
                  </a:lnTo>
                  <a:lnTo>
                    <a:pt x="437142" y="209848"/>
                  </a:lnTo>
                  <a:lnTo>
                    <a:pt x="431538" y="210353"/>
                  </a:lnTo>
                  <a:lnTo>
                    <a:pt x="425933" y="210851"/>
                  </a:lnTo>
                  <a:lnTo>
                    <a:pt x="420329" y="211346"/>
                  </a:lnTo>
                  <a:lnTo>
                    <a:pt x="414725" y="211837"/>
                  </a:lnTo>
                  <a:lnTo>
                    <a:pt x="409120" y="212327"/>
                  </a:lnTo>
                  <a:lnTo>
                    <a:pt x="403516" y="212818"/>
                  </a:lnTo>
                  <a:lnTo>
                    <a:pt x="397911" y="213312"/>
                  </a:lnTo>
                  <a:lnTo>
                    <a:pt x="392307" y="213810"/>
                  </a:lnTo>
                  <a:lnTo>
                    <a:pt x="386703" y="214315"/>
                  </a:lnTo>
                  <a:lnTo>
                    <a:pt x="381098" y="214828"/>
                  </a:lnTo>
                  <a:lnTo>
                    <a:pt x="375494" y="215352"/>
                  </a:lnTo>
                  <a:lnTo>
                    <a:pt x="369889" y="215889"/>
                  </a:lnTo>
                  <a:lnTo>
                    <a:pt x="364285" y="216442"/>
                  </a:lnTo>
                  <a:lnTo>
                    <a:pt x="358681" y="217011"/>
                  </a:lnTo>
                  <a:lnTo>
                    <a:pt x="353076" y="217601"/>
                  </a:lnTo>
                  <a:lnTo>
                    <a:pt x="347472" y="218213"/>
                  </a:lnTo>
                  <a:lnTo>
                    <a:pt x="341867" y="218851"/>
                  </a:lnTo>
                  <a:lnTo>
                    <a:pt x="336263" y="219516"/>
                  </a:lnTo>
                  <a:lnTo>
                    <a:pt x="330659" y="220211"/>
                  </a:lnTo>
                  <a:lnTo>
                    <a:pt x="325054" y="220939"/>
                  </a:lnTo>
                  <a:lnTo>
                    <a:pt x="319450" y="221703"/>
                  </a:lnTo>
                  <a:lnTo>
                    <a:pt x="313846" y="222507"/>
                  </a:lnTo>
                  <a:lnTo>
                    <a:pt x="308241" y="223352"/>
                  </a:lnTo>
                  <a:lnTo>
                    <a:pt x="302637" y="224241"/>
                  </a:lnTo>
                  <a:lnTo>
                    <a:pt x="297032" y="225179"/>
                  </a:lnTo>
                  <a:lnTo>
                    <a:pt x="291428" y="226168"/>
                  </a:lnTo>
                  <a:lnTo>
                    <a:pt x="285824" y="227212"/>
                  </a:lnTo>
                  <a:lnTo>
                    <a:pt x="280219" y="228312"/>
                  </a:lnTo>
                  <a:lnTo>
                    <a:pt x="274615" y="229474"/>
                  </a:lnTo>
                  <a:lnTo>
                    <a:pt x="269010" y="230701"/>
                  </a:lnTo>
                  <a:lnTo>
                    <a:pt x="263406" y="231995"/>
                  </a:lnTo>
                  <a:lnTo>
                    <a:pt x="257802" y="233360"/>
                  </a:lnTo>
                  <a:lnTo>
                    <a:pt x="252197" y="234801"/>
                  </a:lnTo>
                  <a:lnTo>
                    <a:pt x="246593" y="236319"/>
                  </a:lnTo>
                  <a:lnTo>
                    <a:pt x="240988" y="237920"/>
                  </a:lnTo>
                  <a:lnTo>
                    <a:pt x="235384" y="239606"/>
                  </a:lnTo>
                  <a:lnTo>
                    <a:pt x="229780" y="241382"/>
                  </a:lnTo>
                  <a:lnTo>
                    <a:pt x="224175" y="243250"/>
                  </a:lnTo>
                  <a:lnTo>
                    <a:pt x="218571" y="245215"/>
                  </a:lnTo>
                  <a:lnTo>
                    <a:pt x="212966" y="247279"/>
                  </a:lnTo>
                  <a:lnTo>
                    <a:pt x="207362" y="249448"/>
                  </a:lnTo>
                  <a:lnTo>
                    <a:pt x="201758" y="251724"/>
                  </a:lnTo>
                  <a:lnTo>
                    <a:pt x="196153" y="254110"/>
                  </a:lnTo>
                  <a:lnTo>
                    <a:pt x="190549" y="256611"/>
                  </a:lnTo>
                  <a:lnTo>
                    <a:pt x="184944" y="259229"/>
                  </a:lnTo>
                  <a:lnTo>
                    <a:pt x="179340" y="261968"/>
                  </a:lnTo>
                  <a:lnTo>
                    <a:pt x="173736" y="264832"/>
                  </a:lnTo>
                  <a:lnTo>
                    <a:pt x="168131" y="267822"/>
                  </a:lnTo>
                  <a:lnTo>
                    <a:pt x="162527" y="270943"/>
                  </a:lnTo>
                  <a:lnTo>
                    <a:pt x="156923" y="274196"/>
                  </a:lnTo>
                  <a:lnTo>
                    <a:pt x="151318" y="277585"/>
                  </a:lnTo>
                  <a:lnTo>
                    <a:pt x="145714" y="281112"/>
                  </a:lnTo>
                  <a:lnTo>
                    <a:pt x="140109" y="284779"/>
                  </a:lnTo>
                  <a:lnTo>
                    <a:pt x="134505" y="288587"/>
                  </a:lnTo>
                  <a:lnTo>
                    <a:pt x="128901" y="292539"/>
                  </a:lnTo>
                  <a:lnTo>
                    <a:pt x="123296" y="296636"/>
                  </a:lnTo>
                  <a:lnTo>
                    <a:pt x="117692" y="300878"/>
                  </a:lnTo>
                  <a:lnTo>
                    <a:pt x="112087" y="305267"/>
                  </a:lnTo>
                  <a:lnTo>
                    <a:pt x="106483" y="309803"/>
                  </a:lnTo>
                  <a:lnTo>
                    <a:pt x="100879" y="314485"/>
                  </a:lnTo>
                  <a:lnTo>
                    <a:pt x="95274" y="319312"/>
                  </a:lnTo>
                  <a:lnTo>
                    <a:pt x="89670" y="324285"/>
                  </a:lnTo>
                  <a:lnTo>
                    <a:pt x="84065" y="329401"/>
                  </a:lnTo>
                  <a:lnTo>
                    <a:pt x="78461" y="334658"/>
                  </a:lnTo>
                  <a:lnTo>
                    <a:pt x="72857" y="340054"/>
                  </a:lnTo>
                  <a:lnTo>
                    <a:pt x="67252" y="345586"/>
                  </a:lnTo>
                  <a:lnTo>
                    <a:pt x="61648" y="351250"/>
                  </a:lnTo>
                  <a:lnTo>
                    <a:pt x="56043" y="357043"/>
                  </a:lnTo>
                  <a:lnTo>
                    <a:pt x="50439" y="362959"/>
                  </a:lnTo>
                  <a:lnTo>
                    <a:pt x="44835" y="368994"/>
                  </a:lnTo>
                  <a:lnTo>
                    <a:pt x="39230" y="375141"/>
                  </a:lnTo>
                  <a:lnTo>
                    <a:pt x="33626" y="381395"/>
                  </a:lnTo>
                  <a:lnTo>
                    <a:pt x="28021" y="387748"/>
                  </a:lnTo>
                  <a:lnTo>
                    <a:pt x="22417" y="394194"/>
                  </a:lnTo>
                  <a:lnTo>
                    <a:pt x="16813" y="400725"/>
                  </a:lnTo>
                  <a:lnTo>
                    <a:pt x="11208" y="407333"/>
                  </a:lnTo>
                  <a:lnTo>
                    <a:pt x="5604" y="414009"/>
                  </a:lnTo>
                  <a:lnTo>
                    <a:pt x="0" y="420744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644151" y="3175184"/>
              <a:ext cx="1883076" cy="340694"/>
            </a:xfrm>
            <a:custGeom>
              <a:avLst/>
              <a:pathLst>
                <a:path w="1883076" h="340694">
                  <a:moveTo>
                    <a:pt x="0" y="340694"/>
                  </a:moveTo>
                  <a:lnTo>
                    <a:pt x="5604" y="331483"/>
                  </a:lnTo>
                  <a:lnTo>
                    <a:pt x="11208" y="322321"/>
                  </a:lnTo>
                  <a:lnTo>
                    <a:pt x="16813" y="313220"/>
                  </a:lnTo>
                  <a:lnTo>
                    <a:pt x="22417" y="304191"/>
                  </a:lnTo>
                  <a:lnTo>
                    <a:pt x="28021" y="295245"/>
                  </a:lnTo>
                  <a:lnTo>
                    <a:pt x="33626" y="286394"/>
                  </a:lnTo>
                  <a:lnTo>
                    <a:pt x="39230" y="277647"/>
                  </a:lnTo>
                  <a:lnTo>
                    <a:pt x="44835" y="269014"/>
                  </a:lnTo>
                  <a:lnTo>
                    <a:pt x="50439" y="260505"/>
                  </a:lnTo>
                  <a:lnTo>
                    <a:pt x="56043" y="252127"/>
                  </a:lnTo>
                  <a:lnTo>
                    <a:pt x="61648" y="243888"/>
                  </a:lnTo>
                  <a:lnTo>
                    <a:pt x="67252" y="235796"/>
                  </a:lnTo>
                  <a:lnTo>
                    <a:pt x="72857" y="227857"/>
                  </a:lnTo>
                  <a:lnTo>
                    <a:pt x="78461" y="220077"/>
                  </a:lnTo>
                  <a:lnTo>
                    <a:pt x="84065" y="212460"/>
                  </a:lnTo>
                  <a:lnTo>
                    <a:pt x="89670" y="205013"/>
                  </a:lnTo>
                  <a:lnTo>
                    <a:pt x="95274" y="197737"/>
                  </a:lnTo>
                  <a:lnTo>
                    <a:pt x="100879" y="190637"/>
                  </a:lnTo>
                  <a:lnTo>
                    <a:pt x="106483" y="183716"/>
                  </a:lnTo>
                  <a:lnTo>
                    <a:pt x="112087" y="176975"/>
                  </a:lnTo>
                  <a:lnTo>
                    <a:pt x="117692" y="170416"/>
                  </a:lnTo>
                  <a:lnTo>
                    <a:pt x="123296" y="164040"/>
                  </a:lnTo>
                  <a:lnTo>
                    <a:pt x="128901" y="157848"/>
                  </a:lnTo>
                  <a:lnTo>
                    <a:pt x="134505" y="151840"/>
                  </a:lnTo>
                  <a:lnTo>
                    <a:pt x="140109" y="146015"/>
                  </a:lnTo>
                  <a:lnTo>
                    <a:pt x="145714" y="140372"/>
                  </a:lnTo>
                  <a:lnTo>
                    <a:pt x="151318" y="134911"/>
                  </a:lnTo>
                  <a:lnTo>
                    <a:pt x="156923" y="129630"/>
                  </a:lnTo>
                  <a:lnTo>
                    <a:pt x="162527" y="124528"/>
                  </a:lnTo>
                  <a:lnTo>
                    <a:pt x="168131" y="119601"/>
                  </a:lnTo>
                  <a:lnTo>
                    <a:pt x="173736" y="114848"/>
                  </a:lnTo>
                  <a:lnTo>
                    <a:pt x="179340" y="110265"/>
                  </a:lnTo>
                  <a:lnTo>
                    <a:pt x="184944" y="105851"/>
                  </a:lnTo>
                  <a:lnTo>
                    <a:pt x="190549" y="101603"/>
                  </a:lnTo>
                  <a:lnTo>
                    <a:pt x="196153" y="97516"/>
                  </a:lnTo>
                  <a:lnTo>
                    <a:pt x="201758" y="93587"/>
                  </a:lnTo>
                  <a:lnTo>
                    <a:pt x="207362" y="89814"/>
                  </a:lnTo>
                  <a:lnTo>
                    <a:pt x="212966" y="86192"/>
                  </a:lnTo>
                  <a:lnTo>
                    <a:pt x="218571" y="82719"/>
                  </a:lnTo>
                  <a:lnTo>
                    <a:pt x="224175" y="79389"/>
                  </a:lnTo>
                  <a:lnTo>
                    <a:pt x="229780" y="76199"/>
                  </a:lnTo>
                  <a:lnTo>
                    <a:pt x="235384" y="73146"/>
                  </a:lnTo>
                  <a:lnTo>
                    <a:pt x="240988" y="70225"/>
                  </a:lnTo>
                  <a:lnTo>
                    <a:pt x="246593" y="67433"/>
                  </a:lnTo>
                  <a:lnTo>
                    <a:pt x="252197" y="64766"/>
                  </a:lnTo>
                  <a:lnTo>
                    <a:pt x="257802" y="62219"/>
                  </a:lnTo>
                  <a:lnTo>
                    <a:pt x="263406" y="59789"/>
                  </a:lnTo>
                  <a:lnTo>
                    <a:pt x="269010" y="57472"/>
                  </a:lnTo>
                  <a:lnTo>
                    <a:pt x="274615" y="55264"/>
                  </a:lnTo>
                  <a:lnTo>
                    <a:pt x="280219" y="53161"/>
                  </a:lnTo>
                  <a:lnTo>
                    <a:pt x="285824" y="51160"/>
                  </a:lnTo>
                  <a:lnTo>
                    <a:pt x="291428" y="49256"/>
                  </a:lnTo>
                  <a:lnTo>
                    <a:pt x="297032" y="47445"/>
                  </a:lnTo>
                  <a:lnTo>
                    <a:pt x="302637" y="45725"/>
                  </a:lnTo>
                  <a:lnTo>
                    <a:pt x="308241" y="44092"/>
                  </a:lnTo>
                  <a:lnTo>
                    <a:pt x="313846" y="42541"/>
                  </a:lnTo>
                  <a:lnTo>
                    <a:pt x="319450" y="41070"/>
                  </a:lnTo>
                  <a:lnTo>
                    <a:pt x="325054" y="39674"/>
                  </a:lnTo>
                  <a:lnTo>
                    <a:pt x="330659" y="38352"/>
                  </a:lnTo>
                  <a:lnTo>
                    <a:pt x="336263" y="37099"/>
                  </a:lnTo>
                  <a:lnTo>
                    <a:pt x="341867" y="35911"/>
                  </a:lnTo>
                  <a:lnTo>
                    <a:pt x="347472" y="34787"/>
                  </a:lnTo>
                  <a:lnTo>
                    <a:pt x="353076" y="33723"/>
                  </a:lnTo>
                  <a:lnTo>
                    <a:pt x="358681" y="32715"/>
                  </a:lnTo>
                  <a:lnTo>
                    <a:pt x="364285" y="31761"/>
                  </a:lnTo>
                  <a:lnTo>
                    <a:pt x="369889" y="30859"/>
                  </a:lnTo>
                  <a:lnTo>
                    <a:pt x="375494" y="30005"/>
                  </a:lnTo>
                  <a:lnTo>
                    <a:pt x="381098" y="29196"/>
                  </a:lnTo>
                  <a:lnTo>
                    <a:pt x="386703" y="28430"/>
                  </a:lnTo>
                  <a:lnTo>
                    <a:pt x="392307" y="27705"/>
                  </a:lnTo>
                  <a:lnTo>
                    <a:pt x="397911" y="27018"/>
                  </a:lnTo>
                  <a:lnTo>
                    <a:pt x="403516" y="26367"/>
                  </a:lnTo>
                  <a:lnTo>
                    <a:pt x="409120" y="25749"/>
                  </a:lnTo>
                  <a:lnTo>
                    <a:pt x="414725" y="25162"/>
                  </a:lnTo>
                  <a:lnTo>
                    <a:pt x="420329" y="24604"/>
                  </a:lnTo>
                  <a:lnTo>
                    <a:pt x="425933" y="24073"/>
                  </a:lnTo>
                  <a:lnTo>
                    <a:pt x="431538" y="23568"/>
                  </a:lnTo>
                  <a:lnTo>
                    <a:pt x="437142" y="23086"/>
                  </a:lnTo>
                  <a:lnTo>
                    <a:pt x="442747" y="22625"/>
                  </a:lnTo>
                  <a:lnTo>
                    <a:pt x="448351" y="22183"/>
                  </a:lnTo>
                  <a:lnTo>
                    <a:pt x="453955" y="21760"/>
                  </a:lnTo>
                  <a:lnTo>
                    <a:pt x="459560" y="21353"/>
                  </a:lnTo>
                  <a:lnTo>
                    <a:pt x="465164" y="20962"/>
                  </a:lnTo>
                  <a:lnTo>
                    <a:pt x="470769" y="20584"/>
                  </a:lnTo>
                  <a:lnTo>
                    <a:pt x="476373" y="20218"/>
                  </a:lnTo>
                  <a:lnTo>
                    <a:pt x="481977" y="19863"/>
                  </a:lnTo>
                  <a:lnTo>
                    <a:pt x="487582" y="19519"/>
                  </a:lnTo>
                  <a:lnTo>
                    <a:pt x="493186" y="19182"/>
                  </a:lnTo>
                  <a:lnTo>
                    <a:pt x="498790" y="18854"/>
                  </a:lnTo>
                  <a:lnTo>
                    <a:pt x="504395" y="18532"/>
                  </a:lnTo>
                  <a:lnTo>
                    <a:pt x="509999" y="18217"/>
                  </a:lnTo>
                  <a:lnTo>
                    <a:pt x="515604" y="17906"/>
                  </a:lnTo>
                  <a:lnTo>
                    <a:pt x="521208" y="17599"/>
                  </a:lnTo>
                  <a:lnTo>
                    <a:pt x="526812" y="17296"/>
                  </a:lnTo>
                  <a:lnTo>
                    <a:pt x="532417" y="16996"/>
                  </a:lnTo>
                  <a:lnTo>
                    <a:pt x="538021" y="16698"/>
                  </a:lnTo>
                  <a:lnTo>
                    <a:pt x="543626" y="16402"/>
                  </a:lnTo>
                  <a:lnTo>
                    <a:pt x="549230" y="16107"/>
                  </a:lnTo>
                  <a:lnTo>
                    <a:pt x="554834" y="15814"/>
                  </a:lnTo>
                  <a:lnTo>
                    <a:pt x="560439" y="15520"/>
                  </a:lnTo>
                  <a:lnTo>
                    <a:pt x="566043" y="15227"/>
                  </a:lnTo>
                  <a:lnTo>
                    <a:pt x="571648" y="14934"/>
                  </a:lnTo>
                  <a:lnTo>
                    <a:pt x="577252" y="14641"/>
                  </a:lnTo>
                  <a:lnTo>
                    <a:pt x="582856" y="14348"/>
                  </a:lnTo>
                  <a:lnTo>
                    <a:pt x="588461" y="14053"/>
                  </a:lnTo>
                  <a:lnTo>
                    <a:pt x="594065" y="13759"/>
                  </a:lnTo>
                  <a:lnTo>
                    <a:pt x="599670" y="13463"/>
                  </a:lnTo>
                  <a:lnTo>
                    <a:pt x="605274" y="13168"/>
                  </a:lnTo>
                  <a:lnTo>
                    <a:pt x="610878" y="12871"/>
                  </a:lnTo>
                  <a:lnTo>
                    <a:pt x="616483" y="12574"/>
                  </a:lnTo>
                  <a:lnTo>
                    <a:pt x="622087" y="12276"/>
                  </a:lnTo>
                  <a:lnTo>
                    <a:pt x="627692" y="11979"/>
                  </a:lnTo>
                  <a:lnTo>
                    <a:pt x="633296" y="11681"/>
                  </a:lnTo>
                  <a:lnTo>
                    <a:pt x="638900" y="11382"/>
                  </a:lnTo>
                  <a:lnTo>
                    <a:pt x="644505" y="11085"/>
                  </a:lnTo>
                  <a:lnTo>
                    <a:pt x="650109" y="10787"/>
                  </a:lnTo>
                  <a:lnTo>
                    <a:pt x="655713" y="10490"/>
                  </a:lnTo>
                  <a:lnTo>
                    <a:pt x="661318" y="10194"/>
                  </a:lnTo>
                  <a:lnTo>
                    <a:pt x="666922" y="9899"/>
                  </a:lnTo>
                  <a:lnTo>
                    <a:pt x="672527" y="9605"/>
                  </a:lnTo>
                  <a:lnTo>
                    <a:pt x="678131" y="9313"/>
                  </a:lnTo>
                  <a:lnTo>
                    <a:pt x="683735" y="9023"/>
                  </a:lnTo>
                  <a:lnTo>
                    <a:pt x="689340" y="8735"/>
                  </a:lnTo>
                  <a:lnTo>
                    <a:pt x="694944" y="8450"/>
                  </a:lnTo>
                  <a:lnTo>
                    <a:pt x="700549" y="8167"/>
                  </a:lnTo>
                  <a:lnTo>
                    <a:pt x="706153" y="7887"/>
                  </a:lnTo>
                  <a:lnTo>
                    <a:pt x="711757" y="7610"/>
                  </a:lnTo>
                  <a:lnTo>
                    <a:pt x="717362" y="7337"/>
                  </a:lnTo>
                  <a:lnTo>
                    <a:pt x="722966" y="7067"/>
                  </a:lnTo>
                  <a:lnTo>
                    <a:pt x="728571" y="6802"/>
                  </a:lnTo>
                  <a:lnTo>
                    <a:pt x="734175" y="6541"/>
                  </a:lnTo>
                  <a:lnTo>
                    <a:pt x="739779" y="6284"/>
                  </a:lnTo>
                  <a:lnTo>
                    <a:pt x="745384" y="6033"/>
                  </a:lnTo>
                  <a:lnTo>
                    <a:pt x="750988" y="5786"/>
                  </a:lnTo>
                  <a:lnTo>
                    <a:pt x="756593" y="5544"/>
                  </a:lnTo>
                  <a:lnTo>
                    <a:pt x="762197" y="5307"/>
                  </a:lnTo>
                  <a:lnTo>
                    <a:pt x="767801" y="5076"/>
                  </a:lnTo>
                  <a:lnTo>
                    <a:pt x="773406" y="4851"/>
                  </a:lnTo>
                  <a:lnTo>
                    <a:pt x="779010" y="4631"/>
                  </a:lnTo>
                  <a:lnTo>
                    <a:pt x="784615" y="4418"/>
                  </a:lnTo>
                  <a:lnTo>
                    <a:pt x="790219" y="4210"/>
                  </a:lnTo>
                  <a:lnTo>
                    <a:pt x="795823" y="4008"/>
                  </a:lnTo>
                  <a:lnTo>
                    <a:pt x="801428" y="3813"/>
                  </a:lnTo>
                  <a:lnTo>
                    <a:pt x="807032" y="3623"/>
                  </a:lnTo>
                  <a:lnTo>
                    <a:pt x="812636" y="3440"/>
                  </a:lnTo>
                  <a:lnTo>
                    <a:pt x="818241" y="3263"/>
                  </a:lnTo>
                  <a:lnTo>
                    <a:pt x="823845" y="3092"/>
                  </a:lnTo>
                  <a:lnTo>
                    <a:pt x="829450" y="2928"/>
                  </a:lnTo>
                  <a:lnTo>
                    <a:pt x="835054" y="2770"/>
                  </a:lnTo>
                  <a:lnTo>
                    <a:pt x="840658" y="2618"/>
                  </a:lnTo>
                  <a:lnTo>
                    <a:pt x="846263" y="2472"/>
                  </a:lnTo>
                  <a:lnTo>
                    <a:pt x="851867" y="2332"/>
                  </a:lnTo>
                  <a:lnTo>
                    <a:pt x="857472" y="2198"/>
                  </a:lnTo>
                  <a:lnTo>
                    <a:pt x="863076" y="2070"/>
                  </a:lnTo>
                  <a:lnTo>
                    <a:pt x="868680" y="1948"/>
                  </a:lnTo>
                  <a:lnTo>
                    <a:pt x="874285" y="1831"/>
                  </a:lnTo>
                  <a:lnTo>
                    <a:pt x="879889" y="1720"/>
                  </a:lnTo>
                  <a:lnTo>
                    <a:pt x="885494" y="1614"/>
                  </a:lnTo>
                  <a:lnTo>
                    <a:pt x="891098" y="1514"/>
                  </a:lnTo>
                  <a:lnTo>
                    <a:pt x="896702" y="1419"/>
                  </a:lnTo>
                  <a:lnTo>
                    <a:pt x="902307" y="1329"/>
                  </a:lnTo>
                  <a:lnTo>
                    <a:pt x="907911" y="1243"/>
                  </a:lnTo>
                  <a:lnTo>
                    <a:pt x="913516" y="1163"/>
                  </a:lnTo>
                  <a:lnTo>
                    <a:pt x="919120" y="1086"/>
                  </a:lnTo>
                  <a:lnTo>
                    <a:pt x="924724" y="1015"/>
                  </a:lnTo>
                  <a:lnTo>
                    <a:pt x="930329" y="947"/>
                  </a:lnTo>
                  <a:lnTo>
                    <a:pt x="935933" y="883"/>
                  </a:lnTo>
                  <a:lnTo>
                    <a:pt x="941538" y="824"/>
                  </a:lnTo>
                  <a:lnTo>
                    <a:pt x="947142" y="768"/>
                  </a:lnTo>
                  <a:lnTo>
                    <a:pt x="952746" y="715"/>
                  </a:lnTo>
                  <a:lnTo>
                    <a:pt x="958351" y="666"/>
                  </a:lnTo>
                  <a:lnTo>
                    <a:pt x="963955" y="620"/>
                  </a:lnTo>
                  <a:lnTo>
                    <a:pt x="969559" y="577"/>
                  </a:lnTo>
                  <a:lnTo>
                    <a:pt x="975164" y="537"/>
                  </a:lnTo>
                  <a:lnTo>
                    <a:pt x="980768" y="500"/>
                  </a:lnTo>
                  <a:lnTo>
                    <a:pt x="986373" y="465"/>
                  </a:lnTo>
                  <a:lnTo>
                    <a:pt x="991977" y="433"/>
                  </a:lnTo>
                  <a:lnTo>
                    <a:pt x="997581" y="403"/>
                  </a:lnTo>
                  <a:lnTo>
                    <a:pt x="1003186" y="375"/>
                  </a:lnTo>
                  <a:lnTo>
                    <a:pt x="1008790" y="349"/>
                  </a:lnTo>
                  <a:lnTo>
                    <a:pt x="1014395" y="325"/>
                  </a:lnTo>
                  <a:lnTo>
                    <a:pt x="1019999" y="303"/>
                  </a:lnTo>
                  <a:lnTo>
                    <a:pt x="1025603" y="283"/>
                  </a:lnTo>
                  <a:lnTo>
                    <a:pt x="1031208" y="264"/>
                  </a:lnTo>
                  <a:lnTo>
                    <a:pt x="1036812" y="246"/>
                  </a:lnTo>
                  <a:lnTo>
                    <a:pt x="1042417" y="230"/>
                  </a:lnTo>
                  <a:lnTo>
                    <a:pt x="1048021" y="215"/>
                  </a:lnTo>
                  <a:lnTo>
                    <a:pt x="1053625" y="201"/>
                  </a:lnTo>
                  <a:lnTo>
                    <a:pt x="1059230" y="189"/>
                  </a:lnTo>
                  <a:lnTo>
                    <a:pt x="1064834" y="177"/>
                  </a:lnTo>
                  <a:lnTo>
                    <a:pt x="1070439" y="166"/>
                  </a:lnTo>
                  <a:lnTo>
                    <a:pt x="1076043" y="156"/>
                  </a:lnTo>
                  <a:lnTo>
                    <a:pt x="1081647" y="146"/>
                  </a:lnTo>
                  <a:lnTo>
                    <a:pt x="1087252" y="138"/>
                  </a:lnTo>
                  <a:lnTo>
                    <a:pt x="1092856" y="130"/>
                  </a:lnTo>
                  <a:lnTo>
                    <a:pt x="1098461" y="122"/>
                  </a:lnTo>
                  <a:lnTo>
                    <a:pt x="1104065" y="116"/>
                  </a:lnTo>
                  <a:lnTo>
                    <a:pt x="1109669" y="109"/>
                  </a:lnTo>
                  <a:lnTo>
                    <a:pt x="1115274" y="103"/>
                  </a:lnTo>
                  <a:lnTo>
                    <a:pt x="1120878" y="98"/>
                  </a:lnTo>
                  <a:lnTo>
                    <a:pt x="1126482" y="93"/>
                  </a:lnTo>
                  <a:lnTo>
                    <a:pt x="1132087" y="88"/>
                  </a:lnTo>
                  <a:lnTo>
                    <a:pt x="1137691" y="83"/>
                  </a:lnTo>
                  <a:lnTo>
                    <a:pt x="1143296" y="79"/>
                  </a:lnTo>
                  <a:lnTo>
                    <a:pt x="1148900" y="75"/>
                  </a:lnTo>
                  <a:lnTo>
                    <a:pt x="1154504" y="72"/>
                  </a:lnTo>
                  <a:lnTo>
                    <a:pt x="1160109" y="68"/>
                  </a:lnTo>
                  <a:lnTo>
                    <a:pt x="1165713" y="65"/>
                  </a:lnTo>
                  <a:lnTo>
                    <a:pt x="1171318" y="62"/>
                  </a:lnTo>
                  <a:lnTo>
                    <a:pt x="1176922" y="59"/>
                  </a:lnTo>
                  <a:lnTo>
                    <a:pt x="1182526" y="57"/>
                  </a:lnTo>
                  <a:lnTo>
                    <a:pt x="1188131" y="54"/>
                  </a:lnTo>
                  <a:lnTo>
                    <a:pt x="1193735" y="52"/>
                  </a:lnTo>
                  <a:lnTo>
                    <a:pt x="1199340" y="50"/>
                  </a:lnTo>
                  <a:lnTo>
                    <a:pt x="1204944" y="48"/>
                  </a:lnTo>
                  <a:lnTo>
                    <a:pt x="1210548" y="46"/>
                  </a:lnTo>
                  <a:lnTo>
                    <a:pt x="1216153" y="44"/>
                  </a:lnTo>
                  <a:lnTo>
                    <a:pt x="1221757" y="42"/>
                  </a:lnTo>
                  <a:lnTo>
                    <a:pt x="1227362" y="41"/>
                  </a:lnTo>
                  <a:lnTo>
                    <a:pt x="1232966" y="39"/>
                  </a:lnTo>
                  <a:lnTo>
                    <a:pt x="1238570" y="38"/>
                  </a:lnTo>
                  <a:lnTo>
                    <a:pt x="1244175" y="36"/>
                  </a:lnTo>
                  <a:lnTo>
                    <a:pt x="1249779" y="35"/>
                  </a:lnTo>
                  <a:lnTo>
                    <a:pt x="1255384" y="34"/>
                  </a:lnTo>
                  <a:lnTo>
                    <a:pt x="1260988" y="32"/>
                  </a:lnTo>
                  <a:lnTo>
                    <a:pt x="1266592" y="31"/>
                  </a:lnTo>
                  <a:lnTo>
                    <a:pt x="1272197" y="30"/>
                  </a:lnTo>
                  <a:lnTo>
                    <a:pt x="1277801" y="29"/>
                  </a:lnTo>
                  <a:lnTo>
                    <a:pt x="1283406" y="28"/>
                  </a:lnTo>
                  <a:lnTo>
                    <a:pt x="1289010" y="28"/>
                  </a:lnTo>
                  <a:lnTo>
                    <a:pt x="1294614" y="27"/>
                  </a:lnTo>
                  <a:lnTo>
                    <a:pt x="1300219" y="26"/>
                  </a:lnTo>
                  <a:lnTo>
                    <a:pt x="1305823" y="25"/>
                  </a:lnTo>
                  <a:lnTo>
                    <a:pt x="1311427" y="24"/>
                  </a:lnTo>
                  <a:lnTo>
                    <a:pt x="1317032" y="24"/>
                  </a:lnTo>
                  <a:lnTo>
                    <a:pt x="1322636" y="23"/>
                  </a:lnTo>
                  <a:lnTo>
                    <a:pt x="1328241" y="22"/>
                  </a:lnTo>
                  <a:lnTo>
                    <a:pt x="1333845" y="22"/>
                  </a:lnTo>
                  <a:lnTo>
                    <a:pt x="1339449" y="21"/>
                  </a:lnTo>
                  <a:lnTo>
                    <a:pt x="1345054" y="21"/>
                  </a:lnTo>
                  <a:lnTo>
                    <a:pt x="1350658" y="20"/>
                  </a:lnTo>
                  <a:lnTo>
                    <a:pt x="1356263" y="20"/>
                  </a:lnTo>
                  <a:lnTo>
                    <a:pt x="1361867" y="19"/>
                  </a:lnTo>
                  <a:lnTo>
                    <a:pt x="1367471" y="19"/>
                  </a:lnTo>
                  <a:lnTo>
                    <a:pt x="1373076" y="19"/>
                  </a:lnTo>
                  <a:lnTo>
                    <a:pt x="1378680" y="18"/>
                  </a:lnTo>
                  <a:lnTo>
                    <a:pt x="1384285" y="18"/>
                  </a:lnTo>
                  <a:lnTo>
                    <a:pt x="1389889" y="17"/>
                  </a:lnTo>
                  <a:lnTo>
                    <a:pt x="1395493" y="17"/>
                  </a:lnTo>
                  <a:lnTo>
                    <a:pt x="1401098" y="17"/>
                  </a:lnTo>
                  <a:lnTo>
                    <a:pt x="1406702" y="17"/>
                  </a:lnTo>
                  <a:lnTo>
                    <a:pt x="1412307" y="16"/>
                  </a:lnTo>
                  <a:lnTo>
                    <a:pt x="1417911" y="16"/>
                  </a:lnTo>
                  <a:lnTo>
                    <a:pt x="1423515" y="16"/>
                  </a:lnTo>
                  <a:lnTo>
                    <a:pt x="1429120" y="15"/>
                  </a:lnTo>
                  <a:lnTo>
                    <a:pt x="1434724" y="15"/>
                  </a:lnTo>
                  <a:lnTo>
                    <a:pt x="1440329" y="15"/>
                  </a:lnTo>
                  <a:lnTo>
                    <a:pt x="1445933" y="15"/>
                  </a:lnTo>
                  <a:lnTo>
                    <a:pt x="1451537" y="15"/>
                  </a:lnTo>
                  <a:lnTo>
                    <a:pt x="1457142" y="14"/>
                  </a:lnTo>
                  <a:lnTo>
                    <a:pt x="1462746" y="14"/>
                  </a:lnTo>
                  <a:lnTo>
                    <a:pt x="1468350" y="14"/>
                  </a:lnTo>
                  <a:lnTo>
                    <a:pt x="1473955" y="14"/>
                  </a:lnTo>
                  <a:lnTo>
                    <a:pt x="1479559" y="14"/>
                  </a:lnTo>
                  <a:lnTo>
                    <a:pt x="1485164" y="14"/>
                  </a:lnTo>
                  <a:lnTo>
                    <a:pt x="1490768" y="13"/>
                  </a:lnTo>
                  <a:lnTo>
                    <a:pt x="1496372" y="13"/>
                  </a:lnTo>
                  <a:lnTo>
                    <a:pt x="1501977" y="13"/>
                  </a:lnTo>
                  <a:lnTo>
                    <a:pt x="1507581" y="13"/>
                  </a:lnTo>
                  <a:lnTo>
                    <a:pt x="1513186" y="13"/>
                  </a:lnTo>
                  <a:lnTo>
                    <a:pt x="1518790" y="13"/>
                  </a:lnTo>
                  <a:lnTo>
                    <a:pt x="1524394" y="12"/>
                  </a:lnTo>
                  <a:lnTo>
                    <a:pt x="1529999" y="12"/>
                  </a:lnTo>
                  <a:lnTo>
                    <a:pt x="1535603" y="12"/>
                  </a:lnTo>
                  <a:lnTo>
                    <a:pt x="1541208" y="12"/>
                  </a:lnTo>
                  <a:lnTo>
                    <a:pt x="1546812" y="12"/>
                  </a:lnTo>
                  <a:lnTo>
                    <a:pt x="1552416" y="12"/>
                  </a:lnTo>
                  <a:lnTo>
                    <a:pt x="1558021" y="12"/>
                  </a:lnTo>
                  <a:lnTo>
                    <a:pt x="1563625" y="11"/>
                  </a:lnTo>
                  <a:lnTo>
                    <a:pt x="1569230" y="11"/>
                  </a:lnTo>
                  <a:lnTo>
                    <a:pt x="1574834" y="11"/>
                  </a:lnTo>
                  <a:lnTo>
                    <a:pt x="1580438" y="11"/>
                  </a:lnTo>
                  <a:lnTo>
                    <a:pt x="1586043" y="11"/>
                  </a:lnTo>
                  <a:lnTo>
                    <a:pt x="1591647" y="10"/>
                  </a:lnTo>
                  <a:lnTo>
                    <a:pt x="1597252" y="10"/>
                  </a:lnTo>
                  <a:lnTo>
                    <a:pt x="1602856" y="10"/>
                  </a:lnTo>
                  <a:lnTo>
                    <a:pt x="1608460" y="10"/>
                  </a:lnTo>
                  <a:lnTo>
                    <a:pt x="1614065" y="9"/>
                  </a:lnTo>
                  <a:lnTo>
                    <a:pt x="1619669" y="9"/>
                  </a:lnTo>
                  <a:lnTo>
                    <a:pt x="1625273" y="9"/>
                  </a:lnTo>
                  <a:lnTo>
                    <a:pt x="1630878" y="9"/>
                  </a:lnTo>
                  <a:lnTo>
                    <a:pt x="1636482" y="8"/>
                  </a:lnTo>
                  <a:lnTo>
                    <a:pt x="1642087" y="8"/>
                  </a:lnTo>
                  <a:lnTo>
                    <a:pt x="1647691" y="7"/>
                  </a:lnTo>
                  <a:lnTo>
                    <a:pt x="1653295" y="7"/>
                  </a:lnTo>
                  <a:lnTo>
                    <a:pt x="1658900" y="7"/>
                  </a:lnTo>
                  <a:lnTo>
                    <a:pt x="1664504" y="6"/>
                  </a:lnTo>
                  <a:lnTo>
                    <a:pt x="1670109" y="6"/>
                  </a:lnTo>
                  <a:lnTo>
                    <a:pt x="1675713" y="6"/>
                  </a:lnTo>
                  <a:lnTo>
                    <a:pt x="1681317" y="5"/>
                  </a:lnTo>
                  <a:lnTo>
                    <a:pt x="1686922" y="5"/>
                  </a:lnTo>
                  <a:lnTo>
                    <a:pt x="1692526" y="4"/>
                  </a:lnTo>
                  <a:lnTo>
                    <a:pt x="1698131" y="4"/>
                  </a:lnTo>
                  <a:lnTo>
                    <a:pt x="1703735" y="4"/>
                  </a:lnTo>
                  <a:lnTo>
                    <a:pt x="1709339" y="3"/>
                  </a:lnTo>
                  <a:lnTo>
                    <a:pt x="1714944" y="3"/>
                  </a:lnTo>
                  <a:lnTo>
                    <a:pt x="1720548" y="3"/>
                  </a:lnTo>
                  <a:lnTo>
                    <a:pt x="1726153" y="2"/>
                  </a:lnTo>
                  <a:lnTo>
                    <a:pt x="1731757" y="2"/>
                  </a:lnTo>
                  <a:lnTo>
                    <a:pt x="1737361" y="2"/>
                  </a:lnTo>
                  <a:lnTo>
                    <a:pt x="1742966" y="2"/>
                  </a:lnTo>
                  <a:lnTo>
                    <a:pt x="1748570" y="1"/>
                  </a:lnTo>
                  <a:lnTo>
                    <a:pt x="1754175" y="1"/>
                  </a:lnTo>
                  <a:lnTo>
                    <a:pt x="1759779" y="1"/>
                  </a:lnTo>
                  <a:lnTo>
                    <a:pt x="1765383" y="1"/>
                  </a:lnTo>
                  <a:lnTo>
                    <a:pt x="1770988" y="1"/>
                  </a:lnTo>
                  <a:lnTo>
                    <a:pt x="1776592" y="1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644151" y="3175185"/>
              <a:ext cx="1883076" cy="423520"/>
            </a:xfrm>
            <a:custGeom>
              <a:avLst/>
              <a:pathLst>
                <a:path w="1883076" h="423520">
                  <a:moveTo>
                    <a:pt x="0" y="420744"/>
                  </a:moveTo>
                  <a:lnTo>
                    <a:pt x="5604" y="414009"/>
                  </a:lnTo>
                  <a:lnTo>
                    <a:pt x="11208" y="407333"/>
                  </a:lnTo>
                  <a:lnTo>
                    <a:pt x="16813" y="400725"/>
                  </a:lnTo>
                  <a:lnTo>
                    <a:pt x="22417" y="394194"/>
                  </a:lnTo>
                  <a:lnTo>
                    <a:pt x="28021" y="387748"/>
                  </a:lnTo>
                  <a:lnTo>
                    <a:pt x="33626" y="381395"/>
                  </a:lnTo>
                  <a:lnTo>
                    <a:pt x="39230" y="375141"/>
                  </a:lnTo>
                  <a:lnTo>
                    <a:pt x="44835" y="368993"/>
                  </a:lnTo>
                  <a:lnTo>
                    <a:pt x="50439" y="362959"/>
                  </a:lnTo>
                  <a:lnTo>
                    <a:pt x="56043" y="357043"/>
                  </a:lnTo>
                  <a:lnTo>
                    <a:pt x="61648" y="351250"/>
                  </a:lnTo>
                  <a:lnTo>
                    <a:pt x="67252" y="345586"/>
                  </a:lnTo>
                  <a:lnTo>
                    <a:pt x="72857" y="340054"/>
                  </a:lnTo>
                  <a:lnTo>
                    <a:pt x="78461" y="334658"/>
                  </a:lnTo>
                  <a:lnTo>
                    <a:pt x="84065" y="329401"/>
                  </a:lnTo>
                  <a:lnTo>
                    <a:pt x="89670" y="324285"/>
                  </a:lnTo>
                  <a:lnTo>
                    <a:pt x="95274" y="319312"/>
                  </a:lnTo>
                  <a:lnTo>
                    <a:pt x="100879" y="314484"/>
                  </a:lnTo>
                  <a:lnTo>
                    <a:pt x="106483" y="309803"/>
                  </a:lnTo>
                  <a:lnTo>
                    <a:pt x="112087" y="305267"/>
                  </a:lnTo>
                  <a:lnTo>
                    <a:pt x="117692" y="300878"/>
                  </a:lnTo>
                  <a:lnTo>
                    <a:pt x="123296" y="296636"/>
                  </a:lnTo>
                  <a:lnTo>
                    <a:pt x="128901" y="292539"/>
                  </a:lnTo>
                  <a:lnTo>
                    <a:pt x="134505" y="288587"/>
                  </a:lnTo>
                  <a:lnTo>
                    <a:pt x="140109" y="284779"/>
                  </a:lnTo>
                  <a:lnTo>
                    <a:pt x="145714" y="281112"/>
                  </a:lnTo>
                  <a:lnTo>
                    <a:pt x="151318" y="277585"/>
                  </a:lnTo>
                  <a:lnTo>
                    <a:pt x="156923" y="274196"/>
                  </a:lnTo>
                  <a:lnTo>
                    <a:pt x="162527" y="270943"/>
                  </a:lnTo>
                  <a:lnTo>
                    <a:pt x="168131" y="267822"/>
                  </a:lnTo>
                  <a:lnTo>
                    <a:pt x="173736" y="264832"/>
                  </a:lnTo>
                  <a:lnTo>
                    <a:pt x="179340" y="261968"/>
                  </a:lnTo>
                  <a:lnTo>
                    <a:pt x="184944" y="259229"/>
                  </a:lnTo>
                  <a:lnTo>
                    <a:pt x="190549" y="256611"/>
                  </a:lnTo>
                  <a:lnTo>
                    <a:pt x="196153" y="254110"/>
                  </a:lnTo>
                  <a:lnTo>
                    <a:pt x="201758" y="251723"/>
                  </a:lnTo>
                  <a:lnTo>
                    <a:pt x="207362" y="249448"/>
                  </a:lnTo>
                  <a:lnTo>
                    <a:pt x="212966" y="247279"/>
                  </a:lnTo>
                  <a:lnTo>
                    <a:pt x="218571" y="245215"/>
                  </a:lnTo>
                  <a:lnTo>
                    <a:pt x="224175" y="243250"/>
                  </a:lnTo>
                  <a:lnTo>
                    <a:pt x="229780" y="241382"/>
                  </a:lnTo>
                  <a:lnTo>
                    <a:pt x="235384" y="239606"/>
                  </a:lnTo>
                  <a:lnTo>
                    <a:pt x="240988" y="237920"/>
                  </a:lnTo>
                  <a:lnTo>
                    <a:pt x="246593" y="236319"/>
                  </a:lnTo>
                  <a:lnTo>
                    <a:pt x="252197" y="234801"/>
                  </a:lnTo>
                  <a:lnTo>
                    <a:pt x="257802" y="233360"/>
                  </a:lnTo>
                  <a:lnTo>
                    <a:pt x="263406" y="231995"/>
                  </a:lnTo>
                  <a:lnTo>
                    <a:pt x="269010" y="230701"/>
                  </a:lnTo>
                  <a:lnTo>
                    <a:pt x="274615" y="229474"/>
                  </a:lnTo>
                  <a:lnTo>
                    <a:pt x="280219" y="228312"/>
                  </a:lnTo>
                  <a:lnTo>
                    <a:pt x="285824" y="227211"/>
                  </a:lnTo>
                  <a:lnTo>
                    <a:pt x="291428" y="226168"/>
                  </a:lnTo>
                  <a:lnTo>
                    <a:pt x="297032" y="225179"/>
                  </a:lnTo>
                  <a:lnTo>
                    <a:pt x="302637" y="224241"/>
                  </a:lnTo>
                  <a:lnTo>
                    <a:pt x="308241" y="223351"/>
                  </a:lnTo>
                  <a:lnTo>
                    <a:pt x="313846" y="222506"/>
                  </a:lnTo>
                  <a:lnTo>
                    <a:pt x="319450" y="221703"/>
                  </a:lnTo>
                  <a:lnTo>
                    <a:pt x="325054" y="220939"/>
                  </a:lnTo>
                  <a:lnTo>
                    <a:pt x="330659" y="220211"/>
                  </a:lnTo>
                  <a:lnTo>
                    <a:pt x="336263" y="219515"/>
                  </a:lnTo>
                  <a:lnTo>
                    <a:pt x="341867" y="218851"/>
                  </a:lnTo>
                  <a:lnTo>
                    <a:pt x="347472" y="218213"/>
                  </a:lnTo>
                  <a:lnTo>
                    <a:pt x="353076" y="217601"/>
                  </a:lnTo>
                  <a:lnTo>
                    <a:pt x="358681" y="217011"/>
                  </a:lnTo>
                  <a:lnTo>
                    <a:pt x="364285" y="216442"/>
                  </a:lnTo>
                  <a:lnTo>
                    <a:pt x="369889" y="215889"/>
                  </a:lnTo>
                  <a:lnTo>
                    <a:pt x="375494" y="215352"/>
                  </a:lnTo>
                  <a:lnTo>
                    <a:pt x="381098" y="214828"/>
                  </a:lnTo>
                  <a:lnTo>
                    <a:pt x="386703" y="214315"/>
                  </a:lnTo>
                  <a:lnTo>
                    <a:pt x="392307" y="213810"/>
                  </a:lnTo>
                  <a:lnTo>
                    <a:pt x="397911" y="213312"/>
                  </a:lnTo>
                  <a:lnTo>
                    <a:pt x="403516" y="212818"/>
                  </a:lnTo>
                  <a:lnTo>
                    <a:pt x="409120" y="212327"/>
                  </a:lnTo>
                  <a:lnTo>
                    <a:pt x="414725" y="211837"/>
                  </a:lnTo>
                  <a:lnTo>
                    <a:pt x="420329" y="211345"/>
                  </a:lnTo>
                  <a:lnTo>
                    <a:pt x="425933" y="210851"/>
                  </a:lnTo>
                  <a:lnTo>
                    <a:pt x="431538" y="210353"/>
                  </a:lnTo>
                  <a:lnTo>
                    <a:pt x="437142" y="209848"/>
                  </a:lnTo>
                  <a:lnTo>
                    <a:pt x="442747" y="209336"/>
                  </a:lnTo>
                  <a:lnTo>
                    <a:pt x="448351" y="208815"/>
                  </a:lnTo>
                  <a:lnTo>
                    <a:pt x="453955" y="208284"/>
                  </a:lnTo>
                  <a:lnTo>
                    <a:pt x="459560" y="207741"/>
                  </a:lnTo>
                  <a:lnTo>
                    <a:pt x="465164" y="207185"/>
                  </a:lnTo>
                  <a:lnTo>
                    <a:pt x="470769" y="206615"/>
                  </a:lnTo>
                  <a:lnTo>
                    <a:pt x="476373" y="206029"/>
                  </a:lnTo>
                  <a:lnTo>
                    <a:pt x="481977" y="205428"/>
                  </a:lnTo>
                  <a:lnTo>
                    <a:pt x="487582" y="204808"/>
                  </a:lnTo>
                  <a:lnTo>
                    <a:pt x="493186" y="204171"/>
                  </a:lnTo>
                  <a:lnTo>
                    <a:pt x="498790" y="203514"/>
                  </a:lnTo>
                  <a:lnTo>
                    <a:pt x="504395" y="202837"/>
                  </a:lnTo>
                  <a:lnTo>
                    <a:pt x="509999" y="202140"/>
                  </a:lnTo>
                  <a:lnTo>
                    <a:pt x="515604" y="201420"/>
                  </a:lnTo>
                  <a:lnTo>
                    <a:pt x="521208" y="200679"/>
                  </a:lnTo>
                  <a:lnTo>
                    <a:pt x="526812" y="199914"/>
                  </a:lnTo>
                  <a:lnTo>
                    <a:pt x="532417" y="199127"/>
                  </a:lnTo>
                  <a:lnTo>
                    <a:pt x="538021" y="198315"/>
                  </a:lnTo>
                  <a:lnTo>
                    <a:pt x="543626" y="197478"/>
                  </a:lnTo>
                  <a:lnTo>
                    <a:pt x="549230" y="196617"/>
                  </a:lnTo>
                  <a:lnTo>
                    <a:pt x="554834" y="195731"/>
                  </a:lnTo>
                  <a:lnTo>
                    <a:pt x="560439" y="194819"/>
                  </a:lnTo>
                  <a:lnTo>
                    <a:pt x="566043" y="193881"/>
                  </a:lnTo>
                  <a:lnTo>
                    <a:pt x="571648" y="192917"/>
                  </a:lnTo>
                  <a:lnTo>
                    <a:pt x="577252" y="191927"/>
                  </a:lnTo>
                  <a:lnTo>
                    <a:pt x="582856" y="190910"/>
                  </a:lnTo>
                  <a:lnTo>
                    <a:pt x="588461" y="189867"/>
                  </a:lnTo>
                  <a:lnTo>
                    <a:pt x="594065" y="188797"/>
                  </a:lnTo>
                  <a:lnTo>
                    <a:pt x="599670" y="187701"/>
                  </a:lnTo>
                  <a:lnTo>
                    <a:pt x="605274" y="186578"/>
                  </a:lnTo>
                  <a:lnTo>
                    <a:pt x="610878" y="185428"/>
                  </a:lnTo>
                  <a:lnTo>
                    <a:pt x="616483" y="184252"/>
                  </a:lnTo>
                  <a:lnTo>
                    <a:pt x="622087" y="183050"/>
                  </a:lnTo>
                  <a:lnTo>
                    <a:pt x="627692" y="181822"/>
                  </a:lnTo>
                  <a:lnTo>
                    <a:pt x="633296" y="180567"/>
                  </a:lnTo>
                  <a:lnTo>
                    <a:pt x="638900" y="179287"/>
                  </a:lnTo>
                  <a:lnTo>
                    <a:pt x="644505" y="177981"/>
                  </a:lnTo>
                  <a:lnTo>
                    <a:pt x="650109" y="176650"/>
                  </a:lnTo>
                  <a:lnTo>
                    <a:pt x="655713" y="175294"/>
                  </a:lnTo>
                  <a:lnTo>
                    <a:pt x="661318" y="173913"/>
                  </a:lnTo>
                  <a:lnTo>
                    <a:pt x="666922" y="172508"/>
                  </a:lnTo>
                  <a:lnTo>
                    <a:pt x="672527" y="171079"/>
                  </a:lnTo>
                  <a:lnTo>
                    <a:pt x="678131" y="169626"/>
                  </a:lnTo>
                  <a:lnTo>
                    <a:pt x="683735" y="168150"/>
                  </a:lnTo>
                  <a:lnTo>
                    <a:pt x="689340" y="166651"/>
                  </a:lnTo>
                  <a:lnTo>
                    <a:pt x="694944" y="165130"/>
                  </a:lnTo>
                  <a:lnTo>
                    <a:pt x="700549" y="163587"/>
                  </a:lnTo>
                  <a:lnTo>
                    <a:pt x="706153" y="162022"/>
                  </a:lnTo>
                  <a:lnTo>
                    <a:pt x="711757" y="160437"/>
                  </a:lnTo>
                  <a:lnTo>
                    <a:pt x="717362" y="158831"/>
                  </a:lnTo>
                  <a:lnTo>
                    <a:pt x="722966" y="157205"/>
                  </a:lnTo>
                  <a:lnTo>
                    <a:pt x="728571" y="155559"/>
                  </a:lnTo>
                  <a:lnTo>
                    <a:pt x="734175" y="153895"/>
                  </a:lnTo>
                  <a:lnTo>
                    <a:pt x="739779" y="152211"/>
                  </a:lnTo>
                  <a:lnTo>
                    <a:pt x="745384" y="150510"/>
                  </a:lnTo>
                  <a:lnTo>
                    <a:pt x="750988" y="148791"/>
                  </a:lnTo>
                  <a:lnTo>
                    <a:pt x="756593" y="147056"/>
                  </a:lnTo>
                  <a:lnTo>
                    <a:pt x="762197" y="145304"/>
                  </a:lnTo>
                  <a:lnTo>
                    <a:pt x="767801" y="143535"/>
                  </a:lnTo>
                  <a:lnTo>
                    <a:pt x="773406" y="141752"/>
                  </a:lnTo>
                  <a:lnTo>
                    <a:pt x="779010" y="139953"/>
                  </a:lnTo>
                  <a:lnTo>
                    <a:pt x="784615" y="138140"/>
                  </a:lnTo>
                  <a:lnTo>
                    <a:pt x="790219" y="136313"/>
                  </a:lnTo>
                  <a:lnTo>
                    <a:pt x="795823" y="134472"/>
                  </a:lnTo>
                  <a:lnTo>
                    <a:pt x="801428" y="132618"/>
                  </a:lnTo>
                  <a:lnTo>
                    <a:pt x="807032" y="130752"/>
                  </a:lnTo>
                  <a:lnTo>
                    <a:pt x="812636" y="128873"/>
                  </a:lnTo>
                  <a:lnTo>
                    <a:pt x="818241" y="126983"/>
                  </a:lnTo>
                  <a:lnTo>
                    <a:pt x="823845" y="125082"/>
                  </a:lnTo>
                  <a:lnTo>
                    <a:pt x="829450" y="123170"/>
                  </a:lnTo>
                  <a:lnTo>
                    <a:pt x="835054" y="121248"/>
                  </a:lnTo>
                  <a:lnTo>
                    <a:pt x="840658" y="119315"/>
                  </a:lnTo>
                  <a:lnTo>
                    <a:pt x="846263" y="117373"/>
                  </a:lnTo>
                  <a:lnTo>
                    <a:pt x="851867" y="115422"/>
                  </a:lnTo>
                  <a:lnTo>
                    <a:pt x="857472" y="113463"/>
                  </a:lnTo>
                  <a:lnTo>
                    <a:pt x="863076" y="111495"/>
                  </a:lnTo>
                  <a:lnTo>
                    <a:pt x="868680" y="109519"/>
                  </a:lnTo>
                  <a:lnTo>
                    <a:pt x="874285" y="107535"/>
                  </a:lnTo>
                  <a:lnTo>
                    <a:pt x="879889" y="105545"/>
                  </a:lnTo>
                  <a:lnTo>
                    <a:pt x="885494" y="103547"/>
                  </a:lnTo>
                  <a:lnTo>
                    <a:pt x="891098" y="101544"/>
                  </a:lnTo>
                  <a:lnTo>
                    <a:pt x="896702" y="99534"/>
                  </a:lnTo>
                  <a:lnTo>
                    <a:pt x="902307" y="97520"/>
                  </a:lnTo>
                  <a:lnTo>
                    <a:pt x="907911" y="95500"/>
                  </a:lnTo>
                  <a:lnTo>
                    <a:pt x="913516" y="93475"/>
                  </a:lnTo>
                  <a:lnTo>
                    <a:pt x="919120" y="91447"/>
                  </a:lnTo>
                  <a:lnTo>
                    <a:pt x="924724" y="89415"/>
                  </a:lnTo>
                  <a:lnTo>
                    <a:pt x="930329" y="87380"/>
                  </a:lnTo>
                  <a:lnTo>
                    <a:pt x="935933" y="85343"/>
                  </a:lnTo>
                  <a:lnTo>
                    <a:pt x="941538" y="83304"/>
                  </a:lnTo>
                  <a:lnTo>
                    <a:pt x="947142" y="81264"/>
                  </a:lnTo>
                  <a:lnTo>
                    <a:pt x="952746" y="79224"/>
                  </a:lnTo>
                  <a:lnTo>
                    <a:pt x="958351" y="77185"/>
                  </a:lnTo>
                  <a:lnTo>
                    <a:pt x="963955" y="75147"/>
                  </a:lnTo>
                  <a:lnTo>
                    <a:pt x="969559" y="73112"/>
                  </a:lnTo>
                  <a:lnTo>
                    <a:pt x="975164" y="71081"/>
                  </a:lnTo>
                  <a:lnTo>
                    <a:pt x="980768" y="69054"/>
                  </a:lnTo>
                  <a:lnTo>
                    <a:pt x="986373" y="67034"/>
                  </a:lnTo>
                  <a:lnTo>
                    <a:pt x="991977" y="65020"/>
                  </a:lnTo>
                  <a:lnTo>
                    <a:pt x="997581" y="63016"/>
                  </a:lnTo>
                  <a:lnTo>
                    <a:pt x="1003186" y="61022"/>
                  </a:lnTo>
                  <a:lnTo>
                    <a:pt x="1008790" y="59040"/>
                  </a:lnTo>
                  <a:lnTo>
                    <a:pt x="1014395" y="57071"/>
                  </a:lnTo>
                  <a:lnTo>
                    <a:pt x="1019999" y="55118"/>
                  </a:lnTo>
                  <a:lnTo>
                    <a:pt x="1025603" y="53182"/>
                  </a:lnTo>
                  <a:lnTo>
                    <a:pt x="1031208" y="51265"/>
                  </a:lnTo>
                  <a:lnTo>
                    <a:pt x="1036812" y="49370"/>
                  </a:lnTo>
                  <a:lnTo>
                    <a:pt x="1042417" y="47498"/>
                  </a:lnTo>
                  <a:lnTo>
                    <a:pt x="1048021" y="45651"/>
                  </a:lnTo>
                  <a:lnTo>
                    <a:pt x="1053625" y="43831"/>
                  </a:lnTo>
                  <a:lnTo>
                    <a:pt x="1059230" y="42041"/>
                  </a:lnTo>
                  <a:lnTo>
                    <a:pt x="1064834" y="40282"/>
                  </a:lnTo>
                  <a:lnTo>
                    <a:pt x="1070439" y="38557"/>
                  </a:lnTo>
                  <a:lnTo>
                    <a:pt x="1076043" y="36867"/>
                  </a:lnTo>
                  <a:lnTo>
                    <a:pt x="1081647" y="35214"/>
                  </a:lnTo>
                  <a:lnTo>
                    <a:pt x="1087252" y="33601"/>
                  </a:lnTo>
                  <a:lnTo>
                    <a:pt x="1092856" y="32028"/>
                  </a:lnTo>
                  <a:lnTo>
                    <a:pt x="1098461" y="30498"/>
                  </a:lnTo>
                  <a:lnTo>
                    <a:pt x="1104065" y="29011"/>
                  </a:lnTo>
                  <a:lnTo>
                    <a:pt x="1109669" y="27569"/>
                  </a:lnTo>
                  <a:lnTo>
                    <a:pt x="1115274" y="26173"/>
                  </a:lnTo>
                  <a:lnTo>
                    <a:pt x="1120878" y="24824"/>
                  </a:lnTo>
                  <a:lnTo>
                    <a:pt x="1126482" y="23522"/>
                  </a:lnTo>
                  <a:lnTo>
                    <a:pt x="1132087" y="22268"/>
                  </a:lnTo>
                  <a:lnTo>
                    <a:pt x="1137691" y="21062"/>
                  </a:lnTo>
                  <a:lnTo>
                    <a:pt x="1143296" y="19905"/>
                  </a:lnTo>
                  <a:lnTo>
                    <a:pt x="1148900" y="18796"/>
                  </a:lnTo>
                  <a:lnTo>
                    <a:pt x="1154504" y="17734"/>
                  </a:lnTo>
                  <a:lnTo>
                    <a:pt x="1160109" y="16720"/>
                  </a:lnTo>
                  <a:lnTo>
                    <a:pt x="1165713" y="15753"/>
                  </a:lnTo>
                  <a:lnTo>
                    <a:pt x="1171318" y="14832"/>
                  </a:lnTo>
                  <a:lnTo>
                    <a:pt x="1176922" y="13955"/>
                  </a:lnTo>
                  <a:lnTo>
                    <a:pt x="1182526" y="13123"/>
                  </a:lnTo>
                  <a:lnTo>
                    <a:pt x="1188131" y="12334"/>
                  </a:lnTo>
                  <a:lnTo>
                    <a:pt x="1193735" y="11586"/>
                  </a:lnTo>
                  <a:lnTo>
                    <a:pt x="1199340" y="10879"/>
                  </a:lnTo>
                  <a:lnTo>
                    <a:pt x="1204944" y="10211"/>
                  </a:lnTo>
                  <a:lnTo>
                    <a:pt x="1210548" y="9580"/>
                  </a:lnTo>
                  <a:lnTo>
                    <a:pt x="1216153" y="8985"/>
                  </a:lnTo>
                  <a:lnTo>
                    <a:pt x="1221757" y="8424"/>
                  </a:lnTo>
                  <a:lnTo>
                    <a:pt x="1227362" y="7897"/>
                  </a:lnTo>
                  <a:lnTo>
                    <a:pt x="1232966" y="7400"/>
                  </a:lnTo>
                  <a:lnTo>
                    <a:pt x="1238570" y="6934"/>
                  </a:lnTo>
                  <a:lnTo>
                    <a:pt x="1244175" y="6496"/>
                  </a:lnTo>
                  <a:lnTo>
                    <a:pt x="1249779" y="6085"/>
                  </a:lnTo>
                  <a:lnTo>
                    <a:pt x="1255384" y="5699"/>
                  </a:lnTo>
                  <a:lnTo>
                    <a:pt x="1260988" y="5337"/>
                  </a:lnTo>
                  <a:lnTo>
                    <a:pt x="1266592" y="4998"/>
                  </a:lnTo>
                  <a:lnTo>
                    <a:pt x="1272197" y="4681"/>
                  </a:lnTo>
                  <a:lnTo>
                    <a:pt x="1277801" y="4383"/>
                  </a:lnTo>
                  <a:lnTo>
                    <a:pt x="1283406" y="4105"/>
                  </a:lnTo>
                  <a:lnTo>
                    <a:pt x="1289010" y="3844"/>
                  </a:lnTo>
                  <a:lnTo>
                    <a:pt x="1294614" y="3601"/>
                  </a:lnTo>
                  <a:lnTo>
                    <a:pt x="1300219" y="3372"/>
                  </a:lnTo>
                  <a:lnTo>
                    <a:pt x="1305823" y="3159"/>
                  </a:lnTo>
                  <a:lnTo>
                    <a:pt x="1311427" y="2959"/>
                  </a:lnTo>
                  <a:lnTo>
                    <a:pt x="1317032" y="2773"/>
                  </a:lnTo>
                  <a:lnTo>
                    <a:pt x="1322636" y="2598"/>
                  </a:lnTo>
                  <a:lnTo>
                    <a:pt x="1328241" y="2435"/>
                  </a:lnTo>
                  <a:lnTo>
                    <a:pt x="1333845" y="2282"/>
                  </a:lnTo>
                  <a:lnTo>
                    <a:pt x="1339449" y="2140"/>
                  </a:lnTo>
                  <a:lnTo>
                    <a:pt x="1345054" y="2006"/>
                  </a:lnTo>
                  <a:lnTo>
                    <a:pt x="1350658" y="1882"/>
                  </a:lnTo>
                  <a:lnTo>
                    <a:pt x="1356263" y="1765"/>
                  </a:lnTo>
                  <a:lnTo>
                    <a:pt x="1361867" y="1656"/>
                  </a:lnTo>
                  <a:lnTo>
                    <a:pt x="1367471" y="1554"/>
                  </a:lnTo>
                  <a:lnTo>
                    <a:pt x="1373076" y="1458"/>
                  </a:lnTo>
                  <a:lnTo>
                    <a:pt x="1378680" y="1369"/>
                  </a:lnTo>
                  <a:lnTo>
                    <a:pt x="1384285" y="1285"/>
                  </a:lnTo>
                  <a:lnTo>
                    <a:pt x="1389889" y="1207"/>
                  </a:lnTo>
                  <a:lnTo>
                    <a:pt x="1395493" y="1134"/>
                  </a:lnTo>
                  <a:lnTo>
                    <a:pt x="1401098" y="1065"/>
                  </a:lnTo>
                  <a:lnTo>
                    <a:pt x="1406702" y="1001"/>
                  </a:lnTo>
                  <a:lnTo>
                    <a:pt x="1412307" y="941"/>
                  </a:lnTo>
                  <a:lnTo>
                    <a:pt x="1417911" y="884"/>
                  </a:lnTo>
                  <a:lnTo>
                    <a:pt x="1423515" y="831"/>
                  </a:lnTo>
                  <a:lnTo>
                    <a:pt x="1429120" y="782"/>
                  </a:lnTo>
                  <a:lnTo>
                    <a:pt x="1434724" y="735"/>
                  </a:lnTo>
                  <a:lnTo>
                    <a:pt x="1440329" y="692"/>
                  </a:lnTo>
                  <a:lnTo>
                    <a:pt x="1445933" y="651"/>
                  </a:lnTo>
                  <a:lnTo>
                    <a:pt x="1451537" y="612"/>
                  </a:lnTo>
                  <a:lnTo>
                    <a:pt x="1457142" y="576"/>
                  </a:lnTo>
                  <a:lnTo>
                    <a:pt x="1462746" y="543"/>
                  </a:lnTo>
                  <a:lnTo>
                    <a:pt x="1468350" y="511"/>
                  </a:lnTo>
                  <a:lnTo>
                    <a:pt x="1473955" y="481"/>
                  </a:lnTo>
                  <a:lnTo>
                    <a:pt x="1479559" y="453"/>
                  </a:lnTo>
                  <a:lnTo>
                    <a:pt x="1485164" y="426"/>
                  </a:lnTo>
                  <a:lnTo>
                    <a:pt x="1490768" y="401"/>
                  </a:lnTo>
                  <a:lnTo>
                    <a:pt x="1496372" y="378"/>
                  </a:lnTo>
                  <a:lnTo>
                    <a:pt x="1501977" y="356"/>
                  </a:lnTo>
                  <a:lnTo>
                    <a:pt x="1507581" y="335"/>
                  </a:lnTo>
                  <a:lnTo>
                    <a:pt x="1513186" y="316"/>
                  </a:lnTo>
                  <a:lnTo>
                    <a:pt x="1518790" y="297"/>
                  </a:lnTo>
                  <a:lnTo>
                    <a:pt x="1524394" y="280"/>
                  </a:lnTo>
                  <a:lnTo>
                    <a:pt x="1529999" y="263"/>
                  </a:lnTo>
                  <a:lnTo>
                    <a:pt x="1535603" y="248"/>
                  </a:lnTo>
                  <a:lnTo>
                    <a:pt x="1541208" y="233"/>
                  </a:lnTo>
                  <a:lnTo>
                    <a:pt x="1546812" y="219"/>
                  </a:lnTo>
                  <a:lnTo>
                    <a:pt x="1552416" y="206"/>
                  </a:lnTo>
                  <a:lnTo>
                    <a:pt x="1558021" y="193"/>
                  </a:lnTo>
                  <a:lnTo>
                    <a:pt x="1563625" y="181"/>
                  </a:lnTo>
                  <a:lnTo>
                    <a:pt x="1569230" y="170"/>
                  </a:lnTo>
                  <a:lnTo>
                    <a:pt x="1574834" y="159"/>
                  </a:lnTo>
                  <a:lnTo>
                    <a:pt x="1580438" y="149"/>
                  </a:lnTo>
                  <a:lnTo>
                    <a:pt x="1586043" y="139"/>
                  </a:lnTo>
                  <a:lnTo>
                    <a:pt x="1591647" y="130"/>
                  </a:lnTo>
                  <a:lnTo>
                    <a:pt x="1597252" y="121"/>
                  </a:lnTo>
                  <a:lnTo>
                    <a:pt x="1602856" y="113"/>
                  </a:lnTo>
                  <a:lnTo>
                    <a:pt x="1608460" y="105"/>
                  </a:lnTo>
                  <a:lnTo>
                    <a:pt x="1614065" y="97"/>
                  </a:lnTo>
                  <a:lnTo>
                    <a:pt x="1619669" y="90"/>
                  </a:lnTo>
                  <a:lnTo>
                    <a:pt x="1625273" y="83"/>
                  </a:lnTo>
                  <a:lnTo>
                    <a:pt x="1630878" y="77"/>
                  </a:lnTo>
                  <a:lnTo>
                    <a:pt x="1636482" y="70"/>
                  </a:lnTo>
                  <a:lnTo>
                    <a:pt x="1642087" y="64"/>
                  </a:lnTo>
                  <a:lnTo>
                    <a:pt x="1647691" y="59"/>
                  </a:lnTo>
                  <a:lnTo>
                    <a:pt x="1653295" y="54"/>
                  </a:lnTo>
                  <a:lnTo>
                    <a:pt x="1658900" y="49"/>
                  </a:lnTo>
                  <a:lnTo>
                    <a:pt x="1664504" y="44"/>
                  </a:lnTo>
                  <a:lnTo>
                    <a:pt x="1670109" y="40"/>
                  </a:lnTo>
                  <a:lnTo>
                    <a:pt x="1675713" y="36"/>
                  </a:lnTo>
                  <a:lnTo>
                    <a:pt x="1681317" y="32"/>
                  </a:lnTo>
                  <a:lnTo>
                    <a:pt x="1686922" y="28"/>
                  </a:lnTo>
                  <a:lnTo>
                    <a:pt x="1692526" y="25"/>
                  </a:lnTo>
                  <a:lnTo>
                    <a:pt x="1698131" y="22"/>
                  </a:lnTo>
                  <a:lnTo>
                    <a:pt x="1703735" y="20"/>
                  </a:lnTo>
                  <a:lnTo>
                    <a:pt x="1709339" y="17"/>
                  </a:lnTo>
                  <a:lnTo>
                    <a:pt x="1714944" y="15"/>
                  </a:lnTo>
                  <a:lnTo>
                    <a:pt x="1720548" y="13"/>
                  </a:lnTo>
                  <a:lnTo>
                    <a:pt x="1726153" y="11"/>
                  </a:lnTo>
                  <a:lnTo>
                    <a:pt x="1731757" y="10"/>
                  </a:lnTo>
                  <a:lnTo>
                    <a:pt x="1737361" y="9"/>
                  </a:lnTo>
                  <a:lnTo>
                    <a:pt x="1742966" y="7"/>
                  </a:lnTo>
                  <a:lnTo>
                    <a:pt x="1748570" y="6"/>
                  </a:lnTo>
                  <a:lnTo>
                    <a:pt x="1754175" y="5"/>
                  </a:lnTo>
                  <a:lnTo>
                    <a:pt x="1759779" y="5"/>
                  </a:lnTo>
                  <a:lnTo>
                    <a:pt x="1765383" y="4"/>
                  </a:lnTo>
                  <a:lnTo>
                    <a:pt x="1770988" y="3"/>
                  </a:lnTo>
                  <a:lnTo>
                    <a:pt x="1776592" y="3"/>
                  </a:lnTo>
                  <a:lnTo>
                    <a:pt x="1782196" y="2"/>
                  </a:lnTo>
                  <a:lnTo>
                    <a:pt x="1787801" y="2"/>
                  </a:lnTo>
                  <a:lnTo>
                    <a:pt x="1793405" y="1"/>
                  </a:lnTo>
                  <a:lnTo>
                    <a:pt x="1799010" y="1"/>
                  </a:lnTo>
                  <a:lnTo>
                    <a:pt x="1804614" y="1"/>
                  </a:lnTo>
                  <a:lnTo>
                    <a:pt x="1810218" y="1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1"/>
                  </a:lnTo>
                  <a:lnTo>
                    <a:pt x="1810218" y="1"/>
                  </a:lnTo>
                  <a:lnTo>
                    <a:pt x="1804614" y="1"/>
                  </a:lnTo>
                  <a:lnTo>
                    <a:pt x="1799010" y="1"/>
                  </a:lnTo>
                  <a:lnTo>
                    <a:pt x="1793405" y="2"/>
                  </a:lnTo>
                  <a:lnTo>
                    <a:pt x="1787801" y="2"/>
                  </a:lnTo>
                  <a:lnTo>
                    <a:pt x="1782196" y="2"/>
                  </a:lnTo>
                  <a:lnTo>
                    <a:pt x="1776592" y="3"/>
                  </a:lnTo>
                  <a:lnTo>
                    <a:pt x="1770988" y="3"/>
                  </a:lnTo>
                  <a:lnTo>
                    <a:pt x="1765383" y="4"/>
                  </a:lnTo>
                  <a:lnTo>
                    <a:pt x="1759779" y="5"/>
                  </a:lnTo>
                  <a:lnTo>
                    <a:pt x="1754175" y="5"/>
                  </a:lnTo>
                  <a:lnTo>
                    <a:pt x="1748570" y="6"/>
                  </a:lnTo>
                  <a:lnTo>
                    <a:pt x="1742966" y="7"/>
                  </a:lnTo>
                  <a:lnTo>
                    <a:pt x="1737361" y="9"/>
                  </a:lnTo>
                  <a:lnTo>
                    <a:pt x="1731757" y="10"/>
                  </a:lnTo>
                  <a:lnTo>
                    <a:pt x="1726153" y="12"/>
                  </a:lnTo>
                  <a:lnTo>
                    <a:pt x="1720548" y="13"/>
                  </a:lnTo>
                  <a:lnTo>
                    <a:pt x="1714944" y="15"/>
                  </a:lnTo>
                  <a:lnTo>
                    <a:pt x="1709339" y="18"/>
                  </a:lnTo>
                  <a:lnTo>
                    <a:pt x="1703735" y="20"/>
                  </a:lnTo>
                  <a:lnTo>
                    <a:pt x="1698131" y="23"/>
                  </a:lnTo>
                  <a:lnTo>
                    <a:pt x="1692526" y="26"/>
                  </a:lnTo>
                  <a:lnTo>
                    <a:pt x="1686922" y="29"/>
                  </a:lnTo>
                  <a:lnTo>
                    <a:pt x="1681317" y="32"/>
                  </a:lnTo>
                  <a:lnTo>
                    <a:pt x="1675713" y="36"/>
                  </a:lnTo>
                  <a:lnTo>
                    <a:pt x="1670109" y="40"/>
                  </a:lnTo>
                  <a:lnTo>
                    <a:pt x="1664504" y="45"/>
                  </a:lnTo>
                  <a:lnTo>
                    <a:pt x="1658900" y="49"/>
                  </a:lnTo>
                  <a:lnTo>
                    <a:pt x="1653295" y="54"/>
                  </a:lnTo>
                  <a:lnTo>
                    <a:pt x="1647691" y="60"/>
                  </a:lnTo>
                  <a:lnTo>
                    <a:pt x="1642087" y="65"/>
                  </a:lnTo>
                  <a:lnTo>
                    <a:pt x="1636482" y="71"/>
                  </a:lnTo>
                  <a:lnTo>
                    <a:pt x="1630878" y="77"/>
                  </a:lnTo>
                  <a:lnTo>
                    <a:pt x="1625273" y="84"/>
                  </a:lnTo>
                  <a:lnTo>
                    <a:pt x="1619669" y="91"/>
                  </a:lnTo>
                  <a:lnTo>
                    <a:pt x="1614065" y="98"/>
                  </a:lnTo>
                  <a:lnTo>
                    <a:pt x="1608460" y="106"/>
                  </a:lnTo>
                  <a:lnTo>
                    <a:pt x="1602856" y="114"/>
                  </a:lnTo>
                  <a:lnTo>
                    <a:pt x="1597252" y="123"/>
                  </a:lnTo>
                  <a:lnTo>
                    <a:pt x="1591647" y="131"/>
                  </a:lnTo>
                  <a:lnTo>
                    <a:pt x="1586043" y="141"/>
                  </a:lnTo>
                  <a:lnTo>
                    <a:pt x="1580438" y="151"/>
                  </a:lnTo>
                  <a:lnTo>
                    <a:pt x="1574834" y="161"/>
                  </a:lnTo>
                  <a:lnTo>
                    <a:pt x="1569230" y="172"/>
                  </a:lnTo>
                  <a:lnTo>
                    <a:pt x="1563625" y="183"/>
                  </a:lnTo>
                  <a:lnTo>
                    <a:pt x="1558021" y="195"/>
                  </a:lnTo>
                  <a:lnTo>
                    <a:pt x="1552416" y="208"/>
                  </a:lnTo>
                  <a:lnTo>
                    <a:pt x="1546812" y="221"/>
                  </a:lnTo>
                  <a:lnTo>
                    <a:pt x="1541208" y="235"/>
                  </a:lnTo>
                  <a:lnTo>
                    <a:pt x="1535603" y="250"/>
                  </a:lnTo>
                  <a:lnTo>
                    <a:pt x="1529999" y="266"/>
                  </a:lnTo>
                  <a:lnTo>
                    <a:pt x="1524394" y="282"/>
                  </a:lnTo>
                  <a:lnTo>
                    <a:pt x="1518790" y="300"/>
                  </a:lnTo>
                  <a:lnTo>
                    <a:pt x="1513186" y="318"/>
                  </a:lnTo>
                  <a:lnTo>
                    <a:pt x="1507581" y="338"/>
                  </a:lnTo>
                  <a:lnTo>
                    <a:pt x="1501977" y="359"/>
                  </a:lnTo>
                  <a:lnTo>
                    <a:pt x="1496372" y="381"/>
                  </a:lnTo>
                  <a:lnTo>
                    <a:pt x="1490768" y="405"/>
                  </a:lnTo>
                  <a:lnTo>
                    <a:pt x="1485164" y="430"/>
                  </a:lnTo>
                  <a:lnTo>
                    <a:pt x="1479559" y="456"/>
                  </a:lnTo>
                  <a:lnTo>
                    <a:pt x="1473955" y="485"/>
                  </a:lnTo>
                  <a:lnTo>
                    <a:pt x="1468350" y="515"/>
                  </a:lnTo>
                  <a:lnTo>
                    <a:pt x="1462746" y="547"/>
                  </a:lnTo>
                  <a:lnTo>
                    <a:pt x="1457142" y="581"/>
                  </a:lnTo>
                  <a:lnTo>
                    <a:pt x="1451537" y="617"/>
                  </a:lnTo>
                  <a:lnTo>
                    <a:pt x="1445933" y="655"/>
                  </a:lnTo>
                  <a:lnTo>
                    <a:pt x="1440329" y="696"/>
                  </a:lnTo>
                  <a:lnTo>
                    <a:pt x="1434724" y="740"/>
                  </a:lnTo>
                  <a:lnTo>
                    <a:pt x="1429120" y="787"/>
                  </a:lnTo>
                  <a:lnTo>
                    <a:pt x="1423515" y="837"/>
                  </a:lnTo>
                  <a:lnTo>
                    <a:pt x="1417911" y="890"/>
                  </a:lnTo>
                  <a:lnTo>
                    <a:pt x="1412307" y="946"/>
                  </a:lnTo>
                  <a:lnTo>
                    <a:pt x="1406702" y="1007"/>
                  </a:lnTo>
                  <a:lnTo>
                    <a:pt x="1401098" y="1071"/>
                  </a:lnTo>
                  <a:lnTo>
                    <a:pt x="1395493" y="1140"/>
                  </a:lnTo>
                  <a:lnTo>
                    <a:pt x="1389889" y="1214"/>
                  </a:lnTo>
                  <a:lnTo>
                    <a:pt x="1384285" y="1293"/>
                  </a:lnTo>
                  <a:lnTo>
                    <a:pt x="1378680" y="1377"/>
                  </a:lnTo>
                  <a:lnTo>
                    <a:pt x="1373076" y="1466"/>
                  </a:lnTo>
                  <a:lnTo>
                    <a:pt x="1367471" y="1562"/>
                  </a:lnTo>
                  <a:lnTo>
                    <a:pt x="1361867" y="1665"/>
                  </a:lnTo>
                  <a:lnTo>
                    <a:pt x="1356263" y="1774"/>
                  </a:lnTo>
                  <a:lnTo>
                    <a:pt x="1350658" y="1891"/>
                  </a:lnTo>
                  <a:lnTo>
                    <a:pt x="1345054" y="2017"/>
                  </a:lnTo>
                  <a:lnTo>
                    <a:pt x="1339449" y="2151"/>
                  </a:lnTo>
                  <a:lnTo>
                    <a:pt x="1333845" y="2294"/>
                  </a:lnTo>
                  <a:lnTo>
                    <a:pt x="1328241" y="2447"/>
                  </a:lnTo>
                  <a:lnTo>
                    <a:pt x="1322636" y="2611"/>
                  </a:lnTo>
                  <a:lnTo>
                    <a:pt x="1317032" y="2786"/>
                  </a:lnTo>
                  <a:lnTo>
                    <a:pt x="1311427" y="2973"/>
                  </a:lnTo>
                  <a:lnTo>
                    <a:pt x="1305823" y="3174"/>
                  </a:lnTo>
                  <a:lnTo>
                    <a:pt x="1300219" y="3388"/>
                  </a:lnTo>
                  <a:lnTo>
                    <a:pt x="1294614" y="3617"/>
                  </a:lnTo>
                  <a:lnTo>
                    <a:pt x="1289010" y="3861"/>
                  </a:lnTo>
                  <a:lnTo>
                    <a:pt x="1283406" y="4123"/>
                  </a:lnTo>
                  <a:lnTo>
                    <a:pt x="1277801" y="4402"/>
                  </a:lnTo>
                  <a:lnTo>
                    <a:pt x="1272197" y="4701"/>
                  </a:lnTo>
                  <a:lnTo>
                    <a:pt x="1266592" y="5019"/>
                  </a:lnTo>
                  <a:lnTo>
                    <a:pt x="1260988" y="5359"/>
                  </a:lnTo>
                  <a:lnTo>
                    <a:pt x="1255384" y="5722"/>
                  </a:lnTo>
                  <a:lnTo>
                    <a:pt x="1249779" y="6109"/>
                  </a:lnTo>
                  <a:lnTo>
                    <a:pt x="1244175" y="6522"/>
                  </a:lnTo>
                  <a:lnTo>
                    <a:pt x="1238570" y="6961"/>
                  </a:lnTo>
                  <a:lnTo>
                    <a:pt x="1232966" y="7429"/>
                  </a:lnTo>
                  <a:lnTo>
                    <a:pt x="1227362" y="7927"/>
                  </a:lnTo>
                  <a:lnTo>
                    <a:pt x="1221757" y="8456"/>
                  </a:lnTo>
                  <a:lnTo>
                    <a:pt x="1216153" y="9018"/>
                  </a:lnTo>
                  <a:lnTo>
                    <a:pt x="1210548" y="9615"/>
                  </a:lnTo>
                  <a:lnTo>
                    <a:pt x="1204944" y="10248"/>
                  </a:lnTo>
                  <a:lnTo>
                    <a:pt x="1199340" y="10918"/>
                  </a:lnTo>
                  <a:lnTo>
                    <a:pt x="1193735" y="11628"/>
                  </a:lnTo>
                  <a:lnTo>
                    <a:pt x="1188131" y="12378"/>
                  </a:lnTo>
                  <a:lnTo>
                    <a:pt x="1182526" y="13169"/>
                  </a:lnTo>
                  <a:lnTo>
                    <a:pt x="1176922" y="14004"/>
                  </a:lnTo>
                  <a:lnTo>
                    <a:pt x="1171318" y="14883"/>
                  </a:lnTo>
                  <a:lnTo>
                    <a:pt x="1165713" y="15807"/>
                  </a:lnTo>
                  <a:lnTo>
                    <a:pt x="1160109" y="16777"/>
                  </a:lnTo>
                  <a:lnTo>
                    <a:pt x="1154504" y="17794"/>
                  </a:lnTo>
                  <a:lnTo>
                    <a:pt x="1148900" y="18858"/>
                  </a:lnTo>
                  <a:lnTo>
                    <a:pt x="1143296" y="19971"/>
                  </a:lnTo>
                  <a:lnTo>
                    <a:pt x="1137691" y="21131"/>
                  </a:lnTo>
                  <a:lnTo>
                    <a:pt x="1132087" y="22341"/>
                  </a:lnTo>
                  <a:lnTo>
                    <a:pt x="1126482" y="23598"/>
                  </a:lnTo>
                  <a:lnTo>
                    <a:pt x="1120878" y="24903"/>
                  </a:lnTo>
                  <a:lnTo>
                    <a:pt x="1115274" y="26256"/>
                  </a:lnTo>
                  <a:lnTo>
                    <a:pt x="1109669" y="27656"/>
                  </a:lnTo>
                  <a:lnTo>
                    <a:pt x="1104065" y="29102"/>
                  </a:lnTo>
                  <a:lnTo>
                    <a:pt x="1098461" y="30593"/>
                  </a:lnTo>
                  <a:lnTo>
                    <a:pt x="1092856" y="32128"/>
                  </a:lnTo>
                  <a:lnTo>
                    <a:pt x="1087252" y="33705"/>
                  </a:lnTo>
                  <a:lnTo>
                    <a:pt x="1081647" y="35323"/>
                  </a:lnTo>
                  <a:lnTo>
                    <a:pt x="1076043" y="36980"/>
                  </a:lnTo>
                  <a:lnTo>
                    <a:pt x="1070439" y="38674"/>
                  </a:lnTo>
                  <a:lnTo>
                    <a:pt x="1064834" y="40405"/>
                  </a:lnTo>
                  <a:lnTo>
                    <a:pt x="1059230" y="42168"/>
                  </a:lnTo>
                  <a:lnTo>
                    <a:pt x="1053625" y="43963"/>
                  </a:lnTo>
                  <a:lnTo>
                    <a:pt x="1048021" y="45788"/>
                  </a:lnTo>
                  <a:lnTo>
                    <a:pt x="1042417" y="47640"/>
                  </a:lnTo>
                  <a:lnTo>
                    <a:pt x="1036812" y="49518"/>
                  </a:lnTo>
                  <a:lnTo>
                    <a:pt x="1031208" y="51418"/>
                  </a:lnTo>
                  <a:lnTo>
                    <a:pt x="1025603" y="53340"/>
                  </a:lnTo>
                  <a:lnTo>
                    <a:pt x="1019999" y="55282"/>
                  </a:lnTo>
                  <a:lnTo>
                    <a:pt x="1014395" y="57240"/>
                  </a:lnTo>
                  <a:lnTo>
                    <a:pt x="1008790" y="59214"/>
                  </a:lnTo>
                  <a:lnTo>
                    <a:pt x="1003186" y="61202"/>
                  </a:lnTo>
                  <a:lnTo>
                    <a:pt x="997581" y="63202"/>
                  </a:lnTo>
                  <a:lnTo>
                    <a:pt x="991977" y="65212"/>
                  </a:lnTo>
                  <a:lnTo>
                    <a:pt x="986373" y="67231"/>
                  </a:lnTo>
                  <a:lnTo>
                    <a:pt x="980768" y="69257"/>
                  </a:lnTo>
                  <a:lnTo>
                    <a:pt x="975164" y="71290"/>
                  </a:lnTo>
                  <a:lnTo>
                    <a:pt x="969559" y="73327"/>
                  </a:lnTo>
                  <a:lnTo>
                    <a:pt x="963955" y="75368"/>
                  </a:lnTo>
                  <a:lnTo>
                    <a:pt x="958351" y="77412"/>
                  </a:lnTo>
                  <a:lnTo>
                    <a:pt x="952746" y="79457"/>
                  </a:lnTo>
                  <a:lnTo>
                    <a:pt x="947142" y="81503"/>
                  </a:lnTo>
                  <a:lnTo>
                    <a:pt x="941538" y="83549"/>
                  </a:lnTo>
                  <a:lnTo>
                    <a:pt x="935933" y="85594"/>
                  </a:lnTo>
                  <a:lnTo>
                    <a:pt x="930329" y="87637"/>
                  </a:lnTo>
                  <a:lnTo>
                    <a:pt x="924724" y="89678"/>
                  </a:lnTo>
                  <a:lnTo>
                    <a:pt x="919120" y="91717"/>
                  </a:lnTo>
                  <a:lnTo>
                    <a:pt x="913516" y="93752"/>
                  </a:lnTo>
                  <a:lnTo>
                    <a:pt x="907911" y="95783"/>
                  </a:lnTo>
                  <a:lnTo>
                    <a:pt x="902307" y="97809"/>
                  </a:lnTo>
                  <a:lnTo>
                    <a:pt x="896702" y="99831"/>
                  </a:lnTo>
                  <a:lnTo>
                    <a:pt x="891098" y="101847"/>
                  </a:lnTo>
                  <a:lnTo>
                    <a:pt x="885494" y="103857"/>
                  </a:lnTo>
                  <a:lnTo>
                    <a:pt x="879889" y="105861"/>
                  </a:lnTo>
                  <a:lnTo>
                    <a:pt x="874285" y="107859"/>
                  </a:lnTo>
                  <a:lnTo>
                    <a:pt x="868680" y="109849"/>
                  </a:lnTo>
                  <a:lnTo>
                    <a:pt x="863076" y="111832"/>
                  </a:lnTo>
                  <a:lnTo>
                    <a:pt x="857472" y="113807"/>
                  </a:lnTo>
                  <a:lnTo>
                    <a:pt x="851867" y="115774"/>
                  </a:lnTo>
                  <a:lnTo>
                    <a:pt x="846263" y="117733"/>
                  </a:lnTo>
                  <a:lnTo>
                    <a:pt x="840658" y="119682"/>
                  </a:lnTo>
                  <a:lnTo>
                    <a:pt x="835054" y="121622"/>
                  </a:lnTo>
                  <a:lnTo>
                    <a:pt x="829450" y="123552"/>
                  </a:lnTo>
                  <a:lnTo>
                    <a:pt x="823845" y="125472"/>
                  </a:lnTo>
                  <a:lnTo>
                    <a:pt x="818241" y="127381"/>
                  </a:lnTo>
                  <a:lnTo>
                    <a:pt x="812636" y="129279"/>
                  </a:lnTo>
                  <a:lnTo>
                    <a:pt x="807032" y="131165"/>
                  </a:lnTo>
                  <a:lnTo>
                    <a:pt x="801428" y="133040"/>
                  </a:lnTo>
                  <a:lnTo>
                    <a:pt x="795823" y="134902"/>
                  </a:lnTo>
                  <a:lnTo>
                    <a:pt x="790219" y="136751"/>
                  </a:lnTo>
                  <a:lnTo>
                    <a:pt x="784615" y="138586"/>
                  </a:lnTo>
                  <a:lnTo>
                    <a:pt x="779010" y="140408"/>
                  </a:lnTo>
                  <a:lnTo>
                    <a:pt x="773406" y="142215"/>
                  </a:lnTo>
                  <a:lnTo>
                    <a:pt x="767801" y="144008"/>
                  </a:lnTo>
                  <a:lnTo>
                    <a:pt x="762197" y="145785"/>
                  </a:lnTo>
                  <a:lnTo>
                    <a:pt x="756593" y="147546"/>
                  </a:lnTo>
                  <a:lnTo>
                    <a:pt x="750988" y="149291"/>
                  </a:lnTo>
                  <a:lnTo>
                    <a:pt x="745384" y="151019"/>
                  </a:lnTo>
                  <a:lnTo>
                    <a:pt x="739779" y="152730"/>
                  </a:lnTo>
                  <a:lnTo>
                    <a:pt x="734175" y="154423"/>
                  </a:lnTo>
                  <a:lnTo>
                    <a:pt x="728571" y="156097"/>
                  </a:lnTo>
                  <a:lnTo>
                    <a:pt x="722966" y="157753"/>
                  </a:lnTo>
                  <a:lnTo>
                    <a:pt x="717362" y="159389"/>
                  </a:lnTo>
                  <a:lnTo>
                    <a:pt x="711757" y="161005"/>
                  </a:lnTo>
                  <a:lnTo>
                    <a:pt x="706153" y="162601"/>
                  </a:lnTo>
                  <a:lnTo>
                    <a:pt x="700549" y="164176"/>
                  </a:lnTo>
                  <a:lnTo>
                    <a:pt x="694944" y="165730"/>
                  </a:lnTo>
                  <a:lnTo>
                    <a:pt x="689340" y="167262"/>
                  </a:lnTo>
                  <a:lnTo>
                    <a:pt x="683735" y="168771"/>
                  </a:lnTo>
                  <a:lnTo>
                    <a:pt x="678131" y="170259"/>
                  </a:lnTo>
                  <a:lnTo>
                    <a:pt x="672527" y="171723"/>
                  </a:lnTo>
                  <a:lnTo>
                    <a:pt x="666922" y="173163"/>
                  </a:lnTo>
                  <a:lnTo>
                    <a:pt x="661318" y="174580"/>
                  </a:lnTo>
                  <a:lnTo>
                    <a:pt x="655713" y="175973"/>
                  </a:lnTo>
                  <a:lnTo>
                    <a:pt x="650109" y="177341"/>
                  </a:lnTo>
                  <a:lnTo>
                    <a:pt x="644505" y="178685"/>
                  </a:lnTo>
                  <a:lnTo>
                    <a:pt x="638900" y="180003"/>
                  </a:lnTo>
                  <a:lnTo>
                    <a:pt x="633296" y="181296"/>
                  </a:lnTo>
                  <a:lnTo>
                    <a:pt x="627692" y="182563"/>
                  </a:lnTo>
                  <a:lnTo>
                    <a:pt x="622087" y="183805"/>
                  </a:lnTo>
                  <a:lnTo>
                    <a:pt x="616483" y="185021"/>
                  </a:lnTo>
                  <a:lnTo>
                    <a:pt x="610878" y="186210"/>
                  </a:lnTo>
                  <a:lnTo>
                    <a:pt x="605274" y="187373"/>
                  </a:lnTo>
                  <a:lnTo>
                    <a:pt x="599670" y="188510"/>
                  </a:lnTo>
                  <a:lnTo>
                    <a:pt x="594065" y="189621"/>
                  </a:lnTo>
                  <a:lnTo>
                    <a:pt x="588461" y="190705"/>
                  </a:lnTo>
                  <a:lnTo>
                    <a:pt x="582856" y="191763"/>
                  </a:lnTo>
                  <a:lnTo>
                    <a:pt x="577252" y="192795"/>
                  </a:lnTo>
                  <a:lnTo>
                    <a:pt x="571648" y="193800"/>
                  </a:lnTo>
                  <a:lnTo>
                    <a:pt x="566043" y="194779"/>
                  </a:lnTo>
                  <a:lnTo>
                    <a:pt x="560439" y="195733"/>
                  </a:lnTo>
                  <a:lnTo>
                    <a:pt x="554834" y="196661"/>
                  </a:lnTo>
                  <a:lnTo>
                    <a:pt x="549230" y="197564"/>
                  </a:lnTo>
                  <a:lnTo>
                    <a:pt x="543626" y="198441"/>
                  </a:lnTo>
                  <a:lnTo>
                    <a:pt x="538021" y="199295"/>
                  </a:lnTo>
                  <a:lnTo>
                    <a:pt x="532417" y="200124"/>
                  </a:lnTo>
                  <a:lnTo>
                    <a:pt x="526812" y="200929"/>
                  </a:lnTo>
                  <a:lnTo>
                    <a:pt x="521208" y="201711"/>
                  </a:lnTo>
                  <a:lnTo>
                    <a:pt x="515604" y="202470"/>
                  </a:lnTo>
                  <a:lnTo>
                    <a:pt x="509999" y="203208"/>
                  </a:lnTo>
                  <a:lnTo>
                    <a:pt x="504395" y="203924"/>
                  </a:lnTo>
                  <a:lnTo>
                    <a:pt x="498790" y="204620"/>
                  </a:lnTo>
                  <a:lnTo>
                    <a:pt x="493186" y="205296"/>
                  </a:lnTo>
                  <a:lnTo>
                    <a:pt x="487582" y="205953"/>
                  </a:lnTo>
                  <a:lnTo>
                    <a:pt x="481977" y="206592"/>
                  </a:lnTo>
                  <a:lnTo>
                    <a:pt x="476373" y="207214"/>
                  </a:lnTo>
                  <a:lnTo>
                    <a:pt x="470769" y="207820"/>
                  </a:lnTo>
                  <a:lnTo>
                    <a:pt x="465164" y="208410"/>
                  </a:lnTo>
                  <a:lnTo>
                    <a:pt x="459560" y="208988"/>
                  </a:lnTo>
                  <a:lnTo>
                    <a:pt x="453955" y="209552"/>
                  </a:lnTo>
                  <a:lnTo>
                    <a:pt x="448351" y="210105"/>
                  </a:lnTo>
                  <a:lnTo>
                    <a:pt x="442747" y="210648"/>
                  </a:lnTo>
                  <a:lnTo>
                    <a:pt x="437142" y="211183"/>
                  </a:lnTo>
                  <a:lnTo>
                    <a:pt x="431538" y="211710"/>
                  </a:lnTo>
                  <a:lnTo>
                    <a:pt x="425933" y="212232"/>
                  </a:lnTo>
                  <a:lnTo>
                    <a:pt x="420329" y="212749"/>
                  </a:lnTo>
                  <a:lnTo>
                    <a:pt x="414725" y="213264"/>
                  </a:lnTo>
                  <a:lnTo>
                    <a:pt x="409120" y="213779"/>
                  </a:lnTo>
                  <a:lnTo>
                    <a:pt x="403516" y="214294"/>
                  </a:lnTo>
                  <a:lnTo>
                    <a:pt x="397911" y="214813"/>
                  </a:lnTo>
                  <a:lnTo>
                    <a:pt x="392307" y="215336"/>
                  </a:lnTo>
                  <a:lnTo>
                    <a:pt x="386703" y="215867"/>
                  </a:lnTo>
                  <a:lnTo>
                    <a:pt x="381098" y="216406"/>
                  </a:lnTo>
                  <a:lnTo>
                    <a:pt x="375494" y="216956"/>
                  </a:lnTo>
                  <a:lnTo>
                    <a:pt x="369889" y="217519"/>
                  </a:lnTo>
                  <a:lnTo>
                    <a:pt x="364285" y="218098"/>
                  </a:lnTo>
                  <a:lnTo>
                    <a:pt x="358681" y="218695"/>
                  </a:lnTo>
                  <a:lnTo>
                    <a:pt x="353076" y="219312"/>
                  </a:lnTo>
                  <a:lnTo>
                    <a:pt x="347472" y="219952"/>
                  </a:lnTo>
                  <a:lnTo>
                    <a:pt x="341867" y="220617"/>
                  </a:lnTo>
                  <a:lnTo>
                    <a:pt x="336263" y="221310"/>
                  </a:lnTo>
                  <a:lnTo>
                    <a:pt x="330659" y="222034"/>
                  </a:lnTo>
                  <a:lnTo>
                    <a:pt x="325054" y="222791"/>
                  </a:lnTo>
                  <a:lnTo>
                    <a:pt x="319450" y="223584"/>
                  </a:lnTo>
                  <a:lnTo>
                    <a:pt x="313846" y="224416"/>
                  </a:lnTo>
                  <a:lnTo>
                    <a:pt x="308241" y="225290"/>
                  </a:lnTo>
                  <a:lnTo>
                    <a:pt x="302637" y="226210"/>
                  </a:lnTo>
                  <a:lnTo>
                    <a:pt x="297032" y="227177"/>
                  </a:lnTo>
                  <a:lnTo>
                    <a:pt x="291428" y="228196"/>
                  </a:lnTo>
                  <a:lnTo>
                    <a:pt x="285824" y="229269"/>
                  </a:lnTo>
                  <a:lnTo>
                    <a:pt x="280219" y="230400"/>
                  </a:lnTo>
                  <a:lnTo>
                    <a:pt x="274615" y="231592"/>
                  </a:lnTo>
                  <a:lnTo>
                    <a:pt x="269010" y="232849"/>
                  </a:lnTo>
                  <a:lnTo>
                    <a:pt x="263406" y="234173"/>
                  </a:lnTo>
                  <a:lnTo>
                    <a:pt x="257802" y="235569"/>
                  </a:lnTo>
                  <a:lnTo>
                    <a:pt x="252197" y="237039"/>
                  </a:lnTo>
                  <a:lnTo>
                    <a:pt x="246593" y="238588"/>
                  </a:lnTo>
                  <a:lnTo>
                    <a:pt x="240988" y="240219"/>
                  </a:lnTo>
                  <a:lnTo>
                    <a:pt x="235384" y="241935"/>
                  </a:lnTo>
                  <a:lnTo>
                    <a:pt x="229780" y="243740"/>
                  </a:lnTo>
                  <a:lnTo>
                    <a:pt x="224175" y="245637"/>
                  </a:lnTo>
                  <a:lnTo>
                    <a:pt x="218571" y="247631"/>
                  </a:lnTo>
                  <a:lnTo>
                    <a:pt x="212966" y="249725"/>
                  </a:lnTo>
                  <a:lnTo>
                    <a:pt x="207362" y="251922"/>
                  </a:lnTo>
                  <a:lnTo>
                    <a:pt x="201758" y="254226"/>
                  </a:lnTo>
                  <a:lnTo>
                    <a:pt x="196153" y="256640"/>
                  </a:lnTo>
                  <a:lnTo>
                    <a:pt x="190549" y="259168"/>
                  </a:lnTo>
                  <a:lnTo>
                    <a:pt x="184944" y="261813"/>
                  </a:lnTo>
                  <a:lnTo>
                    <a:pt x="179340" y="264578"/>
                  </a:lnTo>
                  <a:lnTo>
                    <a:pt x="173736" y="267467"/>
                  </a:lnTo>
                  <a:lnTo>
                    <a:pt x="168131" y="270482"/>
                  </a:lnTo>
                  <a:lnTo>
                    <a:pt x="162527" y="273627"/>
                  </a:lnTo>
                  <a:lnTo>
                    <a:pt x="156923" y="276903"/>
                  </a:lnTo>
                  <a:lnTo>
                    <a:pt x="151318" y="280314"/>
                  </a:lnTo>
                  <a:lnTo>
                    <a:pt x="145714" y="283862"/>
                  </a:lnTo>
                  <a:lnTo>
                    <a:pt x="140109" y="287549"/>
                  </a:lnTo>
                  <a:lnTo>
                    <a:pt x="134505" y="291377"/>
                  </a:lnTo>
                  <a:lnTo>
                    <a:pt x="128901" y="295347"/>
                  </a:lnTo>
                  <a:lnTo>
                    <a:pt x="123296" y="299460"/>
                  </a:lnTo>
                  <a:lnTo>
                    <a:pt x="117692" y="303718"/>
                  </a:lnTo>
                  <a:lnTo>
                    <a:pt x="112087" y="308121"/>
                  </a:lnTo>
                  <a:lnTo>
                    <a:pt x="106483" y="312669"/>
                  </a:lnTo>
                  <a:lnTo>
                    <a:pt x="100879" y="317362"/>
                  </a:lnTo>
                  <a:lnTo>
                    <a:pt x="95274" y="322200"/>
                  </a:lnTo>
                  <a:lnTo>
                    <a:pt x="89670" y="327181"/>
                  </a:lnTo>
                  <a:lnTo>
                    <a:pt x="84065" y="332303"/>
                  </a:lnTo>
                  <a:lnTo>
                    <a:pt x="78461" y="337565"/>
                  </a:lnTo>
                  <a:lnTo>
                    <a:pt x="72857" y="342964"/>
                  </a:lnTo>
                  <a:lnTo>
                    <a:pt x="67252" y="348497"/>
                  </a:lnTo>
                  <a:lnTo>
                    <a:pt x="61648" y="354161"/>
                  </a:lnTo>
                  <a:lnTo>
                    <a:pt x="56043" y="359951"/>
                  </a:lnTo>
                  <a:lnTo>
                    <a:pt x="50439" y="365863"/>
                  </a:lnTo>
                  <a:lnTo>
                    <a:pt x="44835" y="371891"/>
                  </a:lnTo>
                  <a:lnTo>
                    <a:pt x="39230" y="378030"/>
                  </a:lnTo>
                  <a:lnTo>
                    <a:pt x="33626" y="384274"/>
                  </a:lnTo>
                  <a:lnTo>
                    <a:pt x="28021" y="390615"/>
                  </a:lnTo>
                  <a:lnTo>
                    <a:pt x="22417" y="397047"/>
                  </a:lnTo>
                  <a:lnTo>
                    <a:pt x="16813" y="403562"/>
                  </a:lnTo>
                  <a:lnTo>
                    <a:pt x="11208" y="410151"/>
                  </a:lnTo>
                  <a:lnTo>
                    <a:pt x="5604" y="416807"/>
                  </a:lnTo>
                  <a:lnTo>
                    <a:pt x="0" y="423520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644151" y="3175185"/>
              <a:ext cx="1883076" cy="420744"/>
            </a:xfrm>
            <a:custGeom>
              <a:avLst/>
              <a:pathLst>
                <a:path w="1883076" h="420744">
                  <a:moveTo>
                    <a:pt x="0" y="420744"/>
                  </a:moveTo>
                  <a:lnTo>
                    <a:pt x="5604" y="414009"/>
                  </a:lnTo>
                  <a:lnTo>
                    <a:pt x="11208" y="407333"/>
                  </a:lnTo>
                  <a:lnTo>
                    <a:pt x="16813" y="400725"/>
                  </a:lnTo>
                  <a:lnTo>
                    <a:pt x="22417" y="394194"/>
                  </a:lnTo>
                  <a:lnTo>
                    <a:pt x="28021" y="387748"/>
                  </a:lnTo>
                  <a:lnTo>
                    <a:pt x="33626" y="381395"/>
                  </a:lnTo>
                  <a:lnTo>
                    <a:pt x="39230" y="375141"/>
                  </a:lnTo>
                  <a:lnTo>
                    <a:pt x="44835" y="368993"/>
                  </a:lnTo>
                  <a:lnTo>
                    <a:pt x="50439" y="362959"/>
                  </a:lnTo>
                  <a:lnTo>
                    <a:pt x="56043" y="357043"/>
                  </a:lnTo>
                  <a:lnTo>
                    <a:pt x="61648" y="351250"/>
                  </a:lnTo>
                  <a:lnTo>
                    <a:pt x="67252" y="345586"/>
                  </a:lnTo>
                  <a:lnTo>
                    <a:pt x="72857" y="340054"/>
                  </a:lnTo>
                  <a:lnTo>
                    <a:pt x="78461" y="334658"/>
                  </a:lnTo>
                  <a:lnTo>
                    <a:pt x="84065" y="329401"/>
                  </a:lnTo>
                  <a:lnTo>
                    <a:pt x="89670" y="324285"/>
                  </a:lnTo>
                  <a:lnTo>
                    <a:pt x="95274" y="319312"/>
                  </a:lnTo>
                  <a:lnTo>
                    <a:pt x="100879" y="314484"/>
                  </a:lnTo>
                  <a:lnTo>
                    <a:pt x="106483" y="309803"/>
                  </a:lnTo>
                  <a:lnTo>
                    <a:pt x="112087" y="305267"/>
                  </a:lnTo>
                  <a:lnTo>
                    <a:pt x="117692" y="300878"/>
                  </a:lnTo>
                  <a:lnTo>
                    <a:pt x="123296" y="296636"/>
                  </a:lnTo>
                  <a:lnTo>
                    <a:pt x="128901" y="292539"/>
                  </a:lnTo>
                  <a:lnTo>
                    <a:pt x="134505" y="288587"/>
                  </a:lnTo>
                  <a:lnTo>
                    <a:pt x="140109" y="284779"/>
                  </a:lnTo>
                  <a:lnTo>
                    <a:pt x="145714" y="281112"/>
                  </a:lnTo>
                  <a:lnTo>
                    <a:pt x="151318" y="277585"/>
                  </a:lnTo>
                  <a:lnTo>
                    <a:pt x="156923" y="274196"/>
                  </a:lnTo>
                  <a:lnTo>
                    <a:pt x="162527" y="270943"/>
                  </a:lnTo>
                  <a:lnTo>
                    <a:pt x="168131" y="267822"/>
                  </a:lnTo>
                  <a:lnTo>
                    <a:pt x="173736" y="264832"/>
                  </a:lnTo>
                  <a:lnTo>
                    <a:pt x="179340" y="261968"/>
                  </a:lnTo>
                  <a:lnTo>
                    <a:pt x="184944" y="259229"/>
                  </a:lnTo>
                  <a:lnTo>
                    <a:pt x="190549" y="256611"/>
                  </a:lnTo>
                  <a:lnTo>
                    <a:pt x="196153" y="254110"/>
                  </a:lnTo>
                  <a:lnTo>
                    <a:pt x="201758" y="251723"/>
                  </a:lnTo>
                  <a:lnTo>
                    <a:pt x="207362" y="249448"/>
                  </a:lnTo>
                  <a:lnTo>
                    <a:pt x="212966" y="247279"/>
                  </a:lnTo>
                  <a:lnTo>
                    <a:pt x="218571" y="245215"/>
                  </a:lnTo>
                  <a:lnTo>
                    <a:pt x="224175" y="243250"/>
                  </a:lnTo>
                  <a:lnTo>
                    <a:pt x="229780" y="241382"/>
                  </a:lnTo>
                  <a:lnTo>
                    <a:pt x="235384" y="239606"/>
                  </a:lnTo>
                  <a:lnTo>
                    <a:pt x="240988" y="237920"/>
                  </a:lnTo>
                  <a:lnTo>
                    <a:pt x="246593" y="236319"/>
                  </a:lnTo>
                  <a:lnTo>
                    <a:pt x="252197" y="234801"/>
                  </a:lnTo>
                  <a:lnTo>
                    <a:pt x="257802" y="233360"/>
                  </a:lnTo>
                  <a:lnTo>
                    <a:pt x="263406" y="231995"/>
                  </a:lnTo>
                  <a:lnTo>
                    <a:pt x="269010" y="230701"/>
                  </a:lnTo>
                  <a:lnTo>
                    <a:pt x="274615" y="229474"/>
                  </a:lnTo>
                  <a:lnTo>
                    <a:pt x="280219" y="228312"/>
                  </a:lnTo>
                  <a:lnTo>
                    <a:pt x="285824" y="227211"/>
                  </a:lnTo>
                  <a:lnTo>
                    <a:pt x="291428" y="226168"/>
                  </a:lnTo>
                  <a:lnTo>
                    <a:pt x="297032" y="225179"/>
                  </a:lnTo>
                  <a:lnTo>
                    <a:pt x="302637" y="224241"/>
                  </a:lnTo>
                  <a:lnTo>
                    <a:pt x="308241" y="223351"/>
                  </a:lnTo>
                  <a:lnTo>
                    <a:pt x="313846" y="222506"/>
                  </a:lnTo>
                  <a:lnTo>
                    <a:pt x="319450" y="221703"/>
                  </a:lnTo>
                  <a:lnTo>
                    <a:pt x="325054" y="220939"/>
                  </a:lnTo>
                  <a:lnTo>
                    <a:pt x="330659" y="220211"/>
                  </a:lnTo>
                  <a:lnTo>
                    <a:pt x="336263" y="219515"/>
                  </a:lnTo>
                  <a:lnTo>
                    <a:pt x="341867" y="218851"/>
                  </a:lnTo>
                  <a:lnTo>
                    <a:pt x="347472" y="218213"/>
                  </a:lnTo>
                  <a:lnTo>
                    <a:pt x="353076" y="217601"/>
                  </a:lnTo>
                  <a:lnTo>
                    <a:pt x="358681" y="217011"/>
                  </a:lnTo>
                  <a:lnTo>
                    <a:pt x="364285" y="216442"/>
                  </a:lnTo>
                  <a:lnTo>
                    <a:pt x="369889" y="215889"/>
                  </a:lnTo>
                  <a:lnTo>
                    <a:pt x="375494" y="215352"/>
                  </a:lnTo>
                  <a:lnTo>
                    <a:pt x="381098" y="214828"/>
                  </a:lnTo>
                  <a:lnTo>
                    <a:pt x="386703" y="214315"/>
                  </a:lnTo>
                  <a:lnTo>
                    <a:pt x="392307" y="213810"/>
                  </a:lnTo>
                  <a:lnTo>
                    <a:pt x="397911" y="213312"/>
                  </a:lnTo>
                  <a:lnTo>
                    <a:pt x="403516" y="212818"/>
                  </a:lnTo>
                  <a:lnTo>
                    <a:pt x="409120" y="212327"/>
                  </a:lnTo>
                  <a:lnTo>
                    <a:pt x="414725" y="211837"/>
                  </a:lnTo>
                  <a:lnTo>
                    <a:pt x="420329" y="211345"/>
                  </a:lnTo>
                  <a:lnTo>
                    <a:pt x="425933" y="210851"/>
                  </a:lnTo>
                  <a:lnTo>
                    <a:pt x="431538" y="210353"/>
                  </a:lnTo>
                  <a:lnTo>
                    <a:pt x="437142" y="209848"/>
                  </a:lnTo>
                  <a:lnTo>
                    <a:pt x="442747" y="209336"/>
                  </a:lnTo>
                  <a:lnTo>
                    <a:pt x="448351" y="208815"/>
                  </a:lnTo>
                  <a:lnTo>
                    <a:pt x="453955" y="208284"/>
                  </a:lnTo>
                  <a:lnTo>
                    <a:pt x="459560" y="207741"/>
                  </a:lnTo>
                  <a:lnTo>
                    <a:pt x="465164" y="207185"/>
                  </a:lnTo>
                  <a:lnTo>
                    <a:pt x="470769" y="206615"/>
                  </a:lnTo>
                  <a:lnTo>
                    <a:pt x="476373" y="206029"/>
                  </a:lnTo>
                  <a:lnTo>
                    <a:pt x="481977" y="205428"/>
                  </a:lnTo>
                  <a:lnTo>
                    <a:pt x="487582" y="204808"/>
                  </a:lnTo>
                  <a:lnTo>
                    <a:pt x="493186" y="204171"/>
                  </a:lnTo>
                  <a:lnTo>
                    <a:pt x="498790" y="203514"/>
                  </a:lnTo>
                  <a:lnTo>
                    <a:pt x="504395" y="202837"/>
                  </a:lnTo>
                  <a:lnTo>
                    <a:pt x="509999" y="202140"/>
                  </a:lnTo>
                  <a:lnTo>
                    <a:pt x="515604" y="201420"/>
                  </a:lnTo>
                  <a:lnTo>
                    <a:pt x="521208" y="200679"/>
                  </a:lnTo>
                  <a:lnTo>
                    <a:pt x="526812" y="199914"/>
                  </a:lnTo>
                  <a:lnTo>
                    <a:pt x="532417" y="199127"/>
                  </a:lnTo>
                  <a:lnTo>
                    <a:pt x="538021" y="198315"/>
                  </a:lnTo>
                  <a:lnTo>
                    <a:pt x="543626" y="197478"/>
                  </a:lnTo>
                  <a:lnTo>
                    <a:pt x="549230" y="196617"/>
                  </a:lnTo>
                  <a:lnTo>
                    <a:pt x="554834" y="195731"/>
                  </a:lnTo>
                  <a:lnTo>
                    <a:pt x="560439" y="194819"/>
                  </a:lnTo>
                  <a:lnTo>
                    <a:pt x="566043" y="193881"/>
                  </a:lnTo>
                  <a:lnTo>
                    <a:pt x="571648" y="192917"/>
                  </a:lnTo>
                  <a:lnTo>
                    <a:pt x="577252" y="191927"/>
                  </a:lnTo>
                  <a:lnTo>
                    <a:pt x="582856" y="190910"/>
                  </a:lnTo>
                  <a:lnTo>
                    <a:pt x="588461" y="189867"/>
                  </a:lnTo>
                  <a:lnTo>
                    <a:pt x="594065" y="188797"/>
                  </a:lnTo>
                  <a:lnTo>
                    <a:pt x="599670" y="187701"/>
                  </a:lnTo>
                  <a:lnTo>
                    <a:pt x="605274" y="186578"/>
                  </a:lnTo>
                  <a:lnTo>
                    <a:pt x="610878" y="185428"/>
                  </a:lnTo>
                  <a:lnTo>
                    <a:pt x="616483" y="184252"/>
                  </a:lnTo>
                  <a:lnTo>
                    <a:pt x="622087" y="183050"/>
                  </a:lnTo>
                  <a:lnTo>
                    <a:pt x="627692" y="181822"/>
                  </a:lnTo>
                  <a:lnTo>
                    <a:pt x="633296" y="180567"/>
                  </a:lnTo>
                  <a:lnTo>
                    <a:pt x="638900" y="179287"/>
                  </a:lnTo>
                  <a:lnTo>
                    <a:pt x="644505" y="177981"/>
                  </a:lnTo>
                  <a:lnTo>
                    <a:pt x="650109" y="176650"/>
                  </a:lnTo>
                  <a:lnTo>
                    <a:pt x="655713" y="175294"/>
                  </a:lnTo>
                  <a:lnTo>
                    <a:pt x="661318" y="173913"/>
                  </a:lnTo>
                  <a:lnTo>
                    <a:pt x="666922" y="172508"/>
                  </a:lnTo>
                  <a:lnTo>
                    <a:pt x="672527" y="171079"/>
                  </a:lnTo>
                  <a:lnTo>
                    <a:pt x="678131" y="169626"/>
                  </a:lnTo>
                  <a:lnTo>
                    <a:pt x="683735" y="168150"/>
                  </a:lnTo>
                  <a:lnTo>
                    <a:pt x="689340" y="166651"/>
                  </a:lnTo>
                  <a:lnTo>
                    <a:pt x="694944" y="165130"/>
                  </a:lnTo>
                  <a:lnTo>
                    <a:pt x="700549" y="163587"/>
                  </a:lnTo>
                  <a:lnTo>
                    <a:pt x="706153" y="162022"/>
                  </a:lnTo>
                  <a:lnTo>
                    <a:pt x="711757" y="160437"/>
                  </a:lnTo>
                  <a:lnTo>
                    <a:pt x="717362" y="158831"/>
                  </a:lnTo>
                  <a:lnTo>
                    <a:pt x="722966" y="157205"/>
                  </a:lnTo>
                  <a:lnTo>
                    <a:pt x="728571" y="155559"/>
                  </a:lnTo>
                  <a:lnTo>
                    <a:pt x="734175" y="153895"/>
                  </a:lnTo>
                  <a:lnTo>
                    <a:pt x="739779" y="152211"/>
                  </a:lnTo>
                  <a:lnTo>
                    <a:pt x="745384" y="150510"/>
                  </a:lnTo>
                  <a:lnTo>
                    <a:pt x="750988" y="148791"/>
                  </a:lnTo>
                  <a:lnTo>
                    <a:pt x="756593" y="147056"/>
                  </a:lnTo>
                  <a:lnTo>
                    <a:pt x="762197" y="145304"/>
                  </a:lnTo>
                  <a:lnTo>
                    <a:pt x="767801" y="143535"/>
                  </a:lnTo>
                  <a:lnTo>
                    <a:pt x="773406" y="141752"/>
                  </a:lnTo>
                  <a:lnTo>
                    <a:pt x="779010" y="139953"/>
                  </a:lnTo>
                  <a:lnTo>
                    <a:pt x="784615" y="138140"/>
                  </a:lnTo>
                  <a:lnTo>
                    <a:pt x="790219" y="136313"/>
                  </a:lnTo>
                  <a:lnTo>
                    <a:pt x="795823" y="134472"/>
                  </a:lnTo>
                  <a:lnTo>
                    <a:pt x="801428" y="132618"/>
                  </a:lnTo>
                  <a:lnTo>
                    <a:pt x="807032" y="130752"/>
                  </a:lnTo>
                  <a:lnTo>
                    <a:pt x="812636" y="128873"/>
                  </a:lnTo>
                  <a:lnTo>
                    <a:pt x="818241" y="126983"/>
                  </a:lnTo>
                  <a:lnTo>
                    <a:pt x="823845" y="125082"/>
                  </a:lnTo>
                  <a:lnTo>
                    <a:pt x="829450" y="123170"/>
                  </a:lnTo>
                  <a:lnTo>
                    <a:pt x="835054" y="121248"/>
                  </a:lnTo>
                  <a:lnTo>
                    <a:pt x="840658" y="119315"/>
                  </a:lnTo>
                  <a:lnTo>
                    <a:pt x="846263" y="117373"/>
                  </a:lnTo>
                  <a:lnTo>
                    <a:pt x="851867" y="115422"/>
                  </a:lnTo>
                  <a:lnTo>
                    <a:pt x="857472" y="113463"/>
                  </a:lnTo>
                  <a:lnTo>
                    <a:pt x="863076" y="111495"/>
                  </a:lnTo>
                  <a:lnTo>
                    <a:pt x="868680" y="109519"/>
                  </a:lnTo>
                  <a:lnTo>
                    <a:pt x="874285" y="107535"/>
                  </a:lnTo>
                  <a:lnTo>
                    <a:pt x="879889" y="105545"/>
                  </a:lnTo>
                  <a:lnTo>
                    <a:pt x="885494" y="103547"/>
                  </a:lnTo>
                  <a:lnTo>
                    <a:pt x="891098" y="101544"/>
                  </a:lnTo>
                  <a:lnTo>
                    <a:pt x="896702" y="99534"/>
                  </a:lnTo>
                  <a:lnTo>
                    <a:pt x="902307" y="97520"/>
                  </a:lnTo>
                  <a:lnTo>
                    <a:pt x="907911" y="95500"/>
                  </a:lnTo>
                  <a:lnTo>
                    <a:pt x="913516" y="93475"/>
                  </a:lnTo>
                  <a:lnTo>
                    <a:pt x="919120" y="91447"/>
                  </a:lnTo>
                  <a:lnTo>
                    <a:pt x="924724" y="89415"/>
                  </a:lnTo>
                  <a:lnTo>
                    <a:pt x="930329" y="87380"/>
                  </a:lnTo>
                  <a:lnTo>
                    <a:pt x="935933" y="85343"/>
                  </a:lnTo>
                  <a:lnTo>
                    <a:pt x="941538" y="83304"/>
                  </a:lnTo>
                  <a:lnTo>
                    <a:pt x="947142" y="81264"/>
                  </a:lnTo>
                  <a:lnTo>
                    <a:pt x="952746" y="79224"/>
                  </a:lnTo>
                  <a:lnTo>
                    <a:pt x="958351" y="77185"/>
                  </a:lnTo>
                  <a:lnTo>
                    <a:pt x="963955" y="75147"/>
                  </a:lnTo>
                  <a:lnTo>
                    <a:pt x="969559" y="73112"/>
                  </a:lnTo>
                  <a:lnTo>
                    <a:pt x="975164" y="71081"/>
                  </a:lnTo>
                  <a:lnTo>
                    <a:pt x="980768" y="69054"/>
                  </a:lnTo>
                  <a:lnTo>
                    <a:pt x="986373" y="67034"/>
                  </a:lnTo>
                  <a:lnTo>
                    <a:pt x="991977" y="65020"/>
                  </a:lnTo>
                  <a:lnTo>
                    <a:pt x="997581" y="63016"/>
                  </a:lnTo>
                  <a:lnTo>
                    <a:pt x="1003186" y="61022"/>
                  </a:lnTo>
                  <a:lnTo>
                    <a:pt x="1008790" y="59040"/>
                  </a:lnTo>
                  <a:lnTo>
                    <a:pt x="1014395" y="57071"/>
                  </a:lnTo>
                  <a:lnTo>
                    <a:pt x="1019999" y="55118"/>
                  </a:lnTo>
                  <a:lnTo>
                    <a:pt x="1025603" y="53182"/>
                  </a:lnTo>
                  <a:lnTo>
                    <a:pt x="1031208" y="51265"/>
                  </a:lnTo>
                  <a:lnTo>
                    <a:pt x="1036812" y="49370"/>
                  </a:lnTo>
                  <a:lnTo>
                    <a:pt x="1042417" y="47498"/>
                  </a:lnTo>
                  <a:lnTo>
                    <a:pt x="1048021" y="45651"/>
                  </a:lnTo>
                  <a:lnTo>
                    <a:pt x="1053625" y="43831"/>
                  </a:lnTo>
                  <a:lnTo>
                    <a:pt x="1059230" y="42041"/>
                  </a:lnTo>
                  <a:lnTo>
                    <a:pt x="1064834" y="40282"/>
                  </a:lnTo>
                  <a:lnTo>
                    <a:pt x="1070439" y="38557"/>
                  </a:lnTo>
                  <a:lnTo>
                    <a:pt x="1076043" y="36867"/>
                  </a:lnTo>
                  <a:lnTo>
                    <a:pt x="1081647" y="35214"/>
                  </a:lnTo>
                  <a:lnTo>
                    <a:pt x="1087252" y="33601"/>
                  </a:lnTo>
                  <a:lnTo>
                    <a:pt x="1092856" y="32028"/>
                  </a:lnTo>
                  <a:lnTo>
                    <a:pt x="1098461" y="30498"/>
                  </a:lnTo>
                  <a:lnTo>
                    <a:pt x="1104065" y="29011"/>
                  </a:lnTo>
                  <a:lnTo>
                    <a:pt x="1109669" y="27569"/>
                  </a:lnTo>
                  <a:lnTo>
                    <a:pt x="1115274" y="26173"/>
                  </a:lnTo>
                  <a:lnTo>
                    <a:pt x="1120878" y="24824"/>
                  </a:lnTo>
                  <a:lnTo>
                    <a:pt x="1126482" y="23522"/>
                  </a:lnTo>
                  <a:lnTo>
                    <a:pt x="1132087" y="22268"/>
                  </a:lnTo>
                  <a:lnTo>
                    <a:pt x="1137691" y="21062"/>
                  </a:lnTo>
                  <a:lnTo>
                    <a:pt x="1143296" y="19905"/>
                  </a:lnTo>
                  <a:lnTo>
                    <a:pt x="1148900" y="18796"/>
                  </a:lnTo>
                  <a:lnTo>
                    <a:pt x="1154504" y="17734"/>
                  </a:lnTo>
                  <a:lnTo>
                    <a:pt x="1160109" y="16720"/>
                  </a:lnTo>
                  <a:lnTo>
                    <a:pt x="1165713" y="15753"/>
                  </a:lnTo>
                  <a:lnTo>
                    <a:pt x="1171318" y="14832"/>
                  </a:lnTo>
                  <a:lnTo>
                    <a:pt x="1176922" y="13955"/>
                  </a:lnTo>
                  <a:lnTo>
                    <a:pt x="1182526" y="13123"/>
                  </a:lnTo>
                  <a:lnTo>
                    <a:pt x="1188131" y="12334"/>
                  </a:lnTo>
                  <a:lnTo>
                    <a:pt x="1193735" y="11586"/>
                  </a:lnTo>
                  <a:lnTo>
                    <a:pt x="1199340" y="10879"/>
                  </a:lnTo>
                  <a:lnTo>
                    <a:pt x="1204944" y="10211"/>
                  </a:lnTo>
                  <a:lnTo>
                    <a:pt x="1210548" y="9580"/>
                  </a:lnTo>
                  <a:lnTo>
                    <a:pt x="1216153" y="8985"/>
                  </a:lnTo>
                  <a:lnTo>
                    <a:pt x="1221757" y="8424"/>
                  </a:lnTo>
                  <a:lnTo>
                    <a:pt x="1227362" y="7897"/>
                  </a:lnTo>
                  <a:lnTo>
                    <a:pt x="1232966" y="7400"/>
                  </a:lnTo>
                  <a:lnTo>
                    <a:pt x="1238570" y="6934"/>
                  </a:lnTo>
                  <a:lnTo>
                    <a:pt x="1244175" y="6496"/>
                  </a:lnTo>
                  <a:lnTo>
                    <a:pt x="1249779" y="6085"/>
                  </a:lnTo>
                  <a:lnTo>
                    <a:pt x="1255384" y="5699"/>
                  </a:lnTo>
                  <a:lnTo>
                    <a:pt x="1260988" y="5337"/>
                  </a:lnTo>
                  <a:lnTo>
                    <a:pt x="1266592" y="4998"/>
                  </a:lnTo>
                  <a:lnTo>
                    <a:pt x="1272197" y="4681"/>
                  </a:lnTo>
                  <a:lnTo>
                    <a:pt x="1277801" y="4383"/>
                  </a:lnTo>
                  <a:lnTo>
                    <a:pt x="1283406" y="4105"/>
                  </a:lnTo>
                  <a:lnTo>
                    <a:pt x="1289010" y="3844"/>
                  </a:lnTo>
                  <a:lnTo>
                    <a:pt x="1294614" y="3601"/>
                  </a:lnTo>
                  <a:lnTo>
                    <a:pt x="1300219" y="3372"/>
                  </a:lnTo>
                  <a:lnTo>
                    <a:pt x="1305823" y="3159"/>
                  </a:lnTo>
                  <a:lnTo>
                    <a:pt x="1311427" y="2959"/>
                  </a:lnTo>
                  <a:lnTo>
                    <a:pt x="1317032" y="2773"/>
                  </a:lnTo>
                  <a:lnTo>
                    <a:pt x="1322636" y="2598"/>
                  </a:lnTo>
                  <a:lnTo>
                    <a:pt x="1328241" y="2435"/>
                  </a:lnTo>
                  <a:lnTo>
                    <a:pt x="1333845" y="2282"/>
                  </a:lnTo>
                  <a:lnTo>
                    <a:pt x="1339449" y="2140"/>
                  </a:lnTo>
                  <a:lnTo>
                    <a:pt x="1345054" y="2006"/>
                  </a:lnTo>
                  <a:lnTo>
                    <a:pt x="1350658" y="1882"/>
                  </a:lnTo>
                  <a:lnTo>
                    <a:pt x="1356263" y="1765"/>
                  </a:lnTo>
                  <a:lnTo>
                    <a:pt x="1361867" y="1656"/>
                  </a:lnTo>
                  <a:lnTo>
                    <a:pt x="1367471" y="1554"/>
                  </a:lnTo>
                  <a:lnTo>
                    <a:pt x="1373076" y="1458"/>
                  </a:lnTo>
                  <a:lnTo>
                    <a:pt x="1378680" y="1369"/>
                  </a:lnTo>
                  <a:lnTo>
                    <a:pt x="1384285" y="1285"/>
                  </a:lnTo>
                  <a:lnTo>
                    <a:pt x="1389889" y="1207"/>
                  </a:lnTo>
                  <a:lnTo>
                    <a:pt x="1395493" y="1134"/>
                  </a:lnTo>
                  <a:lnTo>
                    <a:pt x="1401098" y="1065"/>
                  </a:lnTo>
                  <a:lnTo>
                    <a:pt x="1406702" y="1001"/>
                  </a:lnTo>
                  <a:lnTo>
                    <a:pt x="1412307" y="941"/>
                  </a:lnTo>
                  <a:lnTo>
                    <a:pt x="1417911" y="884"/>
                  </a:lnTo>
                  <a:lnTo>
                    <a:pt x="1423515" y="831"/>
                  </a:lnTo>
                  <a:lnTo>
                    <a:pt x="1429120" y="782"/>
                  </a:lnTo>
                  <a:lnTo>
                    <a:pt x="1434724" y="735"/>
                  </a:lnTo>
                  <a:lnTo>
                    <a:pt x="1440329" y="692"/>
                  </a:lnTo>
                  <a:lnTo>
                    <a:pt x="1445933" y="651"/>
                  </a:lnTo>
                  <a:lnTo>
                    <a:pt x="1451537" y="612"/>
                  </a:lnTo>
                  <a:lnTo>
                    <a:pt x="1457142" y="576"/>
                  </a:lnTo>
                  <a:lnTo>
                    <a:pt x="1462746" y="543"/>
                  </a:lnTo>
                  <a:lnTo>
                    <a:pt x="1468350" y="511"/>
                  </a:lnTo>
                  <a:lnTo>
                    <a:pt x="1473955" y="481"/>
                  </a:lnTo>
                  <a:lnTo>
                    <a:pt x="1479559" y="453"/>
                  </a:lnTo>
                  <a:lnTo>
                    <a:pt x="1485164" y="426"/>
                  </a:lnTo>
                  <a:lnTo>
                    <a:pt x="1490768" y="401"/>
                  </a:lnTo>
                  <a:lnTo>
                    <a:pt x="1496372" y="378"/>
                  </a:lnTo>
                  <a:lnTo>
                    <a:pt x="1501977" y="356"/>
                  </a:lnTo>
                  <a:lnTo>
                    <a:pt x="1507581" y="335"/>
                  </a:lnTo>
                  <a:lnTo>
                    <a:pt x="1513186" y="316"/>
                  </a:lnTo>
                  <a:lnTo>
                    <a:pt x="1518790" y="297"/>
                  </a:lnTo>
                  <a:lnTo>
                    <a:pt x="1524394" y="280"/>
                  </a:lnTo>
                  <a:lnTo>
                    <a:pt x="1529999" y="263"/>
                  </a:lnTo>
                  <a:lnTo>
                    <a:pt x="1535603" y="248"/>
                  </a:lnTo>
                  <a:lnTo>
                    <a:pt x="1541208" y="233"/>
                  </a:lnTo>
                  <a:lnTo>
                    <a:pt x="1546812" y="219"/>
                  </a:lnTo>
                  <a:lnTo>
                    <a:pt x="1552416" y="206"/>
                  </a:lnTo>
                  <a:lnTo>
                    <a:pt x="1558021" y="193"/>
                  </a:lnTo>
                  <a:lnTo>
                    <a:pt x="1563625" y="181"/>
                  </a:lnTo>
                  <a:lnTo>
                    <a:pt x="1569230" y="170"/>
                  </a:lnTo>
                  <a:lnTo>
                    <a:pt x="1574834" y="159"/>
                  </a:lnTo>
                  <a:lnTo>
                    <a:pt x="1580438" y="149"/>
                  </a:lnTo>
                  <a:lnTo>
                    <a:pt x="1586043" y="139"/>
                  </a:lnTo>
                  <a:lnTo>
                    <a:pt x="1591647" y="130"/>
                  </a:lnTo>
                  <a:lnTo>
                    <a:pt x="1597252" y="121"/>
                  </a:lnTo>
                  <a:lnTo>
                    <a:pt x="1602856" y="113"/>
                  </a:lnTo>
                  <a:lnTo>
                    <a:pt x="1608460" y="105"/>
                  </a:lnTo>
                  <a:lnTo>
                    <a:pt x="1614065" y="97"/>
                  </a:lnTo>
                  <a:lnTo>
                    <a:pt x="1619669" y="90"/>
                  </a:lnTo>
                  <a:lnTo>
                    <a:pt x="1625273" y="83"/>
                  </a:lnTo>
                  <a:lnTo>
                    <a:pt x="1630878" y="77"/>
                  </a:lnTo>
                  <a:lnTo>
                    <a:pt x="1636482" y="70"/>
                  </a:lnTo>
                  <a:lnTo>
                    <a:pt x="1642087" y="64"/>
                  </a:lnTo>
                  <a:lnTo>
                    <a:pt x="1647691" y="59"/>
                  </a:lnTo>
                  <a:lnTo>
                    <a:pt x="1653295" y="54"/>
                  </a:lnTo>
                  <a:lnTo>
                    <a:pt x="1658900" y="49"/>
                  </a:lnTo>
                  <a:lnTo>
                    <a:pt x="1664504" y="44"/>
                  </a:lnTo>
                  <a:lnTo>
                    <a:pt x="1670109" y="40"/>
                  </a:lnTo>
                  <a:lnTo>
                    <a:pt x="1675713" y="36"/>
                  </a:lnTo>
                  <a:lnTo>
                    <a:pt x="1681317" y="32"/>
                  </a:lnTo>
                  <a:lnTo>
                    <a:pt x="1686922" y="28"/>
                  </a:lnTo>
                  <a:lnTo>
                    <a:pt x="1692526" y="25"/>
                  </a:lnTo>
                  <a:lnTo>
                    <a:pt x="1698131" y="22"/>
                  </a:lnTo>
                  <a:lnTo>
                    <a:pt x="1703735" y="20"/>
                  </a:lnTo>
                  <a:lnTo>
                    <a:pt x="1709339" y="17"/>
                  </a:lnTo>
                  <a:lnTo>
                    <a:pt x="1714944" y="15"/>
                  </a:lnTo>
                  <a:lnTo>
                    <a:pt x="1720548" y="13"/>
                  </a:lnTo>
                  <a:lnTo>
                    <a:pt x="1726153" y="11"/>
                  </a:lnTo>
                  <a:lnTo>
                    <a:pt x="1731757" y="10"/>
                  </a:lnTo>
                  <a:lnTo>
                    <a:pt x="1737361" y="9"/>
                  </a:lnTo>
                  <a:lnTo>
                    <a:pt x="1742966" y="7"/>
                  </a:lnTo>
                  <a:lnTo>
                    <a:pt x="1748570" y="6"/>
                  </a:lnTo>
                  <a:lnTo>
                    <a:pt x="1754175" y="5"/>
                  </a:lnTo>
                  <a:lnTo>
                    <a:pt x="1759779" y="5"/>
                  </a:lnTo>
                  <a:lnTo>
                    <a:pt x="1765383" y="4"/>
                  </a:lnTo>
                  <a:lnTo>
                    <a:pt x="1770988" y="3"/>
                  </a:lnTo>
                  <a:lnTo>
                    <a:pt x="1776592" y="3"/>
                  </a:lnTo>
                  <a:lnTo>
                    <a:pt x="1782196" y="2"/>
                  </a:lnTo>
                  <a:lnTo>
                    <a:pt x="1787801" y="2"/>
                  </a:lnTo>
                  <a:lnTo>
                    <a:pt x="1793405" y="1"/>
                  </a:lnTo>
                  <a:lnTo>
                    <a:pt x="1799010" y="1"/>
                  </a:lnTo>
                  <a:lnTo>
                    <a:pt x="1804614" y="1"/>
                  </a:lnTo>
                  <a:lnTo>
                    <a:pt x="1810218" y="1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644151" y="3175185"/>
              <a:ext cx="1883076" cy="499509"/>
            </a:xfrm>
            <a:custGeom>
              <a:avLst/>
              <a:pathLst>
                <a:path w="1883076" h="499509">
                  <a:moveTo>
                    <a:pt x="0" y="423520"/>
                  </a:moveTo>
                  <a:lnTo>
                    <a:pt x="5604" y="416807"/>
                  </a:lnTo>
                  <a:lnTo>
                    <a:pt x="11208" y="410151"/>
                  </a:lnTo>
                  <a:lnTo>
                    <a:pt x="16813" y="403562"/>
                  </a:lnTo>
                  <a:lnTo>
                    <a:pt x="22417" y="397047"/>
                  </a:lnTo>
                  <a:lnTo>
                    <a:pt x="28021" y="390615"/>
                  </a:lnTo>
                  <a:lnTo>
                    <a:pt x="33626" y="384274"/>
                  </a:lnTo>
                  <a:lnTo>
                    <a:pt x="39230" y="378030"/>
                  </a:lnTo>
                  <a:lnTo>
                    <a:pt x="44835" y="371891"/>
                  </a:lnTo>
                  <a:lnTo>
                    <a:pt x="50439" y="365863"/>
                  </a:lnTo>
                  <a:lnTo>
                    <a:pt x="56043" y="359951"/>
                  </a:lnTo>
                  <a:lnTo>
                    <a:pt x="61648" y="354161"/>
                  </a:lnTo>
                  <a:lnTo>
                    <a:pt x="67252" y="348497"/>
                  </a:lnTo>
                  <a:lnTo>
                    <a:pt x="72857" y="342964"/>
                  </a:lnTo>
                  <a:lnTo>
                    <a:pt x="78461" y="337565"/>
                  </a:lnTo>
                  <a:lnTo>
                    <a:pt x="84065" y="332303"/>
                  </a:lnTo>
                  <a:lnTo>
                    <a:pt x="89670" y="327181"/>
                  </a:lnTo>
                  <a:lnTo>
                    <a:pt x="95274" y="322200"/>
                  </a:lnTo>
                  <a:lnTo>
                    <a:pt x="100879" y="317362"/>
                  </a:lnTo>
                  <a:lnTo>
                    <a:pt x="106483" y="312669"/>
                  </a:lnTo>
                  <a:lnTo>
                    <a:pt x="112087" y="308121"/>
                  </a:lnTo>
                  <a:lnTo>
                    <a:pt x="117692" y="303718"/>
                  </a:lnTo>
                  <a:lnTo>
                    <a:pt x="123296" y="299460"/>
                  </a:lnTo>
                  <a:lnTo>
                    <a:pt x="128901" y="295347"/>
                  </a:lnTo>
                  <a:lnTo>
                    <a:pt x="134505" y="291377"/>
                  </a:lnTo>
                  <a:lnTo>
                    <a:pt x="140109" y="287549"/>
                  </a:lnTo>
                  <a:lnTo>
                    <a:pt x="145714" y="283862"/>
                  </a:lnTo>
                  <a:lnTo>
                    <a:pt x="151318" y="280314"/>
                  </a:lnTo>
                  <a:lnTo>
                    <a:pt x="156923" y="276903"/>
                  </a:lnTo>
                  <a:lnTo>
                    <a:pt x="162527" y="273627"/>
                  </a:lnTo>
                  <a:lnTo>
                    <a:pt x="168131" y="270482"/>
                  </a:lnTo>
                  <a:lnTo>
                    <a:pt x="173736" y="267467"/>
                  </a:lnTo>
                  <a:lnTo>
                    <a:pt x="179340" y="264578"/>
                  </a:lnTo>
                  <a:lnTo>
                    <a:pt x="184944" y="261813"/>
                  </a:lnTo>
                  <a:lnTo>
                    <a:pt x="190549" y="259168"/>
                  </a:lnTo>
                  <a:lnTo>
                    <a:pt x="196153" y="256640"/>
                  </a:lnTo>
                  <a:lnTo>
                    <a:pt x="201758" y="254226"/>
                  </a:lnTo>
                  <a:lnTo>
                    <a:pt x="207362" y="251922"/>
                  </a:lnTo>
                  <a:lnTo>
                    <a:pt x="212966" y="249725"/>
                  </a:lnTo>
                  <a:lnTo>
                    <a:pt x="218571" y="247631"/>
                  </a:lnTo>
                  <a:lnTo>
                    <a:pt x="224175" y="245637"/>
                  </a:lnTo>
                  <a:lnTo>
                    <a:pt x="229780" y="243740"/>
                  </a:lnTo>
                  <a:lnTo>
                    <a:pt x="235384" y="241935"/>
                  </a:lnTo>
                  <a:lnTo>
                    <a:pt x="240988" y="240219"/>
                  </a:lnTo>
                  <a:lnTo>
                    <a:pt x="246593" y="238588"/>
                  </a:lnTo>
                  <a:lnTo>
                    <a:pt x="252197" y="237039"/>
                  </a:lnTo>
                  <a:lnTo>
                    <a:pt x="257802" y="235569"/>
                  </a:lnTo>
                  <a:lnTo>
                    <a:pt x="263406" y="234173"/>
                  </a:lnTo>
                  <a:lnTo>
                    <a:pt x="269010" y="232849"/>
                  </a:lnTo>
                  <a:lnTo>
                    <a:pt x="274615" y="231592"/>
                  </a:lnTo>
                  <a:lnTo>
                    <a:pt x="280219" y="230400"/>
                  </a:lnTo>
                  <a:lnTo>
                    <a:pt x="285824" y="229269"/>
                  </a:lnTo>
                  <a:lnTo>
                    <a:pt x="291428" y="228196"/>
                  </a:lnTo>
                  <a:lnTo>
                    <a:pt x="297032" y="227177"/>
                  </a:lnTo>
                  <a:lnTo>
                    <a:pt x="302637" y="226210"/>
                  </a:lnTo>
                  <a:lnTo>
                    <a:pt x="308241" y="225290"/>
                  </a:lnTo>
                  <a:lnTo>
                    <a:pt x="313846" y="224416"/>
                  </a:lnTo>
                  <a:lnTo>
                    <a:pt x="319450" y="223584"/>
                  </a:lnTo>
                  <a:lnTo>
                    <a:pt x="325054" y="222791"/>
                  </a:lnTo>
                  <a:lnTo>
                    <a:pt x="330659" y="222034"/>
                  </a:lnTo>
                  <a:lnTo>
                    <a:pt x="336263" y="221310"/>
                  </a:lnTo>
                  <a:lnTo>
                    <a:pt x="341867" y="220617"/>
                  </a:lnTo>
                  <a:lnTo>
                    <a:pt x="347472" y="219952"/>
                  </a:lnTo>
                  <a:lnTo>
                    <a:pt x="353076" y="219312"/>
                  </a:lnTo>
                  <a:lnTo>
                    <a:pt x="358681" y="218695"/>
                  </a:lnTo>
                  <a:lnTo>
                    <a:pt x="364285" y="218098"/>
                  </a:lnTo>
                  <a:lnTo>
                    <a:pt x="369889" y="217519"/>
                  </a:lnTo>
                  <a:lnTo>
                    <a:pt x="375494" y="216956"/>
                  </a:lnTo>
                  <a:lnTo>
                    <a:pt x="381098" y="216406"/>
                  </a:lnTo>
                  <a:lnTo>
                    <a:pt x="386703" y="215867"/>
                  </a:lnTo>
                  <a:lnTo>
                    <a:pt x="392307" y="215336"/>
                  </a:lnTo>
                  <a:lnTo>
                    <a:pt x="397911" y="214813"/>
                  </a:lnTo>
                  <a:lnTo>
                    <a:pt x="403516" y="214294"/>
                  </a:lnTo>
                  <a:lnTo>
                    <a:pt x="409120" y="213779"/>
                  </a:lnTo>
                  <a:lnTo>
                    <a:pt x="414725" y="213264"/>
                  </a:lnTo>
                  <a:lnTo>
                    <a:pt x="420329" y="212749"/>
                  </a:lnTo>
                  <a:lnTo>
                    <a:pt x="425933" y="212232"/>
                  </a:lnTo>
                  <a:lnTo>
                    <a:pt x="431538" y="211710"/>
                  </a:lnTo>
                  <a:lnTo>
                    <a:pt x="437142" y="211183"/>
                  </a:lnTo>
                  <a:lnTo>
                    <a:pt x="442747" y="210648"/>
                  </a:lnTo>
                  <a:lnTo>
                    <a:pt x="448351" y="210105"/>
                  </a:lnTo>
                  <a:lnTo>
                    <a:pt x="453955" y="209552"/>
                  </a:lnTo>
                  <a:lnTo>
                    <a:pt x="459560" y="208988"/>
                  </a:lnTo>
                  <a:lnTo>
                    <a:pt x="465164" y="208410"/>
                  </a:lnTo>
                  <a:lnTo>
                    <a:pt x="470769" y="207819"/>
                  </a:lnTo>
                  <a:lnTo>
                    <a:pt x="476373" y="207214"/>
                  </a:lnTo>
                  <a:lnTo>
                    <a:pt x="481977" y="206592"/>
                  </a:lnTo>
                  <a:lnTo>
                    <a:pt x="487582" y="205953"/>
                  </a:lnTo>
                  <a:lnTo>
                    <a:pt x="493186" y="205296"/>
                  </a:lnTo>
                  <a:lnTo>
                    <a:pt x="498790" y="204620"/>
                  </a:lnTo>
                  <a:lnTo>
                    <a:pt x="504395" y="203924"/>
                  </a:lnTo>
                  <a:lnTo>
                    <a:pt x="509999" y="203208"/>
                  </a:lnTo>
                  <a:lnTo>
                    <a:pt x="515604" y="202470"/>
                  </a:lnTo>
                  <a:lnTo>
                    <a:pt x="521208" y="201711"/>
                  </a:lnTo>
                  <a:lnTo>
                    <a:pt x="526812" y="200929"/>
                  </a:lnTo>
                  <a:lnTo>
                    <a:pt x="532417" y="200124"/>
                  </a:lnTo>
                  <a:lnTo>
                    <a:pt x="538021" y="199295"/>
                  </a:lnTo>
                  <a:lnTo>
                    <a:pt x="543626" y="198441"/>
                  </a:lnTo>
                  <a:lnTo>
                    <a:pt x="549230" y="197564"/>
                  </a:lnTo>
                  <a:lnTo>
                    <a:pt x="554834" y="196661"/>
                  </a:lnTo>
                  <a:lnTo>
                    <a:pt x="560439" y="195733"/>
                  </a:lnTo>
                  <a:lnTo>
                    <a:pt x="566043" y="194779"/>
                  </a:lnTo>
                  <a:lnTo>
                    <a:pt x="571648" y="193800"/>
                  </a:lnTo>
                  <a:lnTo>
                    <a:pt x="577252" y="192794"/>
                  </a:lnTo>
                  <a:lnTo>
                    <a:pt x="582856" y="191763"/>
                  </a:lnTo>
                  <a:lnTo>
                    <a:pt x="588461" y="190705"/>
                  </a:lnTo>
                  <a:lnTo>
                    <a:pt x="594065" y="189621"/>
                  </a:lnTo>
                  <a:lnTo>
                    <a:pt x="599670" y="188510"/>
                  </a:lnTo>
                  <a:lnTo>
                    <a:pt x="605274" y="187373"/>
                  </a:lnTo>
                  <a:lnTo>
                    <a:pt x="610878" y="186210"/>
                  </a:lnTo>
                  <a:lnTo>
                    <a:pt x="616483" y="185021"/>
                  </a:lnTo>
                  <a:lnTo>
                    <a:pt x="622087" y="183805"/>
                  </a:lnTo>
                  <a:lnTo>
                    <a:pt x="627692" y="182563"/>
                  </a:lnTo>
                  <a:lnTo>
                    <a:pt x="633296" y="181296"/>
                  </a:lnTo>
                  <a:lnTo>
                    <a:pt x="638900" y="180003"/>
                  </a:lnTo>
                  <a:lnTo>
                    <a:pt x="644505" y="178685"/>
                  </a:lnTo>
                  <a:lnTo>
                    <a:pt x="650109" y="177341"/>
                  </a:lnTo>
                  <a:lnTo>
                    <a:pt x="655713" y="175973"/>
                  </a:lnTo>
                  <a:lnTo>
                    <a:pt x="661318" y="174580"/>
                  </a:lnTo>
                  <a:lnTo>
                    <a:pt x="666922" y="173163"/>
                  </a:lnTo>
                  <a:lnTo>
                    <a:pt x="672527" y="171723"/>
                  </a:lnTo>
                  <a:lnTo>
                    <a:pt x="678131" y="170258"/>
                  </a:lnTo>
                  <a:lnTo>
                    <a:pt x="683735" y="168771"/>
                  </a:lnTo>
                  <a:lnTo>
                    <a:pt x="689340" y="167262"/>
                  </a:lnTo>
                  <a:lnTo>
                    <a:pt x="694944" y="165730"/>
                  </a:lnTo>
                  <a:lnTo>
                    <a:pt x="700549" y="164176"/>
                  </a:lnTo>
                  <a:lnTo>
                    <a:pt x="706153" y="162601"/>
                  </a:lnTo>
                  <a:lnTo>
                    <a:pt x="711757" y="161005"/>
                  </a:lnTo>
                  <a:lnTo>
                    <a:pt x="717362" y="159389"/>
                  </a:lnTo>
                  <a:lnTo>
                    <a:pt x="722966" y="157753"/>
                  </a:lnTo>
                  <a:lnTo>
                    <a:pt x="728571" y="156097"/>
                  </a:lnTo>
                  <a:lnTo>
                    <a:pt x="734175" y="154423"/>
                  </a:lnTo>
                  <a:lnTo>
                    <a:pt x="739779" y="152730"/>
                  </a:lnTo>
                  <a:lnTo>
                    <a:pt x="745384" y="151019"/>
                  </a:lnTo>
                  <a:lnTo>
                    <a:pt x="750988" y="149291"/>
                  </a:lnTo>
                  <a:lnTo>
                    <a:pt x="756593" y="147546"/>
                  </a:lnTo>
                  <a:lnTo>
                    <a:pt x="762197" y="145785"/>
                  </a:lnTo>
                  <a:lnTo>
                    <a:pt x="767801" y="144008"/>
                  </a:lnTo>
                  <a:lnTo>
                    <a:pt x="773406" y="142215"/>
                  </a:lnTo>
                  <a:lnTo>
                    <a:pt x="779010" y="140408"/>
                  </a:lnTo>
                  <a:lnTo>
                    <a:pt x="784615" y="138586"/>
                  </a:lnTo>
                  <a:lnTo>
                    <a:pt x="790219" y="136751"/>
                  </a:lnTo>
                  <a:lnTo>
                    <a:pt x="795823" y="134902"/>
                  </a:lnTo>
                  <a:lnTo>
                    <a:pt x="801428" y="133040"/>
                  </a:lnTo>
                  <a:lnTo>
                    <a:pt x="807032" y="131165"/>
                  </a:lnTo>
                  <a:lnTo>
                    <a:pt x="812636" y="129279"/>
                  </a:lnTo>
                  <a:lnTo>
                    <a:pt x="818241" y="127381"/>
                  </a:lnTo>
                  <a:lnTo>
                    <a:pt x="823845" y="125472"/>
                  </a:lnTo>
                  <a:lnTo>
                    <a:pt x="829450" y="123552"/>
                  </a:lnTo>
                  <a:lnTo>
                    <a:pt x="835054" y="121622"/>
                  </a:lnTo>
                  <a:lnTo>
                    <a:pt x="840658" y="119682"/>
                  </a:lnTo>
                  <a:lnTo>
                    <a:pt x="846263" y="117732"/>
                  </a:lnTo>
                  <a:lnTo>
                    <a:pt x="851867" y="115774"/>
                  </a:lnTo>
                  <a:lnTo>
                    <a:pt x="857472" y="113807"/>
                  </a:lnTo>
                  <a:lnTo>
                    <a:pt x="863076" y="111832"/>
                  </a:lnTo>
                  <a:lnTo>
                    <a:pt x="868680" y="109849"/>
                  </a:lnTo>
                  <a:lnTo>
                    <a:pt x="874285" y="107859"/>
                  </a:lnTo>
                  <a:lnTo>
                    <a:pt x="879889" y="105861"/>
                  </a:lnTo>
                  <a:lnTo>
                    <a:pt x="885494" y="103857"/>
                  </a:lnTo>
                  <a:lnTo>
                    <a:pt x="891098" y="101847"/>
                  </a:lnTo>
                  <a:lnTo>
                    <a:pt x="896702" y="99831"/>
                  </a:lnTo>
                  <a:lnTo>
                    <a:pt x="902307" y="97809"/>
                  </a:lnTo>
                  <a:lnTo>
                    <a:pt x="907911" y="95783"/>
                  </a:lnTo>
                  <a:lnTo>
                    <a:pt x="913516" y="93752"/>
                  </a:lnTo>
                  <a:lnTo>
                    <a:pt x="919120" y="91717"/>
                  </a:lnTo>
                  <a:lnTo>
                    <a:pt x="924724" y="89678"/>
                  </a:lnTo>
                  <a:lnTo>
                    <a:pt x="930329" y="87637"/>
                  </a:lnTo>
                  <a:lnTo>
                    <a:pt x="935933" y="85594"/>
                  </a:lnTo>
                  <a:lnTo>
                    <a:pt x="941538" y="83549"/>
                  </a:lnTo>
                  <a:lnTo>
                    <a:pt x="947142" y="81503"/>
                  </a:lnTo>
                  <a:lnTo>
                    <a:pt x="952746" y="79457"/>
                  </a:lnTo>
                  <a:lnTo>
                    <a:pt x="958351" y="77412"/>
                  </a:lnTo>
                  <a:lnTo>
                    <a:pt x="963955" y="75368"/>
                  </a:lnTo>
                  <a:lnTo>
                    <a:pt x="969559" y="73327"/>
                  </a:lnTo>
                  <a:lnTo>
                    <a:pt x="975164" y="71290"/>
                  </a:lnTo>
                  <a:lnTo>
                    <a:pt x="980768" y="69257"/>
                  </a:lnTo>
                  <a:lnTo>
                    <a:pt x="986373" y="67231"/>
                  </a:lnTo>
                  <a:lnTo>
                    <a:pt x="991977" y="65212"/>
                  </a:lnTo>
                  <a:lnTo>
                    <a:pt x="997581" y="63202"/>
                  </a:lnTo>
                  <a:lnTo>
                    <a:pt x="1003186" y="61202"/>
                  </a:lnTo>
                  <a:lnTo>
                    <a:pt x="1008790" y="59214"/>
                  </a:lnTo>
                  <a:lnTo>
                    <a:pt x="1014395" y="57240"/>
                  </a:lnTo>
                  <a:lnTo>
                    <a:pt x="1019999" y="55282"/>
                  </a:lnTo>
                  <a:lnTo>
                    <a:pt x="1025603" y="53340"/>
                  </a:lnTo>
                  <a:lnTo>
                    <a:pt x="1031208" y="51418"/>
                  </a:lnTo>
                  <a:lnTo>
                    <a:pt x="1036812" y="49518"/>
                  </a:lnTo>
                  <a:lnTo>
                    <a:pt x="1042417" y="47640"/>
                  </a:lnTo>
                  <a:lnTo>
                    <a:pt x="1048021" y="45788"/>
                  </a:lnTo>
                  <a:lnTo>
                    <a:pt x="1053625" y="43963"/>
                  </a:lnTo>
                  <a:lnTo>
                    <a:pt x="1059230" y="42168"/>
                  </a:lnTo>
                  <a:lnTo>
                    <a:pt x="1064834" y="40405"/>
                  </a:lnTo>
                  <a:lnTo>
                    <a:pt x="1070439" y="38674"/>
                  </a:lnTo>
                  <a:lnTo>
                    <a:pt x="1076043" y="36980"/>
                  </a:lnTo>
                  <a:lnTo>
                    <a:pt x="1081647" y="35323"/>
                  </a:lnTo>
                  <a:lnTo>
                    <a:pt x="1087252" y="33705"/>
                  </a:lnTo>
                  <a:lnTo>
                    <a:pt x="1092856" y="32128"/>
                  </a:lnTo>
                  <a:lnTo>
                    <a:pt x="1098461" y="30593"/>
                  </a:lnTo>
                  <a:lnTo>
                    <a:pt x="1104065" y="29102"/>
                  </a:lnTo>
                  <a:lnTo>
                    <a:pt x="1109669" y="27656"/>
                  </a:lnTo>
                  <a:lnTo>
                    <a:pt x="1115274" y="26256"/>
                  </a:lnTo>
                  <a:lnTo>
                    <a:pt x="1120878" y="24903"/>
                  </a:lnTo>
                  <a:lnTo>
                    <a:pt x="1126482" y="23598"/>
                  </a:lnTo>
                  <a:lnTo>
                    <a:pt x="1132087" y="22341"/>
                  </a:lnTo>
                  <a:lnTo>
                    <a:pt x="1137691" y="21131"/>
                  </a:lnTo>
                  <a:lnTo>
                    <a:pt x="1143296" y="19971"/>
                  </a:lnTo>
                  <a:lnTo>
                    <a:pt x="1148900" y="18858"/>
                  </a:lnTo>
                  <a:lnTo>
                    <a:pt x="1154504" y="17794"/>
                  </a:lnTo>
                  <a:lnTo>
                    <a:pt x="1160109" y="16777"/>
                  </a:lnTo>
                  <a:lnTo>
                    <a:pt x="1165713" y="15807"/>
                  </a:lnTo>
                  <a:lnTo>
                    <a:pt x="1171318" y="14883"/>
                  </a:lnTo>
                  <a:lnTo>
                    <a:pt x="1176922" y="14004"/>
                  </a:lnTo>
                  <a:lnTo>
                    <a:pt x="1182526" y="13169"/>
                  </a:lnTo>
                  <a:lnTo>
                    <a:pt x="1188131" y="12378"/>
                  </a:lnTo>
                  <a:lnTo>
                    <a:pt x="1193735" y="11628"/>
                  </a:lnTo>
                  <a:lnTo>
                    <a:pt x="1199340" y="10918"/>
                  </a:lnTo>
                  <a:lnTo>
                    <a:pt x="1204944" y="10248"/>
                  </a:lnTo>
                  <a:lnTo>
                    <a:pt x="1210548" y="9615"/>
                  </a:lnTo>
                  <a:lnTo>
                    <a:pt x="1216153" y="9018"/>
                  </a:lnTo>
                  <a:lnTo>
                    <a:pt x="1221757" y="8456"/>
                  </a:lnTo>
                  <a:lnTo>
                    <a:pt x="1227362" y="7927"/>
                  </a:lnTo>
                  <a:lnTo>
                    <a:pt x="1232966" y="7429"/>
                  </a:lnTo>
                  <a:lnTo>
                    <a:pt x="1238570" y="6961"/>
                  </a:lnTo>
                  <a:lnTo>
                    <a:pt x="1244175" y="6522"/>
                  </a:lnTo>
                  <a:lnTo>
                    <a:pt x="1249779" y="6109"/>
                  </a:lnTo>
                  <a:lnTo>
                    <a:pt x="1255384" y="5722"/>
                  </a:lnTo>
                  <a:lnTo>
                    <a:pt x="1260988" y="5359"/>
                  </a:lnTo>
                  <a:lnTo>
                    <a:pt x="1266592" y="5019"/>
                  </a:lnTo>
                  <a:lnTo>
                    <a:pt x="1272197" y="4701"/>
                  </a:lnTo>
                  <a:lnTo>
                    <a:pt x="1277801" y="4402"/>
                  </a:lnTo>
                  <a:lnTo>
                    <a:pt x="1283406" y="4123"/>
                  </a:lnTo>
                  <a:lnTo>
                    <a:pt x="1289010" y="3861"/>
                  </a:lnTo>
                  <a:lnTo>
                    <a:pt x="1294614" y="3617"/>
                  </a:lnTo>
                  <a:lnTo>
                    <a:pt x="1300219" y="3388"/>
                  </a:lnTo>
                  <a:lnTo>
                    <a:pt x="1305823" y="3174"/>
                  </a:lnTo>
                  <a:lnTo>
                    <a:pt x="1311427" y="2973"/>
                  </a:lnTo>
                  <a:lnTo>
                    <a:pt x="1317032" y="2786"/>
                  </a:lnTo>
                  <a:lnTo>
                    <a:pt x="1322636" y="2611"/>
                  </a:lnTo>
                  <a:lnTo>
                    <a:pt x="1328241" y="2447"/>
                  </a:lnTo>
                  <a:lnTo>
                    <a:pt x="1333845" y="2294"/>
                  </a:lnTo>
                  <a:lnTo>
                    <a:pt x="1339449" y="2151"/>
                  </a:lnTo>
                  <a:lnTo>
                    <a:pt x="1345054" y="2017"/>
                  </a:lnTo>
                  <a:lnTo>
                    <a:pt x="1350658" y="1891"/>
                  </a:lnTo>
                  <a:lnTo>
                    <a:pt x="1356263" y="1774"/>
                  </a:lnTo>
                  <a:lnTo>
                    <a:pt x="1361867" y="1665"/>
                  </a:lnTo>
                  <a:lnTo>
                    <a:pt x="1367471" y="1562"/>
                  </a:lnTo>
                  <a:lnTo>
                    <a:pt x="1373076" y="1466"/>
                  </a:lnTo>
                  <a:lnTo>
                    <a:pt x="1378680" y="1377"/>
                  </a:lnTo>
                  <a:lnTo>
                    <a:pt x="1384285" y="1293"/>
                  </a:lnTo>
                  <a:lnTo>
                    <a:pt x="1389889" y="1214"/>
                  </a:lnTo>
                  <a:lnTo>
                    <a:pt x="1395493" y="1140"/>
                  </a:lnTo>
                  <a:lnTo>
                    <a:pt x="1401098" y="1071"/>
                  </a:lnTo>
                  <a:lnTo>
                    <a:pt x="1406702" y="1007"/>
                  </a:lnTo>
                  <a:lnTo>
                    <a:pt x="1412307" y="946"/>
                  </a:lnTo>
                  <a:lnTo>
                    <a:pt x="1417911" y="890"/>
                  </a:lnTo>
                  <a:lnTo>
                    <a:pt x="1423515" y="837"/>
                  </a:lnTo>
                  <a:lnTo>
                    <a:pt x="1429120" y="787"/>
                  </a:lnTo>
                  <a:lnTo>
                    <a:pt x="1434724" y="740"/>
                  </a:lnTo>
                  <a:lnTo>
                    <a:pt x="1440329" y="696"/>
                  </a:lnTo>
                  <a:lnTo>
                    <a:pt x="1445933" y="655"/>
                  </a:lnTo>
                  <a:lnTo>
                    <a:pt x="1451537" y="617"/>
                  </a:lnTo>
                  <a:lnTo>
                    <a:pt x="1457142" y="581"/>
                  </a:lnTo>
                  <a:lnTo>
                    <a:pt x="1462746" y="547"/>
                  </a:lnTo>
                  <a:lnTo>
                    <a:pt x="1468350" y="515"/>
                  </a:lnTo>
                  <a:lnTo>
                    <a:pt x="1473955" y="485"/>
                  </a:lnTo>
                  <a:lnTo>
                    <a:pt x="1479559" y="456"/>
                  </a:lnTo>
                  <a:lnTo>
                    <a:pt x="1485164" y="430"/>
                  </a:lnTo>
                  <a:lnTo>
                    <a:pt x="1490768" y="405"/>
                  </a:lnTo>
                  <a:lnTo>
                    <a:pt x="1496372" y="381"/>
                  </a:lnTo>
                  <a:lnTo>
                    <a:pt x="1501977" y="359"/>
                  </a:lnTo>
                  <a:lnTo>
                    <a:pt x="1507581" y="338"/>
                  </a:lnTo>
                  <a:lnTo>
                    <a:pt x="1513186" y="318"/>
                  </a:lnTo>
                  <a:lnTo>
                    <a:pt x="1518790" y="300"/>
                  </a:lnTo>
                  <a:lnTo>
                    <a:pt x="1524394" y="282"/>
                  </a:lnTo>
                  <a:lnTo>
                    <a:pt x="1529999" y="266"/>
                  </a:lnTo>
                  <a:lnTo>
                    <a:pt x="1535603" y="250"/>
                  </a:lnTo>
                  <a:lnTo>
                    <a:pt x="1541208" y="235"/>
                  </a:lnTo>
                  <a:lnTo>
                    <a:pt x="1546812" y="221"/>
                  </a:lnTo>
                  <a:lnTo>
                    <a:pt x="1552416" y="208"/>
                  </a:lnTo>
                  <a:lnTo>
                    <a:pt x="1558021" y="195"/>
                  </a:lnTo>
                  <a:lnTo>
                    <a:pt x="1563625" y="183"/>
                  </a:lnTo>
                  <a:lnTo>
                    <a:pt x="1569230" y="172"/>
                  </a:lnTo>
                  <a:lnTo>
                    <a:pt x="1574834" y="161"/>
                  </a:lnTo>
                  <a:lnTo>
                    <a:pt x="1580438" y="151"/>
                  </a:lnTo>
                  <a:lnTo>
                    <a:pt x="1586043" y="141"/>
                  </a:lnTo>
                  <a:lnTo>
                    <a:pt x="1591647" y="131"/>
                  </a:lnTo>
                  <a:lnTo>
                    <a:pt x="1597252" y="123"/>
                  </a:lnTo>
                  <a:lnTo>
                    <a:pt x="1602856" y="114"/>
                  </a:lnTo>
                  <a:lnTo>
                    <a:pt x="1608460" y="106"/>
                  </a:lnTo>
                  <a:lnTo>
                    <a:pt x="1614065" y="98"/>
                  </a:lnTo>
                  <a:lnTo>
                    <a:pt x="1619669" y="91"/>
                  </a:lnTo>
                  <a:lnTo>
                    <a:pt x="1625273" y="84"/>
                  </a:lnTo>
                  <a:lnTo>
                    <a:pt x="1630878" y="77"/>
                  </a:lnTo>
                  <a:lnTo>
                    <a:pt x="1636482" y="71"/>
                  </a:lnTo>
                  <a:lnTo>
                    <a:pt x="1642087" y="65"/>
                  </a:lnTo>
                  <a:lnTo>
                    <a:pt x="1647691" y="60"/>
                  </a:lnTo>
                  <a:lnTo>
                    <a:pt x="1653295" y="54"/>
                  </a:lnTo>
                  <a:lnTo>
                    <a:pt x="1658900" y="49"/>
                  </a:lnTo>
                  <a:lnTo>
                    <a:pt x="1664504" y="45"/>
                  </a:lnTo>
                  <a:lnTo>
                    <a:pt x="1670109" y="40"/>
                  </a:lnTo>
                  <a:lnTo>
                    <a:pt x="1675713" y="36"/>
                  </a:lnTo>
                  <a:lnTo>
                    <a:pt x="1681317" y="32"/>
                  </a:lnTo>
                  <a:lnTo>
                    <a:pt x="1686922" y="29"/>
                  </a:lnTo>
                  <a:lnTo>
                    <a:pt x="1692526" y="26"/>
                  </a:lnTo>
                  <a:lnTo>
                    <a:pt x="1698131" y="23"/>
                  </a:lnTo>
                  <a:lnTo>
                    <a:pt x="1703735" y="20"/>
                  </a:lnTo>
                  <a:lnTo>
                    <a:pt x="1709339" y="18"/>
                  </a:lnTo>
                  <a:lnTo>
                    <a:pt x="1714944" y="15"/>
                  </a:lnTo>
                  <a:lnTo>
                    <a:pt x="1720548" y="13"/>
                  </a:lnTo>
                  <a:lnTo>
                    <a:pt x="1726153" y="12"/>
                  </a:lnTo>
                  <a:lnTo>
                    <a:pt x="1731757" y="10"/>
                  </a:lnTo>
                  <a:lnTo>
                    <a:pt x="1737361" y="9"/>
                  </a:lnTo>
                  <a:lnTo>
                    <a:pt x="1742966" y="7"/>
                  </a:lnTo>
                  <a:lnTo>
                    <a:pt x="1748570" y="6"/>
                  </a:lnTo>
                  <a:lnTo>
                    <a:pt x="1754175" y="5"/>
                  </a:lnTo>
                  <a:lnTo>
                    <a:pt x="1759779" y="5"/>
                  </a:lnTo>
                  <a:lnTo>
                    <a:pt x="1765383" y="4"/>
                  </a:lnTo>
                  <a:lnTo>
                    <a:pt x="1770988" y="3"/>
                  </a:lnTo>
                  <a:lnTo>
                    <a:pt x="1776592" y="3"/>
                  </a:lnTo>
                  <a:lnTo>
                    <a:pt x="1782196" y="2"/>
                  </a:lnTo>
                  <a:lnTo>
                    <a:pt x="1787801" y="2"/>
                  </a:lnTo>
                  <a:lnTo>
                    <a:pt x="1793405" y="1"/>
                  </a:lnTo>
                  <a:lnTo>
                    <a:pt x="1799010" y="1"/>
                  </a:lnTo>
                  <a:lnTo>
                    <a:pt x="1804614" y="1"/>
                  </a:lnTo>
                  <a:lnTo>
                    <a:pt x="1810218" y="1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12"/>
                  </a:lnTo>
                  <a:lnTo>
                    <a:pt x="1877471" y="14"/>
                  </a:lnTo>
                  <a:lnTo>
                    <a:pt x="1871867" y="17"/>
                  </a:lnTo>
                  <a:lnTo>
                    <a:pt x="1866262" y="19"/>
                  </a:lnTo>
                  <a:lnTo>
                    <a:pt x="1860658" y="22"/>
                  </a:lnTo>
                  <a:lnTo>
                    <a:pt x="1855054" y="25"/>
                  </a:lnTo>
                  <a:lnTo>
                    <a:pt x="1849449" y="29"/>
                  </a:lnTo>
                  <a:lnTo>
                    <a:pt x="1843845" y="34"/>
                  </a:lnTo>
                  <a:lnTo>
                    <a:pt x="1838240" y="39"/>
                  </a:lnTo>
                  <a:lnTo>
                    <a:pt x="1832636" y="44"/>
                  </a:lnTo>
                  <a:lnTo>
                    <a:pt x="1827032" y="51"/>
                  </a:lnTo>
                  <a:lnTo>
                    <a:pt x="1821427" y="58"/>
                  </a:lnTo>
                  <a:lnTo>
                    <a:pt x="1815823" y="67"/>
                  </a:lnTo>
                  <a:lnTo>
                    <a:pt x="1810218" y="77"/>
                  </a:lnTo>
                  <a:lnTo>
                    <a:pt x="1804614" y="88"/>
                  </a:lnTo>
                  <a:lnTo>
                    <a:pt x="1799010" y="100"/>
                  </a:lnTo>
                  <a:lnTo>
                    <a:pt x="1793405" y="114"/>
                  </a:lnTo>
                  <a:lnTo>
                    <a:pt x="1787801" y="130"/>
                  </a:lnTo>
                  <a:lnTo>
                    <a:pt x="1782196" y="148"/>
                  </a:lnTo>
                  <a:lnTo>
                    <a:pt x="1776592" y="169"/>
                  </a:lnTo>
                  <a:lnTo>
                    <a:pt x="1770988" y="192"/>
                  </a:lnTo>
                  <a:lnTo>
                    <a:pt x="1765383" y="217"/>
                  </a:lnTo>
                  <a:lnTo>
                    <a:pt x="1759779" y="246"/>
                  </a:lnTo>
                  <a:lnTo>
                    <a:pt x="1754175" y="278"/>
                  </a:lnTo>
                  <a:lnTo>
                    <a:pt x="1748570" y="313"/>
                  </a:lnTo>
                  <a:lnTo>
                    <a:pt x="1742966" y="352"/>
                  </a:lnTo>
                  <a:lnTo>
                    <a:pt x="1737361" y="394"/>
                  </a:lnTo>
                  <a:lnTo>
                    <a:pt x="1731757" y="441"/>
                  </a:lnTo>
                  <a:lnTo>
                    <a:pt x="1726153" y="492"/>
                  </a:lnTo>
                  <a:lnTo>
                    <a:pt x="1720548" y="548"/>
                  </a:lnTo>
                  <a:lnTo>
                    <a:pt x="1714944" y="608"/>
                  </a:lnTo>
                  <a:lnTo>
                    <a:pt x="1709339" y="672"/>
                  </a:lnTo>
                  <a:lnTo>
                    <a:pt x="1703735" y="740"/>
                  </a:lnTo>
                  <a:lnTo>
                    <a:pt x="1698131" y="812"/>
                  </a:lnTo>
                  <a:lnTo>
                    <a:pt x="1692526" y="889"/>
                  </a:lnTo>
                  <a:lnTo>
                    <a:pt x="1686922" y="969"/>
                  </a:lnTo>
                  <a:lnTo>
                    <a:pt x="1681317" y="1052"/>
                  </a:lnTo>
                  <a:lnTo>
                    <a:pt x="1675713" y="1139"/>
                  </a:lnTo>
                  <a:lnTo>
                    <a:pt x="1670109" y="1228"/>
                  </a:lnTo>
                  <a:lnTo>
                    <a:pt x="1664504" y="1319"/>
                  </a:lnTo>
                  <a:lnTo>
                    <a:pt x="1658900" y="1412"/>
                  </a:lnTo>
                  <a:lnTo>
                    <a:pt x="1653295" y="1506"/>
                  </a:lnTo>
                  <a:lnTo>
                    <a:pt x="1647691" y="1601"/>
                  </a:lnTo>
                  <a:lnTo>
                    <a:pt x="1642087" y="1696"/>
                  </a:lnTo>
                  <a:lnTo>
                    <a:pt x="1636482" y="1791"/>
                  </a:lnTo>
                  <a:lnTo>
                    <a:pt x="1630878" y="1886"/>
                  </a:lnTo>
                  <a:lnTo>
                    <a:pt x="1625273" y="1981"/>
                  </a:lnTo>
                  <a:lnTo>
                    <a:pt x="1619669" y="2075"/>
                  </a:lnTo>
                  <a:lnTo>
                    <a:pt x="1614065" y="2168"/>
                  </a:lnTo>
                  <a:lnTo>
                    <a:pt x="1608460" y="2260"/>
                  </a:lnTo>
                  <a:lnTo>
                    <a:pt x="1602856" y="2352"/>
                  </a:lnTo>
                  <a:lnTo>
                    <a:pt x="1597252" y="2442"/>
                  </a:lnTo>
                  <a:lnTo>
                    <a:pt x="1591647" y="2532"/>
                  </a:lnTo>
                  <a:lnTo>
                    <a:pt x="1586043" y="2621"/>
                  </a:lnTo>
                  <a:lnTo>
                    <a:pt x="1580438" y="2709"/>
                  </a:lnTo>
                  <a:lnTo>
                    <a:pt x="1574834" y="2797"/>
                  </a:lnTo>
                  <a:lnTo>
                    <a:pt x="1569230" y="2885"/>
                  </a:lnTo>
                  <a:lnTo>
                    <a:pt x="1563625" y="2973"/>
                  </a:lnTo>
                  <a:lnTo>
                    <a:pt x="1558021" y="3061"/>
                  </a:lnTo>
                  <a:lnTo>
                    <a:pt x="1552416" y="3150"/>
                  </a:lnTo>
                  <a:lnTo>
                    <a:pt x="1546812" y="3239"/>
                  </a:lnTo>
                  <a:lnTo>
                    <a:pt x="1541208" y="3329"/>
                  </a:lnTo>
                  <a:lnTo>
                    <a:pt x="1535603" y="3420"/>
                  </a:lnTo>
                  <a:lnTo>
                    <a:pt x="1529999" y="3513"/>
                  </a:lnTo>
                  <a:lnTo>
                    <a:pt x="1524394" y="3607"/>
                  </a:lnTo>
                  <a:lnTo>
                    <a:pt x="1518790" y="3704"/>
                  </a:lnTo>
                  <a:lnTo>
                    <a:pt x="1513186" y="3802"/>
                  </a:lnTo>
                  <a:lnTo>
                    <a:pt x="1507581" y="3903"/>
                  </a:lnTo>
                  <a:lnTo>
                    <a:pt x="1501977" y="4007"/>
                  </a:lnTo>
                  <a:lnTo>
                    <a:pt x="1496372" y="4114"/>
                  </a:lnTo>
                  <a:lnTo>
                    <a:pt x="1490768" y="4224"/>
                  </a:lnTo>
                  <a:lnTo>
                    <a:pt x="1485164" y="4337"/>
                  </a:lnTo>
                  <a:lnTo>
                    <a:pt x="1479559" y="4455"/>
                  </a:lnTo>
                  <a:lnTo>
                    <a:pt x="1473955" y="4577"/>
                  </a:lnTo>
                  <a:lnTo>
                    <a:pt x="1468350" y="4703"/>
                  </a:lnTo>
                  <a:lnTo>
                    <a:pt x="1462746" y="4834"/>
                  </a:lnTo>
                  <a:lnTo>
                    <a:pt x="1457142" y="4970"/>
                  </a:lnTo>
                  <a:lnTo>
                    <a:pt x="1451537" y="5112"/>
                  </a:lnTo>
                  <a:lnTo>
                    <a:pt x="1445933" y="5259"/>
                  </a:lnTo>
                  <a:lnTo>
                    <a:pt x="1440329" y="5413"/>
                  </a:lnTo>
                  <a:lnTo>
                    <a:pt x="1434724" y="5574"/>
                  </a:lnTo>
                  <a:lnTo>
                    <a:pt x="1429120" y="5742"/>
                  </a:lnTo>
                  <a:lnTo>
                    <a:pt x="1423515" y="5917"/>
                  </a:lnTo>
                  <a:lnTo>
                    <a:pt x="1417911" y="6101"/>
                  </a:lnTo>
                  <a:lnTo>
                    <a:pt x="1412307" y="6293"/>
                  </a:lnTo>
                  <a:lnTo>
                    <a:pt x="1406702" y="6494"/>
                  </a:lnTo>
                  <a:lnTo>
                    <a:pt x="1401098" y="6705"/>
                  </a:lnTo>
                  <a:lnTo>
                    <a:pt x="1395493" y="6926"/>
                  </a:lnTo>
                  <a:lnTo>
                    <a:pt x="1389889" y="7158"/>
                  </a:lnTo>
                  <a:lnTo>
                    <a:pt x="1384285" y="7402"/>
                  </a:lnTo>
                  <a:lnTo>
                    <a:pt x="1378680" y="7657"/>
                  </a:lnTo>
                  <a:lnTo>
                    <a:pt x="1373076" y="7926"/>
                  </a:lnTo>
                  <a:lnTo>
                    <a:pt x="1367471" y="8209"/>
                  </a:lnTo>
                  <a:lnTo>
                    <a:pt x="1361867" y="8506"/>
                  </a:lnTo>
                  <a:lnTo>
                    <a:pt x="1356263" y="8818"/>
                  </a:lnTo>
                  <a:lnTo>
                    <a:pt x="1350658" y="9147"/>
                  </a:lnTo>
                  <a:lnTo>
                    <a:pt x="1345054" y="9493"/>
                  </a:lnTo>
                  <a:lnTo>
                    <a:pt x="1339449" y="9857"/>
                  </a:lnTo>
                  <a:lnTo>
                    <a:pt x="1333845" y="10241"/>
                  </a:lnTo>
                  <a:lnTo>
                    <a:pt x="1328241" y="10645"/>
                  </a:lnTo>
                  <a:lnTo>
                    <a:pt x="1322636" y="11071"/>
                  </a:lnTo>
                  <a:lnTo>
                    <a:pt x="1317032" y="11519"/>
                  </a:lnTo>
                  <a:lnTo>
                    <a:pt x="1311427" y="11992"/>
                  </a:lnTo>
                  <a:lnTo>
                    <a:pt x="1305823" y="12491"/>
                  </a:lnTo>
                  <a:lnTo>
                    <a:pt x="1300219" y="13017"/>
                  </a:lnTo>
                  <a:lnTo>
                    <a:pt x="1294614" y="13571"/>
                  </a:lnTo>
                  <a:lnTo>
                    <a:pt x="1289010" y="14155"/>
                  </a:lnTo>
                  <a:lnTo>
                    <a:pt x="1283406" y="14771"/>
                  </a:lnTo>
                  <a:lnTo>
                    <a:pt x="1277801" y="15420"/>
                  </a:lnTo>
                  <a:lnTo>
                    <a:pt x="1272197" y="16104"/>
                  </a:lnTo>
                  <a:lnTo>
                    <a:pt x="1266592" y="16825"/>
                  </a:lnTo>
                  <a:lnTo>
                    <a:pt x="1260988" y="17585"/>
                  </a:lnTo>
                  <a:lnTo>
                    <a:pt x="1255384" y="18385"/>
                  </a:lnTo>
                  <a:lnTo>
                    <a:pt x="1249779" y="19228"/>
                  </a:lnTo>
                  <a:lnTo>
                    <a:pt x="1244175" y="20115"/>
                  </a:lnTo>
                  <a:lnTo>
                    <a:pt x="1238570" y="21048"/>
                  </a:lnTo>
                  <a:lnTo>
                    <a:pt x="1232966" y="22030"/>
                  </a:lnTo>
                  <a:lnTo>
                    <a:pt x="1227362" y="23062"/>
                  </a:lnTo>
                  <a:lnTo>
                    <a:pt x="1221757" y="24146"/>
                  </a:lnTo>
                  <a:lnTo>
                    <a:pt x="1216153" y="25285"/>
                  </a:lnTo>
                  <a:lnTo>
                    <a:pt x="1210548" y="26479"/>
                  </a:lnTo>
                  <a:lnTo>
                    <a:pt x="1204944" y="27731"/>
                  </a:lnTo>
                  <a:lnTo>
                    <a:pt x="1199340" y="29043"/>
                  </a:lnTo>
                  <a:lnTo>
                    <a:pt x="1193735" y="30415"/>
                  </a:lnTo>
                  <a:lnTo>
                    <a:pt x="1188131" y="31849"/>
                  </a:lnTo>
                  <a:lnTo>
                    <a:pt x="1182526" y="33347"/>
                  </a:lnTo>
                  <a:lnTo>
                    <a:pt x="1176922" y="34908"/>
                  </a:lnTo>
                  <a:lnTo>
                    <a:pt x="1171318" y="36533"/>
                  </a:lnTo>
                  <a:lnTo>
                    <a:pt x="1165713" y="38223"/>
                  </a:lnTo>
                  <a:lnTo>
                    <a:pt x="1160109" y="39978"/>
                  </a:lnTo>
                  <a:lnTo>
                    <a:pt x="1154504" y="41798"/>
                  </a:lnTo>
                  <a:lnTo>
                    <a:pt x="1148900" y="43683"/>
                  </a:lnTo>
                  <a:lnTo>
                    <a:pt x="1143296" y="45631"/>
                  </a:lnTo>
                  <a:lnTo>
                    <a:pt x="1137691" y="47641"/>
                  </a:lnTo>
                  <a:lnTo>
                    <a:pt x="1132087" y="49714"/>
                  </a:lnTo>
                  <a:lnTo>
                    <a:pt x="1126482" y="51846"/>
                  </a:lnTo>
                  <a:lnTo>
                    <a:pt x="1120878" y="54037"/>
                  </a:lnTo>
                  <a:lnTo>
                    <a:pt x="1115274" y="56284"/>
                  </a:lnTo>
                  <a:lnTo>
                    <a:pt x="1109669" y="58584"/>
                  </a:lnTo>
                  <a:lnTo>
                    <a:pt x="1104065" y="60936"/>
                  </a:lnTo>
                  <a:lnTo>
                    <a:pt x="1098461" y="63336"/>
                  </a:lnTo>
                  <a:lnTo>
                    <a:pt x="1092856" y="65782"/>
                  </a:lnTo>
                  <a:lnTo>
                    <a:pt x="1087252" y="68270"/>
                  </a:lnTo>
                  <a:lnTo>
                    <a:pt x="1081647" y="70797"/>
                  </a:lnTo>
                  <a:lnTo>
                    <a:pt x="1076043" y="73360"/>
                  </a:lnTo>
                  <a:lnTo>
                    <a:pt x="1070439" y="75955"/>
                  </a:lnTo>
                  <a:lnTo>
                    <a:pt x="1064834" y="78580"/>
                  </a:lnTo>
                  <a:lnTo>
                    <a:pt x="1059230" y="81230"/>
                  </a:lnTo>
                  <a:lnTo>
                    <a:pt x="1053625" y="83902"/>
                  </a:lnTo>
                  <a:lnTo>
                    <a:pt x="1048021" y="86593"/>
                  </a:lnTo>
                  <a:lnTo>
                    <a:pt x="1042417" y="89300"/>
                  </a:lnTo>
                  <a:lnTo>
                    <a:pt x="1036812" y="92019"/>
                  </a:lnTo>
                  <a:lnTo>
                    <a:pt x="1031208" y="94747"/>
                  </a:lnTo>
                  <a:lnTo>
                    <a:pt x="1025603" y="97482"/>
                  </a:lnTo>
                  <a:lnTo>
                    <a:pt x="1019999" y="100221"/>
                  </a:lnTo>
                  <a:lnTo>
                    <a:pt x="1014395" y="102962"/>
                  </a:lnTo>
                  <a:lnTo>
                    <a:pt x="1008790" y="105702"/>
                  </a:lnTo>
                  <a:lnTo>
                    <a:pt x="1003186" y="108439"/>
                  </a:lnTo>
                  <a:lnTo>
                    <a:pt x="997581" y="111171"/>
                  </a:lnTo>
                  <a:lnTo>
                    <a:pt x="991977" y="113896"/>
                  </a:lnTo>
                  <a:lnTo>
                    <a:pt x="986373" y="116614"/>
                  </a:lnTo>
                  <a:lnTo>
                    <a:pt x="980768" y="119322"/>
                  </a:lnTo>
                  <a:lnTo>
                    <a:pt x="975164" y="122019"/>
                  </a:lnTo>
                  <a:lnTo>
                    <a:pt x="969559" y="124704"/>
                  </a:lnTo>
                  <a:lnTo>
                    <a:pt x="963955" y="127377"/>
                  </a:lnTo>
                  <a:lnTo>
                    <a:pt x="958351" y="130037"/>
                  </a:lnTo>
                  <a:lnTo>
                    <a:pt x="952746" y="132683"/>
                  </a:lnTo>
                  <a:lnTo>
                    <a:pt x="947142" y="135315"/>
                  </a:lnTo>
                  <a:lnTo>
                    <a:pt x="941538" y="137931"/>
                  </a:lnTo>
                  <a:lnTo>
                    <a:pt x="935933" y="140533"/>
                  </a:lnTo>
                  <a:lnTo>
                    <a:pt x="930329" y="143120"/>
                  </a:lnTo>
                  <a:lnTo>
                    <a:pt x="924724" y="145691"/>
                  </a:lnTo>
                  <a:lnTo>
                    <a:pt x="919120" y="148246"/>
                  </a:lnTo>
                  <a:lnTo>
                    <a:pt x="913516" y="150786"/>
                  </a:lnTo>
                  <a:lnTo>
                    <a:pt x="907911" y="153311"/>
                  </a:lnTo>
                  <a:lnTo>
                    <a:pt x="902307" y="155820"/>
                  </a:lnTo>
                  <a:lnTo>
                    <a:pt x="896702" y="158313"/>
                  </a:lnTo>
                  <a:lnTo>
                    <a:pt x="891098" y="160791"/>
                  </a:lnTo>
                  <a:lnTo>
                    <a:pt x="885494" y="163254"/>
                  </a:lnTo>
                  <a:lnTo>
                    <a:pt x="879889" y="165702"/>
                  </a:lnTo>
                  <a:lnTo>
                    <a:pt x="874285" y="168134"/>
                  </a:lnTo>
                  <a:lnTo>
                    <a:pt x="868680" y="170552"/>
                  </a:lnTo>
                  <a:lnTo>
                    <a:pt x="863076" y="172954"/>
                  </a:lnTo>
                  <a:lnTo>
                    <a:pt x="857472" y="175341"/>
                  </a:lnTo>
                  <a:lnTo>
                    <a:pt x="851867" y="177714"/>
                  </a:lnTo>
                  <a:lnTo>
                    <a:pt x="846263" y="180071"/>
                  </a:lnTo>
                  <a:lnTo>
                    <a:pt x="840658" y="182413"/>
                  </a:lnTo>
                  <a:lnTo>
                    <a:pt x="835054" y="184740"/>
                  </a:lnTo>
                  <a:lnTo>
                    <a:pt x="829450" y="187053"/>
                  </a:lnTo>
                  <a:lnTo>
                    <a:pt x="823845" y="189350"/>
                  </a:lnTo>
                  <a:lnTo>
                    <a:pt x="818241" y="191631"/>
                  </a:lnTo>
                  <a:lnTo>
                    <a:pt x="812636" y="193898"/>
                  </a:lnTo>
                  <a:lnTo>
                    <a:pt x="807032" y="196149"/>
                  </a:lnTo>
                  <a:lnTo>
                    <a:pt x="801428" y="198384"/>
                  </a:lnTo>
                  <a:lnTo>
                    <a:pt x="795823" y="200603"/>
                  </a:lnTo>
                  <a:lnTo>
                    <a:pt x="790219" y="202806"/>
                  </a:lnTo>
                  <a:lnTo>
                    <a:pt x="784615" y="204993"/>
                  </a:lnTo>
                  <a:lnTo>
                    <a:pt x="779010" y="207164"/>
                  </a:lnTo>
                  <a:lnTo>
                    <a:pt x="773406" y="209318"/>
                  </a:lnTo>
                  <a:lnTo>
                    <a:pt x="767801" y="211454"/>
                  </a:lnTo>
                  <a:lnTo>
                    <a:pt x="762197" y="213574"/>
                  </a:lnTo>
                  <a:lnTo>
                    <a:pt x="756593" y="215675"/>
                  </a:lnTo>
                  <a:lnTo>
                    <a:pt x="750988" y="217759"/>
                  </a:lnTo>
                  <a:lnTo>
                    <a:pt x="745384" y="219825"/>
                  </a:lnTo>
                  <a:lnTo>
                    <a:pt x="739779" y="221872"/>
                  </a:lnTo>
                  <a:lnTo>
                    <a:pt x="734175" y="223900"/>
                  </a:lnTo>
                  <a:lnTo>
                    <a:pt x="728571" y="225910"/>
                  </a:lnTo>
                  <a:lnTo>
                    <a:pt x="722966" y="227899"/>
                  </a:lnTo>
                  <a:lnTo>
                    <a:pt x="717362" y="229869"/>
                  </a:lnTo>
                  <a:lnTo>
                    <a:pt x="711757" y="231819"/>
                  </a:lnTo>
                  <a:lnTo>
                    <a:pt x="706153" y="233749"/>
                  </a:lnTo>
                  <a:lnTo>
                    <a:pt x="700549" y="235658"/>
                  </a:lnTo>
                  <a:lnTo>
                    <a:pt x="694944" y="237545"/>
                  </a:lnTo>
                  <a:lnTo>
                    <a:pt x="689340" y="239412"/>
                  </a:lnTo>
                  <a:lnTo>
                    <a:pt x="683735" y="241257"/>
                  </a:lnTo>
                  <a:lnTo>
                    <a:pt x="678131" y="243080"/>
                  </a:lnTo>
                  <a:lnTo>
                    <a:pt x="672527" y="244880"/>
                  </a:lnTo>
                  <a:lnTo>
                    <a:pt x="666922" y="246659"/>
                  </a:lnTo>
                  <a:lnTo>
                    <a:pt x="661318" y="248415"/>
                  </a:lnTo>
                  <a:lnTo>
                    <a:pt x="655713" y="250148"/>
                  </a:lnTo>
                  <a:lnTo>
                    <a:pt x="650109" y="251857"/>
                  </a:lnTo>
                  <a:lnTo>
                    <a:pt x="644505" y="253544"/>
                  </a:lnTo>
                  <a:lnTo>
                    <a:pt x="638900" y="255207"/>
                  </a:lnTo>
                  <a:lnTo>
                    <a:pt x="633296" y="256847"/>
                  </a:lnTo>
                  <a:lnTo>
                    <a:pt x="627692" y="258463"/>
                  </a:lnTo>
                  <a:lnTo>
                    <a:pt x="622087" y="260055"/>
                  </a:lnTo>
                  <a:lnTo>
                    <a:pt x="616483" y="261623"/>
                  </a:lnTo>
                  <a:lnTo>
                    <a:pt x="610878" y="263167"/>
                  </a:lnTo>
                  <a:lnTo>
                    <a:pt x="605274" y="264688"/>
                  </a:lnTo>
                  <a:lnTo>
                    <a:pt x="599670" y="266185"/>
                  </a:lnTo>
                  <a:lnTo>
                    <a:pt x="594065" y="267657"/>
                  </a:lnTo>
                  <a:lnTo>
                    <a:pt x="588461" y="269106"/>
                  </a:lnTo>
                  <a:lnTo>
                    <a:pt x="582856" y="270532"/>
                  </a:lnTo>
                  <a:lnTo>
                    <a:pt x="577252" y="271933"/>
                  </a:lnTo>
                  <a:lnTo>
                    <a:pt x="571648" y="273312"/>
                  </a:lnTo>
                  <a:lnTo>
                    <a:pt x="566043" y="274667"/>
                  </a:lnTo>
                  <a:lnTo>
                    <a:pt x="560439" y="275999"/>
                  </a:lnTo>
                  <a:lnTo>
                    <a:pt x="554834" y="277309"/>
                  </a:lnTo>
                  <a:lnTo>
                    <a:pt x="549230" y="278596"/>
                  </a:lnTo>
                  <a:lnTo>
                    <a:pt x="543626" y="279861"/>
                  </a:lnTo>
                  <a:lnTo>
                    <a:pt x="538021" y="281105"/>
                  </a:lnTo>
                  <a:lnTo>
                    <a:pt x="532417" y="282328"/>
                  </a:lnTo>
                  <a:lnTo>
                    <a:pt x="526812" y="283529"/>
                  </a:lnTo>
                  <a:lnTo>
                    <a:pt x="521208" y="284711"/>
                  </a:lnTo>
                  <a:lnTo>
                    <a:pt x="515604" y="285873"/>
                  </a:lnTo>
                  <a:lnTo>
                    <a:pt x="509999" y="287015"/>
                  </a:lnTo>
                  <a:lnTo>
                    <a:pt x="504395" y="288140"/>
                  </a:lnTo>
                  <a:lnTo>
                    <a:pt x="498790" y="289246"/>
                  </a:lnTo>
                  <a:lnTo>
                    <a:pt x="493186" y="290336"/>
                  </a:lnTo>
                  <a:lnTo>
                    <a:pt x="487582" y="291409"/>
                  </a:lnTo>
                  <a:lnTo>
                    <a:pt x="481977" y="292467"/>
                  </a:lnTo>
                  <a:lnTo>
                    <a:pt x="476373" y="293510"/>
                  </a:lnTo>
                  <a:lnTo>
                    <a:pt x="470769" y="294539"/>
                  </a:lnTo>
                  <a:lnTo>
                    <a:pt x="465164" y="295555"/>
                  </a:lnTo>
                  <a:lnTo>
                    <a:pt x="459560" y="296560"/>
                  </a:lnTo>
                  <a:lnTo>
                    <a:pt x="453955" y="297553"/>
                  </a:lnTo>
                  <a:lnTo>
                    <a:pt x="448351" y="298537"/>
                  </a:lnTo>
                  <a:lnTo>
                    <a:pt x="442747" y="299512"/>
                  </a:lnTo>
                  <a:lnTo>
                    <a:pt x="437142" y="300480"/>
                  </a:lnTo>
                  <a:lnTo>
                    <a:pt x="431538" y="301442"/>
                  </a:lnTo>
                  <a:lnTo>
                    <a:pt x="425933" y="302398"/>
                  </a:lnTo>
                  <a:lnTo>
                    <a:pt x="420329" y="303351"/>
                  </a:lnTo>
                  <a:lnTo>
                    <a:pt x="414725" y="304302"/>
                  </a:lnTo>
                  <a:lnTo>
                    <a:pt x="409120" y="305251"/>
                  </a:lnTo>
                  <a:lnTo>
                    <a:pt x="403516" y="306201"/>
                  </a:lnTo>
                  <a:lnTo>
                    <a:pt x="397911" y="307154"/>
                  </a:lnTo>
                  <a:lnTo>
                    <a:pt x="392307" y="308109"/>
                  </a:lnTo>
                  <a:lnTo>
                    <a:pt x="386703" y="309070"/>
                  </a:lnTo>
                  <a:lnTo>
                    <a:pt x="381098" y="310038"/>
                  </a:lnTo>
                  <a:lnTo>
                    <a:pt x="375494" y="311014"/>
                  </a:lnTo>
                  <a:lnTo>
                    <a:pt x="369889" y="312001"/>
                  </a:lnTo>
                  <a:lnTo>
                    <a:pt x="364285" y="312999"/>
                  </a:lnTo>
                  <a:lnTo>
                    <a:pt x="358681" y="314011"/>
                  </a:lnTo>
                  <a:lnTo>
                    <a:pt x="353076" y="315039"/>
                  </a:lnTo>
                  <a:lnTo>
                    <a:pt x="347472" y="316085"/>
                  </a:lnTo>
                  <a:lnTo>
                    <a:pt x="341867" y="317150"/>
                  </a:lnTo>
                  <a:lnTo>
                    <a:pt x="336263" y="318237"/>
                  </a:lnTo>
                  <a:lnTo>
                    <a:pt x="330659" y="319347"/>
                  </a:lnTo>
                  <a:lnTo>
                    <a:pt x="325054" y="320484"/>
                  </a:lnTo>
                  <a:lnTo>
                    <a:pt x="319450" y="321648"/>
                  </a:lnTo>
                  <a:lnTo>
                    <a:pt x="313846" y="322842"/>
                  </a:lnTo>
                  <a:lnTo>
                    <a:pt x="308241" y="324068"/>
                  </a:lnTo>
                  <a:lnTo>
                    <a:pt x="302637" y="325330"/>
                  </a:lnTo>
                  <a:lnTo>
                    <a:pt x="297032" y="326627"/>
                  </a:lnTo>
                  <a:lnTo>
                    <a:pt x="291428" y="327965"/>
                  </a:lnTo>
                  <a:lnTo>
                    <a:pt x="285824" y="329343"/>
                  </a:lnTo>
                  <a:lnTo>
                    <a:pt x="280219" y="330766"/>
                  </a:lnTo>
                  <a:lnTo>
                    <a:pt x="274615" y="332235"/>
                  </a:lnTo>
                  <a:lnTo>
                    <a:pt x="269010" y="333752"/>
                  </a:lnTo>
                  <a:lnTo>
                    <a:pt x="263406" y="335321"/>
                  </a:lnTo>
                  <a:lnTo>
                    <a:pt x="257802" y="336944"/>
                  </a:lnTo>
                  <a:lnTo>
                    <a:pt x="252197" y="338623"/>
                  </a:lnTo>
                  <a:lnTo>
                    <a:pt x="246593" y="340360"/>
                  </a:lnTo>
                  <a:lnTo>
                    <a:pt x="240988" y="342159"/>
                  </a:lnTo>
                  <a:lnTo>
                    <a:pt x="235384" y="344022"/>
                  </a:lnTo>
                  <a:lnTo>
                    <a:pt x="229780" y="345950"/>
                  </a:lnTo>
                  <a:lnTo>
                    <a:pt x="224175" y="347948"/>
                  </a:lnTo>
                  <a:lnTo>
                    <a:pt x="218571" y="350017"/>
                  </a:lnTo>
                  <a:lnTo>
                    <a:pt x="212966" y="352159"/>
                  </a:lnTo>
                  <a:lnTo>
                    <a:pt x="207362" y="354377"/>
                  </a:lnTo>
                  <a:lnTo>
                    <a:pt x="201758" y="356674"/>
                  </a:lnTo>
                  <a:lnTo>
                    <a:pt x="196153" y="359052"/>
                  </a:lnTo>
                  <a:lnTo>
                    <a:pt x="190549" y="361513"/>
                  </a:lnTo>
                  <a:lnTo>
                    <a:pt x="184944" y="364058"/>
                  </a:lnTo>
                  <a:lnTo>
                    <a:pt x="179340" y="366691"/>
                  </a:lnTo>
                  <a:lnTo>
                    <a:pt x="173736" y="369413"/>
                  </a:lnTo>
                  <a:lnTo>
                    <a:pt x="168131" y="372227"/>
                  </a:lnTo>
                  <a:lnTo>
                    <a:pt x="162527" y="375133"/>
                  </a:lnTo>
                  <a:lnTo>
                    <a:pt x="156923" y="378134"/>
                  </a:lnTo>
                  <a:lnTo>
                    <a:pt x="151318" y="381230"/>
                  </a:lnTo>
                  <a:lnTo>
                    <a:pt x="145714" y="384424"/>
                  </a:lnTo>
                  <a:lnTo>
                    <a:pt x="140109" y="387716"/>
                  </a:lnTo>
                  <a:lnTo>
                    <a:pt x="134505" y="391108"/>
                  </a:lnTo>
                  <a:lnTo>
                    <a:pt x="128901" y="394599"/>
                  </a:lnTo>
                  <a:lnTo>
                    <a:pt x="123296" y="398190"/>
                  </a:lnTo>
                  <a:lnTo>
                    <a:pt x="117692" y="401882"/>
                  </a:lnTo>
                  <a:lnTo>
                    <a:pt x="112087" y="405675"/>
                  </a:lnTo>
                  <a:lnTo>
                    <a:pt x="106483" y="409567"/>
                  </a:lnTo>
                  <a:lnTo>
                    <a:pt x="100879" y="413559"/>
                  </a:lnTo>
                  <a:lnTo>
                    <a:pt x="95274" y="417649"/>
                  </a:lnTo>
                  <a:lnTo>
                    <a:pt x="89670" y="421836"/>
                  </a:lnTo>
                  <a:lnTo>
                    <a:pt x="84065" y="426118"/>
                  </a:lnTo>
                  <a:lnTo>
                    <a:pt x="78461" y="430493"/>
                  </a:lnTo>
                  <a:lnTo>
                    <a:pt x="72857" y="434960"/>
                  </a:lnTo>
                  <a:lnTo>
                    <a:pt x="67252" y="439514"/>
                  </a:lnTo>
                  <a:lnTo>
                    <a:pt x="61648" y="444153"/>
                  </a:lnTo>
                  <a:lnTo>
                    <a:pt x="56043" y="448874"/>
                  </a:lnTo>
                  <a:lnTo>
                    <a:pt x="50439" y="453672"/>
                  </a:lnTo>
                  <a:lnTo>
                    <a:pt x="44835" y="458543"/>
                  </a:lnTo>
                  <a:lnTo>
                    <a:pt x="39230" y="463482"/>
                  </a:lnTo>
                  <a:lnTo>
                    <a:pt x="33626" y="468485"/>
                  </a:lnTo>
                  <a:lnTo>
                    <a:pt x="28021" y="473546"/>
                  </a:lnTo>
                  <a:lnTo>
                    <a:pt x="22417" y="478659"/>
                  </a:lnTo>
                  <a:lnTo>
                    <a:pt x="16813" y="483818"/>
                  </a:lnTo>
                  <a:lnTo>
                    <a:pt x="11208" y="489017"/>
                  </a:lnTo>
                  <a:lnTo>
                    <a:pt x="5604" y="494250"/>
                  </a:lnTo>
                  <a:lnTo>
                    <a:pt x="0" y="499509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644151" y="3175185"/>
              <a:ext cx="1883076" cy="423520"/>
            </a:xfrm>
            <a:custGeom>
              <a:avLst/>
              <a:pathLst>
                <a:path w="1883076" h="423520">
                  <a:moveTo>
                    <a:pt x="0" y="423520"/>
                  </a:moveTo>
                  <a:lnTo>
                    <a:pt x="5604" y="416807"/>
                  </a:lnTo>
                  <a:lnTo>
                    <a:pt x="11208" y="410151"/>
                  </a:lnTo>
                  <a:lnTo>
                    <a:pt x="16813" y="403562"/>
                  </a:lnTo>
                  <a:lnTo>
                    <a:pt x="22417" y="397047"/>
                  </a:lnTo>
                  <a:lnTo>
                    <a:pt x="28021" y="390615"/>
                  </a:lnTo>
                  <a:lnTo>
                    <a:pt x="33626" y="384274"/>
                  </a:lnTo>
                  <a:lnTo>
                    <a:pt x="39230" y="378030"/>
                  </a:lnTo>
                  <a:lnTo>
                    <a:pt x="44835" y="371891"/>
                  </a:lnTo>
                  <a:lnTo>
                    <a:pt x="50439" y="365863"/>
                  </a:lnTo>
                  <a:lnTo>
                    <a:pt x="56043" y="359951"/>
                  </a:lnTo>
                  <a:lnTo>
                    <a:pt x="61648" y="354161"/>
                  </a:lnTo>
                  <a:lnTo>
                    <a:pt x="67252" y="348497"/>
                  </a:lnTo>
                  <a:lnTo>
                    <a:pt x="72857" y="342964"/>
                  </a:lnTo>
                  <a:lnTo>
                    <a:pt x="78461" y="337565"/>
                  </a:lnTo>
                  <a:lnTo>
                    <a:pt x="84065" y="332303"/>
                  </a:lnTo>
                  <a:lnTo>
                    <a:pt x="89670" y="327181"/>
                  </a:lnTo>
                  <a:lnTo>
                    <a:pt x="95274" y="322200"/>
                  </a:lnTo>
                  <a:lnTo>
                    <a:pt x="100879" y="317362"/>
                  </a:lnTo>
                  <a:lnTo>
                    <a:pt x="106483" y="312669"/>
                  </a:lnTo>
                  <a:lnTo>
                    <a:pt x="112087" y="308121"/>
                  </a:lnTo>
                  <a:lnTo>
                    <a:pt x="117692" y="303718"/>
                  </a:lnTo>
                  <a:lnTo>
                    <a:pt x="123296" y="299460"/>
                  </a:lnTo>
                  <a:lnTo>
                    <a:pt x="128901" y="295347"/>
                  </a:lnTo>
                  <a:lnTo>
                    <a:pt x="134505" y="291377"/>
                  </a:lnTo>
                  <a:lnTo>
                    <a:pt x="140109" y="287549"/>
                  </a:lnTo>
                  <a:lnTo>
                    <a:pt x="145714" y="283862"/>
                  </a:lnTo>
                  <a:lnTo>
                    <a:pt x="151318" y="280314"/>
                  </a:lnTo>
                  <a:lnTo>
                    <a:pt x="156923" y="276903"/>
                  </a:lnTo>
                  <a:lnTo>
                    <a:pt x="162527" y="273627"/>
                  </a:lnTo>
                  <a:lnTo>
                    <a:pt x="168131" y="270482"/>
                  </a:lnTo>
                  <a:lnTo>
                    <a:pt x="173736" y="267467"/>
                  </a:lnTo>
                  <a:lnTo>
                    <a:pt x="179340" y="264578"/>
                  </a:lnTo>
                  <a:lnTo>
                    <a:pt x="184944" y="261813"/>
                  </a:lnTo>
                  <a:lnTo>
                    <a:pt x="190549" y="259168"/>
                  </a:lnTo>
                  <a:lnTo>
                    <a:pt x="196153" y="256640"/>
                  </a:lnTo>
                  <a:lnTo>
                    <a:pt x="201758" y="254226"/>
                  </a:lnTo>
                  <a:lnTo>
                    <a:pt x="207362" y="251922"/>
                  </a:lnTo>
                  <a:lnTo>
                    <a:pt x="212966" y="249725"/>
                  </a:lnTo>
                  <a:lnTo>
                    <a:pt x="218571" y="247631"/>
                  </a:lnTo>
                  <a:lnTo>
                    <a:pt x="224175" y="245637"/>
                  </a:lnTo>
                  <a:lnTo>
                    <a:pt x="229780" y="243740"/>
                  </a:lnTo>
                  <a:lnTo>
                    <a:pt x="235384" y="241935"/>
                  </a:lnTo>
                  <a:lnTo>
                    <a:pt x="240988" y="240219"/>
                  </a:lnTo>
                  <a:lnTo>
                    <a:pt x="246593" y="238588"/>
                  </a:lnTo>
                  <a:lnTo>
                    <a:pt x="252197" y="237039"/>
                  </a:lnTo>
                  <a:lnTo>
                    <a:pt x="257802" y="235569"/>
                  </a:lnTo>
                  <a:lnTo>
                    <a:pt x="263406" y="234173"/>
                  </a:lnTo>
                  <a:lnTo>
                    <a:pt x="269010" y="232849"/>
                  </a:lnTo>
                  <a:lnTo>
                    <a:pt x="274615" y="231592"/>
                  </a:lnTo>
                  <a:lnTo>
                    <a:pt x="280219" y="230400"/>
                  </a:lnTo>
                  <a:lnTo>
                    <a:pt x="285824" y="229269"/>
                  </a:lnTo>
                  <a:lnTo>
                    <a:pt x="291428" y="228196"/>
                  </a:lnTo>
                  <a:lnTo>
                    <a:pt x="297032" y="227177"/>
                  </a:lnTo>
                  <a:lnTo>
                    <a:pt x="302637" y="226210"/>
                  </a:lnTo>
                  <a:lnTo>
                    <a:pt x="308241" y="225290"/>
                  </a:lnTo>
                  <a:lnTo>
                    <a:pt x="313846" y="224416"/>
                  </a:lnTo>
                  <a:lnTo>
                    <a:pt x="319450" y="223584"/>
                  </a:lnTo>
                  <a:lnTo>
                    <a:pt x="325054" y="222791"/>
                  </a:lnTo>
                  <a:lnTo>
                    <a:pt x="330659" y="222034"/>
                  </a:lnTo>
                  <a:lnTo>
                    <a:pt x="336263" y="221310"/>
                  </a:lnTo>
                  <a:lnTo>
                    <a:pt x="341867" y="220617"/>
                  </a:lnTo>
                  <a:lnTo>
                    <a:pt x="347472" y="219952"/>
                  </a:lnTo>
                  <a:lnTo>
                    <a:pt x="353076" y="219312"/>
                  </a:lnTo>
                  <a:lnTo>
                    <a:pt x="358681" y="218695"/>
                  </a:lnTo>
                  <a:lnTo>
                    <a:pt x="364285" y="218098"/>
                  </a:lnTo>
                  <a:lnTo>
                    <a:pt x="369889" y="217519"/>
                  </a:lnTo>
                  <a:lnTo>
                    <a:pt x="375494" y="216956"/>
                  </a:lnTo>
                  <a:lnTo>
                    <a:pt x="381098" y="216406"/>
                  </a:lnTo>
                  <a:lnTo>
                    <a:pt x="386703" y="215867"/>
                  </a:lnTo>
                  <a:lnTo>
                    <a:pt x="392307" y="215336"/>
                  </a:lnTo>
                  <a:lnTo>
                    <a:pt x="397911" y="214813"/>
                  </a:lnTo>
                  <a:lnTo>
                    <a:pt x="403516" y="214294"/>
                  </a:lnTo>
                  <a:lnTo>
                    <a:pt x="409120" y="213779"/>
                  </a:lnTo>
                  <a:lnTo>
                    <a:pt x="414725" y="213264"/>
                  </a:lnTo>
                  <a:lnTo>
                    <a:pt x="420329" y="212749"/>
                  </a:lnTo>
                  <a:lnTo>
                    <a:pt x="425933" y="212232"/>
                  </a:lnTo>
                  <a:lnTo>
                    <a:pt x="431538" y="211710"/>
                  </a:lnTo>
                  <a:lnTo>
                    <a:pt x="437142" y="211183"/>
                  </a:lnTo>
                  <a:lnTo>
                    <a:pt x="442747" y="210648"/>
                  </a:lnTo>
                  <a:lnTo>
                    <a:pt x="448351" y="210105"/>
                  </a:lnTo>
                  <a:lnTo>
                    <a:pt x="453955" y="209552"/>
                  </a:lnTo>
                  <a:lnTo>
                    <a:pt x="459560" y="208988"/>
                  </a:lnTo>
                  <a:lnTo>
                    <a:pt x="465164" y="208410"/>
                  </a:lnTo>
                  <a:lnTo>
                    <a:pt x="470769" y="207820"/>
                  </a:lnTo>
                  <a:lnTo>
                    <a:pt x="476373" y="207214"/>
                  </a:lnTo>
                  <a:lnTo>
                    <a:pt x="481977" y="206592"/>
                  </a:lnTo>
                  <a:lnTo>
                    <a:pt x="487582" y="205953"/>
                  </a:lnTo>
                  <a:lnTo>
                    <a:pt x="493186" y="205296"/>
                  </a:lnTo>
                  <a:lnTo>
                    <a:pt x="498790" y="204620"/>
                  </a:lnTo>
                  <a:lnTo>
                    <a:pt x="504395" y="203924"/>
                  </a:lnTo>
                  <a:lnTo>
                    <a:pt x="509999" y="203208"/>
                  </a:lnTo>
                  <a:lnTo>
                    <a:pt x="515604" y="202470"/>
                  </a:lnTo>
                  <a:lnTo>
                    <a:pt x="521208" y="201711"/>
                  </a:lnTo>
                  <a:lnTo>
                    <a:pt x="526812" y="200929"/>
                  </a:lnTo>
                  <a:lnTo>
                    <a:pt x="532417" y="200124"/>
                  </a:lnTo>
                  <a:lnTo>
                    <a:pt x="538021" y="199295"/>
                  </a:lnTo>
                  <a:lnTo>
                    <a:pt x="543626" y="198441"/>
                  </a:lnTo>
                  <a:lnTo>
                    <a:pt x="549230" y="197564"/>
                  </a:lnTo>
                  <a:lnTo>
                    <a:pt x="554834" y="196661"/>
                  </a:lnTo>
                  <a:lnTo>
                    <a:pt x="560439" y="195733"/>
                  </a:lnTo>
                  <a:lnTo>
                    <a:pt x="566043" y="194779"/>
                  </a:lnTo>
                  <a:lnTo>
                    <a:pt x="571648" y="193800"/>
                  </a:lnTo>
                  <a:lnTo>
                    <a:pt x="577252" y="192795"/>
                  </a:lnTo>
                  <a:lnTo>
                    <a:pt x="582856" y="191763"/>
                  </a:lnTo>
                  <a:lnTo>
                    <a:pt x="588461" y="190705"/>
                  </a:lnTo>
                  <a:lnTo>
                    <a:pt x="594065" y="189621"/>
                  </a:lnTo>
                  <a:lnTo>
                    <a:pt x="599670" y="188510"/>
                  </a:lnTo>
                  <a:lnTo>
                    <a:pt x="605274" y="187373"/>
                  </a:lnTo>
                  <a:lnTo>
                    <a:pt x="610878" y="186210"/>
                  </a:lnTo>
                  <a:lnTo>
                    <a:pt x="616483" y="185021"/>
                  </a:lnTo>
                  <a:lnTo>
                    <a:pt x="622087" y="183805"/>
                  </a:lnTo>
                  <a:lnTo>
                    <a:pt x="627692" y="182563"/>
                  </a:lnTo>
                  <a:lnTo>
                    <a:pt x="633296" y="181296"/>
                  </a:lnTo>
                  <a:lnTo>
                    <a:pt x="638900" y="180003"/>
                  </a:lnTo>
                  <a:lnTo>
                    <a:pt x="644505" y="178685"/>
                  </a:lnTo>
                  <a:lnTo>
                    <a:pt x="650109" y="177341"/>
                  </a:lnTo>
                  <a:lnTo>
                    <a:pt x="655713" y="175973"/>
                  </a:lnTo>
                  <a:lnTo>
                    <a:pt x="661318" y="174580"/>
                  </a:lnTo>
                  <a:lnTo>
                    <a:pt x="666922" y="173163"/>
                  </a:lnTo>
                  <a:lnTo>
                    <a:pt x="672527" y="171723"/>
                  </a:lnTo>
                  <a:lnTo>
                    <a:pt x="678131" y="170259"/>
                  </a:lnTo>
                  <a:lnTo>
                    <a:pt x="683735" y="168771"/>
                  </a:lnTo>
                  <a:lnTo>
                    <a:pt x="689340" y="167262"/>
                  </a:lnTo>
                  <a:lnTo>
                    <a:pt x="694944" y="165730"/>
                  </a:lnTo>
                  <a:lnTo>
                    <a:pt x="700549" y="164176"/>
                  </a:lnTo>
                  <a:lnTo>
                    <a:pt x="706153" y="162601"/>
                  </a:lnTo>
                  <a:lnTo>
                    <a:pt x="711757" y="161005"/>
                  </a:lnTo>
                  <a:lnTo>
                    <a:pt x="717362" y="159389"/>
                  </a:lnTo>
                  <a:lnTo>
                    <a:pt x="722966" y="157753"/>
                  </a:lnTo>
                  <a:lnTo>
                    <a:pt x="728571" y="156097"/>
                  </a:lnTo>
                  <a:lnTo>
                    <a:pt x="734175" y="154423"/>
                  </a:lnTo>
                  <a:lnTo>
                    <a:pt x="739779" y="152730"/>
                  </a:lnTo>
                  <a:lnTo>
                    <a:pt x="745384" y="151019"/>
                  </a:lnTo>
                  <a:lnTo>
                    <a:pt x="750988" y="149291"/>
                  </a:lnTo>
                  <a:lnTo>
                    <a:pt x="756593" y="147546"/>
                  </a:lnTo>
                  <a:lnTo>
                    <a:pt x="762197" y="145785"/>
                  </a:lnTo>
                  <a:lnTo>
                    <a:pt x="767801" y="144008"/>
                  </a:lnTo>
                  <a:lnTo>
                    <a:pt x="773406" y="142215"/>
                  </a:lnTo>
                  <a:lnTo>
                    <a:pt x="779010" y="140408"/>
                  </a:lnTo>
                  <a:lnTo>
                    <a:pt x="784615" y="138586"/>
                  </a:lnTo>
                  <a:lnTo>
                    <a:pt x="790219" y="136751"/>
                  </a:lnTo>
                  <a:lnTo>
                    <a:pt x="795823" y="134902"/>
                  </a:lnTo>
                  <a:lnTo>
                    <a:pt x="801428" y="133040"/>
                  </a:lnTo>
                  <a:lnTo>
                    <a:pt x="807032" y="131165"/>
                  </a:lnTo>
                  <a:lnTo>
                    <a:pt x="812636" y="129279"/>
                  </a:lnTo>
                  <a:lnTo>
                    <a:pt x="818241" y="127381"/>
                  </a:lnTo>
                  <a:lnTo>
                    <a:pt x="823845" y="125472"/>
                  </a:lnTo>
                  <a:lnTo>
                    <a:pt x="829450" y="123552"/>
                  </a:lnTo>
                  <a:lnTo>
                    <a:pt x="835054" y="121622"/>
                  </a:lnTo>
                  <a:lnTo>
                    <a:pt x="840658" y="119682"/>
                  </a:lnTo>
                  <a:lnTo>
                    <a:pt x="846263" y="117733"/>
                  </a:lnTo>
                  <a:lnTo>
                    <a:pt x="851867" y="115774"/>
                  </a:lnTo>
                  <a:lnTo>
                    <a:pt x="857472" y="113807"/>
                  </a:lnTo>
                  <a:lnTo>
                    <a:pt x="863076" y="111832"/>
                  </a:lnTo>
                  <a:lnTo>
                    <a:pt x="868680" y="109849"/>
                  </a:lnTo>
                  <a:lnTo>
                    <a:pt x="874285" y="107859"/>
                  </a:lnTo>
                  <a:lnTo>
                    <a:pt x="879889" y="105861"/>
                  </a:lnTo>
                  <a:lnTo>
                    <a:pt x="885494" y="103857"/>
                  </a:lnTo>
                  <a:lnTo>
                    <a:pt x="891098" y="101847"/>
                  </a:lnTo>
                  <a:lnTo>
                    <a:pt x="896702" y="99831"/>
                  </a:lnTo>
                  <a:lnTo>
                    <a:pt x="902307" y="97809"/>
                  </a:lnTo>
                  <a:lnTo>
                    <a:pt x="907911" y="95783"/>
                  </a:lnTo>
                  <a:lnTo>
                    <a:pt x="913516" y="93752"/>
                  </a:lnTo>
                  <a:lnTo>
                    <a:pt x="919120" y="91717"/>
                  </a:lnTo>
                  <a:lnTo>
                    <a:pt x="924724" y="89678"/>
                  </a:lnTo>
                  <a:lnTo>
                    <a:pt x="930329" y="87637"/>
                  </a:lnTo>
                  <a:lnTo>
                    <a:pt x="935933" y="85594"/>
                  </a:lnTo>
                  <a:lnTo>
                    <a:pt x="941538" y="83549"/>
                  </a:lnTo>
                  <a:lnTo>
                    <a:pt x="947142" y="81503"/>
                  </a:lnTo>
                  <a:lnTo>
                    <a:pt x="952746" y="79457"/>
                  </a:lnTo>
                  <a:lnTo>
                    <a:pt x="958351" y="77412"/>
                  </a:lnTo>
                  <a:lnTo>
                    <a:pt x="963955" y="75368"/>
                  </a:lnTo>
                  <a:lnTo>
                    <a:pt x="969559" y="73327"/>
                  </a:lnTo>
                  <a:lnTo>
                    <a:pt x="975164" y="71290"/>
                  </a:lnTo>
                  <a:lnTo>
                    <a:pt x="980768" y="69257"/>
                  </a:lnTo>
                  <a:lnTo>
                    <a:pt x="986373" y="67231"/>
                  </a:lnTo>
                  <a:lnTo>
                    <a:pt x="991977" y="65212"/>
                  </a:lnTo>
                  <a:lnTo>
                    <a:pt x="997581" y="63202"/>
                  </a:lnTo>
                  <a:lnTo>
                    <a:pt x="1003186" y="61202"/>
                  </a:lnTo>
                  <a:lnTo>
                    <a:pt x="1008790" y="59214"/>
                  </a:lnTo>
                  <a:lnTo>
                    <a:pt x="1014395" y="57240"/>
                  </a:lnTo>
                  <a:lnTo>
                    <a:pt x="1019999" y="55282"/>
                  </a:lnTo>
                  <a:lnTo>
                    <a:pt x="1025603" y="53340"/>
                  </a:lnTo>
                  <a:lnTo>
                    <a:pt x="1031208" y="51418"/>
                  </a:lnTo>
                  <a:lnTo>
                    <a:pt x="1036812" y="49518"/>
                  </a:lnTo>
                  <a:lnTo>
                    <a:pt x="1042417" y="47640"/>
                  </a:lnTo>
                  <a:lnTo>
                    <a:pt x="1048021" y="45788"/>
                  </a:lnTo>
                  <a:lnTo>
                    <a:pt x="1053625" y="43963"/>
                  </a:lnTo>
                  <a:lnTo>
                    <a:pt x="1059230" y="42168"/>
                  </a:lnTo>
                  <a:lnTo>
                    <a:pt x="1064834" y="40405"/>
                  </a:lnTo>
                  <a:lnTo>
                    <a:pt x="1070439" y="38674"/>
                  </a:lnTo>
                  <a:lnTo>
                    <a:pt x="1076043" y="36980"/>
                  </a:lnTo>
                  <a:lnTo>
                    <a:pt x="1081647" y="35323"/>
                  </a:lnTo>
                  <a:lnTo>
                    <a:pt x="1087252" y="33705"/>
                  </a:lnTo>
                  <a:lnTo>
                    <a:pt x="1092856" y="32128"/>
                  </a:lnTo>
                  <a:lnTo>
                    <a:pt x="1098461" y="30593"/>
                  </a:lnTo>
                  <a:lnTo>
                    <a:pt x="1104065" y="29102"/>
                  </a:lnTo>
                  <a:lnTo>
                    <a:pt x="1109669" y="27656"/>
                  </a:lnTo>
                  <a:lnTo>
                    <a:pt x="1115274" y="26256"/>
                  </a:lnTo>
                  <a:lnTo>
                    <a:pt x="1120878" y="24903"/>
                  </a:lnTo>
                  <a:lnTo>
                    <a:pt x="1126482" y="23598"/>
                  </a:lnTo>
                  <a:lnTo>
                    <a:pt x="1132087" y="22341"/>
                  </a:lnTo>
                  <a:lnTo>
                    <a:pt x="1137691" y="21131"/>
                  </a:lnTo>
                  <a:lnTo>
                    <a:pt x="1143296" y="19971"/>
                  </a:lnTo>
                  <a:lnTo>
                    <a:pt x="1148900" y="18858"/>
                  </a:lnTo>
                  <a:lnTo>
                    <a:pt x="1154504" y="17794"/>
                  </a:lnTo>
                  <a:lnTo>
                    <a:pt x="1160109" y="16777"/>
                  </a:lnTo>
                  <a:lnTo>
                    <a:pt x="1165713" y="15807"/>
                  </a:lnTo>
                  <a:lnTo>
                    <a:pt x="1171318" y="14883"/>
                  </a:lnTo>
                  <a:lnTo>
                    <a:pt x="1176922" y="14004"/>
                  </a:lnTo>
                  <a:lnTo>
                    <a:pt x="1182526" y="13169"/>
                  </a:lnTo>
                  <a:lnTo>
                    <a:pt x="1188131" y="12378"/>
                  </a:lnTo>
                  <a:lnTo>
                    <a:pt x="1193735" y="11628"/>
                  </a:lnTo>
                  <a:lnTo>
                    <a:pt x="1199340" y="10918"/>
                  </a:lnTo>
                  <a:lnTo>
                    <a:pt x="1204944" y="10248"/>
                  </a:lnTo>
                  <a:lnTo>
                    <a:pt x="1210548" y="9615"/>
                  </a:lnTo>
                  <a:lnTo>
                    <a:pt x="1216153" y="9018"/>
                  </a:lnTo>
                  <a:lnTo>
                    <a:pt x="1221757" y="8456"/>
                  </a:lnTo>
                  <a:lnTo>
                    <a:pt x="1227362" y="7927"/>
                  </a:lnTo>
                  <a:lnTo>
                    <a:pt x="1232966" y="7429"/>
                  </a:lnTo>
                  <a:lnTo>
                    <a:pt x="1238570" y="6961"/>
                  </a:lnTo>
                  <a:lnTo>
                    <a:pt x="1244175" y="6522"/>
                  </a:lnTo>
                  <a:lnTo>
                    <a:pt x="1249779" y="6109"/>
                  </a:lnTo>
                  <a:lnTo>
                    <a:pt x="1255384" y="5722"/>
                  </a:lnTo>
                  <a:lnTo>
                    <a:pt x="1260988" y="5359"/>
                  </a:lnTo>
                  <a:lnTo>
                    <a:pt x="1266592" y="5019"/>
                  </a:lnTo>
                  <a:lnTo>
                    <a:pt x="1272197" y="4701"/>
                  </a:lnTo>
                  <a:lnTo>
                    <a:pt x="1277801" y="4402"/>
                  </a:lnTo>
                  <a:lnTo>
                    <a:pt x="1283406" y="4123"/>
                  </a:lnTo>
                  <a:lnTo>
                    <a:pt x="1289010" y="3861"/>
                  </a:lnTo>
                  <a:lnTo>
                    <a:pt x="1294614" y="3617"/>
                  </a:lnTo>
                  <a:lnTo>
                    <a:pt x="1300219" y="3388"/>
                  </a:lnTo>
                  <a:lnTo>
                    <a:pt x="1305823" y="3174"/>
                  </a:lnTo>
                  <a:lnTo>
                    <a:pt x="1311427" y="2973"/>
                  </a:lnTo>
                  <a:lnTo>
                    <a:pt x="1317032" y="2786"/>
                  </a:lnTo>
                  <a:lnTo>
                    <a:pt x="1322636" y="2611"/>
                  </a:lnTo>
                  <a:lnTo>
                    <a:pt x="1328241" y="2447"/>
                  </a:lnTo>
                  <a:lnTo>
                    <a:pt x="1333845" y="2294"/>
                  </a:lnTo>
                  <a:lnTo>
                    <a:pt x="1339449" y="2151"/>
                  </a:lnTo>
                  <a:lnTo>
                    <a:pt x="1345054" y="2017"/>
                  </a:lnTo>
                  <a:lnTo>
                    <a:pt x="1350658" y="1891"/>
                  </a:lnTo>
                  <a:lnTo>
                    <a:pt x="1356263" y="1774"/>
                  </a:lnTo>
                  <a:lnTo>
                    <a:pt x="1361867" y="1665"/>
                  </a:lnTo>
                  <a:lnTo>
                    <a:pt x="1367471" y="1562"/>
                  </a:lnTo>
                  <a:lnTo>
                    <a:pt x="1373076" y="1466"/>
                  </a:lnTo>
                  <a:lnTo>
                    <a:pt x="1378680" y="1377"/>
                  </a:lnTo>
                  <a:lnTo>
                    <a:pt x="1384285" y="1293"/>
                  </a:lnTo>
                  <a:lnTo>
                    <a:pt x="1389889" y="1214"/>
                  </a:lnTo>
                  <a:lnTo>
                    <a:pt x="1395493" y="1140"/>
                  </a:lnTo>
                  <a:lnTo>
                    <a:pt x="1401098" y="1071"/>
                  </a:lnTo>
                  <a:lnTo>
                    <a:pt x="1406702" y="1007"/>
                  </a:lnTo>
                  <a:lnTo>
                    <a:pt x="1412307" y="946"/>
                  </a:lnTo>
                  <a:lnTo>
                    <a:pt x="1417911" y="890"/>
                  </a:lnTo>
                  <a:lnTo>
                    <a:pt x="1423515" y="837"/>
                  </a:lnTo>
                  <a:lnTo>
                    <a:pt x="1429120" y="787"/>
                  </a:lnTo>
                  <a:lnTo>
                    <a:pt x="1434724" y="740"/>
                  </a:lnTo>
                  <a:lnTo>
                    <a:pt x="1440329" y="696"/>
                  </a:lnTo>
                  <a:lnTo>
                    <a:pt x="1445933" y="655"/>
                  </a:lnTo>
                  <a:lnTo>
                    <a:pt x="1451537" y="617"/>
                  </a:lnTo>
                  <a:lnTo>
                    <a:pt x="1457142" y="581"/>
                  </a:lnTo>
                  <a:lnTo>
                    <a:pt x="1462746" y="547"/>
                  </a:lnTo>
                  <a:lnTo>
                    <a:pt x="1468350" y="515"/>
                  </a:lnTo>
                  <a:lnTo>
                    <a:pt x="1473955" y="485"/>
                  </a:lnTo>
                  <a:lnTo>
                    <a:pt x="1479559" y="456"/>
                  </a:lnTo>
                  <a:lnTo>
                    <a:pt x="1485164" y="430"/>
                  </a:lnTo>
                  <a:lnTo>
                    <a:pt x="1490768" y="405"/>
                  </a:lnTo>
                  <a:lnTo>
                    <a:pt x="1496372" y="381"/>
                  </a:lnTo>
                  <a:lnTo>
                    <a:pt x="1501977" y="359"/>
                  </a:lnTo>
                  <a:lnTo>
                    <a:pt x="1507581" y="338"/>
                  </a:lnTo>
                  <a:lnTo>
                    <a:pt x="1513186" y="318"/>
                  </a:lnTo>
                  <a:lnTo>
                    <a:pt x="1518790" y="300"/>
                  </a:lnTo>
                  <a:lnTo>
                    <a:pt x="1524394" y="282"/>
                  </a:lnTo>
                  <a:lnTo>
                    <a:pt x="1529999" y="266"/>
                  </a:lnTo>
                  <a:lnTo>
                    <a:pt x="1535603" y="250"/>
                  </a:lnTo>
                  <a:lnTo>
                    <a:pt x="1541208" y="235"/>
                  </a:lnTo>
                  <a:lnTo>
                    <a:pt x="1546812" y="221"/>
                  </a:lnTo>
                  <a:lnTo>
                    <a:pt x="1552416" y="208"/>
                  </a:lnTo>
                  <a:lnTo>
                    <a:pt x="1558021" y="195"/>
                  </a:lnTo>
                  <a:lnTo>
                    <a:pt x="1563625" y="183"/>
                  </a:lnTo>
                  <a:lnTo>
                    <a:pt x="1569230" y="172"/>
                  </a:lnTo>
                  <a:lnTo>
                    <a:pt x="1574834" y="161"/>
                  </a:lnTo>
                  <a:lnTo>
                    <a:pt x="1580438" y="151"/>
                  </a:lnTo>
                  <a:lnTo>
                    <a:pt x="1586043" y="141"/>
                  </a:lnTo>
                  <a:lnTo>
                    <a:pt x="1591647" y="131"/>
                  </a:lnTo>
                  <a:lnTo>
                    <a:pt x="1597252" y="123"/>
                  </a:lnTo>
                  <a:lnTo>
                    <a:pt x="1602856" y="114"/>
                  </a:lnTo>
                  <a:lnTo>
                    <a:pt x="1608460" y="106"/>
                  </a:lnTo>
                  <a:lnTo>
                    <a:pt x="1614065" y="98"/>
                  </a:lnTo>
                  <a:lnTo>
                    <a:pt x="1619669" y="91"/>
                  </a:lnTo>
                  <a:lnTo>
                    <a:pt x="1625273" y="84"/>
                  </a:lnTo>
                  <a:lnTo>
                    <a:pt x="1630878" y="77"/>
                  </a:lnTo>
                  <a:lnTo>
                    <a:pt x="1636482" y="71"/>
                  </a:lnTo>
                  <a:lnTo>
                    <a:pt x="1642087" y="65"/>
                  </a:lnTo>
                  <a:lnTo>
                    <a:pt x="1647691" y="60"/>
                  </a:lnTo>
                  <a:lnTo>
                    <a:pt x="1653295" y="54"/>
                  </a:lnTo>
                  <a:lnTo>
                    <a:pt x="1658900" y="49"/>
                  </a:lnTo>
                  <a:lnTo>
                    <a:pt x="1664504" y="45"/>
                  </a:lnTo>
                  <a:lnTo>
                    <a:pt x="1670109" y="40"/>
                  </a:lnTo>
                  <a:lnTo>
                    <a:pt x="1675713" y="36"/>
                  </a:lnTo>
                  <a:lnTo>
                    <a:pt x="1681317" y="32"/>
                  </a:lnTo>
                  <a:lnTo>
                    <a:pt x="1686922" y="29"/>
                  </a:lnTo>
                  <a:lnTo>
                    <a:pt x="1692526" y="26"/>
                  </a:lnTo>
                  <a:lnTo>
                    <a:pt x="1698131" y="23"/>
                  </a:lnTo>
                  <a:lnTo>
                    <a:pt x="1703735" y="20"/>
                  </a:lnTo>
                  <a:lnTo>
                    <a:pt x="1709339" y="18"/>
                  </a:lnTo>
                  <a:lnTo>
                    <a:pt x="1714944" y="15"/>
                  </a:lnTo>
                  <a:lnTo>
                    <a:pt x="1720548" y="13"/>
                  </a:lnTo>
                  <a:lnTo>
                    <a:pt x="1726153" y="12"/>
                  </a:lnTo>
                  <a:lnTo>
                    <a:pt x="1731757" y="10"/>
                  </a:lnTo>
                  <a:lnTo>
                    <a:pt x="1737361" y="9"/>
                  </a:lnTo>
                  <a:lnTo>
                    <a:pt x="1742966" y="7"/>
                  </a:lnTo>
                  <a:lnTo>
                    <a:pt x="1748570" y="6"/>
                  </a:lnTo>
                  <a:lnTo>
                    <a:pt x="1754175" y="5"/>
                  </a:lnTo>
                  <a:lnTo>
                    <a:pt x="1759779" y="5"/>
                  </a:lnTo>
                  <a:lnTo>
                    <a:pt x="1765383" y="4"/>
                  </a:lnTo>
                  <a:lnTo>
                    <a:pt x="1770988" y="3"/>
                  </a:lnTo>
                  <a:lnTo>
                    <a:pt x="1776592" y="3"/>
                  </a:lnTo>
                  <a:lnTo>
                    <a:pt x="1782196" y="2"/>
                  </a:lnTo>
                  <a:lnTo>
                    <a:pt x="1787801" y="2"/>
                  </a:lnTo>
                  <a:lnTo>
                    <a:pt x="1793405" y="2"/>
                  </a:lnTo>
                  <a:lnTo>
                    <a:pt x="1799010" y="1"/>
                  </a:lnTo>
                  <a:lnTo>
                    <a:pt x="1804614" y="1"/>
                  </a:lnTo>
                  <a:lnTo>
                    <a:pt x="1810218" y="1"/>
                  </a:lnTo>
                  <a:lnTo>
                    <a:pt x="1815823" y="1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644151" y="3175199"/>
              <a:ext cx="1883076" cy="499494"/>
            </a:xfrm>
            <a:custGeom>
              <a:avLst/>
              <a:pathLst>
                <a:path w="1883076" h="499494">
                  <a:moveTo>
                    <a:pt x="0" y="499494"/>
                  </a:moveTo>
                  <a:lnTo>
                    <a:pt x="5604" y="494235"/>
                  </a:lnTo>
                  <a:lnTo>
                    <a:pt x="11208" y="489003"/>
                  </a:lnTo>
                  <a:lnTo>
                    <a:pt x="16813" y="483803"/>
                  </a:lnTo>
                  <a:lnTo>
                    <a:pt x="22417" y="478644"/>
                  </a:lnTo>
                  <a:lnTo>
                    <a:pt x="28021" y="473531"/>
                  </a:lnTo>
                  <a:lnTo>
                    <a:pt x="33626" y="468470"/>
                  </a:lnTo>
                  <a:lnTo>
                    <a:pt x="39230" y="463467"/>
                  </a:lnTo>
                  <a:lnTo>
                    <a:pt x="44835" y="458528"/>
                  </a:lnTo>
                  <a:lnTo>
                    <a:pt x="50439" y="453657"/>
                  </a:lnTo>
                  <a:lnTo>
                    <a:pt x="56043" y="448859"/>
                  </a:lnTo>
                  <a:lnTo>
                    <a:pt x="61648" y="444139"/>
                  </a:lnTo>
                  <a:lnTo>
                    <a:pt x="67252" y="439499"/>
                  </a:lnTo>
                  <a:lnTo>
                    <a:pt x="72857" y="434945"/>
                  </a:lnTo>
                  <a:lnTo>
                    <a:pt x="78461" y="430479"/>
                  </a:lnTo>
                  <a:lnTo>
                    <a:pt x="84065" y="426103"/>
                  </a:lnTo>
                  <a:lnTo>
                    <a:pt x="89670" y="421821"/>
                  </a:lnTo>
                  <a:lnTo>
                    <a:pt x="95274" y="417634"/>
                  </a:lnTo>
                  <a:lnTo>
                    <a:pt x="100879" y="413544"/>
                  </a:lnTo>
                  <a:lnTo>
                    <a:pt x="106483" y="409552"/>
                  </a:lnTo>
                  <a:lnTo>
                    <a:pt x="112087" y="405660"/>
                  </a:lnTo>
                  <a:lnTo>
                    <a:pt x="117692" y="401867"/>
                  </a:lnTo>
                  <a:lnTo>
                    <a:pt x="123296" y="398175"/>
                  </a:lnTo>
                  <a:lnTo>
                    <a:pt x="128901" y="394584"/>
                  </a:lnTo>
                  <a:lnTo>
                    <a:pt x="134505" y="391093"/>
                  </a:lnTo>
                  <a:lnTo>
                    <a:pt x="140109" y="387701"/>
                  </a:lnTo>
                  <a:lnTo>
                    <a:pt x="145714" y="384409"/>
                  </a:lnTo>
                  <a:lnTo>
                    <a:pt x="151318" y="381216"/>
                  </a:lnTo>
                  <a:lnTo>
                    <a:pt x="156923" y="378119"/>
                  </a:lnTo>
                  <a:lnTo>
                    <a:pt x="162527" y="375118"/>
                  </a:lnTo>
                  <a:lnTo>
                    <a:pt x="168131" y="372212"/>
                  </a:lnTo>
                  <a:lnTo>
                    <a:pt x="173736" y="369399"/>
                  </a:lnTo>
                  <a:lnTo>
                    <a:pt x="179340" y="366676"/>
                  </a:lnTo>
                  <a:lnTo>
                    <a:pt x="184944" y="364043"/>
                  </a:lnTo>
                  <a:lnTo>
                    <a:pt x="190549" y="361498"/>
                  </a:lnTo>
                  <a:lnTo>
                    <a:pt x="196153" y="359037"/>
                  </a:lnTo>
                  <a:lnTo>
                    <a:pt x="201758" y="356660"/>
                  </a:lnTo>
                  <a:lnTo>
                    <a:pt x="207362" y="354363"/>
                  </a:lnTo>
                  <a:lnTo>
                    <a:pt x="212966" y="352144"/>
                  </a:lnTo>
                  <a:lnTo>
                    <a:pt x="218571" y="350002"/>
                  </a:lnTo>
                  <a:lnTo>
                    <a:pt x="224175" y="347933"/>
                  </a:lnTo>
                  <a:lnTo>
                    <a:pt x="229780" y="345936"/>
                  </a:lnTo>
                  <a:lnTo>
                    <a:pt x="235384" y="344007"/>
                  </a:lnTo>
                  <a:lnTo>
                    <a:pt x="240988" y="342144"/>
                  </a:lnTo>
                  <a:lnTo>
                    <a:pt x="246593" y="340345"/>
                  </a:lnTo>
                  <a:lnTo>
                    <a:pt x="252197" y="338608"/>
                  </a:lnTo>
                  <a:lnTo>
                    <a:pt x="257802" y="336929"/>
                  </a:lnTo>
                  <a:lnTo>
                    <a:pt x="263406" y="335306"/>
                  </a:lnTo>
                  <a:lnTo>
                    <a:pt x="269010" y="333737"/>
                  </a:lnTo>
                  <a:lnTo>
                    <a:pt x="274615" y="332220"/>
                  </a:lnTo>
                  <a:lnTo>
                    <a:pt x="280219" y="330751"/>
                  </a:lnTo>
                  <a:lnTo>
                    <a:pt x="285824" y="329328"/>
                  </a:lnTo>
                  <a:lnTo>
                    <a:pt x="291428" y="327950"/>
                  </a:lnTo>
                  <a:lnTo>
                    <a:pt x="297032" y="326613"/>
                  </a:lnTo>
                  <a:lnTo>
                    <a:pt x="302637" y="325315"/>
                  </a:lnTo>
                  <a:lnTo>
                    <a:pt x="308241" y="324054"/>
                  </a:lnTo>
                  <a:lnTo>
                    <a:pt x="313846" y="322827"/>
                  </a:lnTo>
                  <a:lnTo>
                    <a:pt x="319450" y="321633"/>
                  </a:lnTo>
                  <a:lnTo>
                    <a:pt x="325054" y="320469"/>
                  </a:lnTo>
                  <a:lnTo>
                    <a:pt x="330659" y="319333"/>
                  </a:lnTo>
                  <a:lnTo>
                    <a:pt x="336263" y="318222"/>
                  </a:lnTo>
                  <a:lnTo>
                    <a:pt x="341867" y="317135"/>
                  </a:lnTo>
                  <a:lnTo>
                    <a:pt x="347472" y="316070"/>
                  </a:lnTo>
                  <a:lnTo>
                    <a:pt x="353076" y="315024"/>
                  </a:lnTo>
                  <a:lnTo>
                    <a:pt x="358681" y="313996"/>
                  </a:lnTo>
                  <a:lnTo>
                    <a:pt x="364285" y="312984"/>
                  </a:lnTo>
                  <a:lnTo>
                    <a:pt x="369889" y="311986"/>
                  </a:lnTo>
                  <a:lnTo>
                    <a:pt x="375494" y="310999"/>
                  </a:lnTo>
                  <a:lnTo>
                    <a:pt x="381098" y="310023"/>
                  </a:lnTo>
                  <a:lnTo>
                    <a:pt x="386703" y="309055"/>
                  </a:lnTo>
                  <a:lnTo>
                    <a:pt x="392307" y="308095"/>
                  </a:lnTo>
                  <a:lnTo>
                    <a:pt x="397911" y="307139"/>
                  </a:lnTo>
                  <a:lnTo>
                    <a:pt x="403516" y="306187"/>
                  </a:lnTo>
                  <a:lnTo>
                    <a:pt x="409120" y="305237"/>
                  </a:lnTo>
                  <a:lnTo>
                    <a:pt x="414725" y="304287"/>
                  </a:lnTo>
                  <a:lnTo>
                    <a:pt x="420329" y="303336"/>
                  </a:lnTo>
                  <a:lnTo>
                    <a:pt x="425933" y="302383"/>
                  </a:lnTo>
                  <a:lnTo>
                    <a:pt x="431538" y="301427"/>
                  </a:lnTo>
                  <a:lnTo>
                    <a:pt x="437142" y="300465"/>
                  </a:lnTo>
                  <a:lnTo>
                    <a:pt x="442747" y="299498"/>
                  </a:lnTo>
                  <a:lnTo>
                    <a:pt x="448351" y="298522"/>
                  </a:lnTo>
                  <a:lnTo>
                    <a:pt x="453955" y="297538"/>
                  </a:lnTo>
                  <a:lnTo>
                    <a:pt x="459560" y="296545"/>
                  </a:lnTo>
                  <a:lnTo>
                    <a:pt x="465164" y="295540"/>
                  </a:lnTo>
                  <a:lnTo>
                    <a:pt x="470769" y="294524"/>
                  </a:lnTo>
                  <a:lnTo>
                    <a:pt x="476373" y="293495"/>
                  </a:lnTo>
                  <a:lnTo>
                    <a:pt x="481977" y="292452"/>
                  </a:lnTo>
                  <a:lnTo>
                    <a:pt x="487582" y="291394"/>
                  </a:lnTo>
                  <a:lnTo>
                    <a:pt x="493186" y="290321"/>
                  </a:lnTo>
                  <a:lnTo>
                    <a:pt x="498790" y="289232"/>
                  </a:lnTo>
                  <a:lnTo>
                    <a:pt x="504395" y="288125"/>
                  </a:lnTo>
                  <a:lnTo>
                    <a:pt x="509999" y="287001"/>
                  </a:lnTo>
                  <a:lnTo>
                    <a:pt x="515604" y="285858"/>
                  </a:lnTo>
                  <a:lnTo>
                    <a:pt x="521208" y="284696"/>
                  </a:lnTo>
                  <a:lnTo>
                    <a:pt x="526812" y="283515"/>
                  </a:lnTo>
                  <a:lnTo>
                    <a:pt x="532417" y="282313"/>
                  </a:lnTo>
                  <a:lnTo>
                    <a:pt x="538021" y="281090"/>
                  </a:lnTo>
                  <a:lnTo>
                    <a:pt x="543626" y="279847"/>
                  </a:lnTo>
                  <a:lnTo>
                    <a:pt x="549230" y="278581"/>
                  </a:lnTo>
                  <a:lnTo>
                    <a:pt x="554834" y="277294"/>
                  </a:lnTo>
                  <a:lnTo>
                    <a:pt x="560439" y="275985"/>
                  </a:lnTo>
                  <a:lnTo>
                    <a:pt x="566043" y="274652"/>
                  </a:lnTo>
                  <a:lnTo>
                    <a:pt x="571648" y="273297"/>
                  </a:lnTo>
                  <a:lnTo>
                    <a:pt x="577252" y="271919"/>
                  </a:lnTo>
                  <a:lnTo>
                    <a:pt x="582856" y="270517"/>
                  </a:lnTo>
                  <a:lnTo>
                    <a:pt x="588461" y="269092"/>
                  </a:lnTo>
                  <a:lnTo>
                    <a:pt x="594065" y="267643"/>
                  </a:lnTo>
                  <a:lnTo>
                    <a:pt x="599670" y="266170"/>
                  </a:lnTo>
                  <a:lnTo>
                    <a:pt x="605274" y="264673"/>
                  </a:lnTo>
                  <a:lnTo>
                    <a:pt x="610878" y="263153"/>
                  </a:lnTo>
                  <a:lnTo>
                    <a:pt x="616483" y="261608"/>
                  </a:lnTo>
                  <a:lnTo>
                    <a:pt x="622087" y="260040"/>
                  </a:lnTo>
                  <a:lnTo>
                    <a:pt x="627692" y="258448"/>
                  </a:lnTo>
                  <a:lnTo>
                    <a:pt x="633296" y="256832"/>
                  </a:lnTo>
                  <a:lnTo>
                    <a:pt x="638900" y="255192"/>
                  </a:lnTo>
                  <a:lnTo>
                    <a:pt x="644505" y="253529"/>
                  </a:lnTo>
                  <a:lnTo>
                    <a:pt x="650109" y="251843"/>
                  </a:lnTo>
                  <a:lnTo>
                    <a:pt x="655713" y="250133"/>
                  </a:lnTo>
                  <a:lnTo>
                    <a:pt x="661318" y="248400"/>
                  </a:lnTo>
                  <a:lnTo>
                    <a:pt x="666922" y="246644"/>
                  </a:lnTo>
                  <a:lnTo>
                    <a:pt x="672527" y="244866"/>
                  </a:lnTo>
                  <a:lnTo>
                    <a:pt x="678131" y="243065"/>
                  </a:lnTo>
                  <a:lnTo>
                    <a:pt x="683735" y="241242"/>
                  </a:lnTo>
                  <a:lnTo>
                    <a:pt x="689340" y="239397"/>
                  </a:lnTo>
                  <a:lnTo>
                    <a:pt x="694944" y="237531"/>
                  </a:lnTo>
                  <a:lnTo>
                    <a:pt x="700549" y="235643"/>
                  </a:lnTo>
                  <a:lnTo>
                    <a:pt x="706153" y="233734"/>
                  </a:lnTo>
                  <a:lnTo>
                    <a:pt x="711757" y="231805"/>
                  </a:lnTo>
                  <a:lnTo>
                    <a:pt x="717362" y="229855"/>
                  </a:lnTo>
                  <a:lnTo>
                    <a:pt x="722966" y="227885"/>
                  </a:lnTo>
                  <a:lnTo>
                    <a:pt x="728571" y="225895"/>
                  </a:lnTo>
                  <a:lnTo>
                    <a:pt x="734175" y="223886"/>
                  </a:lnTo>
                  <a:lnTo>
                    <a:pt x="739779" y="221857"/>
                  </a:lnTo>
                  <a:lnTo>
                    <a:pt x="745384" y="219810"/>
                  </a:lnTo>
                  <a:lnTo>
                    <a:pt x="750988" y="217744"/>
                  </a:lnTo>
                  <a:lnTo>
                    <a:pt x="756593" y="215661"/>
                  </a:lnTo>
                  <a:lnTo>
                    <a:pt x="762197" y="213559"/>
                  </a:lnTo>
                  <a:lnTo>
                    <a:pt x="767801" y="211439"/>
                  </a:lnTo>
                  <a:lnTo>
                    <a:pt x="773406" y="209303"/>
                  </a:lnTo>
                  <a:lnTo>
                    <a:pt x="779010" y="207149"/>
                  </a:lnTo>
                  <a:lnTo>
                    <a:pt x="784615" y="204979"/>
                  </a:lnTo>
                  <a:lnTo>
                    <a:pt x="790219" y="202792"/>
                  </a:lnTo>
                  <a:lnTo>
                    <a:pt x="795823" y="200588"/>
                  </a:lnTo>
                  <a:lnTo>
                    <a:pt x="801428" y="198369"/>
                  </a:lnTo>
                  <a:lnTo>
                    <a:pt x="807032" y="196134"/>
                  </a:lnTo>
                  <a:lnTo>
                    <a:pt x="812636" y="193883"/>
                  </a:lnTo>
                  <a:lnTo>
                    <a:pt x="818241" y="191617"/>
                  </a:lnTo>
                  <a:lnTo>
                    <a:pt x="823845" y="189335"/>
                  </a:lnTo>
                  <a:lnTo>
                    <a:pt x="829450" y="187038"/>
                  </a:lnTo>
                  <a:lnTo>
                    <a:pt x="835054" y="184726"/>
                  </a:lnTo>
                  <a:lnTo>
                    <a:pt x="840658" y="182398"/>
                  </a:lnTo>
                  <a:lnTo>
                    <a:pt x="846263" y="180056"/>
                  </a:lnTo>
                  <a:lnTo>
                    <a:pt x="851867" y="177699"/>
                  </a:lnTo>
                  <a:lnTo>
                    <a:pt x="857472" y="175326"/>
                  </a:lnTo>
                  <a:lnTo>
                    <a:pt x="863076" y="172939"/>
                  </a:lnTo>
                  <a:lnTo>
                    <a:pt x="868680" y="170537"/>
                  </a:lnTo>
                  <a:lnTo>
                    <a:pt x="874285" y="168120"/>
                  </a:lnTo>
                  <a:lnTo>
                    <a:pt x="879889" y="165687"/>
                  </a:lnTo>
                  <a:lnTo>
                    <a:pt x="885494" y="163239"/>
                  </a:lnTo>
                  <a:lnTo>
                    <a:pt x="891098" y="160777"/>
                  </a:lnTo>
                  <a:lnTo>
                    <a:pt x="896702" y="158298"/>
                  </a:lnTo>
                  <a:lnTo>
                    <a:pt x="902307" y="155805"/>
                  </a:lnTo>
                  <a:lnTo>
                    <a:pt x="907911" y="153296"/>
                  </a:lnTo>
                  <a:lnTo>
                    <a:pt x="913516" y="150771"/>
                  </a:lnTo>
                  <a:lnTo>
                    <a:pt x="919120" y="148231"/>
                  </a:lnTo>
                  <a:lnTo>
                    <a:pt x="924724" y="145676"/>
                  </a:lnTo>
                  <a:lnTo>
                    <a:pt x="930329" y="143105"/>
                  </a:lnTo>
                  <a:lnTo>
                    <a:pt x="935933" y="140518"/>
                  </a:lnTo>
                  <a:lnTo>
                    <a:pt x="941538" y="137917"/>
                  </a:lnTo>
                  <a:lnTo>
                    <a:pt x="947142" y="135300"/>
                  </a:lnTo>
                  <a:lnTo>
                    <a:pt x="952746" y="132668"/>
                  </a:lnTo>
                  <a:lnTo>
                    <a:pt x="958351" y="130022"/>
                  </a:lnTo>
                  <a:lnTo>
                    <a:pt x="963955" y="127363"/>
                  </a:lnTo>
                  <a:lnTo>
                    <a:pt x="969559" y="124690"/>
                  </a:lnTo>
                  <a:lnTo>
                    <a:pt x="975164" y="122004"/>
                  </a:lnTo>
                  <a:lnTo>
                    <a:pt x="980768" y="119307"/>
                  </a:lnTo>
                  <a:lnTo>
                    <a:pt x="986373" y="116599"/>
                  </a:lnTo>
                  <a:lnTo>
                    <a:pt x="991977" y="113881"/>
                  </a:lnTo>
                  <a:lnTo>
                    <a:pt x="997581" y="111156"/>
                  </a:lnTo>
                  <a:lnTo>
                    <a:pt x="1003186" y="108424"/>
                  </a:lnTo>
                  <a:lnTo>
                    <a:pt x="1008790" y="105687"/>
                  </a:lnTo>
                  <a:lnTo>
                    <a:pt x="1014395" y="102947"/>
                  </a:lnTo>
                  <a:lnTo>
                    <a:pt x="1019999" y="100207"/>
                  </a:lnTo>
                  <a:lnTo>
                    <a:pt x="1025603" y="97467"/>
                  </a:lnTo>
                  <a:lnTo>
                    <a:pt x="1031208" y="94732"/>
                  </a:lnTo>
                  <a:lnTo>
                    <a:pt x="1036812" y="92004"/>
                  </a:lnTo>
                  <a:lnTo>
                    <a:pt x="1042417" y="89285"/>
                  </a:lnTo>
                  <a:lnTo>
                    <a:pt x="1048021" y="86578"/>
                  </a:lnTo>
                  <a:lnTo>
                    <a:pt x="1053625" y="83887"/>
                  </a:lnTo>
                  <a:lnTo>
                    <a:pt x="1059230" y="81215"/>
                  </a:lnTo>
                  <a:lnTo>
                    <a:pt x="1064834" y="78565"/>
                  </a:lnTo>
                  <a:lnTo>
                    <a:pt x="1070439" y="75941"/>
                  </a:lnTo>
                  <a:lnTo>
                    <a:pt x="1076043" y="73345"/>
                  </a:lnTo>
                  <a:lnTo>
                    <a:pt x="1081647" y="70782"/>
                  </a:lnTo>
                  <a:lnTo>
                    <a:pt x="1087252" y="68255"/>
                  </a:lnTo>
                  <a:lnTo>
                    <a:pt x="1092856" y="65767"/>
                  </a:lnTo>
                  <a:lnTo>
                    <a:pt x="1098461" y="63321"/>
                  </a:lnTo>
                  <a:lnTo>
                    <a:pt x="1104065" y="60921"/>
                  </a:lnTo>
                  <a:lnTo>
                    <a:pt x="1109669" y="58569"/>
                  </a:lnTo>
                  <a:lnTo>
                    <a:pt x="1115274" y="56269"/>
                  </a:lnTo>
                  <a:lnTo>
                    <a:pt x="1120878" y="54022"/>
                  </a:lnTo>
                  <a:lnTo>
                    <a:pt x="1126482" y="51831"/>
                  </a:lnTo>
                  <a:lnTo>
                    <a:pt x="1132087" y="49699"/>
                  </a:lnTo>
                  <a:lnTo>
                    <a:pt x="1137691" y="47627"/>
                  </a:lnTo>
                  <a:lnTo>
                    <a:pt x="1143296" y="45616"/>
                  </a:lnTo>
                  <a:lnTo>
                    <a:pt x="1148900" y="43668"/>
                  </a:lnTo>
                  <a:lnTo>
                    <a:pt x="1154504" y="41783"/>
                  </a:lnTo>
                  <a:lnTo>
                    <a:pt x="1160109" y="39964"/>
                  </a:lnTo>
                  <a:lnTo>
                    <a:pt x="1165713" y="38208"/>
                  </a:lnTo>
                  <a:lnTo>
                    <a:pt x="1171318" y="36518"/>
                  </a:lnTo>
                  <a:lnTo>
                    <a:pt x="1176922" y="34893"/>
                  </a:lnTo>
                  <a:lnTo>
                    <a:pt x="1182526" y="33332"/>
                  </a:lnTo>
                  <a:lnTo>
                    <a:pt x="1188131" y="31835"/>
                  </a:lnTo>
                  <a:lnTo>
                    <a:pt x="1193735" y="30400"/>
                  </a:lnTo>
                  <a:lnTo>
                    <a:pt x="1199340" y="29028"/>
                  </a:lnTo>
                  <a:lnTo>
                    <a:pt x="1204944" y="27716"/>
                  </a:lnTo>
                  <a:lnTo>
                    <a:pt x="1210548" y="26464"/>
                  </a:lnTo>
                  <a:lnTo>
                    <a:pt x="1216153" y="25270"/>
                  </a:lnTo>
                  <a:lnTo>
                    <a:pt x="1221757" y="24132"/>
                  </a:lnTo>
                  <a:lnTo>
                    <a:pt x="1227362" y="23047"/>
                  </a:lnTo>
                  <a:lnTo>
                    <a:pt x="1232966" y="22015"/>
                  </a:lnTo>
                  <a:lnTo>
                    <a:pt x="1238570" y="21033"/>
                  </a:lnTo>
                  <a:lnTo>
                    <a:pt x="1244175" y="20100"/>
                  </a:lnTo>
                  <a:lnTo>
                    <a:pt x="1249779" y="19213"/>
                  </a:lnTo>
                  <a:lnTo>
                    <a:pt x="1255384" y="18370"/>
                  </a:lnTo>
                  <a:lnTo>
                    <a:pt x="1260988" y="17570"/>
                  </a:lnTo>
                  <a:lnTo>
                    <a:pt x="1266592" y="16810"/>
                  </a:lnTo>
                  <a:lnTo>
                    <a:pt x="1272197" y="16089"/>
                  </a:lnTo>
                  <a:lnTo>
                    <a:pt x="1277801" y="15405"/>
                  </a:lnTo>
                  <a:lnTo>
                    <a:pt x="1283406" y="14756"/>
                  </a:lnTo>
                  <a:lnTo>
                    <a:pt x="1289010" y="14140"/>
                  </a:lnTo>
                  <a:lnTo>
                    <a:pt x="1294614" y="13556"/>
                  </a:lnTo>
                  <a:lnTo>
                    <a:pt x="1300219" y="13002"/>
                  </a:lnTo>
                  <a:lnTo>
                    <a:pt x="1305823" y="12476"/>
                  </a:lnTo>
                  <a:lnTo>
                    <a:pt x="1311427" y="11978"/>
                  </a:lnTo>
                  <a:lnTo>
                    <a:pt x="1317032" y="11505"/>
                  </a:lnTo>
                  <a:lnTo>
                    <a:pt x="1322636" y="11056"/>
                  </a:lnTo>
                  <a:lnTo>
                    <a:pt x="1328241" y="10630"/>
                  </a:lnTo>
                  <a:lnTo>
                    <a:pt x="1333845" y="10226"/>
                  </a:lnTo>
                  <a:lnTo>
                    <a:pt x="1339449" y="9842"/>
                  </a:lnTo>
                  <a:lnTo>
                    <a:pt x="1345054" y="9478"/>
                  </a:lnTo>
                  <a:lnTo>
                    <a:pt x="1350658" y="9132"/>
                  </a:lnTo>
                  <a:lnTo>
                    <a:pt x="1356263" y="8803"/>
                  </a:lnTo>
                  <a:lnTo>
                    <a:pt x="1361867" y="8491"/>
                  </a:lnTo>
                  <a:lnTo>
                    <a:pt x="1367471" y="8194"/>
                  </a:lnTo>
                  <a:lnTo>
                    <a:pt x="1373076" y="7911"/>
                  </a:lnTo>
                  <a:lnTo>
                    <a:pt x="1378680" y="7643"/>
                  </a:lnTo>
                  <a:lnTo>
                    <a:pt x="1384285" y="7387"/>
                  </a:lnTo>
                  <a:lnTo>
                    <a:pt x="1389889" y="7143"/>
                  </a:lnTo>
                  <a:lnTo>
                    <a:pt x="1395493" y="6911"/>
                  </a:lnTo>
                  <a:lnTo>
                    <a:pt x="1401098" y="6690"/>
                  </a:lnTo>
                  <a:lnTo>
                    <a:pt x="1406702" y="6479"/>
                  </a:lnTo>
                  <a:lnTo>
                    <a:pt x="1412307" y="6278"/>
                  </a:lnTo>
                  <a:lnTo>
                    <a:pt x="1417911" y="6086"/>
                  </a:lnTo>
                  <a:lnTo>
                    <a:pt x="1423515" y="5903"/>
                  </a:lnTo>
                  <a:lnTo>
                    <a:pt x="1429120" y="5727"/>
                  </a:lnTo>
                  <a:lnTo>
                    <a:pt x="1434724" y="5559"/>
                  </a:lnTo>
                  <a:lnTo>
                    <a:pt x="1440329" y="5399"/>
                  </a:lnTo>
                  <a:lnTo>
                    <a:pt x="1445933" y="5245"/>
                  </a:lnTo>
                  <a:lnTo>
                    <a:pt x="1451537" y="5097"/>
                  </a:lnTo>
                  <a:lnTo>
                    <a:pt x="1457142" y="4955"/>
                  </a:lnTo>
                  <a:lnTo>
                    <a:pt x="1462746" y="4819"/>
                  </a:lnTo>
                  <a:lnTo>
                    <a:pt x="1468350" y="4688"/>
                  </a:lnTo>
                  <a:lnTo>
                    <a:pt x="1473955" y="4562"/>
                  </a:lnTo>
                  <a:lnTo>
                    <a:pt x="1479559" y="4440"/>
                  </a:lnTo>
                  <a:lnTo>
                    <a:pt x="1485164" y="4323"/>
                  </a:lnTo>
                  <a:lnTo>
                    <a:pt x="1490768" y="4209"/>
                  </a:lnTo>
                  <a:lnTo>
                    <a:pt x="1496372" y="4099"/>
                  </a:lnTo>
                  <a:lnTo>
                    <a:pt x="1501977" y="3992"/>
                  </a:lnTo>
                  <a:lnTo>
                    <a:pt x="1507581" y="3888"/>
                  </a:lnTo>
                  <a:lnTo>
                    <a:pt x="1513186" y="3787"/>
                  </a:lnTo>
                  <a:lnTo>
                    <a:pt x="1518790" y="3689"/>
                  </a:lnTo>
                  <a:lnTo>
                    <a:pt x="1524394" y="3593"/>
                  </a:lnTo>
                  <a:lnTo>
                    <a:pt x="1529999" y="3498"/>
                  </a:lnTo>
                  <a:lnTo>
                    <a:pt x="1535603" y="3406"/>
                  </a:lnTo>
                  <a:lnTo>
                    <a:pt x="1541208" y="3314"/>
                  </a:lnTo>
                  <a:lnTo>
                    <a:pt x="1546812" y="3224"/>
                  </a:lnTo>
                  <a:lnTo>
                    <a:pt x="1552416" y="3135"/>
                  </a:lnTo>
                  <a:lnTo>
                    <a:pt x="1558021" y="3046"/>
                  </a:lnTo>
                  <a:lnTo>
                    <a:pt x="1563625" y="2958"/>
                  </a:lnTo>
                  <a:lnTo>
                    <a:pt x="1569230" y="2871"/>
                  </a:lnTo>
                  <a:lnTo>
                    <a:pt x="1574834" y="2783"/>
                  </a:lnTo>
                  <a:lnTo>
                    <a:pt x="1580438" y="2695"/>
                  </a:lnTo>
                  <a:lnTo>
                    <a:pt x="1586043" y="2606"/>
                  </a:lnTo>
                  <a:lnTo>
                    <a:pt x="1591647" y="2517"/>
                  </a:lnTo>
                  <a:lnTo>
                    <a:pt x="1597252" y="2427"/>
                  </a:lnTo>
                  <a:lnTo>
                    <a:pt x="1602856" y="2337"/>
                  </a:lnTo>
                  <a:lnTo>
                    <a:pt x="1608460" y="2246"/>
                  </a:lnTo>
                  <a:lnTo>
                    <a:pt x="1614065" y="2153"/>
                  </a:lnTo>
                  <a:lnTo>
                    <a:pt x="1619669" y="2060"/>
                  </a:lnTo>
                  <a:lnTo>
                    <a:pt x="1625273" y="1966"/>
                  </a:lnTo>
                  <a:lnTo>
                    <a:pt x="1630878" y="1872"/>
                  </a:lnTo>
                  <a:lnTo>
                    <a:pt x="1636482" y="1776"/>
                  </a:lnTo>
                  <a:lnTo>
                    <a:pt x="1642087" y="1681"/>
                  </a:lnTo>
                  <a:lnTo>
                    <a:pt x="1647691" y="1586"/>
                  </a:lnTo>
                  <a:lnTo>
                    <a:pt x="1653295" y="1491"/>
                  </a:lnTo>
                  <a:lnTo>
                    <a:pt x="1658900" y="1397"/>
                  </a:lnTo>
                  <a:lnTo>
                    <a:pt x="1664504" y="1304"/>
                  </a:lnTo>
                  <a:lnTo>
                    <a:pt x="1670109" y="1213"/>
                  </a:lnTo>
                  <a:lnTo>
                    <a:pt x="1675713" y="1124"/>
                  </a:lnTo>
                  <a:lnTo>
                    <a:pt x="1681317" y="1038"/>
                  </a:lnTo>
                  <a:lnTo>
                    <a:pt x="1686922" y="954"/>
                  </a:lnTo>
                  <a:lnTo>
                    <a:pt x="1692526" y="874"/>
                  </a:lnTo>
                  <a:lnTo>
                    <a:pt x="1698131" y="798"/>
                  </a:lnTo>
                  <a:lnTo>
                    <a:pt x="1703735" y="725"/>
                  </a:lnTo>
                  <a:lnTo>
                    <a:pt x="1709339" y="657"/>
                  </a:lnTo>
                  <a:lnTo>
                    <a:pt x="1714944" y="593"/>
                  </a:lnTo>
                  <a:lnTo>
                    <a:pt x="1720548" y="533"/>
                  </a:lnTo>
                  <a:lnTo>
                    <a:pt x="1726153" y="478"/>
                  </a:lnTo>
                  <a:lnTo>
                    <a:pt x="1731757" y="427"/>
                  </a:lnTo>
                  <a:lnTo>
                    <a:pt x="1737361" y="380"/>
                  </a:lnTo>
                  <a:lnTo>
                    <a:pt x="1742966" y="337"/>
                  </a:lnTo>
                  <a:lnTo>
                    <a:pt x="1748570" y="298"/>
                  </a:lnTo>
                  <a:lnTo>
                    <a:pt x="1754175" y="263"/>
                  </a:lnTo>
                  <a:lnTo>
                    <a:pt x="1759779" y="231"/>
                  </a:lnTo>
                  <a:lnTo>
                    <a:pt x="1765383" y="202"/>
                  </a:lnTo>
                  <a:lnTo>
                    <a:pt x="1770988" y="177"/>
                  </a:lnTo>
                  <a:lnTo>
                    <a:pt x="1776592" y="154"/>
                  </a:lnTo>
                  <a:lnTo>
                    <a:pt x="1782196" y="134"/>
                  </a:lnTo>
                  <a:lnTo>
                    <a:pt x="1787801" y="116"/>
                  </a:lnTo>
                  <a:lnTo>
                    <a:pt x="1793405" y="100"/>
                  </a:lnTo>
                  <a:lnTo>
                    <a:pt x="1799010" y="85"/>
                  </a:lnTo>
                  <a:lnTo>
                    <a:pt x="1804614" y="73"/>
                  </a:lnTo>
                  <a:lnTo>
                    <a:pt x="1810218" y="62"/>
                  </a:lnTo>
                  <a:lnTo>
                    <a:pt x="1815823" y="52"/>
                  </a:lnTo>
                  <a:lnTo>
                    <a:pt x="1821427" y="44"/>
                  </a:lnTo>
                  <a:lnTo>
                    <a:pt x="1827032" y="36"/>
                  </a:lnTo>
                  <a:lnTo>
                    <a:pt x="1832636" y="30"/>
                  </a:lnTo>
                  <a:lnTo>
                    <a:pt x="1838240" y="24"/>
                  </a:lnTo>
                  <a:lnTo>
                    <a:pt x="1843845" y="19"/>
                  </a:lnTo>
                  <a:lnTo>
                    <a:pt x="1849449" y="14"/>
                  </a:lnTo>
                  <a:lnTo>
                    <a:pt x="1855054" y="11"/>
                  </a:lnTo>
                  <a:lnTo>
                    <a:pt x="1860658" y="7"/>
                  </a:lnTo>
                  <a:lnTo>
                    <a:pt x="1866262" y="4"/>
                  </a:lnTo>
                  <a:lnTo>
                    <a:pt x="1871867" y="2"/>
                  </a:lnTo>
                  <a:lnTo>
                    <a:pt x="1877471" y="0"/>
                  </a:lnTo>
                  <a:lnTo>
                    <a:pt x="1883076" y="10"/>
                  </a:lnTo>
                  <a:lnTo>
                    <a:pt x="1877471" y="14"/>
                  </a:lnTo>
                  <a:lnTo>
                    <a:pt x="1871867" y="18"/>
                  </a:lnTo>
                  <a:lnTo>
                    <a:pt x="1866262" y="23"/>
                  </a:lnTo>
                  <a:lnTo>
                    <a:pt x="1860658" y="29"/>
                  </a:lnTo>
                  <a:lnTo>
                    <a:pt x="1855054" y="36"/>
                  </a:lnTo>
                  <a:lnTo>
                    <a:pt x="1849449" y="44"/>
                  </a:lnTo>
                  <a:lnTo>
                    <a:pt x="1843845" y="53"/>
                  </a:lnTo>
                  <a:lnTo>
                    <a:pt x="1838240" y="64"/>
                  </a:lnTo>
                  <a:lnTo>
                    <a:pt x="1832636" y="76"/>
                  </a:lnTo>
                  <a:lnTo>
                    <a:pt x="1827032" y="90"/>
                  </a:lnTo>
                  <a:lnTo>
                    <a:pt x="1821427" y="106"/>
                  </a:lnTo>
                  <a:lnTo>
                    <a:pt x="1815823" y="125"/>
                  </a:lnTo>
                  <a:lnTo>
                    <a:pt x="1810218" y="146"/>
                  </a:lnTo>
                  <a:lnTo>
                    <a:pt x="1804614" y="170"/>
                  </a:lnTo>
                  <a:lnTo>
                    <a:pt x="1799010" y="198"/>
                  </a:lnTo>
                  <a:lnTo>
                    <a:pt x="1793405" y="229"/>
                  </a:lnTo>
                  <a:lnTo>
                    <a:pt x="1787801" y="265"/>
                  </a:lnTo>
                  <a:lnTo>
                    <a:pt x="1782196" y="306"/>
                  </a:lnTo>
                  <a:lnTo>
                    <a:pt x="1776592" y="352"/>
                  </a:lnTo>
                  <a:lnTo>
                    <a:pt x="1770988" y="404"/>
                  </a:lnTo>
                  <a:lnTo>
                    <a:pt x="1765383" y="463"/>
                  </a:lnTo>
                  <a:lnTo>
                    <a:pt x="1759779" y="530"/>
                  </a:lnTo>
                  <a:lnTo>
                    <a:pt x="1754175" y="604"/>
                  </a:lnTo>
                  <a:lnTo>
                    <a:pt x="1748570" y="687"/>
                  </a:lnTo>
                  <a:lnTo>
                    <a:pt x="1742966" y="780"/>
                  </a:lnTo>
                  <a:lnTo>
                    <a:pt x="1737361" y="882"/>
                  </a:lnTo>
                  <a:lnTo>
                    <a:pt x="1731757" y="996"/>
                  </a:lnTo>
                  <a:lnTo>
                    <a:pt x="1726153" y="1120"/>
                  </a:lnTo>
                  <a:lnTo>
                    <a:pt x="1720548" y="1256"/>
                  </a:lnTo>
                  <a:lnTo>
                    <a:pt x="1714944" y="1404"/>
                  </a:lnTo>
                  <a:lnTo>
                    <a:pt x="1709339" y="1564"/>
                  </a:lnTo>
                  <a:lnTo>
                    <a:pt x="1703735" y="1737"/>
                  </a:lnTo>
                  <a:lnTo>
                    <a:pt x="1698131" y="1922"/>
                  </a:lnTo>
                  <a:lnTo>
                    <a:pt x="1692526" y="2118"/>
                  </a:lnTo>
                  <a:lnTo>
                    <a:pt x="1686922" y="2326"/>
                  </a:lnTo>
                  <a:lnTo>
                    <a:pt x="1681317" y="2545"/>
                  </a:lnTo>
                  <a:lnTo>
                    <a:pt x="1675713" y="2774"/>
                  </a:lnTo>
                  <a:lnTo>
                    <a:pt x="1670109" y="3013"/>
                  </a:lnTo>
                  <a:lnTo>
                    <a:pt x="1664504" y="3259"/>
                  </a:lnTo>
                  <a:lnTo>
                    <a:pt x="1658900" y="3514"/>
                  </a:lnTo>
                  <a:lnTo>
                    <a:pt x="1653295" y="3775"/>
                  </a:lnTo>
                  <a:lnTo>
                    <a:pt x="1647691" y="4041"/>
                  </a:lnTo>
                  <a:lnTo>
                    <a:pt x="1642087" y="4312"/>
                  </a:lnTo>
                  <a:lnTo>
                    <a:pt x="1636482" y="4586"/>
                  </a:lnTo>
                  <a:lnTo>
                    <a:pt x="1630878" y="4864"/>
                  </a:lnTo>
                  <a:lnTo>
                    <a:pt x="1625273" y="5144"/>
                  </a:lnTo>
                  <a:lnTo>
                    <a:pt x="1619669" y="5426"/>
                  </a:lnTo>
                  <a:lnTo>
                    <a:pt x="1614065" y="5709"/>
                  </a:lnTo>
                  <a:lnTo>
                    <a:pt x="1608460" y="5993"/>
                  </a:lnTo>
                  <a:lnTo>
                    <a:pt x="1602856" y="6278"/>
                  </a:lnTo>
                  <a:lnTo>
                    <a:pt x="1597252" y="6564"/>
                  </a:lnTo>
                  <a:lnTo>
                    <a:pt x="1591647" y="6851"/>
                  </a:lnTo>
                  <a:lnTo>
                    <a:pt x="1586043" y="7139"/>
                  </a:lnTo>
                  <a:lnTo>
                    <a:pt x="1580438" y="7428"/>
                  </a:lnTo>
                  <a:lnTo>
                    <a:pt x="1574834" y="7719"/>
                  </a:lnTo>
                  <a:lnTo>
                    <a:pt x="1569230" y="8012"/>
                  </a:lnTo>
                  <a:lnTo>
                    <a:pt x="1563625" y="8307"/>
                  </a:lnTo>
                  <a:lnTo>
                    <a:pt x="1558021" y="8605"/>
                  </a:lnTo>
                  <a:lnTo>
                    <a:pt x="1552416" y="8907"/>
                  </a:lnTo>
                  <a:lnTo>
                    <a:pt x="1546812" y="9212"/>
                  </a:lnTo>
                  <a:lnTo>
                    <a:pt x="1541208" y="9521"/>
                  </a:lnTo>
                  <a:lnTo>
                    <a:pt x="1535603" y="9836"/>
                  </a:lnTo>
                  <a:lnTo>
                    <a:pt x="1529999" y="10156"/>
                  </a:lnTo>
                  <a:lnTo>
                    <a:pt x="1524394" y="10482"/>
                  </a:lnTo>
                  <a:lnTo>
                    <a:pt x="1518790" y="10814"/>
                  </a:lnTo>
                  <a:lnTo>
                    <a:pt x="1513186" y="11153"/>
                  </a:lnTo>
                  <a:lnTo>
                    <a:pt x="1507581" y="11500"/>
                  </a:lnTo>
                  <a:lnTo>
                    <a:pt x="1501977" y="11855"/>
                  </a:lnTo>
                  <a:lnTo>
                    <a:pt x="1496372" y="12219"/>
                  </a:lnTo>
                  <a:lnTo>
                    <a:pt x="1490768" y="12591"/>
                  </a:lnTo>
                  <a:lnTo>
                    <a:pt x="1485164" y="12974"/>
                  </a:lnTo>
                  <a:lnTo>
                    <a:pt x="1479559" y="13367"/>
                  </a:lnTo>
                  <a:lnTo>
                    <a:pt x="1473955" y="13771"/>
                  </a:lnTo>
                  <a:lnTo>
                    <a:pt x="1468350" y="14186"/>
                  </a:lnTo>
                  <a:lnTo>
                    <a:pt x="1462746" y="14613"/>
                  </a:lnTo>
                  <a:lnTo>
                    <a:pt x="1457142" y="15053"/>
                  </a:lnTo>
                  <a:lnTo>
                    <a:pt x="1451537" y="15505"/>
                  </a:lnTo>
                  <a:lnTo>
                    <a:pt x="1445933" y="15972"/>
                  </a:lnTo>
                  <a:lnTo>
                    <a:pt x="1440329" y="16453"/>
                  </a:lnTo>
                  <a:lnTo>
                    <a:pt x="1434724" y="16949"/>
                  </a:lnTo>
                  <a:lnTo>
                    <a:pt x="1429120" y="17460"/>
                  </a:lnTo>
                  <a:lnTo>
                    <a:pt x="1423515" y="17988"/>
                  </a:lnTo>
                  <a:lnTo>
                    <a:pt x="1417911" y="18532"/>
                  </a:lnTo>
                  <a:lnTo>
                    <a:pt x="1412307" y="19094"/>
                  </a:lnTo>
                  <a:lnTo>
                    <a:pt x="1406702" y="19674"/>
                  </a:lnTo>
                  <a:lnTo>
                    <a:pt x="1401098" y="20273"/>
                  </a:lnTo>
                  <a:lnTo>
                    <a:pt x="1395493" y="20892"/>
                  </a:lnTo>
                  <a:lnTo>
                    <a:pt x="1389889" y="21531"/>
                  </a:lnTo>
                  <a:lnTo>
                    <a:pt x="1384285" y="22190"/>
                  </a:lnTo>
                  <a:lnTo>
                    <a:pt x="1378680" y="22872"/>
                  </a:lnTo>
                  <a:lnTo>
                    <a:pt x="1373076" y="23576"/>
                  </a:lnTo>
                  <a:lnTo>
                    <a:pt x="1367471" y="24303"/>
                  </a:lnTo>
                  <a:lnTo>
                    <a:pt x="1361867" y="25054"/>
                  </a:lnTo>
                  <a:lnTo>
                    <a:pt x="1356263" y="25829"/>
                  </a:lnTo>
                  <a:lnTo>
                    <a:pt x="1350658" y="26631"/>
                  </a:lnTo>
                  <a:lnTo>
                    <a:pt x="1345054" y="27458"/>
                  </a:lnTo>
                  <a:lnTo>
                    <a:pt x="1339449" y="28313"/>
                  </a:lnTo>
                  <a:lnTo>
                    <a:pt x="1333845" y="29196"/>
                  </a:lnTo>
                  <a:lnTo>
                    <a:pt x="1328241" y="30108"/>
                  </a:lnTo>
                  <a:lnTo>
                    <a:pt x="1322636" y="31049"/>
                  </a:lnTo>
                  <a:lnTo>
                    <a:pt x="1317032" y="32021"/>
                  </a:lnTo>
                  <a:lnTo>
                    <a:pt x="1311427" y="33024"/>
                  </a:lnTo>
                  <a:lnTo>
                    <a:pt x="1305823" y="34059"/>
                  </a:lnTo>
                  <a:lnTo>
                    <a:pt x="1300219" y="35126"/>
                  </a:lnTo>
                  <a:lnTo>
                    <a:pt x="1294614" y="36227"/>
                  </a:lnTo>
                  <a:lnTo>
                    <a:pt x="1289010" y="37363"/>
                  </a:lnTo>
                  <a:lnTo>
                    <a:pt x="1283406" y="38533"/>
                  </a:lnTo>
                  <a:lnTo>
                    <a:pt x="1277801" y="39739"/>
                  </a:lnTo>
                  <a:lnTo>
                    <a:pt x="1272197" y="40981"/>
                  </a:lnTo>
                  <a:lnTo>
                    <a:pt x="1266592" y="42260"/>
                  </a:lnTo>
                  <a:lnTo>
                    <a:pt x="1260988" y="43576"/>
                  </a:lnTo>
                  <a:lnTo>
                    <a:pt x="1255384" y="44929"/>
                  </a:lnTo>
                  <a:lnTo>
                    <a:pt x="1249779" y="46320"/>
                  </a:lnTo>
                  <a:lnTo>
                    <a:pt x="1244175" y="47750"/>
                  </a:lnTo>
                  <a:lnTo>
                    <a:pt x="1238570" y="49217"/>
                  </a:lnTo>
                  <a:lnTo>
                    <a:pt x="1232966" y="50723"/>
                  </a:lnTo>
                  <a:lnTo>
                    <a:pt x="1227362" y="52267"/>
                  </a:lnTo>
                  <a:lnTo>
                    <a:pt x="1221757" y="53849"/>
                  </a:lnTo>
                  <a:lnTo>
                    <a:pt x="1216153" y="55468"/>
                  </a:lnTo>
                  <a:lnTo>
                    <a:pt x="1210548" y="57124"/>
                  </a:lnTo>
                  <a:lnTo>
                    <a:pt x="1204944" y="58817"/>
                  </a:lnTo>
                  <a:lnTo>
                    <a:pt x="1199340" y="60544"/>
                  </a:lnTo>
                  <a:lnTo>
                    <a:pt x="1193735" y="62306"/>
                  </a:lnTo>
                  <a:lnTo>
                    <a:pt x="1188131" y="64101"/>
                  </a:lnTo>
                  <a:lnTo>
                    <a:pt x="1182526" y="65927"/>
                  </a:lnTo>
                  <a:lnTo>
                    <a:pt x="1176922" y="67783"/>
                  </a:lnTo>
                  <a:lnTo>
                    <a:pt x="1171318" y="69667"/>
                  </a:lnTo>
                  <a:lnTo>
                    <a:pt x="1165713" y="71578"/>
                  </a:lnTo>
                  <a:lnTo>
                    <a:pt x="1160109" y="73514"/>
                  </a:lnTo>
                  <a:lnTo>
                    <a:pt x="1154504" y="75471"/>
                  </a:lnTo>
                  <a:lnTo>
                    <a:pt x="1148900" y="77450"/>
                  </a:lnTo>
                  <a:lnTo>
                    <a:pt x="1143296" y="79446"/>
                  </a:lnTo>
                  <a:lnTo>
                    <a:pt x="1137691" y="81458"/>
                  </a:lnTo>
                  <a:lnTo>
                    <a:pt x="1132087" y="83484"/>
                  </a:lnTo>
                  <a:lnTo>
                    <a:pt x="1126482" y="85521"/>
                  </a:lnTo>
                  <a:lnTo>
                    <a:pt x="1120878" y="87566"/>
                  </a:lnTo>
                  <a:lnTo>
                    <a:pt x="1115274" y="89619"/>
                  </a:lnTo>
                  <a:lnTo>
                    <a:pt x="1109669" y="91676"/>
                  </a:lnTo>
                  <a:lnTo>
                    <a:pt x="1104065" y="93736"/>
                  </a:lnTo>
                  <a:lnTo>
                    <a:pt x="1098461" y="95797"/>
                  </a:lnTo>
                  <a:lnTo>
                    <a:pt x="1092856" y="97856"/>
                  </a:lnTo>
                  <a:lnTo>
                    <a:pt x="1087252" y="99912"/>
                  </a:lnTo>
                  <a:lnTo>
                    <a:pt x="1081647" y="101964"/>
                  </a:lnTo>
                  <a:lnTo>
                    <a:pt x="1076043" y="104011"/>
                  </a:lnTo>
                  <a:lnTo>
                    <a:pt x="1070439" y="106050"/>
                  </a:lnTo>
                  <a:lnTo>
                    <a:pt x="1064834" y="108082"/>
                  </a:lnTo>
                  <a:lnTo>
                    <a:pt x="1059230" y="110106"/>
                  </a:lnTo>
                  <a:lnTo>
                    <a:pt x="1053625" y="112121"/>
                  </a:lnTo>
                  <a:lnTo>
                    <a:pt x="1048021" y="114126"/>
                  </a:lnTo>
                  <a:lnTo>
                    <a:pt x="1042417" y="116123"/>
                  </a:lnTo>
                  <a:lnTo>
                    <a:pt x="1036812" y="118110"/>
                  </a:lnTo>
                  <a:lnTo>
                    <a:pt x="1031208" y="120088"/>
                  </a:lnTo>
                  <a:lnTo>
                    <a:pt x="1025603" y="122058"/>
                  </a:lnTo>
                  <a:lnTo>
                    <a:pt x="1019999" y="124020"/>
                  </a:lnTo>
                  <a:lnTo>
                    <a:pt x="1014395" y="125974"/>
                  </a:lnTo>
                  <a:lnTo>
                    <a:pt x="1008790" y="127922"/>
                  </a:lnTo>
                  <a:lnTo>
                    <a:pt x="1003186" y="129863"/>
                  </a:lnTo>
                  <a:lnTo>
                    <a:pt x="997581" y="131800"/>
                  </a:lnTo>
                  <a:lnTo>
                    <a:pt x="991977" y="133733"/>
                  </a:lnTo>
                  <a:lnTo>
                    <a:pt x="986373" y="135663"/>
                  </a:lnTo>
                  <a:lnTo>
                    <a:pt x="980768" y="137591"/>
                  </a:lnTo>
                  <a:lnTo>
                    <a:pt x="975164" y="139517"/>
                  </a:lnTo>
                  <a:lnTo>
                    <a:pt x="969559" y="141444"/>
                  </a:lnTo>
                  <a:lnTo>
                    <a:pt x="963955" y="143371"/>
                  </a:lnTo>
                  <a:lnTo>
                    <a:pt x="958351" y="145299"/>
                  </a:lnTo>
                  <a:lnTo>
                    <a:pt x="952746" y="147230"/>
                  </a:lnTo>
                  <a:lnTo>
                    <a:pt x="947142" y="149164"/>
                  </a:lnTo>
                  <a:lnTo>
                    <a:pt x="941538" y="151102"/>
                  </a:lnTo>
                  <a:lnTo>
                    <a:pt x="935933" y="153044"/>
                  </a:lnTo>
                  <a:lnTo>
                    <a:pt x="930329" y="154991"/>
                  </a:lnTo>
                  <a:lnTo>
                    <a:pt x="924724" y="156944"/>
                  </a:lnTo>
                  <a:lnTo>
                    <a:pt x="919120" y="158902"/>
                  </a:lnTo>
                  <a:lnTo>
                    <a:pt x="913516" y="160865"/>
                  </a:lnTo>
                  <a:lnTo>
                    <a:pt x="907911" y="162835"/>
                  </a:lnTo>
                  <a:lnTo>
                    <a:pt x="902307" y="164811"/>
                  </a:lnTo>
                  <a:lnTo>
                    <a:pt x="896702" y="166794"/>
                  </a:lnTo>
                  <a:lnTo>
                    <a:pt x="891098" y="168782"/>
                  </a:lnTo>
                  <a:lnTo>
                    <a:pt x="885494" y="170776"/>
                  </a:lnTo>
                  <a:lnTo>
                    <a:pt x="879889" y="172776"/>
                  </a:lnTo>
                  <a:lnTo>
                    <a:pt x="874285" y="174782"/>
                  </a:lnTo>
                  <a:lnTo>
                    <a:pt x="868680" y="176792"/>
                  </a:lnTo>
                  <a:lnTo>
                    <a:pt x="863076" y="178808"/>
                  </a:lnTo>
                  <a:lnTo>
                    <a:pt x="857472" y="180827"/>
                  </a:lnTo>
                  <a:lnTo>
                    <a:pt x="851867" y="182851"/>
                  </a:lnTo>
                  <a:lnTo>
                    <a:pt x="846263" y="184877"/>
                  </a:lnTo>
                  <a:lnTo>
                    <a:pt x="840658" y="186907"/>
                  </a:lnTo>
                  <a:lnTo>
                    <a:pt x="835054" y="188938"/>
                  </a:lnTo>
                  <a:lnTo>
                    <a:pt x="829450" y="190970"/>
                  </a:lnTo>
                  <a:lnTo>
                    <a:pt x="823845" y="193003"/>
                  </a:lnTo>
                  <a:lnTo>
                    <a:pt x="818241" y="195036"/>
                  </a:lnTo>
                  <a:lnTo>
                    <a:pt x="812636" y="197068"/>
                  </a:lnTo>
                  <a:lnTo>
                    <a:pt x="807032" y="199098"/>
                  </a:lnTo>
                  <a:lnTo>
                    <a:pt x="801428" y="201126"/>
                  </a:lnTo>
                  <a:lnTo>
                    <a:pt x="795823" y="203151"/>
                  </a:lnTo>
                  <a:lnTo>
                    <a:pt x="790219" y="205171"/>
                  </a:lnTo>
                  <a:lnTo>
                    <a:pt x="784615" y="207187"/>
                  </a:lnTo>
                  <a:lnTo>
                    <a:pt x="779010" y="209197"/>
                  </a:lnTo>
                  <a:lnTo>
                    <a:pt x="773406" y="211201"/>
                  </a:lnTo>
                  <a:lnTo>
                    <a:pt x="767801" y="213197"/>
                  </a:lnTo>
                  <a:lnTo>
                    <a:pt x="762197" y="215186"/>
                  </a:lnTo>
                  <a:lnTo>
                    <a:pt x="756593" y="217165"/>
                  </a:lnTo>
                  <a:lnTo>
                    <a:pt x="750988" y="219135"/>
                  </a:lnTo>
                  <a:lnTo>
                    <a:pt x="745384" y="221095"/>
                  </a:lnTo>
                  <a:lnTo>
                    <a:pt x="739779" y="223043"/>
                  </a:lnTo>
                  <a:lnTo>
                    <a:pt x="734175" y="224980"/>
                  </a:lnTo>
                  <a:lnTo>
                    <a:pt x="728571" y="226904"/>
                  </a:lnTo>
                  <a:lnTo>
                    <a:pt x="722966" y="228814"/>
                  </a:lnTo>
                  <a:lnTo>
                    <a:pt x="717362" y="230710"/>
                  </a:lnTo>
                  <a:lnTo>
                    <a:pt x="711757" y="232592"/>
                  </a:lnTo>
                  <a:lnTo>
                    <a:pt x="706153" y="234458"/>
                  </a:lnTo>
                  <a:lnTo>
                    <a:pt x="700549" y="236309"/>
                  </a:lnTo>
                  <a:lnTo>
                    <a:pt x="694944" y="238142"/>
                  </a:lnTo>
                  <a:lnTo>
                    <a:pt x="689340" y="239958"/>
                  </a:lnTo>
                  <a:lnTo>
                    <a:pt x="683735" y="241757"/>
                  </a:lnTo>
                  <a:lnTo>
                    <a:pt x="678131" y="243537"/>
                  </a:lnTo>
                  <a:lnTo>
                    <a:pt x="672527" y="245299"/>
                  </a:lnTo>
                  <a:lnTo>
                    <a:pt x="666922" y="247041"/>
                  </a:lnTo>
                  <a:lnTo>
                    <a:pt x="661318" y="248763"/>
                  </a:lnTo>
                  <a:lnTo>
                    <a:pt x="655713" y="250465"/>
                  </a:lnTo>
                  <a:lnTo>
                    <a:pt x="650109" y="252146"/>
                  </a:lnTo>
                  <a:lnTo>
                    <a:pt x="644505" y="253807"/>
                  </a:lnTo>
                  <a:lnTo>
                    <a:pt x="638900" y="255446"/>
                  </a:lnTo>
                  <a:lnTo>
                    <a:pt x="633296" y="257063"/>
                  </a:lnTo>
                  <a:lnTo>
                    <a:pt x="627692" y="258659"/>
                  </a:lnTo>
                  <a:lnTo>
                    <a:pt x="622087" y="260233"/>
                  </a:lnTo>
                  <a:lnTo>
                    <a:pt x="616483" y="261784"/>
                  </a:lnTo>
                  <a:lnTo>
                    <a:pt x="610878" y="263313"/>
                  </a:lnTo>
                  <a:lnTo>
                    <a:pt x="605274" y="264819"/>
                  </a:lnTo>
                  <a:lnTo>
                    <a:pt x="599670" y="266302"/>
                  </a:lnTo>
                  <a:lnTo>
                    <a:pt x="594065" y="267763"/>
                  </a:lnTo>
                  <a:lnTo>
                    <a:pt x="588461" y="269201"/>
                  </a:lnTo>
                  <a:lnTo>
                    <a:pt x="582856" y="270617"/>
                  </a:lnTo>
                  <a:lnTo>
                    <a:pt x="577252" y="272009"/>
                  </a:lnTo>
                  <a:lnTo>
                    <a:pt x="571648" y="273379"/>
                  </a:lnTo>
                  <a:lnTo>
                    <a:pt x="566043" y="274727"/>
                  </a:lnTo>
                  <a:lnTo>
                    <a:pt x="560439" y="276052"/>
                  </a:lnTo>
                  <a:lnTo>
                    <a:pt x="554834" y="277356"/>
                  </a:lnTo>
                  <a:lnTo>
                    <a:pt x="549230" y="278637"/>
                  </a:lnTo>
                  <a:lnTo>
                    <a:pt x="543626" y="279897"/>
                  </a:lnTo>
                  <a:lnTo>
                    <a:pt x="538021" y="281136"/>
                  </a:lnTo>
                  <a:lnTo>
                    <a:pt x="532417" y="282354"/>
                  </a:lnTo>
                  <a:lnTo>
                    <a:pt x="526812" y="283552"/>
                  </a:lnTo>
                  <a:lnTo>
                    <a:pt x="521208" y="284730"/>
                  </a:lnTo>
                  <a:lnTo>
                    <a:pt x="515604" y="285888"/>
                  </a:lnTo>
                  <a:lnTo>
                    <a:pt x="509999" y="287028"/>
                  </a:lnTo>
                  <a:lnTo>
                    <a:pt x="504395" y="288150"/>
                  </a:lnTo>
                  <a:lnTo>
                    <a:pt x="498790" y="289254"/>
                  </a:lnTo>
                  <a:lnTo>
                    <a:pt x="493186" y="290341"/>
                  </a:lnTo>
                  <a:lnTo>
                    <a:pt x="487582" y="291412"/>
                  </a:lnTo>
                  <a:lnTo>
                    <a:pt x="481977" y="292468"/>
                  </a:lnTo>
                  <a:lnTo>
                    <a:pt x="476373" y="293510"/>
                  </a:lnTo>
                  <a:lnTo>
                    <a:pt x="470769" y="294537"/>
                  </a:lnTo>
                  <a:lnTo>
                    <a:pt x="465164" y="295552"/>
                  </a:lnTo>
                  <a:lnTo>
                    <a:pt x="459560" y="296556"/>
                  </a:lnTo>
                  <a:lnTo>
                    <a:pt x="453955" y="297548"/>
                  </a:lnTo>
                  <a:lnTo>
                    <a:pt x="448351" y="298531"/>
                  </a:lnTo>
                  <a:lnTo>
                    <a:pt x="442747" y="299505"/>
                  </a:lnTo>
                  <a:lnTo>
                    <a:pt x="437142" y="300472"/>
                  </a:lnTo>
                  <a:lnTo>
                    <a:pt x="431538" y="301433"/>
                  </a:lnTo>
                  <a:lnTo>
                    <a:pt x="425933" y="302389"/>
                  </a:lnTo>
                  <a:lnTo>
                    <a:pt x="420329" y="303342"/>
                  </a:lnTo>
                  <a:lnTo>
                    <a:pt x="414725" y="304292"/>
                  </a:lnTo>
                  <a:lnTo>
                    <a:pt x="409120" y="305241"/>
                  </a:lnTo>
                  <a:lnTo>
                    <a:pt x="403516" y="306190"/>
                  </a:lnTo>
                  <a:lnTo>
                    <a:pt x="397911" y="307142"/>
                  </a:lnTo>
                  <a:lnTo>
                    <a:pt x="392307" y="308098"/>
                  </a:lnTo>
                  <a:lnTo>
                    <a:pt x="386703" y="309058"/>
                  </a:lnTo>
                  <a:lnTo>
                    <a:pt x="381098" y="310026"/>
                  </a:lnTo>
                  <a:lnTo>
                    <a:pt x="375494" y="311001"/>
                  </a:lnTo>
                  <a:lnTo>
                    <a:pt x="369889" y="311988"/>
                  </a:lnTo>
                  <a:lnTo>
                    <a:pt x="364285" y="312986"/>
                  </a:lnTo>
                  <a:lnTo>
                    <a:pt x="358681" y="313998"/>
                  </a:lnTo>
                  <a:lnTo>
                    <a:pt x="353076" y="315026"/>
                  </a:lnTo>
                  <a:lnTo>
                    <a:pt x="347472" y="316071"/>
                  </a:lnTo>
                  <a:lnTo>
                    <a:pt x="341867" y="317136"/>
                  </a:lnTo>
                  <a:lnTo>
                    <a:pt x="336263" y="318223"/>
                  </a:lnTo>
                  <a:lnTo>
                    <a:pt x="330659" y="319333"/>
                  </a:lnTo>
                  <a:lnTo>
                    <a:pt x="325054" y="320470"/>
                  </a:lnTo>
                  <a:lnTo>
                    <a:pt x="319450" y="321634"/>
                  </a:lnTo>
                  <a:lnTo>
                    <a:pt x="313846" y="322828"/>
                  </a:lnTo>
                  <a:lnTo>
                    <a:pt x="308241" y="324054"/>
                  </a:lnTo>
                  <a:lnTo>
                    <a:pt x="302637" y="325315"/>
                  </a:lnTo>
                  <a:lnTo>
                    <a:pt x="297032" y="326613"/>
                  </a:lnTo>
                  <a:lnTo>
                    <a:pt x="291428" y="327950"/>
                  </a:lnTo>
                  <a:lnTo>
                    <a:pt x="285824" y="329329"/>
                  </a:lnTo>
                  <a:lnTo>
                    <a:pt x="280219" y="330751"/>
                  </a:lnTo>
                  <a:lnTo>
                    <a:pt x="274615" y="332220"/>
                  </a:lnTo>
                  <a:lnTo>
                    <a:pt x="269010" y="333738"/>
                  </a:lnTo>
                  <a:lnTo>
                    <a:pt x="263406" y="335307"/>
                  </a:lnTo>
                  <a:lnTo>
                    <a:pt x="257802" y="336929"/>
                  </a:lnTo>
                  <a:lnTo>
                    <a:pt x="252197" y="338608"/>
                  </a:lnTo>
                  <a:lnTo>
                    <a:pt x="246593" y="340346"/>
                  </a:lnTo>
                  <a:lnTo>
                    <a:pt x="240988" y="342144"/>
                  </a:lnTo>
                  <a:lnTo>
                    <a:pt x="235384" y="344007"/>
                  </a:lnTo>
                  <a:lnTo>
                    <a:pt x="229780" y="345936"/>
                  </a:lnTo>
                  <a:lnTo>
                    <a:pt x="224175" y="347933"/>
                  </a:lnTo>
                  <a:lnTo>
                    <a:pt x="218571" y="350002"/>
                  </a:lnTo>
                  <a:lnTo>
                    <a:pt x="212966" y="352144"/>
                  </a:lnTo>
                  <a:lnTo>
                    <a:pt x="207362" y="354363"/>
                  </a:lnTo>
                  <a:lnTo>
                    <a:pt x="201758" y="356660"/>
                  </a:lnTo>
                  <a:lnTo>
                    <a:pt x="196153" y="359037"/>
                  </a:lnTo>
                  <a:lnTo>
                    <a:pt x="190549" y="361498"/>
                  </a:lnTo>
                  <a:lnTo>
                    <a:pt x="184944" y="364044"/>
                  </a:lnTo>
                  <a:lnTo>
                    <a:pt x="179340" y="366677"/>
                  </a:lnTo>
                  <a:lnTo>
                    <a:pt x="173736" y="369399"/>
                  </a:lnTo>
                  <a:lnTo>
                    <a:pt x="168131" y="372212"/>
                  </a:lnTo>
                  <a:lnTo>
                    <a:pt x="162527" y="375118"/>
                  </a:lnTo>
                  <a:lnTo>
                    <a:pt x="156923" y="378119"/>
                  </a:lnTo>
                  <a:lnTo>
                    <a:pt x="151318" y="381216"/>
                  </a:lnTo>
                  <a:lnTo>
                    <a:pt x="145714" y="384409"/>
                  </a:lnTo>
                  <a:lnTo>
                    <a:pt x="140109" y="387701"/>
                  </a:lnTo>
                  <a:lnTo>
                    <a:pt x="134505" y="391093"/>
                  </a:lnTo>
                  <a:lnTo>
                    <a:pt x="128901" y="394584"/>
                  </a:lnTo>
                  <a:lnTo>
                    <a:pt x="123296" y="398175"/>
                  </a:lnTo>
                  <a:lnTo>
                    <a:pt x="117692" y="401867"/>
                  </a:lnTo>
                  <a:lnTo>
                    <a:pt x="112087" y="405660"/>
                  </a:lnTo>
                  <a:lnTo>
                    <a:pt x="106483" y="409552"/>
                  </a:lnTo>
                  <a:lnTo>
                    <a:pt x="100879" y="413544"/>
                  </a:lnTo>
                  <a:lnTo>
                    <a:pt x="95274" y="417634"/>
                  </a:lnTo>
                  <a:lnTo>
                    <a:pt x="89670" y="421821"/>
                  </a:lnTo>
                  <a:lnTo>
                    <a:pt x="84065" y="426103"/>
                  </a:lnTo>
                  <a:lnTo>
                    <a:pt x="78461" y="430479"/>
                  </a:lnTo>
                  <a:lnTo>
                    <a:pt x="72857" y="434945"/>
                  </a:lnTo>
                  <a:lnTo>
                    <a:pt x="67252" y="439499"/>
                  </a:lnTo>
                  <a:lnTo>
                    <a:pt x="61648" y="444139"/>
                  </a:lnTo>
                  <a:lnTo>
                    <a:pt x="56043" y="448859"/>
                  </a:lnTo>
                  <a:lnTo>
                    <a:pt x="50439" y="453657"/>
                  </a:lnTo>
                  <a:lnTo>
                    <a:pt x="44835" y="458528"/>
                  </a:lnTo>
                  <a:lnTo>
                    <a:pt x="39230" y="463467"/>
                  </a:lnTo>
                  <a:lnTo>
                    <a:pt x="33626" y="468470"/>
                  </a:lnTo>
                  <a:lnTo>
                    <a:pt x="28021" y="473531"/>
                  </a:lnTo>
                  <a:lnTo>
                    <a:pt x="22417" y="478644"/>
                  </a:lnTo>
                  <a:lnTo>
                    <a:pt x="16813" y="483803"/>
                  </a:lnTo>
                  <a:lnTo>
                    <a:pt x="11208" y="489003"/>
                  </a:lnTo>
                  <a:lnTo>
                    <a:pt x="5604" y="494235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644151" y="3175197"/>
              <a:ext cx="1883076" cy="499496"/>
            </a:xfrm>
            <a:custGeom>
              <a:avLst/>
              <a:pathLst>
                <a:path w="1883076" h="499496">
                  <a:moveTo>
                    <a:pt x="0" y="499496"/>
                  </a:moveTo>
                  <a:lnTo>
                    <a:pt x="5604" y="494237"/>
                  </a:lnTo>
                  <a:lnTo>
                    <a:pt x="11208" y="489004"/>
                  </a:lnTo>
                  <a:lnTo>
                    <a:pt x="16813" y="483805"/>
                  </a:lnTo>
                  <a:lnTo>
                    <a:pt x="22417" y="478646"/>
                  </a:lnTo>
                  <a:lnTo>
                    <a:pt x="28021" y="473533"/>
                  </a:lnTo>
                  <a:lnTo>
                    <a:pt x="33626" y="468472"/>
                  </a:lnTo>
                  <a:lnTo>
                    <a:pt x="39230" y="463469"/>
                  </a:lnTo>
                  <a:lnTo>
                    <a:pt x="44835" y="458530"/>
                  </a:lnTo>
                  <a:lnTo>
                    <a:pt x="50439" y="453659"/>
                  </a:lnTo>
                  <a:lnTo>
                    <a:pt x="56043" y="448861"/>
                  </a:lnTo>
                  <a:lnTo>
                    <a:pt x="61648" y="444141"/>
                  </a:lnTo>
                  <a:lnTo>
                    <a:pt x="67252" y="439501"/>
                  </a:lnTo>
                  <a:lnTo>
                    <a:pt x="72857" y="434947"/>
                  </a:lnTo>
                  <a:lnTo>
                    <a:pt x="78461" y="430481"/>
                  </a:lnTo>
                  <a:lnTo>
                    <a:pt x="84065" y="426105"/>
                  </a:lnTo>
                  <a:lnTo>
                    <a:pt x="89670" y="421823"/>
                  </a:lnTo>
                  <a:lnTo>
                    <a:pt x="95274" y="417636"/>
                  </a:lnTo>
                  <a:lnTo>
                    <a:pt x="100879" y="413546"/>
                  </a:lnTo>
                  <a:lnTo>
                    <a:pt x="106483" y="409554"/>
                  </a:lnTo>
                  <a:lnTo>
                    <a:pt x="112087" y="405662"/>
                  </a:lnTo>
                  <a:lnTo>
                    <a:pt x="117692" y="401869"/>
                  </a:lnTo>
                  <a:lnTo>
                    <a:pt x="123296" y="398177"/>
                  </a:lnTo>
                  <a:lnTo>
                    <a:pt x="128901" y="394586"/>
                  </a:lnTo>
                  <a:lnTo>
                    <a:pt x="134505" y="391095"/>
                  </a:lnTo>
                  <a:lnTo>
                    <a:pt x="140109" y="387703"/>
                  </a:lnTo>
                  <a:lnTo>
                    <a:pt x="145714" y="384411"/>
                  </a:lnTo>
                  <a:lnTo>
                    <a:pt x="151318" y="381217"/>
                  </a:lnTo>
                  <a:lnTo>
                    <a:pt x="156923" y="378121"/>
                  </a:lnTo>
                  <a:lnTo>
                    <a:pt x="162527" y="375120"/>
                  </a:lnTo>
                  <a:lnTo>
                    <a:pt x="168131" y="372214"/>
                  </a:lnTo>
                  <a:lnTo>
                    <a:pt x="173736" y="369401"/>
                  </a:lnTo>
                  <a:lnTo>
                    <a:pt x="179340" y="366678"/>
                  </a:lnTo>
                  <a:lnTo>
                    <a:pt x="184944" y="364045"/>
                  </a:lnTo>
                  <a:lnTo>
                    <a:pt x="190549" y="361500"/>
                  </a:lnTo>
                  <a:lnTo>
                    <a:pt x="196153" y="359039"/>
                  </a:lnTo>
                  <a:lnTo>
                    <a:pt x="201758" y="356662"/>
                  </a:lnTo>
                  <a:lnTo>
                    <a:pt x="207362" y="354365"/>
                  </a:lnTo>
                  <a:lnTo>
                    <a:pt x="212966" y="352146"/>
                  </a:lnTo>
                  <a:lnTo>
                    <a:pt x="218571" y="350004"/>
                  </a:lnTo>
                  <a:lnTo>
                    <a:pt x="224175" y="347935"/>
                  </a:lnTo>
                  <a:lnTo>
                    <a:pt x="229780" y="345938"/>
                  </a:lnTo>
                  <a:lnTo>
                    <a:pt x="235384" y="344009"/>
                  </a:lnTo>
                  <a:lnTo>
                    <a:pt x="240988" y="342146"/>
                  </a:lnTo>
                  <a:lnTo>
                    <a:pt x="246593" y="340347"/>
                  </a:lnTo>
                  <a:lnTo>
                    <a:pt x="252197" y="338610"/>
                  </a:lnTo>
                  <a:lnTo>
                    <a:pt x="257802" y="336931"/>
                  </a:lnTo>
                  <a:lnTo>
                    <a:pt x="263406" y="335308"/>
                  </a:lnTo>
                  <a:lnTo>
                    <a:pt x="269010" y="333739"/>
                  </a:lnTo>
                  <a:lnTo>
                    <a:pt x="274615" y="332222"/>
                  </a:lnTo>
                  <a:lnTo>
                    <a:pt x="280219" y="330753"/>
                  </a:lnTo>
                  <a:lnTo>
                    <a:pt x="285824" y="329330"/>
                  </a:lnTo>
                  <a:lnTo>
                    <a:pt x="291428" y="327952"/>
                  </a:lnTo>
                  <a:lnTo>
                    <a:pt x="297032" y="326615"/>
                  </a:lnTo>
                  <a:lnTo>
                    <a:pt x="302637" y="325317"/>
                  </a:lnTo>
                  <a:lnTo>
                    <a:pt x="308241" y="324056"/>
                  </a:lnTo>
                  <a:lnTo>
                    <a:pt x="313846" y="322829"/>
                  </a:lnTo>
                  <a:lnTo>
                    <a:pt x="319450" y="321635"/>
                  </a:lnTo>
                  <a:lnTo>
                    <a:pt x="325054" y="320471"/>
                  </a:lnTo>
                  <a:lnTo>
                    <a:pt x="330659" y="319334"/>
                  </a:lnTo>
                  <a:lnTo>
                    <a:pt x="336263" y="318224"/>
                  </a:lnTo>
                  <a:lnTo>
                    <a:pt x="341867" y="317137"/>
                  </a:lnTo>
                  <a:lnTo>
                    <a:pt x="347472" y="316072"/>
                  </a:lnTo>
                  <a:lnTo>
                    <a:pt x="353076" y="315026"/>
                  </a:lnTo>
                  <a:lnTo>
                    <a:pt x="358681" y="313998"/>
                  </a:lnTo>
                  <a:lnTo>
                    <a:pt x="364285" y="312986"/>
                  </a:lnTo>
                  <a:lnTo>
                    <a:pt x="369889" y="311988"/>
                  </a:lnTo>
                  <a:lnTo>
                    <a:pt x="375494" y="311001"/>
                  </a:lnTo>
                  <a:lnTo>
                    <a:pt x="381098" y="310025"/>
                  </a:lnTo>
                  <a:lnTo>
                    <a:pt x="386703" y="309057"/>
                  </a:lnTo>
                  <a:lnTo>
                    <a:pt x="392307" y="308096"/>
                  </a:lnTo>
                  <a:lnTo>
                    <a:pt x="397911" y="307141"/>
                  </a:lnTo>
                  <a:lnTo>
                    <a:pt x="403516" y="306189"/>
                  </a:lnTo>
                  <a:lnTo>
                    <a:pt x="409120" y="305238"/>
                  </a:lnTo>
                  <a:lnTo>
                    <a:pt x="414725" y="304289"/>
                  </a:lnTo>
                  <a:lnTo>
                    <a:pt x="420329" y="303338"/>
                  </a:lnTo>
                  <a:lnTo>
                    <a:pt x="425933" y="302385"/>
                  </a:lnTo>
                  <a:lnTo>
                    <a:pt x="431538" y="301429"/>
                  </a:lnTo>
                  <a:lnTo>
                    <a:pt x="437142" y="300467"/>
                  </a:lnTo>
                  <a:lnTo>
                    <a:pt x="442747" y="299500"/>
                  </a:lnTo>
                  <a:lnTo>
                    <a:pt x="448351" y="298524"/>
                  </a:lnTo>
                  <a:lnTo>
                    <a:pt x="453955" y="297540"/>
                  </a:lnTo>
                  <a:lnTo>
                    <a:pt x="459560" y="296547"/>
                  </a:lnTo>
                  <a:lnTo>
                    <a:pt x="465164" y="295542"/>
                  </a:lnTo>
                  <a:lnTo>
                    <a:pt x="470769" y="294526"/>
                  </a:lnTo>
                  <a:lnTo>
                    <a:pt x="476373" y="293497"/>
                  </a:lnTo>
                  <a:lnTo>
                    <a:pt x="481977" y="292454"/>
                  </a:lnTo>
                  <a:lnTo>
                    <a:pt x="487582" y="291396"/>
                  </a:lnTo>
                  <a:lnTo>
                    <a:pt x="493186" y="290323"/>
                  </a:lnTo>
                  <a:lnTo>
                    <a:pt x="498790" y="289233"/>
                  </a:lnTo>
                  <a:lnTo>
                    <a:pt x="504395" y="288127"/>
                  </a:lnTo>
                  <a:lnTo>
                    <a:pt x="509999" y="287003"/>
                  </a:lnTo>
                  <a:lnTo>
                    <a:pt x="515604" y="285860"/>
                  </a:lnTo>
                  <a:lnTo>
                    <a:pt x="521208" y="284698"/>
                  </a:lnTo>
                  <a:lnTo>
                    <a:pt x="526812" y="283516"/>
                  </a:lnTo>
                  <a:lnTo>
                    <a:pt x="532417" y="282315"/>
                  </a:lnTo>
                  <a:lnTo>
                    <a:pt x="538021" y="281092"/>
                  </a:lnTo>
                  <a:lnTo>
                    <a:pt x="543626" y="279849"/>
                  </a:lnTo>
                  <a:lnTo>
                    <a:pt x="549230" y="278583"/>
                  </a:lnTo>
                  <a:lnTo>
                    <a:pt x="554834" y="277296"/>
                  </a:lnTo>
                  <a:lnTo>
                    <a:pt x="560439" y="275986"/>
                  </a:lnTo>
                  <a:lnTo>
                    <a:pt x="566043" y="274654"/>
                  </a:lnTo>
                  <a:lnTo>
                    <a:pt x="571648" y="273299"/>
                  </a:lnTo>
                  <a:lnTo>
                    <a:pt x="577252" y="271921"/>
                  </a:lnTo>
                  <a:lnTo>
                    <a:pt x="582856" y="270519"/>
                  </a:lnTo>
                  <a:lnTo>
                    <a:pt x="588461" y="269093"/>
                  </a:lnTo>
                  <a:lnTo>
                    <a:pt x="594065" y="267645"/>
                  </a:lnTo>
                  <a:lnTo>
                    <a:pt x="599670" y="266172"/>
                  </a:lnTo>
                  <a:lnTo>
                    <a:pt x="605274" y="264675"/>
                  </a:lnTo>
                  <a:lnTo>
                    <a:pt x="610878" y="263155"/>
                  </a:lnTo>
                  <a:lnTo>
                    <a:pt x="616483" y="261610"/>
                  </a:lnTo>
                  <a:lnTo>
                    <a:pt x="622087" y="260042"/>
                  </a:lnTo>
                  <a:lnTo>
                    <a:pt x="627692" y="258450"/>
                  </a:lnTo>
                  <a:lnTo>
                    <a:pt x="633296" y="256834"/>
                  </a:lnTo>
                  <a:lnTo>
                    <a:pt x="638900" y="255194"/>
                  </a:lnTo>
                  <a:lnTo>
                    <a:pt x="644505" y="253531"/>
                  </a:lnTo>
                  <a:lnTo>
                    <a:pt x="650109" y="251844"/>
                  </a:lnTo>
                  <a:lnTo>
                    <a:pt x="655713" y="250135"/>
                  </a:lnTo>
                  <a:lnTo>
                    <a:pt x="661318" y="248402"/>
                  </a:lnTo>
                  <a:lnTo>
                    <a:pt x="666922" y="246646"/>
                  </a:lnTo>
                  <a:lnTo>
                    <a:pt x="672527" y="244868"/>
                  </a:lnTo>
                  <a:lnTo>
                    <a:pt x="678131" y="243067"/>
                  </a:lnTo>
                  <a:lnTo>
                    <a:pt x="683735" y="241244"/>
                  </a:lnTo>
                  <a:lnTo>
                    <a:pt x="689340" y="239399"/>
                  </a:lnTo>
                  <a:lnTo>
                    <a:pt x="694944" y="237533"/>
                  </a:lnTo>
                  <a:lnTo>
                    <a:pt x="700549" y="235645"/>
                  </a:lnTo>
                  <a:lnTo>
                    <a:pt x="706153" y="233736"/>
                  </a:lnTo>
                  <a:lnTo>
                    <a:pt x="711757" y="231807"/>
                  </a:lnTo>
                  <a:lnTo>
                    <a:pt x="717362" y="229857"/>
                  </a:lnTo>
                  <a:lnTo>
                    <a:pt x="722966" y="227887"/>
                  </a:lnTo>
                  <a:lnTo>
                    <a:pt x="728571" y="225897"/>
                  </a:lnTo>
                  <a:lnTo>
                    <a:pt x="734175" y="223888"/>
                  </a:lnTo>
                  <a:lnTo>
                    <a:pt x="739779" y="221859"/>
                  </a:lnTo>
                  <a:lnTo>
                    <a:pt x="745384" y="219812"/>
                  </a:lnTo>
                  <a:lnTo>
                    <a:pt x="750988" y="217746"/>
                  </a:lnTo>
                  <a:lnTo>
                    <a:pt x="756593" y="215662"/>
                  </a:lnTo>
                  <a:lnTo>
                    <a:pt x="762197" y="213561"/>
                  </a:lnTo>
                  <a:lnTo>
                    <a:pt x="767801" y="211441"/>
                  </a:lnTo>
                  <a:lnTo>
                    <a:pt x="773406" y="209305"/>
                  </a:lnTo>
                  <a:lnTo>
                    <a:pt x="779010" y="207151"/>
                  </a:lnTo>
                  <a:lnTo>
                    <a:pt x="784615" y="204981"/>
                  </a:lnTo>
                  <a:lnTo>
                    <a:pt x="790219" y="202794"/>
                  </a:lnTo>
                  <a:lnTo>
                    <a:pt x="795823" y="200590"/>
                  </a:lnTo>
                  <a:lnTo>
                    <a:pt x="801428" y="198371"/>
                  </a:lnTo>
                  <a:lnTo>
                    <a:pt x="807032" y="196136"/>
                  </a:lnTo>
                  <a:lnTo>
                    <a:pt x="812636" y="193885"/>
                  </a:lnTo>
                  <a:lnTo>
                    <a:pt x="818241" y="191619"/>
                  </a:lnTo>
                  <a:lnTo>
                    <a:pt x="823845" y="189337"/>
                  </a:lnTo>
                  <a:lnTo>
                    <a:pt x="829450" y="187040"/>
                  </a:lnTo>
                  <a:lnTo>
                    <a:pt x="835054" y="184728"/>
                  </a:lnTo>
                  <a:lnTo>
                    <a:pt x="840658" y="182400"/>
                  </a:lnTo>
                  <a:lnTo>
                    <a:pt x="846263" y="180058"/>
                  </a:lnTo>
                  <a:lnTo>
                    <a:pt x="851867" y="177701"/>
                  </a:lnTo>
                  <a:lnTo>
                    <a:pt x="857472" y="175328"/>
                  </a:lnTo>
                  <a:lnTo>
                    <a:pt x="863076" y="172941"/>
                  </a:lnTo>
                  <a:lnTo>
                    <a:pt x="868680" y="170539"/>
                  </a:lnTo>
                  <a:lnTo>
                    <a:pt x="874285" y="168121"/>
                  </a:lnTo>
                  <a:lnTo>
                    <a:pt x="879889" y="165689"/>
                  </a:lnTo>
                  <a:lnTo>
                    <a:pt x="885494" y="163241"/>
                  </a:lnTo>
                  <a:lnTo>
                    <a:pt x="891098" y="160779"/>
                  </a:lnTo>
                  <a:lnTo>
                    <a:pt x="896702" y="158300"/>
                  </a:lnTo>
                  <a:lnTo>
                    <a:pt x="902307" y="155807"/>
                  </a:lnTo>
                  <a:lnTo>
                    <a:pt x="907911" y="153298"/>
                  </a:lnTo>
                  <a:lnTo>
                    <a:pt x="913516" y="150773"/>
                  </a:lnTo>
                  <a:lnTo>
                    <a:pt x="919120" y="148233"/>
                  </a:lnTo>
                  <a:lnTo>
                    <a:pt x="924724" y="145678"/>
                  </a:lnTo>
                  <a:lnTo>
                    <a:pt x="930329" y="143107"/>
                  </a:lnTo>
                  <a:lnTo>
                    <a:pt x="935933" y="140520"/>
                  </a:lnTo>
                  <a:lnTo>
                    <a:pt x="941538" y="137919"/>
                  </a:lnTo>
                  <a:lnTo>
                    <a:pt x="947142" y="135302"/>
                  </a:lnTo>
                  <a:lnTo>
                    <a:pt x="952746" y="132670"/>
                  </a:lnTo>
                  <a:lnTo>
                    <a:pt x="958351" y="130024"/>
                  </a:lnTo>
                  <a:lnTo>
                    <a:pt x="963955" y="127365"/>
                  </a:lnTo>
                  <a:lnTo>
                    <a:pt x="969559" y="124692"/>
                  </a:lnTo>
                  <a:lnTo>
                    <a:pt x="975164" y="122006"/>
                  </a:lnTo>
                  <a:lnTo>
                    <a:pt x="980768" y="119309"/>
                  </a:lnTo>
                  <a:lnTo>
                    <a:pt x="986373" y="116601"/>
                  </a:lnTo>
                  <a:lnTo>
                    <a:pt x="991977" y="113883"/>
                  </a:lnTo>
                  <a:lnTo>
                    <a:pt x="997581" y="111158"/>
                  </a:lnTo>
                  <a:lnTo>
                    <a:pt x="1003186" y="108426"/>
                  </a:lnTo>
                  <a:lnTo>
                    <a:pt x="1008790" y="105689"/>
                  </a:lnTo>
                  <a:lnTo>
                    <a:pt x="1014395" y="102949"/>
                  </a:lnTo>
                  <a:lnTo>
                    <a:pt x="1019999" y="100208"/>
                  </a:lnTo>
                  <a:lnTo>
                    <a:pt x="1025603" y="97469"/>
                  </a:lnTo>
                  <a:lnTo>
                    <a:pt x="1031208" y="94734"/>
                  </a:lnTo>
                  <a:lnTo>
                    <a:pt x="1036812" y="92006"/>
                  </a:lnTo>
                  <a:lnTo>
                    <a:pt x="1042417" y="89287"/>
                  </a:lnTo>
                  <a:lnTo>
                    <a:pt x="1048021" y="86580"/>
                  </a:lnTo>
                  <a:lnTo>
                    <a:pt x="1053625" y="83889"/>
                  </a:lnTo>
                  <a:lnTo>
                    <a:pt x="1059230" y="81217"/>
                  </a:lnTo>
                  <a:lnTo>
                    <a:pt x="1064834" y="78567"/>
                  </a:lnTo>
                  <a:lnTo>
                    <a:pt x="1070439" y="75943"/>
                  </a:lnTo>
                  <a:lnTo>
                    <a:pt x="1076043" y="73347"/>
                  </a:lnTo>
                  <a:lnTo>
                    <a:pt x="1081647" y="70784"/>
                  </a:lnTo>
                  <a:lnTo>
                    <a:pt x="1087252" y="68257"/>
                  </a:lnTo>
                  <a:lnTo>
                    <a:pt x="1092856" y="65769"/>
                  </a:lnTo>
                  <a:lnTo>
                    <a:pt x="1098461" y="63323"/>
                  </a:lnTo>
                  <a:lnTo>
                    <a:pt x="1104065" y="60923"/>
                  </a:lnTo>
                  <a:lnTo>
                    <a:pt x="1109669" y="58571"/>
                  </a:lnTo>
                  <a:lnTo>
                    <a:pt x="1115274" y="56271"/>
                  </a:lnTo>
                  <a:lnTo>
                    <a:pt x="1120878" y="54024"/>
                  </a:lnTo>
                  <a:lnTo>
                    <a:pt x="1126482" y="51833"/>
                  </a:lnTo>
                  <a:lnTo>
                    <a:pt x="1132087" y="49701"/>
                  </a:lnTo>
                  <a:lnTo>
                    <a:pt x="1137691" y="47629"/>
                  </a:lnTo>
                  <a:lnTo>
                    <a:pt x="1143296" y="45618"/>
                  </a:lnTo>
                  <a:lnTo>
                    <a:pt x="1148900" y="43670"/>
                  </a:lnTo>
                  <a:lnTo>
                    <a:pt x="1154504" y="41785"/>
                  </a:lnTo>
                  <a:lnTo>
                    <a:pt x="1160109" y="39965"/>
                  </a:lnTo>
                  <a:lnTo>
                    <a:pt x="1165713" y="38210"/>
                  </a:lnTo>
                  <a:lnTo>
                    <a:pt x="1171318" y="36520"/>
                  </a:lnTo>
                  <a:lnTo>
                    <a:pt x="1176922" y="34895"/>
                  </a:lnTo>
                  <a:lnTo>
                    <a:pt x="1182526" y="33334"/>
                  </a:lnTo>
                  <a:lnTo>
                    <a:pt x="1188131" y="31836"/>
                  </a:lnTo>
                  <a:lnTo>
                    <a:pt x="1193735" y="30402"/>
                  </a:lnTo>
                  <a:lnTo>
                    <a:pt x="1199340" y="29030"/>
                  </a:lnTo>
                  <a:lnTo>
                    <a:pt x="1204944" y="27718"/>
                  </a:lnTo>
                  <a:lnTo>
                    <a:pt x="1210548" y="26466"/>
                  </a:lnTo>
                  <a:lnTo>
                    <a:pt x="1216153" y="25272"/>
                  </a:lnTo>
                  <a:lnTo>
                    <a:pt x="1221757" y="24133"/>
                  </a:lnTo>
                  <a:lnTo>
                    <a:pt x="1227362" y="23049"/>
                  </a:lnTo>
                  <a:lnTo>
                    <a:pt x="1232966" y="22017"/>
                  </a:lnTo>
                  <a:lnTo>
                    <a:pt x="1238570" y="21035"/>
                  </a:lnTo>
                  <a:lnTo>
                    <a:pt x="1244175" y="20102"/>
                  </a:lnTo>
                  <a:lnTo>
                    <a:pt x="1249779" y="19215"/>
                  </a:lnTo>
                  <a:lnTo>
                    <a:pt x="1255384" y="18372"/>
                  </a:lnTo>
                  <a:lnTo>
                    <a:pt x="1260988" y="17572"/>
                  </a:lnTo>
                  <a:lnTo>
                    <a:pt x="1266592" y="16812"/>
                  </a:lnTo>
                  <a:lnTo>
                    <a:pt x="1272197" y="16091"/>
                  </a:lnTo>
                  <a:lnTo>
                    <a:pt x="1277801" y="15407"/>
                  </a:lnTo>
                  <a:lnTo>
                    <a:pt x="1283406" y="14758"/>
                  </a:lnTo>
                  <a:lnTo>
                    <a:pt x="1289010" y="14142"/>
                  </a:lnTo>
                  <a:lnTo>
                    <a:pt x="1294614" y="13558"/>
                  </a:lnTo>
                  <a:lnTo>
                    <a:pt x="1300219" y="13004"/>
                  </a:lnTo>
                  <a:lnTo>
                    <a:pt x="1305823" y="12478"/>
                  </a:lnTo>
                  <a:lnTo>
                    <a:pt x="1311427" y="11980"/>
                  </a:lnTo>
                  <a:lnTo>
                    <a:pt x="1317032" y="11507"/>
                  </a:lnTo>
                  <a:lnTo>
                    <a:pt x="1322636" y="11058"/>
                  </a:lnTo>
                  <a:lnTo>
                    <a:pt x="1328241" y="10632"/>
                  </a:lnTo>
                  <a:lnTo>
                    <a:pt x="1333845" y="10228"/>
                  </a:lnTo>
                  <a:lnTo>
                    <a:pt x="1339449" y="9844"/>
                  </a:lnTo>
                  <a:lnTo>
                    <a:pt x="1345054" y="9480"/>
                  </a:lnTo>
                  <a:lnTo>
                    <a:pt x="1350658" y="9134"/>
                  </a:lnTo>
                  <a:lnTo>
                    <a:pt x="1356263" y="8805"/>
                  </a:lnTo>
                  <a:lnTo>
                    <a:pt x="1361867" y="8493"/>
                  </a:lnTo>
                  <a:lnTo>
                    <a:pt x="1367471" y="8196"/>
                  </a:lnTo>
                  <a:lnTo>
                    <a:pt x="1373076" y="7913"/>
                  </a:lnTo>
                  <a:lnTo>
                    <a:pt x="1378680" y="7645"/>
                  </a:lnTo>
                  <a:lnTo>
                    <a:pt x="1384285" y="7389"/>
                  </a:lnTo>
                  <a:lnTo>
                    <a:pt x="1389889" y="7145"/>
                  </a:lnTo>
                  <a:lnTo>
                    <a:pt x="1395493" y="6913"/>
                  </a:lnTo>
                  <a:lnTo>
                    <a:pt x="1401098" y="6692"/>
                  </a:lnTo>
                  <a:lnTo>
                    <a:pt x="1406702" y="6481"/>
                  </a:lnTo>
                  <a:lnTo>
                    <a:pt x="1412307" y="6280"/>
                  </a:lnTo>
                  <a:lnTo>
                    <a:pt x="1417911" y="6088"/>
                  </a:lnTo>
                  <a:lnTo>
                    <a:pt x="1423515" y="5905"/>
                  </a:lnTo>
                  <a:lnTo>
                    <a:pt x="1429120" y="5729"/>
                  </a:lnTo>
                  <a:lnTo>
                    <a:pt x="1434724" y="5561"/>
                  </a:lnTo>
                  <a:lnTo>
                    <a:pt x="1440329" y="5401"/>
                  </a:lnTo>
                  <a:lnTo>
                    <a:pt x="1445933" y="5247"/>
                  </a:lnTo>
                  <a:lnTo>
                    <a:pt x="1451537" y="5099"/>
                  </a:lnTo>
                  <a:lnTo>
                    <a:pt x="1457142" y="4957"/>
                  </a:lnTo>
                  <a:lnTo>
                    <a:pt x="1462746" y="4821"/>
                  </a:lnTo>
                  <a:lnTo>
                    <a:pt x="1468350" y="4690"/>
                  </a:lnTo>
                  <a:lnTo>
                    <a:pt x="1473955" y="4564"/>
                  </a:lnTo>
                  <a:lnTo>
                    <a:pt x="1479559" y="4442"/>
                  </a:lnTo>
                  <a:lnTo>
                    <a:pt x="1485164" y="4324"/>
                  </a:lnTo>
                  <a:lnTo>
                    <a:pt x="1490768" y="4211"/>
                  </a:lnTo>
                  <a:lnTo>
                    <a:pt x="1496372" y="4101"/>
                  </a:lnTo>
                  <a:lnTo>
                    <a:pt x="1501977" y="3994"/>
                  </a:lnTo>
                  <a:lnTo>
                    <a:pt x="1507581" y="3890"/>
                  </a:lnTo>
                  <a:lnTo>
                    <a:pt x="1513186" y="3789"/>
                  </a:lnTo>
                  <a:lnTo>
                    <a:pt x="1518790" y="3691"/>
                  </a:lnTo>
                  <a:lnTo>
                    <a:pt x="1524394" y="3595"/>
                  </a:lnTo>
                  <a:lnTo>
                    <a:pt x="1529999" y="3500"/>
                  </a:lnTo>
                  <a:lnTo>
                    <a:pt x="1535603" y="3407"/>
                  </a:lnTo>
                  <a:lnTo>
                    <a:pt x="1541208" y="3316"/>
                  </a:lnTo>
                  <a:lnTo>
                    <a:pt x="1546812" y="3226"/>
                  </a:lnTo>
                  <a:lnTo>
                    <a:pt x="1552416" y="3137"/>
                  </a:lnTo>
                  <a:lnTo>
                    <a:pt x="1558021" y="3048"/>
                  </a:lnTo>
                  <a:lnTo>
                    <a:pt x="1563625" y="2960"/>
                  </a:lnTo>
                  <a:lnTo>
                    <a:pt x="1569230" y="2872"/>
                  </a:lnTo>
                  <a:lnTo>
                    <a:pt x="1574834" y="2785"/>
                  </a:lnTo>
                  <a:lnTo>
                    <a:pt x="1580438" y="2697"/>
                  </a:lnTo>
                  <a:lnTo>
                    <a:pt x="1586043" y="2608"/>
                  </a:lnTo>
                  <a:lnTo>
                    <a:pt x="1591647" y="2519"/>
                  </a:lnTo>
                  <a:lnTo>
                    <a:pt x="1597252" y="2429"/>
                  </a:lnTo>
                  <a:lnTo>
                    <a:pt x="1602856" y="2339"/>
                  </a:lnTo>
                  <a:lnTo>
                    <a:pt x="1608460" y="2247"/>
                  </a:lnTo>
                  <a:lnTo>
                    <a:pt x="1614065" y="2155"/>
                  </a:lnTo>
                  <a:lnTo>
                    <a:pt x="1619669" y="2062"/>
                  </a:lnTo>
                  <a:lnTo>
                    <a:pt x="1625273" y="1968"/>
                  </a:lnTo>
                  <a:lnTo>
                    <a:pt x="1630878" y="1873"/>
                  </a:lnTo>
                  <a:lnTo>
                    <a:pt x="1636482" y="1778"/>
                  </a:lnTo>
                  <a:lnTo>
                    <a:pt x="1642087" y="1683"/>
                  </a:lnTo>
                  <a:lnTo>
                    <a:pt x="1647691" y="1588"/>
                  </a:lnTo>
                  <a:lnTo>
                    <a:pt x="1653295" y="1493"/>
                  </a:lnTo>
                  <a:lnTo>
                    <a:pt x="1658900" y="1399"/>
                  </a:lnTo>
                  <a:lnTo>
                    <a:pt x="1664504" y="1306"/>
                  </a:lnTo>
                  <a:lnTo>
                    <a:pt x="1670109" y="1215"/>
                  </a:lnTo>
                  <a:lnTo>
                    <a:pt x="1675713" y="1126"/>
                  </a:lnTo>
                  <a:lnTo>
                    <a:pt x="1681317" y="1040"/>
                  </a:lnTo>
                  <a:lnTo>
                    <a:pt x="1686922" y="956"/>
                  </a:lnTo>
                  <a:lnTo>
                    <a:pt x="1692526" y="876"/>
                  </a:lnTo>
                  <a:lnTo>
                    <a:pt x="1698131" y="800"/>
                  </a:lnTo>
                  <a:lnTo>
                    <a:pt x="1703735" y="727"/>
                  </a:lnTo>
                  <a:lnTo>
                    <a:pt x="1709339" y="659"/>
                  </a:lnTo>
                  <a:lnTo>
                    <a:pt x="1714944" y="595"/>
                  </a:lnTo>
                  <a:lnTo>
                    <a:pt x="1720548" y="535"/>
                  </a:lnTo>
                  <a:lnTo>
                    <a:pt x="1726153" y="480"/>
                  </a:lnTo>
                  <a:lnTo>
                    <a:pt x="1731757" y="428"/>
                  </a:lnTo>
                  <a:lnTo>
                    <a:pt x="1737361" y="382"/>
                  </a:lnTo>
                  <a:lnTo>
                    <a:pt x="1742966" y="339"/>
                  </a:lnTo>
                  <a:lnTo>
                    <a:pt x="1748570" y="300"/>
                  </a:lnTo>
                  <a:lnTo>
                    <a:pt x="1754175" y="265"/>
                  </a:lnTo>
                  <a:lnTo>
                    <a:pt x="1759779" y="233"/>
                  </a:lnTo>
                  <a:lnTo>
                    <a:pt x="1765383" y="204"/>
                  </a:lnTo>
                  <a:lnTo>
                    <a:pt x="1770988" y="179"/>
                  </a:lnTo>
                  <a:lnTo>
                    <a:pt x="1776592" y="156"/>
                  </a:lnTo>
                  <a:lnTo>
                    <a:pt x="1782196" y="136"/>
                  </a:lnTo>
                  <a:lnTo>
                    <a:pt x="1787801" y="118"/>
                  </a:lnTo>
                  <a:lnTo>
                    <a:pt x="1793405" y="101"/>
                  </a:lnTo>
                  <a:lnTo>
                    <a:pt x="1799010" y="87"/>
                  </a:lnTo>
                  <a:lnTo>
                    <a:pt x="1804614" y="75"/>
                  </a:lnTo>
                  <a:lnTo>
                    <a:pt x="1810218" y="64"/>
                  </a:lnTo>
                  <a:lnTo>
                    <a:pt x="1815823" y="54"/>
                  </a:lnTo>
                  <a:lnTo>
                    <a:pt x="1821427" y="46"/>
                  </a:lnTo>
                  <a:lnTo>
                    <a:pt x="1827032" y="38"/>
                  </a:lnTo>
                  <a:lnTo>
                    <a:pt x="1832636" y="32"/>
                  </a:lnTo>
                  <a:lnTo>
                    <a:pt x="1838240" y="26"/>
                  </a:lnTo>
                  <a:lnTo>
                    <a:pt x="1843845" y="21"/>
                  </a:lnTo>
                  <a:lnTo>
                    <a:pt x="1849449" y="16"/>
                  </a:lnTo>
                  <a:lnTo>
                    <a:pt x="1855054" y="13"/>
                  </a:lnTo>
                  <a:lnTo>
                    <a:pt x="1860658" y="9"/>
                  </a:lnTo>
                  <a:lnTo>
                    <a:pt x="1866262" y="6"/>
                  </a:lnTo>
                  <a:lnTo>
                    <a:pt x="1871867" y="4"/>
                  </a:lnTo>
                  <a:lnTo>
                    <a:pt x="1877471" y="1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44151" y="3175210"/>
              <a:ext cx="1883076" cy="568091"/>
            </a:xfrm>
            <a:custGeom>
              <a:avLst/>
              <a:pathLst>
                <a:path w="1883076" h="568091">
                  <a:moveTo>
                    <a:pt x="0" y="499484"/>
                  </a:moveTo>
                  <a:lnTo>
                    <a:pt x="5604" y="494225"/>
                  </a:lnTo>
                  <a:lnTo>
                    <a:pt x="11208" y="488992"/>
                  </a:lnTo>
                  <a:lnTo>
                    <a:pt x="16813" y="483793"/>
                  </a:lnTo>
                  <a:lnTo>
                    <a:pt x="22417" y="478634"/>
                  </a:lnTo>
                  <a:lnTo>
                    <a:pt x="28021" y="473521"/>
                  </a:lnTo>
                  <a:lnTo>
                    <a:pt x="33626" y="468460"/>
                  </a:lnTo>
                  <a:lnTo>
                    <a:pt x="39230" y="463457"/>
                  </a:lnTo>
                  <a:lnTo>
                    <a:pt x="44835" y="458518"/>
                  </a:lnTo>
                  <a:lnTo>
                    <a:pt x="50439" y="453647"/>
                  </a:lnTo>
                  <a:lnTo>
                    <a:pt x="56043" y="448849"/>
                  </a:lnTo>
                  <a:lnTo>
                    <a:pt x="61648" y="444128"/>
                  </a:lnTo>
                  <a:lnTo>
                    <a:pt x="67252" y="439489"/>
                  </a:lnTo>
                  <a:lnTo>
                    <a:pt x="72857" y="434935"/>
                  </a:lnTo>
                  <a:lnTo>
                    <a:pt x="78461" y="430468"/>
                  </a:lnTo>
                  <a:lnTo>
                    <a:pt x="84065" y="426093"/>
                  </a:lnTo>
                  <a:lnTo>
                    <a:pt x="89670" y="421811"/>
                  </a:lnTo>
                  <a:lnTo>
                    <a:pt x="95274" y="417624"/>
                  </a:lnTo>
                  <a:lnTo>
                    <a:pt x="100879" y="413534"/>
                  </a:lnTo>
                  <a:lnTo>
                    <a:pt x="106483" y="409542"/>
                  </a:lnTo>
                  <a:lnTo>
                    <a:pt x="112087" y="405650"/>
                  </a:lnTo>
                  <a:lnTo>
                    <a:pt x="117692" y="401857"/>
                  </a:lnTo>
                  <a:lnTo>
                    <a:pt x="123296" y="398165"/>
                  </a:lnTo>
                  <a:lnTo>
                    <a:pt x="128901" y="394574"/>
                  </a:lnTo>
                  <a:lnTo>
                    <a:pt x="134505" y="391083"/>
                  </a:lnTo>
                  <a:lnTo>
                    <a:pt x="140109" y="387691"/>
                  </a:lnTo>
                  <a:lnTo>
                    <a:pt x="145714" y="384399"/>
                  </a:lnTo>
                  <a:lnTo>
                    <a:pt x="151318" y="381205"/>
                  </a:lnTo>
                  <a:lnTo>
                    <a:pt x="156923" y="378109"/>
                  </a:lnTo>
                  <a:lnTo>
                    <a:pt x="162527" y="375108"/>
                  </a:lnTo>
                  <a:lnTo>
                    <a:pt x="168131" y="372202"/>
                  </a:lnTo>
                  <a:lnTo>
                    <a:pt x="173736" y="369389"/>
                  </a:lnTo>
                  <a:lnTo>
                    <a:pt x="179340" y="366666"/>
                  </a:lnTo>
                  <a:lnTo>
                    <a:pt x="184944" y="364033"/>
                  </a:lnTo>
                  <a:lnTo>
                    <a:pt x="190549" y="361488"/>
                  </a:lnTo>
                  <a:lnTo>
                    <a:pt x="196153" y="359027"/>
                  </a:lnTo>
                  <a:lnTo>
                    <a:pt x="201758" y="356649"/>
                  </a:lnTo>
                  <a:lnTo>
                    <a:pt x="207362" y="354353"/>
                  </a:lnTo>
                  <a:lnTo>
                    <a:pt x="212966" y="352134"/>
                  </a:lnTo>
                  <a:lnTo>
                    <a:pt x="218571" y="349992"/>
                  </a:lnTo>
                  <a:lnTo>
                    <a:pt x="224175" y="347923"/>
                  </a:lnTo>
                  <a:lnTo>
                    <a:pt x="229780" y="345926"/>
                  </a:lnTo>
                  <a:lnTo>
                    <a:pt x="235384" y="343997"/>
                  </a:lnTo>
                  <a:lnTo>
                    <a:pt x="240988" y="342134"/>
                  </a:lnTo>
                  <a:lnTo>
                    <a:pt x="246593" y="340335"/>
                  </a:lnTo>
                  <a:lnTo>
                    <a:pt x="252197" y="338598"/>
                  </a:lnTo>
                  <a:lnTo>
                    <a:pt x="257802" y="336919"/>
                  </a:lnTo>
                  <a:lnTo>
                    <a:pt x="263406" y="335296"/>
                  </a:lnTo>
                  <a:lnTo>
                    <a:pt x="269010" y="333728"/>
                  </a:lnTo>
                  <a:lnTo>
                    <a:pt x="274615" y="332210"/>
                  </a:lnTo>
                  <a:lnTo>
                    <a:pt x="280219" y="330741"/>
                  </a:lnTo>
                  <a:lnTo>
                    <a:pt x="285824" y="329319"/>
                  </a:lnTo>
                  <a:lnTo>
                    <a:pt x="291428" y="327940"/>
                  </a:lnTo>
                  <a:lnTo>
                    <a:pt x="297032" y="326603"/>
                  </a:lnTo>
                  <a:lnTo>
                    <a:pt x="302637" y="325305"/>
                  </a:lnTo>
                  <a:lnTo>
                    <a:pt x="308241" y="324044"/>
                  </a:lnTo>
                  <a:lnTo>
                    <a:pt x="313846" y="322818"/>
                  </a:lnTo>
                  <a:lnTo>
                    <a:pt x="319450" y="321623"/>
                  </a:lnTo>
                  <a:lnTo>
                    <a:pt x="325054" y="320459"/>
                  </a:lnTo>
                  <a:lnTo>
                    <a:pt x="330659" y="319323"/>
                  </a:lnTo>
                  <a:lnTo>
                    <a:pt x="336263" y="318213"/>
                  </a:lnTo>
                  <a:lnTo>
                    <a:pt x="341867" y="317126"/>
                  </a:lnTo>
                  <a:lnTo>
                    <a:pt x="347472" y="316061"/>
                  </a:lnTo>
                  <a:lnTo>
                    <a:pt x="353076" y="315016"/>
                  </a:lnTo>
                  <a:lnTo>
                    <a:pt x="358681" y="313988"/>
                  </a:lnTo>
                  <a:lnTo>
                    <a:pt x="364285" y="312976"/>
                  </a:lnTo>
                  <a:lnTo>
                    <a:pt x="369889" y="311977"/>
                  </a:lnTo>
                  <a:lnTo>
                    <a:pt x="375494" y="310991"/>
                  </a:lnTo>
                  <a:lnTo>
                    <a:pt x="381098" y="310015"/>
                  </a:lnTo>
                  <a:lnTo>
                    <a:pt x="386703" y="309048"/>
                  </a:lnTo>
                  <a:lnTo>
                    <a:pt x="392307" y="308087"/>
                  </a:lnTo>
                  <a:lnTo>
                    <a:pt x="397911" y="307132"/>
                  </a:lnTo>
                  <a:lnTo>
                    <a:pt x="403516" y="306180"/>
                  </a:lnTo>
                  <a:lnTo>
                    <a:pt x="409120" y="305230"/>
                  </a:lnTo>
                  <a:lnTo>
                    <a:pt x="414725" y="304281"/>
                  </a:lnTo>
                  <a:lnTo>
                    <a:pt x="420329" y="303331"/>
                  </a:lnTo>
                  <a:lnTo>
                    <a:pt x="425933" y="302379"/>
                  </a:lnTo>
                  <a:lnTo>
                    <a:pt x="431538" y="301423"/>
                  </a:lnTo>
                  <a:lnTo>
                    <a:pt x="437142" y="300462"/>
                  </a:lnTo>
                  <a:lnTo>
                    <a:pt x="442747" y="299495"/>
                  </a:lnTo>
                  <a:lnTo>
                    <a:pt x="448351" y="298521"/>
                  </a:lnTo>
                  <a:lnTo>
                    <a:pt x="453955" y="297538"/>
                  </a:lnTo>
                  <a:lnTo>
                    <a:pt x="459560" y="296545"/>
                  </a:lnTo>
                  <a:lnTo>
                    <a:pt x="465164" y="295542"/>
                  </a:lnTo>
                  <a:lnTo>
                    <a:pt x="470769" y="294527"/>
                  </a:lnTo>
                  <a:lnTo>
                    <a:pt x="476373" y="293499"/>
                  </a:lnTo>
                  <a:lnTo>
                    <a:pt x="481977" y="292458"/>
                  </a:lnTo>
                  <a:lnTo>
                    <a:pt x="487582" y="291402"/>
                  </a:lnTo>
                  <a:lnTo>
                    <a:pt x="493186" y="290331"/>
                  </a:lnTo>
                  <a:lnTo>
                    <a:pt x="498790" y="289244"/>
                  </a:lnTo>
                  <a:lnTo>
                    <a:pt x="504395" y="288140"/>
                  </a:lnTo>
                  <a:lnTo>
                    <a:pt x="509999" y="287018"/>
                  </a:lnTo>
                  <a:lnTo>
                    <a:pt x="515604" y="285878"/>
                  </a:lnTo>
                  <a:lnTo>
                    <a:pt x="521208" y="284720"/>
                  </a:lnTo>
                  <a:lnTo>
                    <a:pt x="526812" y="283542"/>
                  </a:lnTo>
                  <a:lnTo>
                    <a:pt x="532417" y="282344"/>
                  </a:lnTo>
                  <a:lnTo>
                    <a:pt x="538021" y="281126"/>
                  </a:lnTo>
                  <a:lnTo>
                    <a:pt x="543626" y="279887"/>
                  </a:lnTo>
                  <a:lnTo>
                    <a:pt x="549230" y="278627"/>
                  </a:lnTo>
                  <a:lnTo>
                    <a:pt x="554834" y="277345"/>
                  </a:lnTo>
                  <a:lnTo>
                    <a:pt x="560439" y="276042"/>
                  </a:lnTo>
                  <a:lnTo>
                    <a:pt x="566043" y="274717"/>
                  </a:lnTo>
                  <a:lnTo>
                    <a:pt x="571648" y="273369"/>
                  </a:lnTo>
                  <a:lnTo>
                    <a:pt x="577252" y="271999"/>
                  </a:lnTo>
                  <a:lnTo>
                    <a:pt x="582856" y="270606"/>
                  </a:lnTo>
                  <a:lnTo>
                    <a:pt x="588461" y="269191"/>
                  </a:lnTo>
                  <a:lnTo>
                    <a:pt x="594065" y="267753"/>
                  </a:lnTo>
                  <a:lnTo>
                    <a:pt x="599670" y="266292"/>
                  </a:lnTo>
                  <a:lnTo>
                    <a:pt x="605274" y="264809"/>
                  </a:lnTo>
                  <a:lnTo>
                    <a:pt x="610878" y="263303"/>
                  </a:lnTo>
                  <a:lnTo>
                    <a:pt x="616483" y="261774"/>
                  </a:lnTo>
                  <a:lnTo>
                    <a:pt x="622087" y="260222"/>
                  </a:lnTo>
                  <a:lnTo>
                    <a:pt x="627692" y="258649"/>
                  </a:lnTo>
                  <a:lnTo>
                    <a:pt x="633296" y="257053"/>
                  </a:lnTo>
                  <a:lnTo>
                    <a:pt x="638900" y="255436"/>
                  </a:lnTo>
                  <a:lnTo>
                    <a:pt x="644505" y="253797"/>
                  </a:lnTo>
                  <a:lnTo>
                    <a:pt x="650109" y="252136"/>
                  </a:lnTo>
                  <a:lnTo>
                    <a:pt x="655713" y="250455"/>
                  </a:lnTo>
                  <a:lnTo>
                    <a:pt x="661318" y="248753"/>
                  </a:lnTo>
                  <a:lnTo>
                    <a:pt x="666922" y="247030"/>
                  </a:lnTo>
                  <a:lnTo>
                    <a:pt x="672527" y="245288"/>
                  </a:lnTo>
                  <a:lnTo>
                    <a:pt x="678131" y="243527"/>
                  </a:lnTo>
                  <a:lnTo>
                    <a:pt x="683735" y="241747"/>
                  </a:lnTo>
                  <a:lnTo>
                    <a:pt x="689340" y="239948"/>
                  </a:lnTo>
                  <a:lnTo>
                    <a:pt x="694944" y="238132"/>
                  </a:lnTo>
                  <a:lnTo>
                    <a:pt x="700549" y="236298"/>
                  </a:lnTo>
                  <a:lnTo>
                    <a:pt x="706153" y="234448"/>
                  </a:lnTo>
                  <a:lnTo>
                    <a:pt x="711757" y="232582"/>
                  </a:lnTo>
                  <a:lnTo>
                    <a:pt x="717362" y="230700"/>
                  </a:lnTo>
                  <a:lnTo>
                    <a:pt x="722966" y="228804"/>
                  </a:lnTo>
                  <a:lnTo>
                    <a:pt x="728571" y="226893"/>
                  </a:lnTo>
                  <a:lnTo>
                    <a:pt x="734175" y="224970"/>
                  </a:lnTo>
                  <a:lnTo>
                    <a:pt x="739779" y="223033"/>
                  </a:lnTo>
                  <a:lnTo>
                    <a:pt x="745384" y="221085"/>
                  </a:lnTo>
                  <a:lnTo>
                    <a:pt x="750988" y="219125"/>
                  </a:lnTo>
                  <a:lnTo>
                    <a:pt x="756593" y="217155"/>
                  </a:lnTo>
                  <a:lnTo>
                    <a:pt x="762197" y="215176"/>
                  </a:lnTo>
                  <a:lnTo>
                    <a:pt x="767801" y="213187"/>
                  </a:lnTo>
                  <a:lnTo>
                    <a:pt x="773406" y="211191"/>
                  </a:lnTo>
                  <a:lnTo>
                    <a:pt x="779010" y="209187"/>
                  </a:lnTo>
                  <a:lnTo>
                    <a:pt x="784615" y="207177"/>
                  </a:lnTo>
                  <a:lnTo>
                    <a:pt x="790219" y="205161"/>
                  </a:lnTo>
                  <a:lnTo>
                    <a:pt x="795823" y="203140"/>
                  </a:lnTo>
                  <a:lnTo>
                    <a:pt x="801428" y="201116"/>
                  </a:lnTo>
                  <a:lnTo>
                    <a:pt x="807032" y="199088"/>
                  </a:lnTo>
                  <a:lnTo>
                    <a:pt x="812636" y="197058"/>
                  </a:lnTo>
                  <a:lnTo>
                    <a:pt x="818241" y="195026"/>
                  </a:lnTo>
                  <a:lnTo>
                    <a:pt x="823845" y="192993"/>
                  </a:lnTo>
                  <a:lnTo>
                    <a:pt x="829450" y="190960"/>
                  </a:lnTo>
                  <a:lnTo>
                    <a:pt x="835054" y="188927"/>
                  </a:lnTo>
                  <a:lnTo>
                    <a:pt x="840658" y="186896"/>
                  </a:lnTo>
                  <a:lnTo>
                    <a:pt x="846263" y="184867"/>
                  </a:lnTo>
                  <a:lnTo>
                    <a:pt x="851867" y="182841"/>
                  </a:lnTo>
                  <a:lnTo>
                    <a:pt x="857472" y="180817"/>
                  </a:lnTo>
                  <a:lnTo>
                    <a:pt x="863076" y="178798"/>
                  </a:lnTo>
                  <a:lnTo>
                    <a:pt x="868680" y="176782"/>
                  </a:lnTo>
                  <a:lnTo>
                    <a:pt x="874285" y="174772"/>
                  </a:lnTo>
                  <a:lnTo>
                    <a:pt x="879889" y="172766"/>
                  </a:lnTo>
                  <a:lnTo>
                    <a:pt x="885494" y="170766"/>
                  </a:lnTo>
                  <a:lnTo>
                    <a:pt x="891098" y="168772"/>
                  </a:lnTo>
                  <a:lnTo>
                    <a:pt x="896702" y="166783"/>
                  </a:lnTo>
                  <a:lnTo>
                    <a:pt x="902307" y="164801"/>
                  </a:lnTo>
                  <a:lnTo>
                    <a:pt x="907911" y="162825"/>
                  </a:lnTo>
                  <a:lnTo>
                    <a:pt x="913516" y="160855"/>
                  </a:lnTo>
                  <a:lnTo>
                    <a:pt x="919120" y="158891"/>
                  </a:lnTo>
                  <a:lnTo>
                    <a:pt x="924724" y="156933"/>
                  </a:lnTo>
                  <a:lnTo>
                    <a:pt x="930329" y="154981"/>
                  </a:lnTo>
                  <a:lnTo>
                    <a:pt x="935933" y="153034"/>
                  </a:lnTo>
                  <a:lnTo>
                    <a:pt x="941538" y="151092"/>
                  </a:lnTo>
                  <a:lnTo>
                    <a:pt x="947142" y="149154"/>
                  </a:lnTo>
                  <a:lnTo>
                    <a:pt x="952746" y="147220"/>
                  </a:lnTo>
                  <a:lnTo>
                    <a:pt x="958351" y="145289"/>
                  </a:lnTo>
                  <a:lnTo>
                    <a:pt x="963955" y="143360"/>
                  </a:lnTo>
                  <a:lnTo>
                    <a:pt x="969559" y="141433"/>
                  </a:lnTo>
                  <a:lnTo>
                    <a:pt x="975164" y="139507"/>
                  </a:lnTo>
                  <a:lnTo>
                    <a:pt x="980768" y="137581"/>
                  </a:lnTo>
                  <a:lnTo>
                    <a:pt x="986373" y="135653"/>
                  </a:lnTo>
                  <a:lnTo>
                    <a:pt x="991977" y="133723"/>
                  </a:lnTo>
                  <a:lnTo>
                    <a:pt x="997581" y="131790"/>
                  </a:lnTo>
                  <a:lnTo>
                    <a:pt x="1003186" y="129853"/>
                  </a:lnTo>
                  <a:lnTo>
                    <a:pt x="1008790" y="127912"/>
                  </a:lnTo>
                  <a:lnTo>
                    <a:pt x="1014395" y="125964"/>
                  </a:lnTo>
                  <a:lnTo>
                    <a:pt x="1019999" y="124010"/>
                  </a:lnTo>
                  <a:lnTo>
                    <a:pt x="1025603" y="122048"/>
                  </a:lnTo>
                  <a:lnTo>
                    <a:pt x="1031208" y="120078"/>
                  </a:lnTo>
                  <a:lnTo>
                    <a:pt x="1036812" y="118100"/>
                  </a:lnTo>
                  <a:lnTo>
                    <a:pt x="1042417" y="116113"/>
                  </a:lnTo>
                  <a:lnTo>
                    <a:pt x="1048021" y="114116"/>
                  </a:lnTo>
                  <a:lnTo>
                    <a:pt x="1053625" y="112111"/>
                  </a:lnTo>
                  <a:lnTo>
                    <a:pt x="1059230" y="110096"/>
                  </a:lnTo>
                  <a:lnTo>
                    <a:pt x="1064834" y="108072"/>
                  </a:lnTo>
                  <a:lnTo>
                    <a:pt x="1070439" y="106040"/>
                  </a:lnTo>
                  <a:lnTo>
                    <a:pt x="1076043" y="104001"/>
                  </a:lnTo>
                  <a:lnTo>
                    <a:pt x="1081647" y="101954"/>
                  </a:lnTo>
                  <a:lnTo>
                    <a:pt x="1087252" y="99902"/>
                  </a:lnTo>
                  <a:lnTo>
                    <a:pt x="1092856" y="97846"/>
                  </a:lnTo>
                  <a:lnTo>
                    <a:pt x="1098461" y="95787"/>
                  </a:lnTo>
                  <a:lnTo>
                    <a:pt x="1104065" y="93726"/>
                  </a:lnTo>
                  <a:lnTo>
                    <a:pt x="1109669" y="91666"/>
                  </a:lnTo>
                  <a:lnTo>
                    <a:pt x="1115274" y="89609"/>
                  </a:lnTo>
                  <a:lnTo>
                    <a:pt x="1120878" y="87556"/>
                  </a:lnTo>
                  <a:lnTo>
                    <a:pt x="1126482" y="85510"/>
                  </a:lnTo>
                  <a:lnTo>
                    <a:pt x="1132087" y="83473"/>
                  </a:lnTo>
                  <a:lnTo>
                    <a:pt x="1137691" y="81448"/>
                  </a:lnTo>
                  <a:lnTo>
                    <a:pt x="1143296" y="79436"/>
                  </a:lnTo>
                  <a:lnTo>
                    <a:pt x="1148900" y="77439"/>
                  </a:lnTo>
                  <a:lnTo>
                    <a:pt x="1154504" y="75461"/>
                  </a:lnTo>
                  <a:lnTo>
                    <a:pt x="1160109" y="73503"/>
                  </a:lnTo>
                  <a:lnTo>
                    <a:pt x="1165713" y="71568"/>
                  </a:lnTo>
                  <a:lnTo>
                    <a:pt x="1171318" y="69657"/>
                  </a:lnTo>
                  <a:lnTo>
                    <a:pt x="1176922" y="67773"/>
                  </a:lnTo>
                  <a:lnTo>
                    <a:pt x="1182526" y="65917"/>
                  </a:lnTo>
                  <a:lnTo>
                    <a:pt x="1188131" y="64090"/>
                  </a:lnTo>
                  <a:lnTo>
                    <a:pt x="1193735" y="62296"/>
                  </a:lnTo>
                  <a:lnTo>
                    <a:pt x="1199340" y="60534"/>
                  </a:lnTo>
                  <a:lnTo>
                    <a:pt x="1204944" y="58807"/>
                  </a:lnTo>
                  <a:lnTo>
                    <a:pt x="1210548" y="57114"/>
                  </a:lnTo>
                  <a:lnTo>
                    <a:pt x="1216153" y="55458"/>
                  </a:lnTo>
                  <a:lnTo>
                    <a:pt x="1221757" y="53839"/>
                  </a:lnTo>
                  <a:lnTo>
                    <a:pt x="1227362" y="52257"/>
                  </a:lnTo>
                  <a:lnTo>
                    <a:pt x="1232966" y="50713"/>
                  </a:lnTo>
                  <a:lnTo>
                    <a:pt x="1238570" y="49207"/>
                  </a:lnTo>
                  <a:lnTo>
                    <a:pt x="1244175" y="47740"/>
                  </a:lnTo>
                  <a:lnTo>
                    <a:pt x="1249779" y="46310"/>
                  </a:lnTo>
                  <a:lnTo>
                    <a:pt x="1255384" y="44919"/>
                  </a:lnTo>
                  <a:lnTo>
                    <a:pt x="1260988" y="43565"/>
                  </a:lnTo>
                  <a:lnTo>
                    <a:pt x="1266592" y="42250"/>
                  </a:lnTo>
                  <a:lnTo>
                    <a:pt x="1272197" y="40971"/>
                  </a:lnTo>
                  <a:lnTo>
                    <a:pt x="1277801" y="39729"/>
                  </a:lnTo>
                  <a:lnTo>
                    <a:pt x="1283406" y="38523"/>
                  </a:lnTo>
                  <a:lnTo>
                    <a:pt x="1289010" y="37353"/>
                  </a:lnTo>
                  <a:lnTo>
                    <a:pt x="1294614" y="36217"/>
                  </a:lnTo>
                  <a:lnTo>
                    <a:pt x="1300219" y="35116"/>
                  </a:lnTo>
                  <a:lnTo>
                    <a:pt x="1305823" y="34048"/>
                  </a:lnTo>
                  <a:lnTo>
                    <a:pt x="1311427" y="33014"/>
                  </a:lnTo>
                  <a:lnTo>
                    <a:pt x="1317032" y="32011"/>
                  </a:lnTo>
                  <a:lnTo>
                    <a:pt x="1322636" y="31039"/>
                  </a:lnTo>
                  <a:lnTo>
                    <a:pt x="1328241" y="30098"/>
                  </a:lnTo>
                  <a:lnTo>
                    <a:pt x="1333845" y="29186"/>
                  </a:lnTo>
                  <a:lnTo>
                    <a:pt x="1339449" y="28303"/>
                  </a:lnTo>
                  <a:lnTo>
                    <a:pt x="1345054" y="27448"/>
                  </a:lnTo>
                  <a:lnTo>
                    <a:pt x="1350658" y="26621"/>
                  </a:lnTo>
                  <a:lnTo>
                    <a:pt x="1356263" y="25819"/>
                  </a:lnTo>
                  <a:lnTo>
                    <a:pt x="1361867" y="25043"/>
                  </a:lnTo>
                  <a:lnTo>
                    <a:pt x="1367471" y="24292"/>
                  </a:lnTo>
                  <a:lnTo>
                    <a:pt x="1373076" y="23565"/>
                  </a:lnTo>
                  <a:lnTo>
                    <a:pt x="1378680" y="22862"/>
                  </a:lnTo>
                  <a:lnTo>
                    <a:pt x="1384285" y="22180"/>
                  </a:lnTo>
                  <a:lnTo>
                    <a:pt x="1389889" y="21520"/>
                  </a:lnTo>
                  <a:lnTo>
                    <a:pt x="1395493" y="20882"/>
                  </a:lnTo>
                  <a:lnTo>
                    <a:pt x="1401098" y="20263"/>
                  </a:lnTo>
                  <a:lnTo>
                    <a:pt x="1406702" y="19664"/>
                  </a:lnTo>
                  <a:lnTo>
                    <a:pt x="1412307" y="19084"/>
                  </a:lnTo>
                  <a:lnTo>
                    <a:pt x="1417911" y="18522"/>
                  </a:lnTo>
                  <a:lnTo>
                    <a:pt x="1423515" y="17978"/>
                  </a:lnTo>
                  <a:lnTo>
                    <a:pt x="1429120" y="17450"/>
                  </a:lnTo>
                  <a:lnTo>
                    <a:pt x="1434724" y="16939"/>
                  </a:lnTo>
                  <a:lnTo>
                    <a:pt x="1440329" y="16443"/>
                  </a:lnTo>
                  <a:lnTo>
                    <a:pt x="1445933" y="15962"/>
                  </a:lnTo>
                  <a:lnTo>
                    <a:pt x="1451537" y="15495"/>
                  </a:lnTo>
                  <a:lnTo>
                    <a:pt x="1457142" y="15042"/>
                  </a:lnTo>
                  <a:lnTo>
                    <a:pt x="1462746" y="14603"/>
                  </a:lnTo>
                  <a:lnTo>
                    <a:pt x="1468350" y="14176"/>
                  </a:lnTo>
                  <a:lnTo>
                    <a:pt x="1473955" y="13760"/>
                  </a:lnTo>
                  <a:lnTo>
                    <a:pt x="1479559" y="13357"/>
                  </a:lnTo>
                  <a:lnTo>
                    <a:pt x="1485164" y="12964"/>
                  </a:lnTo>
                  <a:lnTo>
                    <a:pt x="1490768" y="12581"/>
                  </a:lnTo>
                  <a:lnTo>
                    <a:pt x="1496372" y="12208"/>
                  </a:lnTo>
                  <a:lnTo>
                    <a:pt x="1501977" y="11845"/>
                  </a:lnTo>
                  <a:lnTo>
                    <a:pt x="1507581" y="11490"/>
                  </a:lnTo>
                  <a:lnTo>
                    <a:pt x="1513186" y="11143"/>
                  </a:lnTo>
                  <a:lnTo>
                    <a:pt x="1518790" y="10804"/>
                  </a:lnTo>
                  <a:lnTo>
                    <a:pt x="1524394" y="10471"/>
                  </a:lnTo>
                  <a:lnTo>
                    <a:pt x="1529999" y="10146"/>
                  </a:lnTo>
                  <a:lnTo>
                    <a:pt x="1535603" y="9826"/>
                  </a:lnTo>
                  <a:lnTo>
                    <a:pt x="1541208" y="9511"/>
                  </a:lnTo>
                  <a:lnTo>
                    <a:pt x="1546812" y="9202"/>
                  </a:lnTo>
                  <a:lnTo>
                    <a:pt x="1552416" y="8896"/>
                  </a:lnTo>
                  <a:lnTo>
                    <a:pt x="1558021" y="8595"/>
                  </a:lnTo>
                  <a:lnTo>
                    <a:pt x="1563625" y="8297"/>
                  </a:lnTo>
                  <a:lnTo>
                    <a:pt x="1569230" y="8001"/>
                  </a:lnTo>
                  <a:lnTo>
                    <a:pt x="1574834" y="7709"/>
                  </a:lnTo>
                  <a:lnTo>
                    <a:pt x="1580438" y="7418"/>
                  </a:lnTo>
                  <a:lnTo>
                    <a:pt x="1586043" y="7128"/>
                  </a:lnTo>
                  <a:lnTo>
                    <a:pt x="1591647" y="6840"/>
                  </a:lnTo>
                  <a:lnTo>
                    <a:pt x="1597252" y="6554"/>
                  </a:lnTo>
                  <a:lnTo>
                    <a:pt x="1602856" y="6268"/>
                  </a:lnTo>
                  <a:lnTo>
                    <a:pt x="1608460" y="5983"/>
                  </a:lnTo>
                  <a:lnTo>
                    <a:pt x="1614065" y="5699"/>
                  </a:lnTo>
                  <a:lnTo>
                    <a:pt x="1619669" y="5416"/>
                  </a:lnTo>
                  <a:lnTo>
                    <a:pt x="1625273" y="5134"/>
                  </a:lnTo>
                  <a:lnTo>
                    <a:pt x="1630878" y="4854"/>
                  </a:lnTo>
                  <a:lnTo>
                    <a:pt x="1636482" y="4576"/>
                  </a:lnTo>
                  <a:lnTo>
                    <a:pt x="1642087" y="4302"/>
                  </a:lnTo>
                  <a:lnTo>
                    <a:pt x="1647691" y="4031"/>
                  </a:lnTo>
                  <a:lnTo>
                    <a:pt x="1653295" y="3764"/>
                  </a:lnTo>
                  <a:lnTo>
                    <a:pt x="1658900" y="3504"/>
                  </a:lnTo>
                  <a:lnTo>
                    <a:pt x="1664504" y="3249"/>
                  </a:lnTo>
                  <a:lnTo>
                    <a:pt x="1670109" y="3002"/>
                  </a:lnTo>
                  <a:lnTo>
                    <a:pt x="1675713" y="2764"/>
                  </a:lnTo>
                  <a:lnTo>
                    <a:pt x="1681317" y="2535"/>
                  </a:lnTo>
                  <a:lnTo>
                    <a:pt x="1686922" y="2316"/>
                  </a:lnTo>
                  <a:lnTo>
                    <a:pt x="1692526" y="2108"/>
                  </a:lnTo>
                  <a:lnTo>
                    <a:pt x="1698131" y="1911"/>
                  </a:lnTo>
                  <a:lnTo>
                    <a:pt x="1703735" y="1727"/>
                  </a:lnTo>
                  <a:lnTo>
                    <a:pt x="1709339" y="1554"/>
                  </a:lnTo>
                  <a:lnTo>
                    <a:pt x="1714944" y="1394"/>
                  </a:lnTo>
                  <a:lnTo>
                    <a:pt x="1720548" y="1246"/>
                  </a:lnTo>
                  <a:lnTo>
                    <a:pt x="1726153" y="1110"/>
                  </a:lnTo>
                  <a:lnTo>
                    <a:pt x="1731757" y="985"/>
                  </a:lnTo>
                  <a:lnTo>
                    <a:pt x="1737361" y="872"/>
                  </a:lnTo>
                  <a:lnTo>
                    <a:pt x="1742966" y="770"/>
                  </a:lnTo>
                  <a:lnTo>
                    <a:pt x="1748570" y="677"/>
                  </a:lnTo>
                  <a:lnTo>
                    <a:pt x="1754175" y="594"/>
                  </a:lnTo>
                  <a:lnTo>
                    <a:pt x="1759779" y="520"/>
                  </a:lnTo>
                  <a:lnTo>
                    <a:pt x="1765383" y="453"/>
                  </a:lnTo>
                  <a:lnTo>
                    <a:pt x="1770988" y="394"/>
                  </a:lnTo>
                  <a:lnTo>
                    <a:pt x="1776592" y="342"/>
                  </a:lnTo>
                  <a:lnTo>
                    <a:pt x="1782196" y="296"/>
                  </a:lnTo>
                  <a:lnTo>
                    <a:pt x="1787801" y="255"/>
                  </a:lnTo>
                  <a:lnTo>
                    <a:pt x="1793405" y="219"/>
                  </a:lnTo>
                  <a:lnTo>
                    <a:pt x="1799010" y="188"/>
                  </a:lnTo>
                  <a:lnTo>
                    <a:pt x="1804614" y="160"/>
                  </a:lnTo>
                  <a:lnTo>
                    <a:pt x="1810218" y="136"/>
                  </a:lnTo>
                  <a:lnTo>
                    <a:pt x="1815823" y="115"/>
                  </a:lnTo>
                  <a:lnTo>
                    <a:pt x="1821427" y="96"/>
                  </a:lnTo>
                  <a:lnTo>
                    <a:pt x="1827032" y="80"/>
                  </a:lnTo>
                  <a:lnTo>
                    <a:pt x="1832636" y="66"/>
                  </a:lnTo>
                  <a:lnTo>
                    <a:pt x="1838240" y="54"/>
                  </a:lnTo>
                  <a:lnTo>
                    <a:pt x="1843845" y="43"/>
                  </a:lnTo>
                  <a:lnTo>
                    <a:pt x="1849449" y="34"/>
                  </a:lnTo>
                  <a:lnTo>
                    <a:pt x="1855054" y="26"/>
                  </a:lnTo>
                  <a:lnTo>
                    <a:pt x="1860658" y="19"/>
                  </a:lnTo>
                  <a:lnTo>
                    <a:pt x="1866262" y="13"/>
                  </a:lnTo>
                  <a:lnTo>
                    <a:pt x="1871867" y="8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7181"/>
                  </a:lnTo>
                  <a:lnTo>
                    <a:pt x="1877471" y="8099"/>
                  </a:lnTo>
                  <a:lnTo>
                    <a:pt x="1871867" y="9132"/>
                  </a:lnTo>
                  <a:lnTo>
                    <a:pt x="1866262" y="10294"/>
                  </a:lnTo>
                  <a:lnTo>
                    <a:pt x="1860658" y="11600"/>
                  </a:lnTo>
                  <a:lnTo>
                    <a:pt x="1855054" y="13068"/>
                  </a:lnTo>
                  <a:lnTo>
                    <a:pt x="1849449" y="14717"/>
                  </a:lnTo>
                  <a:lnTo>
                    <a:pt x="1843845" y="16568"/>
                  </a:lnTo>
                  <a:lnTo>
                    <a:pt x="1838240" y="18644"/>
                  </a:lnTo>
                  <a:lnTo>
                    <a:pt x="1832636" y="20970"/>
                  </a:lnTo>
                  <a:lnTo>
                    <a:pt x="1827032" y="23574"/>
                  </a:lnTo>
                  <a:lnTo>
                    <a:pt x="1821427" y="26487"/>
                  </a:lnTo>
                  <a:lnTo>
                    <a:pt x="1815823" y="29740"/>
                  </a:lnTo>
                  <a:lnTo>
                    <a:pt x="1810218" y="33369"/>
                  </a:lnTo>
                  <a:lnTo>
                    <a:pt x="1804614" y="37412"/>
                  </a:lnTo>
                  <a:lnTo>
                    <a:pt x="1799010" y="41908"/>
                  </a:lnTo>
                  <a:lnTo>
                    <a:pt x="1793405" y="46899"/>
                  </a:lnTo>
                  <a:lnTo>
                    <a:pt x="1787801" y="52427"/>
                  </a:lnTo>
                  <a:lnTo>
                    <a:pt x="1782196" y="58538"/>
                  </a:lnTo>
                  <a:lnTo>
                    <a:pt x="1776592" y="65275"/>
                  </a:lnTo>
                  <a:lnTo>
                    <a:pt x="1770988" y="72682"/>
                  </a:lnTo>
                  <a:lnTo>
                    <a:pt x="1765383" y="80801"/>
                  </a:lnTo>
                  <a:lnTo>
                    <a:pt x="1759779" y="89671"/>
                  </a:lnTo>
                  <a:lnTo>
                    <a:pt x="1754175" y="99326"/>
                  </a:lnTo>
                  <a:lnTo>
                    <a:pt x="1748570" y="109795"/>
                  </a:lnTo>
                  <a:lnTo>
                    <a:pt x="1742966" y="121096"/>
                  </a:lnTo>
                  <a:lnTo>
                    <a:pt x="1737361" y="133239"/>
                  </a:lnTo>
                  <a:lnTo>
                    <a:pt x="1731757" y="146222"/>
                  </a:lnTo>
                  <a:lnTo>
                    <a:pt x="1726153" y="160029"/>
                  </a:lnTo>
                  <a:lnTo>
                    <a:pt x="1720548" y="174628"/>
                  </a:lnTo>
                  <a:lnTo>
                    <a:pt x="1714944" y="189973"/>
                  </a:lnTo>
                  <a:lnTo>
                    <a:pt x="1709339" y="205998"/>
                  </a:lnTo>
                  <a:lnTo>
                    <a:pt x="1703735" y="222624"/>
                  </a:lnTo>
                  <a:lnTo>
                    <a:pt x="1698131" y="239755"/>
                  </a:lnTo>
                  <a:lnTo>
                    <a:pt x="1692526" y="257279"/>
                  </a:lnTo>
                  <a:lnTo>
                    <a:pt x="1686922" y="275076"/>
                  </a:lnTo>
                  <a:lnTo>
                    <a:pt x="1681317" y="293016"/>
                  </a:lnTo>
                  <a:lnTo>
                    <a:pt x="1675713" y="310965"/>
                  </a:lnTo>
                  <a:lnTo>
                    <a:pt x="1670109" y="328789"/>
                  </a:lnTo>
                  <a:lnTo>
                    <a:pt x="1664504" y="346356"/>
                  </a:lnTo>
                  <a:lnTo>
                    <a:pt x="1658900" y="363541"/>
                  </a:lnTo>
                  <a:lnTo>
                    <a:pt x="1653295" y="380231"/>
                  </a:lnTo>
                  <a:lnTo>
                    <a:pt x="1647691" y="396325"/>
                  </a:lnTo>
                  <a:lnTo>
                    <a:pt x="1642087" y="411738"/>
                  </a:lnTo>
                  <a:lnTo>
                    <a:pt x="1636482" y="426401"/>
                  </a:lnTo>
                  <a:lnTo>
                    <a:pt x="1630878" y="440262"/>
                  </a:lnTo>
                  <a:lnTo>
                    <a:pt x="1625273" y="453285"/>
                  </a:lnTo>
                  <a:lnTo>
                    <a:pt x="1619669" y="465448"/>
                  </a:lnTo>
                  <a:lnTo>
                    <a:pt x="1614065" y="476742"/>
                  </a:lnTo>
                  <a:lnTo>
                    <a:pt x="1608460" y="487172"/>
                  </a:lnTo>
                  <a:lnTo>
                    <a:pt x="1602856" y="496755"/>
                  </a:lnTo>
                  <a:lnTo>
                    <a:pt x="1597252" y="505516"/>
                  </a:lnTo>
                  <a:lnTo>
                    <a:pt x="1591647" y="513488"/>
                  </a:lnTo>
                  <a:lnTo>
                    <a:pt x="1586043" y="520708"/>
                  </a:lnTo>
                  <a:lnTo>
                    <a:pt x="1580438" y="527219"/>
                  </a:lnTo>
                  <a:lnTo>
                    <a:pt x="1574834" y="533065"/>
                  </a:lnTo>
                  <a:lnTo>
                    <a:pt x="1569230" y="538289"/>
                  </a:lnTo>
                  <a:lnTo>
                    <a:pt x="1563625" y="542938"/>
                  </a:lnTo>
                  <a:lnTo>
                    <a:pt x="1558021" y="547055"/>
                  </a:lnTo>
                  <a:lnTo>
                    <a:pt x="1552416" y="550682"/>
                  </a:lnTo>
                  <a:lnTo>
                    <a:pt x="1546812" y="553859"/>
                  </a:lnTo>
                  <a:lnTo>
                    <a:pt x="1541208" y="556624"/>
                  </a:lnTo>
                  <a:lnTo>
                    <a:pt x="1535603" y="559013"/>
                  </a:lnTo>
                  <a:lnTo>
                    <a:pt x="1529999" y="561058"/>
                  </a:lnTo>
                  <a:lnTo>
                    <a:pt x="1524394" y="562788"/>
                  </a:lnTo>
                  <a:lnTo>
                    <a:pt x="1518790" y="564232"/>
                  </a:lnTo>
                  <a:lnTo>
                    <a:pt x="1513186" y="565414"/>
                  </a:lnTo>
                  <a:lnTo>
                    <a:pt x="1507581" y="566355"/>
                  </a:lnTo>
                  <a:lnTo>
                    <a:pt x="1501977" y="567077"/>
                  </a:lnTo>
                  <a:lnTo>
                    <a:pt x="1496372" y="567596"/>
                  </a:lnTo>
                  <a:lnTo>
                    <a:pt x="1490768" y="567929"/>
                  </a:lnTo>
                  <a:lnTo>
                    <a:pt x="1485164" y="568090"/>
                  </a:lnTo>
                  <a:lnTo>
                    <a:pt x="1479559" y="568091"/>
                  </a:lnTo>
                  <a:lnTo>
                    <a:pt x="1473955" y="567942"/>
                  </a:lnTo>
                  <a:lnTo>
                    <a:pt x="1468350" y="567652"/>
                  </a:lnTo>
                  <a:lnTo>
                    <a:pt x="1462746" y="567231"/>
                  </a:lnTo>
                  <a:lnTo>
                    <a:pt x="1457142" y="566684"/>
                  </a:lnTo>
                  <a:lnTo>
                    <a:pt x="1451537" y="566017"/>
                  </a:lnTo>
                  <a:lnTo>
                    <a:pt x="1445933" y="565235"/>
                  </a:lnTo>
                  <a:lnTo>
                    <a:pt x="1440329" y="564342"/>
                  </a:lnTo>
                  <a:lnTo>
                    <a:pt x="1434724" y="563342"/>
                  </a:lnTo>
                  <a:lnTo>
                    <a:pt x="1429120" y="562235"/>
                  </a:lnTo>
                  <a:lnTo>
                    <a:pt x="1423515" y="561025"/>
                  </a:lnTo>
                  <a:lnTo>
                    <a:pt x="1417911" y="559712"/>
                  </a:lnTo>
                  <a:lnTo>
                    <a:pt x="1412307" y="558297"/>
                  </a:lnTo>
                  <a:lnTo>
                    <a:pt x="1406702" y="556780"/>
                  </a:lnTo>
                  <a:lnTo>
                    <a:pt x="1401098" y="555160"/>
                  </a:lnTo>
                  <a:lnTo>
                    <a:pt x="1395493" y="553438"/>
                  </a:lnTo>
                  <a:lnTo>
                    <a:pt x="1389889" y="551611"/>
                  </a:lnTo>
                  <a:lnTo>
                    <a:pt x="1384285" y="549679"/>
                  </a:lnTo>
                  <a:lnTo>
                    <a:pt x="1378680" y="547639"/>
                  </a:lnTo>
                  <a:lnTo>
                    <a:pt x="1373076" y="545490"/>
                  </a:lnTo>
                  <a:lnTo>
                    <a:pt x="1367471" y="543229"/>
                  </a:lnTo>
                  <a:lnTo>
                    <a:pt x="1361867" y="540853"/>
                  </a:lnTo>
                  <a:lnTo>
                    <a:pt x="1356263" y="538360"/>
                  </a:lnTo>
                  <a:lnTo>
                    <a:pt x="1350658" y="535748"/>
                  </a:lnTo>
                  <a:lnTo>
                    <a:pt x="1345054" y="533012"/>
                  </a:lnTo>
                  <a:lnTo>
                    <a:pt x="1339449" y="530149"/>
                  </a:lnTo>
                  <a:lnTo>
                    <a:pt x="1333845" y="527156"/>
                  </a:lnTo>
                  <a:lnTo>
                    <a:pt x="1328241" y="524030"/>
                  </a:lnTo>
                  <a:lnTo>
                    <a:pt x="1322636" y="520766"/>
                  </a:lnTo>
                  <a:lnTo>
                    <a:pt x="1317032" y="517362"/>
                  </a:lnTo>
                  <a:lnTo>
                    <a:pt x="1311427" y="513812"/>
                  </a:lnTo>
                  <a:lnTo>
                    <a:pt x="1305823" y="510114"/>
                  </a:lnTo>
                  <a:lnTo>
                    <a:pt x="1300219" y="506263"/>
                  </a:lnTo>
                  <a:lnTo>
                    <a:pt x="1294614" y="502256"/>
                  </a:lnTo>
                  <a:lnTo>
                    <a:pt x="1289010" y="498089"/>
                  </a:lnTo>
                  <a:lnTo>
                    <a:pt x="1283406" y="493758"/>
                  </a:lnTo>
                  <a:lnTo>
                    <a:pt x="1277801" y="489261"/>
                  </a:lnTo>
                  <a:lnTo>
                    <a:pt x="1272197" y="484594"/>
                  </a:lnTo>
                  <a:lnTo>
                    <a:pt x="1266592" y="479754"/>
                  </a:lnTo>
                  <a:lnTo>
                    <a:pt x="1260988" y="474738"/>
                  </a:lnTo>
                  <a:lnTo>
                    <a:pt x="1255384" y="469544"/>
                  </a:lnTo>
                  <a:lnTo>
                    <a:pt x="1249779" y="464171"/>
                  </a:lnTo>
                  <a:lnTo>
                    <a:pt x="1244175" y="458617"/>
                  </a:lnTo>
                  <a:lnTo>
                    <a:pt x="1238570" y="452882"/>
                  </a:lnTo>
                  <a:lnTo>
                    <a:pt x="1232966" y="446964"/>
                  </a:lnTo>
                  <a:lnTo>
                    <a:pt x="1227362" y="440866"/>
                  </a:lnTo>
                  <a:lnTo>
                    <a:pt x="1221757" y="434589"/>
                  </a:lnTo>
                  <a:lnTo>
                    <a:pt x="1216153" y="428134"/>
                  </a:lnTo>
                  <a:lnTo>
                    <a:pt x="1210548" y="421506"/>
                  </a:lnTo>
                  <a:lnTo>
                    <a:pt x="1204944" y="414708"/>
                  </a:lnTo>
                  <a:lnTo>
                    <a:pt x="1199340" y="407747"/>
                  </a:lnTo>
                  <a:lnTo>
                    <a:pt x="1193735" y="400632"/>
                  </a:lnTo>
                  <a:lnTo>
                    <a:pt x="1188131" y="393374"/>
                  </a:lnTo>
                  <a:lnTo>
                    <a:pt x="1182526" y="385984"/>
                  </a:lnTo>
                  <a:lnTo>
                    <a:pt x="1176922" y="378478"/>
                  </a:lnTo>
                  <a:lnTo>
                    <a:pt x="1171318" y="370869"/>
                  </a:lnTo>
                  <a:lnTo>
                    <a:pt x="1165713" y="363174"/>
                  </a:lnTo>
                  <a:lnTo>
                    <a:pt x="1160109" y="355410"/>
                  </a:lnTo>
                  <a:lnTo>
                    <a:pt x="1154504" y="347594"/>
                  </a:lnTo>
                  <a:lnTo>
                    <a:pt x="1148900" y="339746"/>
                  </a:lnTo>
                  <a:lnTo>
                    <a:pt x="1143296" y="331886"/>
                  </a:lnTo>
                  <a:lnTo>
                    <a:pt x="1137691" y="324034"/>
                  </a:lnTo>
                  <a:lnTo>
                    <a:pt x="1132087" y="316212"/>
                  </a:lnTo>
                  <a:lnTo>
                    <a:pt x="1126482" y="308440"/>
                  </a:lnTo>
                  <a:lnTo>
                    <a:pt x="1120878" y="300741"/>
                  </a:lnTo>
                  <a:lnTo>
                    <a:pt x="1115274" y="293137"/>
                  </a:lnTo>
                  <a:lnTo>
                    <a:pt x="1109669" y="285647"/>
                  </a:lnTo>
                  <a:lnTo>
                    <a:pt x="1104065" y="278294"/>
                  </a:lnTo>
                  <a:lnTo>
                    <a:pt x="1098461" y="271098"/>
                  </a:lnTo>
                  <a:lnTo>
                    <a:pt x="1092856" y="264077"/>
                  </a:lnTo>
                  <a:lnTo>
                    <a:pt x="1087252" y="257251"/>
                  </a:lnTo>
                  <a:lnTo>
                    <a:pt x="1081647" y="250636"/>
                  </a:lnTo>
                  <a:lnTo>
                    <a:pt x="1076043" y="244248"/>
                  </a:lnTo>
                  <a:lnTo>
                    <a:pt x="1070439" y="238101"/>
                  </a:lnTo>
                  <a:lnTo>
                    <a:pt x="1064834" y="232209"/>
                  </a:lnTo>
                  <a:lnTo>
                    <a:pt x="1059230" y="226582"/>
                  </a:lnTo>
                  <a:lnTo>
                    <a:pt x="1053625" y="221229"/>
                  </a:lnTo>
                  <a:lnTo>
                    <a:pt x="1048021" y="216157"/>
                  </a:lnTo>
                  <a:lnTo>
                    <a:pt x="1042417" y="211374"/>
                  </a:lnTo>
                  <a:lnTo>
                    <a:pt x="1036812" y="206882"/>
                  </a:lnTo>
                  <a:lnTo>
                    <a:pt x="1031208" y="202684"/>
                  </a:lnTo>
                  <a:lnTo>
                    <a:pt x="1025603" y="198781"/>
                  </a:lnTo>
                  <a:lnTo>
                    <a:pt x="1019999" y="195171"/>
                  </a:lnTo>
                  <a:lnTo>
                    <a:pt x="1014395" y="191853"/>
                  </a:lnTo>
                  <a:lnTo>
                    <a:pt x="1008790" y="188822"/>
                  </a:lnTo>
                  <a:lnTo>
                    <a:pt x="1003186" y="186074"/>
                  </a:lnTo>
                  <a:lnTo>
                    <a:pt x="997581" y="183603"/>
                  </a:lnTo>
                  <a:lnTo>
                    <a:pt x="991977" y="181402"/>
                  </a:lnTo>
                  <a:lnTo>
                    <a:pt x="986373" y="179462"/>
                  </a:lnTo>
                  <a:lnTo>
                    <a:pt x="980768" y="177776"/>
                  </a:lnTo>
                  <a:lnTo>
                    <a:pt x="975164" y="176335"/>
                  </a:lnTo>
                  <a:lnTo>
                    <a:pt x="969559" y="175128"/>
                  </a:lnTo>
                  <a:lnTo>
                    <a:pt x="963955" y="174146"/>
                  </a:lnTo>
                  <a:lnTo>
                    <a:pt x="958351" y="173379"/>
                  </a:lnTo>
                  <a:lnTo>
                    <a:pt x="952746" y="172817"/>
                  </a:lnTo>
                  <a:lnTo>
                    <a:pt x="947142" y="172449"/>
                  </a:lnTo>
                  <a:lnTo>
                    <a:pt x="941538" y="172264"/>
                  </a:lnTo>
                  <a:lnTo>
                    <a:pt x="935933" y="172254"/>
                  </a:lnTo>
                  <a:lnTo>
                    <a:pt x="930329" y="172407"/>
                  </a:lnTo>
                  <a:lnTo>
                    <a:pt x="924724" y="172714"/>
                  </a:lnTo>
                  <a:lnTo>
                    <a:pt x="919120" y="173165"/>
                  </a:lnTo>
                  <a:lnTo>
                    <a:pt x="913516" y="173751"/>
                  </a:lnTo>
                  <a:lnTo>
                    <a:pt x="907911" y="174462"/>
                  </a:lnTo>
                  <a:lnTo>
                    <a:pt x="902307" y="175291"/>
                  </a:lnTo>
                  <a:lnTo>
                    <a:pt x="896702" y="176229"/>
                  </a:lnTo>
                  <a:lnTo>
                    <a:pt x="891098" y="177268"/>
                  </a:lnTo>
                  <a:lnTo>
                    <a:pt x="885494" y="178400"/>
                  </a:lnTo>
                  <a:lnTo>
                    <a:pt x="879889" y="179618"/>
                  </a:lnTo>
                  <a:lnTo>
                    <a:pt x="874285" y="180916"/>
                  </a:lnTo>
                  <a:lnTo>
                    <a:pt x="868680" y="182286"/>
                  </a:lnTo>
                  <a:lnTo>
                    <a:pt x="863076" y="183723"/>
                  </a:lnTo>
                  <a:lnTo>
                    <a:pt x="857472" y="185220"/>
                  </a:lnTo>
                  <a:lnTo>
                    <a:pt x="851867" y="186773"/>
                  </a:lnTo>
                  <a:lnTo>
                    <a:pt x="846263" y="188376"/>
                  </a:lnTo>
                  <a:lnTo>
                    <a:pt x="840658" y="190024"/>
                  </a:lnTo>
                  <a:lnTo>
                    <a:pt x="835054" y="191713"/>
                  </a:lnTo>
                  <a:lnTo>
                    <a:pt x="829450" y="193439"/>
                  </a:lnTo>
                  <a:lnTo>
                    <a:pt x="823845" y="195197"/>
                  </a:lnTo>
                  <a:lnTo>
                    <a:pt x="818241" y="196983"/>
                  </a:lnTo>
                  <a:lnTo>
                    <a:pt x="812636" y="198795"/>
                  </a:lnTo>
                  <a:lnTo>
                    <a:pt x="807032" y="200628"/>
                  </a:lnTo>
                  <a:lnTo>
                    <a:pt x="801428" y="202480"/>
                  </a:lnTo>
                  <a:lnTo>
                    <a:pt x="795823" y="204348"/>
                  </a:lnTo>
                  <a:lnTo>
                    <a:pt x="790219" y="206229"/>
                  </a:lnTo>
                  <a:lnTo>
                    <a:pt x="784615" y="208121"/>
                  </a:lnTo>
                  <a:lnTo>
                    <a:pt x="779010" y="210021"/>
                  </a:lnTo>
                  <a:lnTo>
                    <a:pt x="773406" y="211926"/>
                  </a:lnTo>
                  <a:lnTo>
                    <a:pt x="767801" y="213835"/>
                  </a:lnTo>
                  <a:lnTo>
                    <a:pt x="762197" y="215747"/>
                  </a:lnTo>
                  <a:lnTo>
                    <a:pt x="756593" y="217658"/>
                  </a:lnTo>
                  <a:lnTo>
                    <a:pt x="750988" y="219567"/>
                  </a:lnTo>
                  <a:lnTo>
                    <a:pt x="745384" y="221473"/>
                  </a:lnTo>
                  <a:lnTo>
                    <a:pt x="739779" y="223374"/>
                  </a:lnTo>
                  <a:lnTo>
                    <a:pt x="734175" y="225269"/>
                  </a:lnTo>
                  <a:lnTo>
                    <a:pt x="728571" y="227156"/>
                  </a:lnTo>
                  <a:lnTo>
                    <a:pt x="722966" y="229034"/>
                  </a:lnTo>
                  <a:lnTo>
                    <a:pt x="717362" y="230902"/>
                  </a:lnTo>
                  <a:lnTo>
                    <a:pt x="711757" y="232758"/>
                  </a:lnTo>
                  <a:lnTo>
                    <a:pt x="706153" y="234602"/>
                  </a:lnTo>
                  <a:lnTo>
                    <a:pt x="700549" y="236433"/>
                  </a:lnTo>
                  <a:lnTo>
                    <a:pt x="694944" y="238249"/>
                  </a:lnTo>
                  <a:lnTo>
                    <a:pt x="689340" y="240051"/>
                  </a:lnTo>
                  <a:lnTo>
                    <a:pt x="683735" y="241836"/>
                  </a:lnTo>
                  <a:lnTo>
                    <a:pt x="678131" y="243605"/>
                  </a:lnTo>
                  <a:lnTo>
                    <a:pt x="672527" y="245356"/>
                  </a:lnTo>
                  <a:lnTo>
                    <a:pt x="666922" y="247089"/>
                  </a:lnTo>
                  <a:lnTo>
                    <a:pt x="661318" y="248804"/>
                  </a:lnTo>
                  <a:lnTo>
                    <a:pt x="655713" y="250499"/>
                  </a:lnTo>
                  <a:lnTo>
                    <a:pt x="650109" y="252175"/>
                  </a:lnTo>
                  <a:lnTo>
                    <a:pt x="644505" y="253830"/>
                  </a:lnTo>
                  <a:lnTo>
                    <a:pt x="638900" y="255465"/>
                  </a:lnTo>
                  <a:lnTo>
                    <a:pt x="633296" y="257078"/>
                  </a:lnTo>
                  <a:lnTo>
                    <a:pt x="627692" y="258671"/>
                  </a:lnTo>
                  <a:lnTo>
                    <a:pt x="622087" y="260241"/>
                  </a:lnTo>
                  <a:lnTo>
                    <a:pt x="616483" y="261790"/>
                  </a:lnTo>
                  <a:lnTo>
                    <a:pt x="610878" y="263317"/>
                  </a:lnTo>
                  <a:lnTo>
                    <a:pt x="605274" y="264821"/>
                  </a:lnTo>
                  <a:lnTo>
                    <a:pt x="599670" y="266303"/>
                  </a:lnTo>
                  <a:lnTo>
                    <a:pt x="594065" y="267762"/>
                  </a:lnTo>
                  <a:lnTo>
                    <a:pt x="588461" y="269199"/>
                  </a:lnTo>
                  <a:lnTo>
                    <a:pt x="582856" y="270613"/>
                  </a:lnTo>
                  <a:lnTo>
                    <a:pt x="577252" y="272005"/>
                  </a:lnTo>
                  <a:lnTo>
                    <a:pt x="571648" y="273374"/>
                  </a:lnTo>
                  <a:lnTo>
                    <a:pt x="566043" y="274721"/>
                  </a:lnTo>
                  <a:lnTo>
                    <a:pt x="560439" y="276046"/>
                  </a:lnTo>
                  <a:lnTo>
                    <a:pt x="554834" y="277349"/>
                  </a:lnTo>
                  <a:lnTo>
                    <a:pt x="549230" y="278630"/>
                  </a:lnTo>
                  <a:lnTo>
                    <a:pt x="543626" y="279889"/>
                  </a:lnTo>
                  <a:lnTo>
                    <a:pt x="538021" y="281128"/>
                  </a:lnTo>
                  <a:lnTo>
                    <a:pt x="532417" y="282346"/>
                  </a:lnTo>
                  <a:lnTo>
                    <a:pt x="526812" y="283543"/>
                  </a:lnTo>
                  <a:lnTo>
                    <a:pt x="521208" y="284721"/>
                  </a:lnTo>
                  <a:lnTo>
                    <a:pt x="515604" y="285879"/>
                  </a:lnTo>
                  <a:lnTo>
                    <a:pt x="509999" y="287019"/>
                  </a:lnTo>
                  <a:lnTo>
                    <a:pt x="504395" y="288141"/>
                  </a:lnTo>
                  <a:lnTo>
                    <a:pt x="498790" y="289245"/>
                  </a:lnTo>
                  <a:lnTo>
                    <a:pt x="493186" y="290332"/>
                  </a:lnTo>
                  <a:lnTo>
                    <a:pt x="487582" y="291403"/>
                  </a:lnTo>
                  <a:lnTo>
                    <a:pt x="481977" y="292459"/>
                  </a:lnTo>
                  <a:lnTo>
                    <a:pt x="476373" y="293500"/>
                  </a:lnTo>
                  <a:lnTo>
                    <a:pt x="470769" y="294527"/>
                  </a:lnTo>
                  <a:lnTo>
                    <a:pt x="465164" y="295542"/>
                  </a:lnTo>
                  <a:lnTo>
                    <a:pt x="459560" y="296546"/>
                  </a:lnTo>
                  <a:lnTo>
                    <a:pt x="453955" y="297538"/>
                  </a:lnTo>
                  <a:lnTo>
                    <a:pt x="448351" y="298521"/>
                  </a:lnTo>
                  <a:lnTo>
                    <a:pt x="442747" y="299495"/>
                  </a:lnTo>
                  <a:lnTo>
                    <a:pt x="437142" y="300462"/>
                  </a:lnTo>
                  <a:lnTo>
                    <a:pt x="431538" y="301423"/>
                  </a:lnTo>
                  <a:lnTo>
                    <a:pt x="425933" y="302379"/>
                  </a:lnTo>
                  <a:lnTo>
                    <a:pt x="420329" y="303331"/>
                  </a:lnTo>
                  <a:lnTo>
                    <a:pt x="414725" y="304281"/>
                  </a:lnTo>
                  <a:lnTo>
                    <a:pt x="409120" y="305231"/>
                  </a:lnTo>
                  <a:lnTo>
                    <a:pt x="403516" y="306180"/>
                  </a:lnTo>
                  <a:lnTo>
                    <a:pt x="397911" y="307132"/>
                  </a:lnTo>
                  <a:lnTo>
                    <a:pt x="392307" y="308087"/>
                  </a:lnTo>
                  <a:lnTo>
                    <a:pt x="386703" y="309048"/>
                  </a:lnTo>
                  <a:lnTo>
                    <a:pt x="381098" y="310015"/>
                  </a:lnTo>
                  <a:lnTo>
                    <a:pt x="375494" y="310991"/>
                  </a:lnTo>
                  <a:lnTo>
                    <a:pt x="369889" y="311977"/>
                  </a:lnTo>
                  <a:lnTo>
                    <a:pt x="364285" y="312976"/>
                  </a:lnTo>
                  <a:lnTo>
                    <a:pt x="358681" y="313988"/>
                  </a:lnTo>
                  <a:lnTo>
                    <a:pt x="353076" y="315016"/>
                  </a:lnTo>
                  <a:lnTo>
                    <a:pt x="347472" y="316061"/>
                  </a:lnTo>
                  <a:lnTo>
                    <a:pt x="341867" y="317126"/>
                  </a:lnTo>
                  <a:lnTo>
                    <a:pt x="336263" y="318213"/>
                  </a:lnTo>
                  <a:lnTo>
                    <a:pt x="330659" y="319323"/>
                  </a:lnTo>
                  <a:lnTo>
                    <a:pt x="325054" y="320459"/>
                  </a:lnTo>
                  <a:lnTo>
                    <a:pt x="319450" y="321623"/>
                  </a:lnTo>
                  <a:lnTo>
                    <a:pt x="313846" y="322818"/>
                  </a:lnTo>
                  <a:lnTo>
                    <a:pt x="308241" y="324044"/>
                  </a:lnTo>
                  <a:lnTo>
                    <a:pt x="302637" y="325305"/>
                  </a:lnTo>
                  <a:lnTo>
                    <a:pt x="297032" y="326603"/>
                  </a:lnTo>
                  <a:lnTo>
                    <a:pt x="291428" y="327940"/>
                  </a:lnTo>
                  <a:lnTo>
                    <a:pt x="285824" y="329319"/>
                  </a:lnTo>
                  <a:lnTo>
                    <a:pt x="280219" y="330741"/>
                  </a:lnTo>
                  <a:lnTo>
                    <a:pt x="274615" y="332210"/>
                  </a:lnTo>
                  <a:lnTo>
                    <a:pt x="269010" y="333728"/>
                  </a:lnTo>
                  <a:lnTo>
                    <a:pt x="263406" y="335296"/>
                  </a:lnTo>
                  <a:lnTo>
                    <a:pt x="257802" y="336919"/>
                  </a:lnTo>
                  <a:lnTo>
                    <a:pt x="252197" y="338598"/>
                  </a:lnTo>
                  <a:lnTo>
                    <a:pt x="246593" y="340335"/>
                  </a:lnTo>
                  <a:lnTo>
                    <a:pt x="240988" y="342134"/>
                  </a:lnTo>
                  <a:lnTo>
                    <a:pt x="235384" y="343997"/>
                  </a:lnTo>
                  <a:lnTo>
                    <a:pt x="229780" y="345926"/>
                  </a:lnTo>
                  <a:lnTo>
                    <a:pt x="224175" y="347923"/>
                  </a:lnTo>
                  <a:lnTo>
                    <a:pt x="218571" y="349992"/>
                  </a:lnTo>
                  <a:lnTo>
                    <a:pt x="212966" y="352134"/>
                  </a:lnTo>
                  <a:lnTo>
                    <a:pt x="207362" y="354353"/>
                  </a:lnTo>
                  <a:lnTo>
                    <a:pt x="201758" y="356649"/>
                  </a:lnTo>
                  <a:lnTo>
                    <a:pt x="196153" y="359027"/>
                  </a:lnTo>
                  <a:lnTo>
                    <a:pt x="190549" y="361488"/>
                  </a:lnTo>
                  <a:lnTo>
                    <a:pt x="184944" y="364033"/>
                  </a:lnTo>
                  <a:lnTo>
                    <a:pt x="179340" y="366666"/>
                  </a:lnTo>
                  <a:lnTo>
                    <a:pt x="173736" y="369389"/>
                  </a:lnTo>
                  <a:lnTo>
                    <a:pt x="168131" y="372202"/>
                  </a:lnTo>
                  <a:lnTo>
                    <a:pt x="162527" y="375108"/>
                  </a:lnTo>
                  <a:lnTo>
                    <a:pt x="156923" y="378109"/>
                  </a:lnTo>
                  <a:lnTo>
                    <a:pt x="151318" y="381205"/>
                  </a:lnTo>
                  <a:lnTo>
                    <a:pt x="145714" y="384399"/>
                  </a:lnTo>
                  <a:lnTo>
                    <a:pt x="140109" y="387691"/>
                  </a:lnTo>
                  <a:lnTo>
                    <a:pt x="134505" y="391083"/>
                  </a:lnTo>
                  <a:lnTo>
                    <a:pt x="128901" y="394574"/>
                  </a:lnTo>
                  <a:lnTo>
                    <a:pt x="123296" y="398165"/>
                  </a:lnTo>
                  <a:lnTo>
                    <a:pt x="117692" y="401857"/>
                  </a:lnTo>
                  <a:lnTo>
                    <a:pt x="112087" y="405650"/>
                  </a:lnTo>
                  <a:lnTo>
                    <a:pt x="106483" y="409542"/>
                  </a:lnTo>
                  <a:lnTo>
                    <a:pt x="100879" y="413534"/>
                  </a:lnTo>
                  <a:lnTo>
                    <a:pt x="95274" y="417624"/>
                  </a:lnTo>
                  <a:lnTo>
                    <a:pt x="89670" y="421811"/>
                  </a:lnTo>
                  <a:lnTo>
                    <a:pt x="84065" y="426093"/>
                  </a:lnTo>
                  <a:lnTo>
                    <a:pt x="78461" y="430468"/>
                  </a:lnTo>
                  <a:lnTo>
                    <a:pt x="72857" y="434935"/>
                  </a:lnTo>
                  <a:lnTo>
                    <a:pt x="67252" y="439489"/>
                  </a:lnTo>
                  <a:lnTo>
                    <a:pt x="61648" y="444128"/>
                  </a:lnTo>
                  <a:lnTo>
                    <a:pt x="56043" y="448849"/>
                  </a:lnTo>
                  <a:lnTo>
                    <a:pt x="50439" y="453647"/>
                  </a:lnTo>
                  <a:lnTo>
                    <a:pt x="44835" y="458518"/>
                  </a:lnTo>
                  <a:lnTo>
                    <a:pt x="39230" y="463457"/>
                  </a:lnTo>
                  <a:lnTo>
                    <a:pt x="33626" y="468460"/>
                  </a:lnTo>
                  <a:lnTo>
                    <a:pt x="28021" y="473521"/>
                  </a:lnTo>
                  <a:lnTo>
                    <a:pt x="22417" y="478634"/>
                  </a:lnTo>
                  <a:lnTo>
                    <a:pt x="16813" y="483793"/>
                  </a:lnTo>
                  <a:lnTo>
                    <a:pt x="11208" y="488992"/>
                  </a:lnTo>
                  <a:lnTo>
                    <a:pt x="5604" y="494225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644151" y="3175210"/>
              <a:ext cx="1883076" cy="499484"/>
            </a:xfrm>
            <a:custGeom>
              <a:avLst/>
              <a:pathLst>
                <a:path w="1883076" h="499484">
                  <a:moveTo>
                    <a:pt x="0" y="499484"/>
                  </a:moveTo>
                  <a:lnTo>
                    <a:pt x="5604" y="494225"/>
                  </a:lnTo>
                  <a:lnTo>
                    <a:pt x="11208" y="488992"/>
                  </a:lnTo>
                  <a:lnTo>
                    <a:pt x="16813" y="483793"/>
                  </a:lnTo>
                  <a:lnTo>
                    <a:pt x="22417" y="478634"/>
                  </a:lnTo>
                  <a:lnTo>
                    <a:pt x="28021" y="473521"/>
                  </a:lnTo>
                  <a:lnTo>
                    <a:pt x="33626" y="468460"/>
                  </a:lnTo>
                  <a:lnTo>
                    <a:pt x="39230" y="463457"/>
                  </a:lnTo>
                  <a:lnTo>
                    <a:pt x="44835" y="458518"/>
                  </a:lnTo>
                  <a:lnTo>
                    <a:pt x="50439" y="453647"/>
                  </a:lnTo>
                  <a:lnTo>
                    <a:pt x="56043" y="448849"/>
                  </a:lnTo>
                  <a:lnTo>
                    <a:pt x="61648" y="444128"/>
                  </a:lnTo>
                  <a:lnTo>
                    <a:pt x="67252" y="439489"/>
                  </a:lnTo>
                  <a:lnTo>
                    <a:pt x="72857" y="434935"/>
                  </a:lnTo>
                  <a:lnTo>
                    <a:pt x="78461" y="430468"/>
                  </a:lnTo>
                  <a:lnTo>
                    <a:pt x="84065" y="426093"/>
                  </a:lnTo>
                  <a:lnTo>
                    <a:pt x="89670" y="421811"/>
                  </a:lnTo>
                  <a:lnTo>
                    <a:pt x="95274" y="417624"/>
                  </a:lnTo>
                  <a:lnTo>
                    <a:pt x="100879" y="413534"/>
                  </a:lnTo>
                  <a:lnTo>
                    <a:pt x="106483" y="409542"/>
                  </a:lnTo>
                  <a:lnTo>
                    <a:pt x="112087" y="405650"/>
                  </a:lnTo>
                  <a:lnTo>
                    <a:pt x="117692" y="401857"/>
                  </a:lnTo>
                  <a:lnTo>
                    <a:pt x="123296" y="398165"/>
                  </a:lnTo>
                  <a:lnTo>
                    <a:pt x="128901" y="394574"/>
                  </a:lnTo>
                  <a:lnTo>
                    <a:pt x="134505" y="391083"/>
                  </a:lnTo>
                  <a:lnTo>
                    <a:pt x="140109" y="387691"/>
                  </a:lnTo>
                  <a:lnTo>
                    <a:pt x="145714" y="384399"/>
                  </a:lnTo>
                  <a:lnTo>
                    <a:pt x="151318" y="381205"/>
                  </a:lnTo>
                  <a:lnTo>
                    <a:pt x="156923" y="378109"/>
                  </a:lnTo>
                  <a:lnTo>
                    <a:pt x="162527" y="375108"/>
                  </a:lnTo>
                  <a:lnTo>
                    <a:pt x="168131" y="372202"/>
                  </a:lnTo>
                  <a:lnTo>
                    <a:pt x="173736" y="369389"/>
                  </a:lnTo>
                  <a:lnTo>
                    <a:pt x="179340" y="366666"/>
                  </a:lnTo>
                  <a:lnTo>
                    <a:pt x="184944" y="364033"/>
                  </a:lnTo>
                  <a:lnTo>
                    <a:pt x="190549" y="361488"/>
                  </a:lnTo>
                  <a:lnTo>
                    <a:pt x="196153" y="359027"/>
                  </a:lnTo>
                  <a:lnTo>
                    <a:pt x="201758" y="356649"/>
                  </a:lnTo>
                  <a:lnTo>
                    <a:pt x="207362" y="354353"/>
                  </a:lnTo>
                  <a:lnTo>
                    <a:pt x="212966" y="352134"/>
                  </a:lnTo>
                  <a:lnTo>
                    <a:pt x="218571" y="349992"/>
                  </a:lnTo>
                  <a:lnTo>
                    <a:pt x="224175" y="347923"/>
                  </a:lnTo>
                  <a:lnTo>
                    <a:pt x="229780" y="345926"/>
                  </a:lnTo>
                  <a:lnTo>
                    <a:pt x="235384" y="343997"/>
                  </a:lnTo>
                  <a:lnTo>
                    <a:pt x="240988" y="342134"/>
                  </a:lnTo>
                  <a:lnTo>
                    <a:pt x="246593" y="340335"/>
                  </a:lnTo>
                  <a:lnTo>
                    <a:pt x="252197" y="338598"/>
                  </a:lnTo>
                  <a:lnTo>
                    <a:pt x="257802" y="336919"/>
                  </a:lnTo>
                  <a:lnTo>
                    <a:pt x="263406" y="335296"/>
                  </a:lnTo>
                  <a:lnTo>
                    <a:pt x="269010" y="333728"/>
                  </a:lnTo>
                  <a:lnTo>
                    <a:pt x="274615" y="332210"/>
                  </a:lnTo>
                  <a:lnTo>
                    <a:pt x="280219" y="330741"/>
                  </a:lnTo>
                  <a:lnTo>
                    <a:pt x="285824" y="329319"/>
                  </a:lnTo>
                  <a:lnTo>
                    <a:pt x="291428" y="327940"/>
                  </a:lnTo>
                  <a:lnTo>
                    <a:pt x="297032" y="326603"/>
                  </a:lnTo>
                  <a:lnTo>
                    <a:pt x="302637" y="325305"/>
                  </a:lnTo>
                  <a:lnTo>
                    <a:pt x="308241" y="324044"/>
                  </a:lnTo>
                  <a:lnTo>
                    <a:pt x="313846" y="322818"/>
                  </a:lnTo>
                  <a:lnTo>
                    <a:pt x="319450" y="321623"/>
                  </a:lnTo>
                  <a:lnTo>
                    <a:pt x="325054" y="320459"/>
                  </a:lnTo>
                  <a:lnTo>
                    <a:pt x="330659" y="319323"/>
                  </a:lnTo>
                  <a:lnTo>
                    <a:pt x="336263" y="318213"/>
                  </a:lnTo>
                  <a:lnTo>
                    <a:pt x="341867" y="317126"/>
                  </a:lnTo>
                  <a:lnTo>
                    <a:pt x="347472" y="316061"/>
                  </a:lnTo>
                  <a:lnTo>
                    <a:pt x="353076" y="315016"/>
                  </a:lnTo>
                  <a:lnTo>
                    <a:pt x="358681" y="313988"/>
                  </a:lnTo>
                  <a:lnTo>
                    <a:pt x="364285" y="312976"/>
                  </a:lnTo>
                  <a:lnTo>
                    <a:pt x="369889" y="311977"/>
                  </a:lnTo>
                  <a:lnTo>
                    <a:pt x="375494" y="310991"/>
                  </a:lnTo>
                  <a:lnTo>
                    <a:pt x="381098" y="310015"/>
                  </a:lnTo>
                  <a:lnTo>
                    <a:pt x="386703" y="309048"/>
                  </a:lnTo>
                  <a:lnTo>
                    <a:pt x="392307" y="308087"/>
                  </a:lnTo>
                  <a:lnTo>
                    <a:pt x="397911" y="307132"/>
                  </a:lnTo>
                  <a:lnTo>
                    <a:pt x="403516" y="306180"/>
                  </a:lnTo>
                  <a:lnTo>
                    <a:pt x="409120" y="305230"/>
                  </a:lnTo>
                  <a:lnTo>
                    <a:pt x="414725" y="304281"/>
                  </a:lnTo>
                  <a:lnTo>
                    <a:pt x="420329" y="303331"/>
                  </a:lnTo>
                  <a:lnTo>
                    <a:pt x="425933" y="302379"/>
                  </a:lnTo>
                  <a:lnTo>
                    <a:pt x="431538" y="301423"/>
                  </a:lnTo>
                  <a:lnTo>
                    <a:pt x="437142" y="300462"/>
                  </a:lnTo>
                  <a:lnTo>
                    <a:pt x="442747" y="299495"/>
                  </a:lnTo>
                  <a:lnTo>
                    <a:pt x="448351" y="298521"/>
                  </a:lnTo>
                  <a:lnTo>
                    <a:pt x="453955" y="297538"/>
                  </a:lnTo>
                  <a:lnTo>
                    <a:pt x="459560" y="296545"/>
                  </a:lnTo>
                  <a:lnTo>
                    <a:pt x="465164" y="295542"/>
                  </a:lnTo>
                  <a:lnTo>
                    <a:pt x="470769" y="294527"/>
                  </a:lnTo>
                  <a:lnTo>
                    <a:pt x="476373" y="293499"/>
                  </a:lnTo>
                  <a:lnTo>
                    <a:pt x="481977" y="292458"/>
                  </a:lnTo>
                  <a:lnTo>
                    <a:pt x="487582" y="291402"/>
                  </a:lnTo>
                  <a:lnTo>
                    <a:pt x="493186" y="290331"/>
                  </a:lnTo>
                  <a:lnTo>
                    <a:pt x="498790" y="289244"/>
                  </a:lnTo>
                  <a:lnTo>
                    <a:pt x="504395" y="288140"/>
                  </a:lnTo>
                  <a:lnTo>
                    <a:pt x="509999" y="287018"/>
                  </a:lnTo>
                  <a:lnTo>
                    <a:pt x="515604" y="285878"/>
                  </a:lnTo>
                  <a:lnTo>
                    <a:pt x="521208" y="284720"/>
                  </a:lnTo>
                  <a:lnTo>
                    <a:pt x="526812" y="283542"/>
                  </a:lnTo>
                  <a:lnTo>
                    <a:pt x="532417" y="282344"/>
                  </a:lnTo>
                  <a:lnTo>
                    <a:pt x="538021" y="281126"/>
                  </a:lnTo>
                  <a:lnTo>
                    <a:pt x="543626" y="279887"/>
                  </a:lnTo>
                  <a:lnTo>
                    <a:pt x="549230" y="278627"/>
                  </a:lnTo>
                  <a:lnTo>
                    <a:pt x="554834" y="277345"/>
                  </a:lnTo>
                  <a:lnTo>
                    <a:pt x="560439" y="276042"/>
                  </a:lnTo>
                  <a:lnTo>
                    <a:pt x="566043" y="274717"/>
                  </a:lnTo>
                  <a:lnTo>
                    <a:pt x="571648" y="273369"/>
                  </a:lnTo>
                  <a:lnTo>
                    <a:pt x="577252" y="271999"/>
                  </a:lnTo>
                  <a:lnTo>
                    <a:pt x="582856" y="270606"/>
                  </a:lnTo>
                  <a:lnTo>
                    <a:pt x="588461" y="269191"/>
                  </a:lnTo>
                  <a:lnTo>
                    <a:pt x="594065" y="267753"/>
                  </a:lnTo>
                  <a:lnTo>
                    <a:pt x="599670" y="266292"/>
                  </a:lnTo>
                  <a:lnTo>
                    <a:pt x="605274" y="264809"/>
                  </a:lnTo>
                  <a:lnTo>
                    <a:pt x="610878" y="263303"/>
                  </a:lnTo>
                  <a:lnTo>
                    <a:pt x="616483" y="261774"/>
                  </a:lnTo>
                  <a:lnTo>
                    <a:pt x="622087" y="260222"/>
                  </a:lnTo>
                  <a:lnTo>
                    <a:pt x="627692" y="258649"/>
                  </a:lnTo>
                  <a:lnTo>
                    <a:pt x="633296" y="257053"/>
                  </a:lnTo>
                  <a:lnTo>
                    <a:pt x="638900" y="255436"/>
                  </a:lnTo>
                  <a:lnTo>
                    <a:pt x="644505" y="253797"/>
                  </a:lnTo>
                  <a:lnTo>
                    <a:pt x="650109" y="252136"/>
                  </a:lnTo>
                  <a:lnTo>
                    <a:pt x="655713" y="250455"/>
                  </a:lnTo>
                  <a:lnTo>
                    <a:pt x="661318" y="248753"/>
                  </a:lnTo>
                  <a:lnTo>
                    <a:pt x="666922" y="247030"/>
                  </a:lnTo>
                  <a:lnTo>
                    <a:pt x="672527" y="245288"/>
                  </a:lnTo>
                  <a:lnTo>
                    <a:pt x="678131" y="243527"/>
                  </a:lnTo>
                  <a:lnTo>
                    <a:pt x="683735" y="241747"/>
                  </a:lnTo>
                  <a:lnTo>
                    <a:pt x="689340" y="239948"/>
                  </a:lnTo>
                  <a:lnTo>
                    <a:pt x="694944" y="238132"/>
                  </a:lnTo>
                  <a:lnTo>
                    <a:pt x="700549" y="236298"/>
                  </a:lnTo>
                  <a:lnTo>
                    <a:pt x="706153" y="234448"/>
                  </a:lnTo>
                  <a:lnTo>
                    <a:pt x="711757" y="232582"/>
                  </a:lnTo>
                  <a:lnTo>
                    <a:pt x="717362" y="230700"/>
                  </a:lnTo>
                  <a:lnTo>
                    <a:pt x="722966" y="228804"/>
                  </a:lnTo>
                  <a:lnTo>
                    <a:pt x="728571" y="226893"/>
                  </a:lnTo>
                  <a:lnTo>
                    <a:pt x="734175" y="224970"/>
                  </a:lnTo>
                  <a:lnTo>
                    <a:pt x="739779" y="223033"/>
                  </a:lnTo>
                  <a:lnTo>
                    <a:pt x="745384" y="221085"/>
                  </a:lnTo>
                  <a:lnTo>
                    <a:pt x="750988" y="219125"/>
                  </a:lnTo>
                  <a:lnTo>
                    <a:pt x="756593" y="217155"/>
                  </a:lnTo>
                  <a:lnTo>
                    <a:pt x="762197" y="215176"/>
                  </a:lnTo>
                  <a:lnTo>
                    <a:pt x="767801" y="213187"/>
                  </a:lnTo>
                  <a:lnTo>
                    <a:pt x="773406" y="211191"/>
                  </a:lnTo>
                  <a:lnTo>
                    <a:pt x="779010" y="209187"/>
                  </a:lnTo>
                  <a:lnTo>
                    <a:pt x="784615" y="207177"/>
                  </a:lnTo>
                  <a:lnTo>
                    <a:pt x="790219" y="205161"/>
                  </a:lnTo>
                  <a:lnTo>
                    <a:pt x="795823" y="203140"/>
                  </a:lnTo>
                  <a:lnTo>
                    <a:pt x="801428" y="201116"/>
                  </a:lnTo>
                  <a:lnTo>
                    <a:pt x="807032" y="199088"/>
                  </a:lnTo>
                  <a:lnTo>
                    <a:pt x="812636" y="197058"/>
                  </a:lnTo>
                  <a:lnTo>
                    <a:pt x="818241" y="195026"/>
                  </a:lnTo>
                  <a:lnTo>
                    <a:pt x="823845" y="192993"/>
                  </a:lnTo>
                  <a:lnTo>
                    <a:pt x="829450" y="190960"/>
                  </a:lnTo>
                  <a:lnTo>
                    <a:pt x="835054" y="188927"/>
                  </a:lnTo>
                  <a:lnTo>
                    <a:pt x="840658" y="186896"/>
                  </a:lnTo>
                  <a:lnTo>
                    <a:pt x="846263" y="184867"/>
                  </a:lnTo>
                  <a:lnTo>
                    <a:pt x="851867" y="182841"/>
                  </a:lnTo>
                  <a:lnTo>
                    <a:pt x="857472" y="180817"/>
                  </a:lnTo>
                  <a:lnTo>
                    <a:pt x="863076" y="178798"/>
                  </a:lnTo>
                  <a:lnTo>
                    <a:pt x="868680" y="176782"/>
                  </a:lnTo>
                  <a:lnTo>
                    <a:pt x="874285" y="174772"/>
                  </a:lnTo>
                  <a:lnTo>
                    <a:pt x="879889" y="172766"/>
                  </a:lnTo>
                  <a:lnTo>
                    <a:pt x="885494" y="170766"/>
                  </a:lnTo>
                  <a:lnTo>
                    <a:pt x="891098" y="168772"/>
                  </a:lnTo>
                  <a:lnTo>
                    <a:pt x="896702" y="166783"/>
                  </a:lnTo>
                  <a:lnTo>
                    <a:pt x="902307" y="164801"/>
                  </a:lnTo>
                  <a:lnTo>
                    <a:pt x="907911" y="162825"/>
                  </a:lnTo>
                  <a:lnTo>
                    <a:pt x="913516" y="160855"/>
                  </a:lnTo>
                  <a:lnTo>
                    <a:pt x="919120" y="158891"/>
                  </a:lnTo>
                  <a:lnTo>
                    <a:pt x="924724" y="156933"/>
                  </a:lnTo>
                  <a:lnTo>
                    <a:pt x="930329" y="154981"/>
                  </a:lnTo>
                  <a:lnTo>
                    <a:pt x="935933" y="153034"/>
                  </a:lnTo>
                  <a:lnTo>
                    <a:pt x="941538" y="151092"/>
                  </a:lnTo>
                  <a:lnTo>
                    <a:pt x="947142" y="149154"/>
                  </a:lnTo>
                  <a:lnTo>
                    <a:pt x="952746" y="147220"/>
                  </a:lnTo>
                  <a:lnTo>
                    <a:pt x="958351" y="145289"/>
                  </a:lnTo>
                  <a:lnTo>
                    <a:pt x="963955" y="143360"/>
                  </a:lnTo>
                  <a:lnTo>
                    <a:pt x="969559" y="141433"/>
                  </a:lnTo>
                  <a:lnTo>
                    <a:pt x="975164" y="139507"/>
                  </a:lnTo>
                  <a:lnTo>
                    <a:pt x="980768" y="137581"/>
                  </a:lnTo>
                  <a:lnTo>
                    <a:pt x="986373" y="135653"/>
                  </a:lnTo>
                  <a:lnTo>
                    <a:pt x="991977" y="133723"/>
                  </a:lnTo>
                  <a:lnTo>
                    <a:pt x="997581" y="131790"/>
                  </a:lnTo>
                  <a:lnTo>
                    <a:pt x="1003186" y="129853"/>
                  </a:lnTo>
                  <a:lnTo>
                    <a:pt x="1008790" y="127912"/>
                  </a:lnTo>
                  <a:lnTo>
                    <a:pt x="1014395" y="125964"/>
                  </a:lnTo>
                  <a:lnTo>
                    <a:pt x="1019999" y="124010"/>
                  </a:lnTo>
                  <a:lnTo>
                    <a:pt x="1025603" y="122048"/>
                  </a:lnTo>
                  <a:lnTo>
                    <a:pt x="1031208" y="120078"/>
                  </a:lnTo>
                  <a:lnTo>
                    <a:pt x="1036812" y="118100"/>
                  </a:lnTo>
                  <a:lnTo>
                    <a:pt x="1042417" y="116113"/>
                  </a:lnTo>
                  <a:lnTo>
                    <a:pt x="1048021" y="114116"/>
                  </a:lnTo>
                  <a:lnTo>
                    <a:pt x="1053625" y="112111"/>
                  </a:lnTo>
                  <a:lnTo>
                    <a:pt x="1059230" y="110096"/>
                  </a:lnTo>
                  <a:lnTo>
                    <a:pt x="1064834" y="108072"/>
                  </a:lnTo>
                  <a:lnTo>
                    <a:pt x="1070439" y="106040"/>
                  </a:lnTo>
                  <a:lnTo>
                    <a:pt x="1076043" y="104001"/>
                  </a:lnTo>
                  <a:lnTo>
                    <a:pt x="1081647" y="101954"/>
                  </a:lnTo>
                  <a:lnTo>
                    <a:pt x="1087252" y="99902"/>
                  </a:lnTo>
                  <a:lnTo>
                    <a:pt x="1092856" y="97846"/>
                  </a:lnTo>
                  <a:lnTo>
                    <a:pt x="1098461" y="95787"/>
                  </a:lnTo>
                  <a:lnTo>
                    <a:pt x="1104065" y="93726"/>
                  </a:lnTo>
                  <a:lnTo>
                    <a:pt x="1109669" y="91666"/>
                  </a:lnTo>
                  <a:lnTo>
                    <a:pt x="1115274" y="89609"/>
                  </a:lnTo>
                  <a:lnTo>
                    <a:pt x="1120878" y="87556"/>
                  </a:lnTo>
                  <a:lnTo>
                    <a:pt x="1126482" y="85510"/>
                  </a:lnTo>
                  <a:lnTo>
                    <a:pt x="1132087" y="83473"/>
                  </a:lnTo>
                  <a:lnTo>
                    <a:pt x="1137691" y="81448"/>
                  </a:lnTo>
                  <a:lnTo>
                    <a:pt x="1143296" y="79436"/>
                  </a:lnTo>
                  <a:lnTo>
                    <a:pt x="1148900" y="77439"/>
                  </a:lnTo>
                  <a:lnTo>
                    <a:pt x="1154504" y="75461"/>
                  </a:lnTo>
                  <a:lnTo>
                    <a:pt x="1160109" y="73503"/>
                  </a:lnTo>
                  <a:lnTo>
                    <a:pt x="1165713" y="71568"/>
                  </a:lnTo>
                  <a:lnTo>
                    <a:pt x="1171318" y="69657"/>
                  </a:lnTo>
                  <a:lnTo>
                    <a:pt x="1176922" y="67773"/>
                  </a:lnTo>
                  <a:lnTo>
                    <a:pt x="1182526" y="65917"/>
                  </a:lnTo>
                  <a:lnTo>
                    <a:pt x="1188131" y="64090"/>
                  </a:lnTo>
                  <a:lnTo>
                    <a:pt x="1193735" y="62296"/>
                  </a:lnTo>
                  <a:lnTo>
                    <a:pt x="1199340" y="60534"/>
                  </a:lnTo>
                  <a:lnTo>
                    <a:pt x="1204944" y="58807"/>
                  </a:lnTo>
                  <a:lnTo>
                    <a:pt x="1210548" y="57114"/>
                  </a:lnTo>
                  <a:lnTo>
                    <a:pt x="1216153" y="55458"/>
                  </a:lnTo>
                  <a:lnTo>
                    <a:pt x="1221757" y="53839"/>
                  </a:lnTo>
                  <a:lnTo>
                    <a:pt x="1227362" y="52257"/>
                  </a:lnTo>
                  <a:lnTo>
                    <a:pt x="1232966" y="50713"/>
                  </a:lnTo>
                  <a:lnTo>
                    <a:pt x="1238570" y="49207"/>
                  </a:lnTo>
                  <a:lnTo>
                    <a:pt x="1244175" y="47740"/>
                  </a:lnTo>
                  <a:lnTo>
                    <a:pt x="1249779" y="46310"/>
                  </a:lnTo>
                  <a:lnTo>
                    <a:pt x="1255384" y="44919"/>
                  </a:lnTo>
                  <a:lnTo>
                    <a:pt x="1260988" y="43565"/>
                  </a:lnTo>
                  <a:lnTo>
                    <a:pt x="1266592" y="42250"/>
                  </a:lnTo>
                  <a:lnTo>
                    <a:pt x="1272197" y="40971"/>
                  </a:lnTo>
                  <a:lnTo>
                    <a:pt x="1277801" y="39729"/>
                  </a:lnTo>
                  <a:lnTo>
                    <a:pt x="1283406" y="38523"/>
                  </a:lnTo>
                  <a:lnTo>
                    <a:pt x="1289010" y="37353"/>
                  </a:lnTo>
                  <a:lnTo>
                    <a:pt x="1294614" y="36217"/>
                  </a:lnTo>
                  <a:lnTo>
                    <a:pt x="1300219" y="35116"/>
                  </a:lnTo>
                  <a:lnTo>
                    <a:pt x="1305823" y="34048"/>
                  </a:lnTo>
                  <a:lnTo>
                    <a:pt x="1311427" y="33014"/>
                  </a:lnTo>
                  <a:lnTo>
                    <a:pt x="1317032" y="32011"/>
                  </a:lnTo>
                  <a:lnTo>
                    <a:pt x="1322636" y="31039"/>
                  </a:lnTo>
                  <a:lnTo>
                    <a:pt x="1328241" y="30098"/>
                  </a:lnTo>
                  <a:lnTo>
                    <a:pt x="1333845" y="29186"/>
                  </a:lnTo>
                  <a:lnTo>
                    <a:pt x="1339449" y="28303"/>
                  </a:lnTo>
                  <a:lnTo>
                    <a:pt x="1345054" y="27448"/>
                  </a:lnTo>
                  <a:lnTo>
                    <a:pt x="1350658" y="26621"/>
                  </a:lnTo>
                  <a:lnTo>
                    <a:pt x="1356263" y="25819"/>
                  </a:lnTo>
                  <a:lnTo>
                    <a:pt x="1361867" y="25043"/>
                  </a:lnTo>
                  <a:lnTo>
                    <a:pt x="1367471" y="24292"/>
                  </a:lnTo>
                  <a:lnTo>
                    <a:pt x="1373076" y="23565"/>
                  </a:lnTo>
                  <a:lnTo>
                    <a:pt x="1378680" y="22862"/>
                  </a:lnTo>
                  <a:lnTo>
                    <a:pt x="1384285" y="22180"/>
                  </a:lnTo>
                  <a:lnTo>
                    <a:pt x="1389889" y="21520"/>
                  </a:lnTo>
                  <a:lnTo>
                    <a:pt x="1395493" y="20882"/>
                  </a:lnTo>
                  <a:lnTo>
                    <a:pt x="1401098" y="20263"/>
                  </a:lnTo>
                  <a:lnTo>
                    <a:pt x="1406702" y="19664"/>
                  </a:lnTo>
                  <a:lnTo>
                    <a:pt x="1412307" y="19084"/>
                  </a:lnTo>
                  <a:lnTo>
                    <a:pt x="1417911" y="18522"/>
                  </a:lnTo>
                  <a:lnTo>
                    <a:pt x="1423515" y="17978"/>
                  </a:lnTo>
                  <a:lnTo>
                    <a:pt x="1429120" y="17450"/>
                  </a:lnTo>
                  <a:lnTo>
                    <a:pt x="1434724" y="16939"/>
                  </a:lnTo>
                  <a:lnTo>
                    <a:pt x="1440329" y="16443"/>
                  </a:lnTo>
                  <a:lnTo>
                    <a:pt x="1445933" y="15962"/>
                  </a:lnTo>
                  <a:lnTo>
                    <a:pt x="1451537" y="15495"/>
                  </a:lnTo>
                  <a:lnTo>
                    <a:pt x="1457142" y="15042"/>
                  </a:lnTo>
                  <a:lnTo>
                    <a:pt x="1462746" y="14603"/>
                  </a:lnTo>
                  <a:lnTo>
                    <a:pt x="1468350" y="14176"/>
                  </a:lnTo>
                  <a:lnTo>
                    <a:pt x="1473955" y="13760"/>
                  </a:lnTo>
                  <a:lnTo>
                    <a:pt x="1479559" y="13357"/>
                  </a:lnTo>
                  <a:lnTo>
                    <a:pt x="1485164" y="12964"/>
                  </a:lnTo>
                  <a:lnTo>
                    <a:pt x="1490768" y="12581"/>
                  </a:lnTo>
                  <a:lnTo>
                    <a:pt x="1496372" y="12208"/>
                  </a:lnTo>
                  <a:lnTo>
                    <a:pt x="1501977" y="11845"/>
                  </a:lnTo>
                  <a:lnTo>
                    <a:pt x="1507581" y="11490"/>
                  </a:lnTo>
                  <a:lnTo>
                    <a:pt x="1513186" y="11143"/>
                  </a:lnTo>
                  <a:lnTo>
                    <a:pt x="1518790" y="10804"/>
                  </a:lnTo>
                  <a:lnTo>
                    <a:pt x="1524394" y="10471"/>
                  </a:lnTo>
                  <a:lnTo>
                    <a:pt x="1529999" y="10146"/>
                  </a:lnTo>
                  <a:lnTo>
                    <a:pt x="1535603" y="9826"/>
                  </a:lnTo>
                  <a:lnTo>
                    <a:pt x="1541208" y="9511"/>
                  </a:lnTo>
                  <a:lnTo>
                    <a:pt x="1546812" y="9202"/>
                  </a:lnTo>
                  <a:lnTo>
                    <a:pt x="1552416" y="8896"/>
                  </a:lnTo>
                  <a:lnTo>
                    <a:pt x="1558021" y="8595"/>
                  </a:lnTo>
                  <a:lnTo>
                    <a:pt x="1563625" y="8297"/>
                  </a:lnTo>
                  <a:lnTo>
                    <a:pt x="1569230" y="8001"/>
                  </a:lnTo>
                  <a:lnTo>
                    <a:pt x="1574834" y="7709"/>
                  </a:lnTo>
                  <a:lnTo>
                    <a:pt x="1580438" y="7418"/>
                  </a:lnTo>
                  <a:lnTo>
                    <a:pt x="1586043" y="7128"/>
                  </a:lnTo>
                  <a:lnTo>
                    <a:pt x="1591647" y="6840"/>
                  </a:lnTo>
                  <a:lnTo>
                    <a:pt x="1597252" y="6554"/>
                  </a:lnTo>
                  <a:lnTo>
                    <a:pt x="1602856" y="6268"/>
                  </a:lnTo>
                  <a:lnTo>
                    <a:pt x="1608460" y="5983"/>
                  </a:lnTo>
                  <a:lnTo>
                    <a:pt x="1614065" y="5699"/>
                  </a:lnTo>
                  <a:lnTo>
                    <a:pt x="1619669" y="5416"/>
                  </a:lnTo>
                  <a:lnTo>
                    <a:pt x="1625273" y="5134"/>
                  </a:lnTo>
                  <a:lnTo>
                    <a:pt x="1630878" y="4854"/>
                  </a:lnTo>
                  <a:lnTo>
                    <a:pt x="1636482" y="4576"/>
                  </a:lnTo>
                  <a:lnTo>
                    <a:pt x="1642087" y="4302"/>
                  </a:lnTo>
                  <a:lnTo>
                    <a:pt x="1647691" y="4031"/>
                  </a:lnTo>
                  <a:lnTo>
                    <a:pt x="1653295" y="3764"/>
                  </a:lnTo>
                  <a:lnTo>
                    <a:pt x="1658900" y="3504"/>
                  </a:lnTo>
                  <a:lnTo>
                    <a:pt x="1664504" y="3249"/>
                  </a:lnTo>
                  <a:lnTo>
                    <a:pt x="1670109" y="3002"/>
                  </a:lnTo>
                  <a:lnTo>
                    <a:pt x="1675713" y="2764"/>
                  </a:lnTo>
                  <a:lnTo>
                    <a:pt x="1681317" y="2535"/>
                  </a:lnTo>
                  <a:lnTo>
                    <a:pt x="1686922" y="2316"/>
                  </a:lnTo>
                  <a:lnTo>
                    <a:pt x="1692526" y="2108"/>
                  </a:lnTo>
                  <a:lnTo>
                    <a:pt x="1698131" y="1911"/>
                  </a:lnTo>
                  <a:lnTo>
                    <a:pt x="1703735" y="1727"/>
                  </a:lnTo>
                  <a:lnTo>
                    <a:pt x="1709339" y="1554"/>
                  </a:lnTo>
                  <a:lnTo>
                    <a:pt x="1714944" y="1394"/>
                  </a:lnTo>
                  <a:lnTo>
                    <a:pt x="1720548" y="1246"/>
                  </a:lnTo>
                  <a:lnTo>
                    <a:pt x="1726153" y="1110"/>
                  </a:lnTo>
                  <a:lnTo>
                    <a:pt x="1731757" y="985"/>
                  </a:lnTo>
                  <a:lnTo>
                    <a:pt x="1737361" y="872"/>
                  </a:lnTo>
                  <a:lnTo>
                    <a:pt x="1742966" y="770"/>
                  </a:lnTo>
                  <a:lnTo>
                    <a:pt x="1748570" y="677"/>
                  </a:lnTo>
                  <a:lnTo>
                    <a:pt x="1754175" y="594"/>
                  </a:lnTo>
                  <a:lnTo>
                    <a:pt x="1759779" y="520"/>
                  </a:lnTo>
                  <a:lnTo>
                    <a:pt x="1765383" y="453"/>
                  </a:lnTo>
                  <a:lnTo>
                    <a:pt x="1770988" y="394"/>
                  </a:lnTo>
                  <a:lnTo>
                    <a:pt x="1776592" y="342"/>
                  </a:lnTo>
                  <a:lnTo>
                    <a:pt x="1782196" y="296"/>
                  </a:lnTo>
                  <a:lnTo>
                    <a:pt x="1787801" y="255"/>
                  </a:lnTo>
                  <a:lnTo>
                    <a:pt x="1793405" y="219"/>
                  </a:lnTo>
                  <a:lnTo>
                    <a:pt x="1799010" y="188"/>
                  </a:lnTo>
                  <a:lnTo>
                    <a:pt x="1804614" y="160"/>
                  </a:lnTo>
                  <a:lnTo>
                    <a:pt x="1810218" y="136"/>
                  </a:lnTo>
                  <a:lnTo>
                    <a:pt x="1815823" y="115"/>
                  </a:lnTo>
                  <a:lnTo>
                    <a:pt x="1821427" y="96"/>
                  </a:lnTo>
                  <a:lnTo>
                    <a:pt x="1827032" y="80"/>
                  </a:lnTo>
                  <a:lnTo>
                    <a:pt x="1832636" y="66"/>
                  </a:lnTo>
                  <a:lnTo>
                    <a:pt x="1838240" y="54"/>
                  </a:lnTo>
                  <a:lnTo>
                    <a:pt x="1843845" y="43"/>
                  </a:lnTo>
                  <a:lnTo>
                    <a:pt x="1849449" y="34"/>
                  </a:lnTo>
                  <a:lnTo>
                    <a:pt x="1855054" y="26"/>
                  </a:lnTo>
                  <a:lnTo>
                    <a:pt x="1860658" y="19"/>
                  </a:lnTo>
                  <a:lnTo>
                    <a:pt x="1866262" y="13"/>
                  </a:lnTo>
                  <a:lnTo>
                    <a:pt x="1871867" y="8"/>
                  </a:lnTo>
                  <a:lnTo>
                    <a:pt x="1877471" y="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644151" y="3182391"/>
              <a:ext cx="1883076" cy="698224"/>
            </a:xfrm>
            <a:custGeom>
              <a:avLst/>
              <a:pathLst>
                <a:path w="1883076" h="698224">
                  <a:moveTo>
                    <a:pt x="0" y="492302"/>
                  </a:moveTo>
                  <a:lnTo>
                    <a:pt x="5604" y="487043"/>
                  </a:lnTo>
                  <a:lnTo>
                    <a:pt x="11208" y="481811"/>
                  </a:lnTo>
                  <a:lnTo>
                    <a:pt x="16813" y="476612"/>
                  </a:lnTo>
                  <a:lnTo>
                    <a:pt x="22417" y="471452"/>
                  </a:lnTo>
                  <a:lnTo>
                    <a:pt x="28021" y="466339"/>
                  </a:lnTo>
                  <a:lnTo>
                    <a:pt x="33626" y="461278"/>
                  </a:lnTo>
                  <a:lnTo>
                    <a:pt x="39230" y="456276"/>
                  </a:lnTo>
                  <a:lnTo>
                    <a:pt x="44835" y="451336"/>
                  </a:lnTo>
                  <a:lnTo>
                    <a:pt x="50439" y="446465"/>
                  </a:lnTo>
                  <a:lnTo>
                    <a:pt x="56043" y="441667"/>
                  </a:lnTo>
                  <a:lnTo>
                    <a:pt x="61648" y="436947"/>
                  </a:lnTo>
                  <a:lnTo>
                    <a:pt x="67252" y="432308"/>
                  </a:lnTo>
                  <a:lnTo>
                    <a:pt x="72857" y="427753"/>
                  </a:lnTo>
                  <a:lnTo>
                    <a:pt x="78461" y="423287"/>
                  </a:lnTo>
                  <a:lnTo>
                    <a:pt x="84065" y="418911"/>
                  </a:lnTo>
                  <a:lnTo>
                    <a:pt x="89670" y="414629"/>
                  </a:lnTo>
                  <a:lnTo>
                    <a:pt x="95274" y="410442"/>
                  </a:lnTo>
                  <a:lnTo>
                    <a:pt x="100879" y="406352"/>
                  </a:lnTo>
                  <a:lnTo>
                    <a:pt x="106483" y="402360"/>
                  </a:lnTo>
                  <a:lnTo>
                    <a:pt x="112087" y="398468"/>
                  </a:lnTo>
                  <a:lnTo>
                    <a:pt x="117692" y="394676"/>
                  </a:lnTo>
                  <a:lnTo>
                    <a:pt x="123296" y="390984"/>
                  </a:lnTo>
                  <a:lnTo>
                    <a:pt x="128901" y="387392"/>
                  </a:lnTo>
                  <a:lnTo>
                    <a:pt x="134505" y="383901"/>
                  </a:lnTo>
                  <a:lnTo>
                    <a:pt x="140109" y="380510"/>
                  </a:lnTo>
                  <a:lnTo>
                    <a:pt x="145714" y="377218"/>
                  </a:lnTo>
                  <a:lnTo>
                    <a:pt x="151318" y="374024"/>
                  </a:lnTo>
                  <a:lnTo>
                    <a:pt x="156923" y="370927"/>
                  </a:lnTo>
                  <a:lnTo>
                    <a:pt x="162527" y="367926"/>
                  </a:lnTo>
                  <a:lnTo>
                    <a:pt x="168131" y="365020"/>
                  </a:lnTo>
                  <a:lnTo>
                    <a:pt x="173736" y="362207"/>
                  </a:lnTo>
                  <a:lnTo>
                    <a:pt x="179340" y="359485"/>
                  </a:lnTo>
                  <a:lnTo>
                    <a:pt x="184944" y="356852"/>
                  </a:lnTo>
                  <a:lnTo>
                    <a:pt x="190549" y="354306"/>
                  </a:lnTo>
                  <a:lnTo>
                    <a:pt x="196153" y="351845"/>
                  </a:lnTo>
                  <a:lnTo>
                    <a:pt x="201758" y="349468"/>
                  </a:lnTo>
                  <a:lnTo>
                    <a:pt x="207362" y="347171"/>
                  </a:lnTo>
                  <a:lnTo>
                    <a:pt x="212966" y="344953"/>
                  </a:lnTo>
                  <a:lnTo>
                    <a:pt x="218571" y="342810"/>
                  </a:lnTo>
                  <a:lnTo>
                    <a:pt x="224175" y="340741"/>
                  </a:lnTo>
                  <a:lnTo>
                    <a:pt x="229780" y="338744"/>
                  </a:lnTo>
                  <a:lnTo>
                    <a:pt x="235384" y="336815"/>
                  </a:lnTo>
                  <a:lnTo>
                    <a:pt x="240988" y="334953"/>
                  </a:lnTo>
                  <a:lnTo>
                    <a:pt x="246593" y="333154"/>
                  </a:lnTo>
                  <a:lnTo>
                    <a:pt x="252197" y="331416"/>
                  </a:lnTo>
                  <a:lnTo>
                    <a:pt x="257802" y="329737"/>
                  </a:lnTo>
                  <a:lnTo>
                    <a:pt x="263406" y="328115"/>
                  </a:lnTo>
                  <a:lnTo>
                    <a:pt x="269010" y="326546"/>
                  </a:lnTo>
                  <a:lnTo>
                    <a:pt x="274615" y="325028"/>
                  </a:lnTo>
                  <a:lnTo>
                    <a:pt x="280219" y="323559"/>
                  </a:lnTo>
                  <a:lnTo>
                    <a:pt x="285824" y="322137"/>
                  </a:lnTo>
                  <a:lnTo>
                    <a:pt x="291428" y="320758"/>
                  </a:lnTo>
                  <a:lnTo>
                    <a:pt x="297032" y="319421"/>
                  </a:lnTo>
                  <a:lnTo>
                    <a:pt x="302637" y="318123"/>
                  </a:lnTo>
                  <a:lnTo>
                    <a:pt x="308241" y="316862"/>
                  </a:lnTo>
                  <a:lnTo>
                    <a:pt x="313846" y="315636"/>
                  </a:lnTo>
                  <a:lnTo>
                    <a:pt x="319450" y="314442"/>
                  </a:lnTo>
                  <a:lnTo>
                    <a:pt x="325054" y="313278"/>
                  </a:lnTo>
                  <a:lnTo>
                    <a:pt x="330659" y="312142"/>
                  </a:lnTo>
                  <a:lnTo>
                    <a:pt x="336263" y="311031"/>
                  </a:lnTo>
                  <a:lnTo>
                    <a:pt x="341867" y="309944"/>
                  </a:lnTo>
                  <a:lnTo>
                    <a:pt x="347472" y="308879"/>
                  </a:lnTo>
                  <a:lnTo>
                    <a:pt x="353076" y="307834"/>
                  </a:lnTo>
                  <a:lnTo>
                    <a:pt x="358681" y="306806"/>
                  </a:lnTo>
                  <a:lnTo>
                    <a:pt x="364285" y="305794"/>
                  </a:lnTo>
                  <a:lnTo>
                    <a:pt x="369889" y="304796"/>
                  </a:lnTo>
                  <a:lnTo>
                    <a:pt x="375494" y="303810"/>
                  </a:lnTo>
                  <a:lnTo>
                    <a:pt x="381098" y="302834"/>
                  </a:lnTo>
                  <a:lnTo>
                    <a:pt x="386703" y="301866"/>
                  </a:lnTo>
                  <a:lnTo>
                    <a:pt x="392307" y="300906"/>
                  </a:lnTo>
                  <a:lnTo>
                    <a:pt x="397911" y="299950"/>
                  </a:lnTo>
                  <a:lnTo>
                    <a:pt x="403516" y="298999"/>
                  </a:lnTo>
                  <a:lnTo>
                    <a:pt x="409120" y="298049"/>
                  </a:lnTo>
                  <a:lnTo>
                    <a:pt x="414725" y="297100"/>
                  </a:lnTo>
                  <a:lnTo>
                    <a:pt x="420329" y="296150"/>
                  </a:lnTo>
                  <a:lnTo>
                    <a:pt x="425933" y="295197"/>
                  </a:lnTo>
                  <a:lnTo>
                    <a:pt x="431538" y="294242"/>
                  </a:lnTo>
                  <a:lnTo>
                    <a:pt x="437142" y="293281"/>
                  </a:lnTo>
                  <a:lnTo>
                    <a:pt x="442747" y="292314"/>
                  </a:lnTo>
                  <a:lnTo>
                    <a:pt x="448351" y="291339"/>
                  </a:lnTo>
                  <a:lnTo>
                    <a:pt x="453955" y="290357"/>
                  </a:lnTo>
                  <a:lnTo>
                    <a:pt x="459560" y="289364"/>
                  </a:lnTo>
                  <a:lnTo>
                    <a:pt x="465164" y="288361"/>
                  </a:lnTo>
                  <a:lnTo>
                    <a:pt x="470769" y="287346"/>
                  </a:lnTo>
                  <a:lnTo>
                    <a:pt x="476373" y="286318"/>
                  </a:lnTo>
                  <a:lnTo>
                    <a:pt x="481977" y="285277"/>
                  </a:lnTo>
                  <a:lnTo>
                    <a:pt x="487582" y="284221"/>
                  </a:lnTo>
                  <a:lnTo>
                    <a:pt x="493186" y="283150"/>
                  </a:lnTo>
                  <a:lnTo>
                    <a:pt x="498790" y="282063"/>
                  </a:lnTo>
                  <a:lnTo>
                    <a:pt x="504395" y="280959"/>
                  </a:lnTo>
                  <a:lnTo>
                    <a:pt x="509999" y="279837"/>
                  </a:lnTo>
                  <a:lnTo>
                    <a:pt x="515604" y="278698"/>
                  </a:lnTo>
                  <a:lnTo>
                    <a:pt x="521208" y="277539"/>
                  </a:lnTo>
                  <a:lnTo>
                    <a:pt x="526812" y="276362"/>
                  </a:lnTo>
                  <a:lnTo>
                    <a:pt x="532417" y="275164"/>
                  </a:lnTo>
                  <a:lnTo>
                    <a:pt x="538021" y="273946"/>
                  </a:lnTo>
                  <a:lnTo>
                    <a:pt x="543626" y="272708"/>
                  </a:lnTo>
                  <a:lnTo>
                    <a:pt x="549230" y="271448"/>
                  </a:lnTo>
                  <a:lnTo>
                    <a:pt x="554834" y="270167"/>
                  </a:lnTo>
                  <a:lnTo>
                    <a:pt x="560439" y="268864"/>
                  </a:lnTo>
                  <a:lnTo>
                    <a:pt x="566043" y="267539"/>
                  </a:lnTo>
                  <a:lnTo>
                    <a:pt x="571648" y="266192"/>
                  </a:lnTo>
                  <a:lnTo>
                    <a:pt x="577252" y="264823"/>
                  </a:lnTo>
                  <a:lnTo>
                    <a:pt x="582856" y="263432"/>
                  </a:lnTo>
                  <a:lnTo>
                    <a:pt x="588461" y="262017"/>
                  </a:lnTo>
                  <a:lnTo>
                    <a:pt x="594065" y="260581"/>
                  </a:lnTo>
                  <a:lnTo>
                    <a:pt x="599670" y="259121"/>
                  </a:lnTo>
                  <a:lnTo>
                    <a:pt x="605274" y="257639"/>
                  </a:lnTo>
                  <a:lnTo>
                    <a:pt x="610878" y="256135"/>
                  </a:lnTo>
                  <a:lnTo>
                    <a:pt x="616483" y="254608"/>
                  </a:lnTo>
                  <a:lnTo>
                    <a:pt x="622087" y="253060"/>
                  </a:lnTo>
                  <a:lnTo>
                    <a:pt x="627692" y="251489"/>
                  </a:lnTo>
                  <a:lnTo>
                    <a:pt x="633296" y="249897"/>
                  </a:lnTo>
                  <a:lnTo>
                    <a:pt x="638900" y="248283"/>
                  </a:lnTo>
                  <a:lnTo>
                    <a:pt x="644505" y="246648"/>
                  </a:lnTo>
                  <a:lnTo>
                    <a:pt x="650109" y="244993"/>
                  </a:lnTo>
                  <a:lnTo>
                    <a:pt x="655713" y="243318"/>
                  </a:lnTo>
                  <a:lnTo>
                    <a:pt x="661318" y="241622"/>
                  </a:lnTo>
                  <a:lnTo>
                    <a:pt x="666922" y="239908"/>
                  </a:lnTo>
                  <a:lnTo>
                    <a:pt x="672527" y="238175"/>
                  </a:lnTo>
                  <a:lnTo>
                    <a:pt x="678131" y="236423"/>
                  </a:lnTo>
                  <a:lnTo>
                    <a:pt x="683735" y="234655"/>
                  </a:lnTo>
                  <a:lnTo>
                    <a:pt x="689340" y="232869"/>
                  </a:lnTo>
                  <a:lnTo>
                    <a:pt x="694944" y="231068"/>
                  </a:lnTo>
                  <a:lnTo>
                    <a:pt x="700549" y="229251"/>
                  </a:lnTo>
                  <a:lnTo>
                    <a:pt x="706153" y="227421"/>
                  </a:lnTo>
                  <a:lnTo>
                    <a:pt x="711757" y="225576"/>
                  </a:lnTo>
                  <a:lnTo>
                    <a:pt x="717362" y="223720"/>
                  </a:lnTo>
                  <a:lnTo>
                    <a:pt x="722966" y="221852"/>
                  </a:lnTo>
                  <a:lnTo>
                    <a:pt x="728571" y="219974"/>
                  </a:lnTo>
                  <a:lnTo>
                    <a:pt x="734175" y="218087"/>
                  </a:lnTo>
                  <a:lnTo>
                    <a:pt x="739779" y="216193"/>
                  </a:lnTo>
                  <a:lnTo>
                    <a:pt x="745384" y="214292"/>
                  </a:lnTo>
                  <a:lnTo>
                    <a:pt x="750988" y="212386"/>
                  </a:lnTo>
                  <a:lnTo>
                    <a:pt x="756593" y="210476"/>
                  </a:lnTo>
                  <a:lnTo>
                    <a:pt x="762197" y="208565"/>
                  </a:lnTo>
                  <a:lnTo>
                    <a:pt x="767801" y="206654"/>
                  </a:lnTo>
                  <a:lnTo>
                    <a:pt x="773406" y="204744"/>
                  </a:lnTo>
                  <a:lnTo>
                    <a:pt x="779010" y="202839"/>
                  </a:lnTo>
                  <a:lnTo>
                    <a:pt x="784615" y="200939"/>
                  </a:lnTo>
                  <a:lnTo>
                    <a:pt x="790219" y="199048"/>
                  </a:lnTo>
                  <a:lnTo>
                    <a:pt x="795823" y="197167"/>
                  </a:lnTo>
                  <a:lnTo>
                    <a:pt x="801428" y="195299"/>
                  </a:lnTo>
                  <a:lnTo>
                    <a:pt x="807032" y="193447"/>
                  </a:lnTo>
                  <a:lnTo>
                    <a:pt x="812636" y="191613"/>
                  </a:lnTo>
                  <a:lnTo>
                    <a:pt x="818241" y="189801"/>
                  </a:lnTo>
                  <a:lnTo>
                    <a:pt x="823845" y="188015"/>
                  </a:lnTo>
                  <a:lnTo>
                    <a:pt x="829450" y="186257"/>
                  </a:lnTo>
                  <a:lnTo>
                    <a:pt x="835054" y="184532"/>
                  </a:lnTo>
                  <a:lnTo>
                    <a:pt x="840658" y="182843"/>
                  </a:lnTo>
                  <a:lnTo>
                    <a:pt x="846263" y="181194"/>
                  </a:lnTo>
                  <a:lnTo>
                    <a:pt x="851867" y="179591"/>
                  </a:lnTo>
                  <a:lnTo>
                    <a:pt x="857472" y="178039"/>
                  </a:lnTo>
                  <a:lnTo>
                    <a:pt x="863076" y="176541"/>
                  </a:lnTo>
                  <a:lnTo>
                    <a:pt x="868680" y="175104"/>
                  </a:lnTo>
                  <a:lnTo>
                    <a:pt x="874285" y="173734"/>
                  </a:lnTo>
                  <a:lnTo>
                    <a:pt x="879889" y="172437"/>
                  </a:lnTo>
                  <a:lnTo>
                    <a:pt x="885494" y="171218"/>
                  </a:lnTo>
                  <a:lnTo>
                    <a:pt x="891098" y="170086"/>
                  </a:lnTo>
                  <a:lnTo>
                    <a:pt x="896702" y="169048"/>
                  </a:lnTo>
                  <a:lnTo>
                    <a:pt x="902307" y="168110"/>
                  </a:lnTo>
                  <a:lnTo>
                    <a:pt x="907911" y="167281"/>
                  </a:lnTo>
                  <a:lnTo>
                    <a:pt x="913516" y="166569"/>
                  </a:lnTo>
                  <a:lnTo>
                    <a:pt x="919120" y="165983"/>
                  </a:lnTo>
                  <a:lnTo>
                    <a:pt x="924724" y="165532"/>
                  </a:lnTo>
                  <a:lnTo>
                    <a:pt x="930329" y="165225"/>
                  </a:lnTo>
                  <a:lnTo>
                    <a:pt x="935933" y="165072"/>
                  </a:lnTo>
                  <a:lnTo>
                    <a:pt x="941538" y="165083"/>
                  </a:lnTo>
                  <a:lnTo>
                    <a:pt x="947142" y="165267"/>
                  </a:lnTo>
                  <a:lnTo>
                    <a:pt x="952746" y="165635"/>
                  </a:lnTo>
                  <a:lnTo>
                    <a:pt x="958351" y="166198"/>
                  </a:lnTo>
                  <a:lnTo>
                    <a:pt x="963955" y="166965"/>
                  </a:lnTo>
                  <a:lnTo>
                    <a:pt x="969559" y="167946"/>
                  </a:lnTo>
                  <a:lnTo>
                    <a:pt x="975164" y="169153"/>
                  </a:lnTo>
                  <a:lnTo>
                    <a:pt x="980768" y="170595"/>
                  </a:lnTo>
                  <a:lnTo>
                    <a:pt x="986373" y="172281"/>
                  </a:lnTo>
                  <a:lnTo>
                    <a:pt x="991977" y="174220"/>
                  </a:lnTo>
                  <a:lnTo>
                    <a:pt x="997581" y="176421"/>
                  </a:lnTo>
                  <a:lnTo>
                    <a:pt x="1003186" y="178893"/>
                  </a:lnTo>
                  <a:lnTo>
                    <a:pt x="1008790" y="181641"/>
                  </a:lnTo>
                  <a:lnTo>
                    <a:pt x="1014395" y="184671"/>
                  </a:lnTo>
                  <a:lnTo>
                    <a:pt x="1019999" y="187990"/>
                  </a:lnTo>
                  <a:lnTo>
                    <a:pt x="1025603" y="191599"/>
                  </a:lnTo>
                  <a:lnTo>
                    <a:pt x="1031208" y="195503"/>
                  </a:lnTo>
                  <a:lnTo>
                    <a:pt x="1036812" y="199700"/>
                  </a:lnTo>
                  <a:lnTo>
                    <a:pt x="1042417" y="204192"/>
                  </a:lnTo>
                  <a:lnTo>
                    <a:pt x="1048021" y="208976"/>
                  </a:lnTo>
                  <a:lnTo>
                    <a:pt x="1053625" y="214047"/>
                  </a:lnTo>
                  <a:lnTo>
                    <a:pt x="1059230" y="219400"/>
                  </a:lnTo>
                  <a:lnTo>
                    <a:pt x="1064834" y="225027"/>
                  </a:lnTo>
                  <a:lnTo>
                    <a:pt x="1070439" y="230920"/>
                  </a:lnTo>
                  <a:lnTo>
                    <a:pt x="1076043" y="237066"/>
                  </a:lnTo>
                  <a:lnTo>
                    <a:pt x="1081647" y="243454"/>
                  </a:lnTo>
                  <a:lnTo>
                    <a:pt x="1087252" y="250069"/>
                  </a:lnTo>
                  <a:lnTo>
                    <a:pt x="1092856" y="256896"/>
                  </a:lnTo>
                  <a:lnTo>
                    <a:pt x="1098461" y="263916"/>
                  </a:lnTo>
                  <a:lnTo>
                    <a:pt x="1104065" y="271113"/>
                  </a:lnTo>
                  <a:lnTo>
                    <a:pt x="1109669" y="278466"/>
                  </a:lnTo>
                  <a:lnTo>
                    <a:pt x="1115274" y="285955"/>
                  </a:lnTo>
                  <a:lnTo>
                    <a:pt x="1120878" y="293560"/>
                  </a:lnTo>
                  <a:lnTo>
                    <a:pt x="1126482" y="301259"/>
                  </a:lnTo>
                  <a:lnTo>
                    <a:pt x="1132087" y="309030"/>
                  </a:lnTo>
                  <a:lnTo>
                    <a:pt x="1137691" y="316852"/>
                  </a:lnTo>
                  <a:lnTo>
                    <a:pt x="1143296" y="324704"/>
                  </a:lnTo>
                  <a:lnTo>
                    <a:pt x="1148900" y="332564"/>
                  </a:lnTo>
                  <a:lnTo>
                    <a:pt x="1154504" y="340412"/>
                  </a:lnTo>
                  <a:lnTo>
                    <a:pt x="1160109" y="348228"/>
                  </a:lnTo>
                  <a:lnTo>
                    <a:pt x="1165713" y="355992"/>
                  </a:lnTo>
                  <a:lnTo>
                    <a:pt x="1171318" y="363688"/>
                  </a:lnTo>
                  <a:lnTo>
                    <a:pt x="1176922" y="371296"/>
                  </a:lnTo>
                  <a:lnTo>
                    <a:pt x="1182526" y="378803"/>
                  </a:lnTo>
                  <a:lnTo>
                    <a:pt x="1188131" y="386192"/>
                  </a:lnTo>
                  <a:lnTo>
                    <a:pt x="1193735" y="393450"/>
                  </a:lnTo>
                  <a:lnTo>
                    <a:pt x="1199340" y="400566"/>
                  </a:lnTo>
                  <a:lnTo>
                    <a:pt x="1204944" y="407527"/>
                  </a:lnTo>
                  <a:lnTo>
                    <a:pt x="1210548" y="414324"/>
                  </a:lnTo>
                  <a:lnTo>
                    <a:pt x="1216153" y="420953"/>
                  </a:lnTo>
                  <a:lnTo>
                    <a:pt x="1221757" y="427407"/>
                  </a:lnTo>
                  <a:lnTo>
                    <a:pt x="1227362" y="433685"/>
                  </a:lnTo>
                  <a:lnTo>
                    <a:pt x="1232966" y="439783"/>
                  </a:lnTo>
                  <a:lnTo>
                    <a:pt x="1238570" y="445700"/>
                  </a:lnTo>
                  <a:lnTo>
                    <a:pt x="1244175" y="451435"/>
                  </a:lnTo>
                  <a:lnTo>
                    <a:pt x="1249779" y="456989"/>
                  </a:lnTo>
                  <a:lnTo>
                    <a:pt x="1255384" y="462363"/>
                  </a:lnTo>
                  <a:lnTo>
                    <a:pt x="1260988" y="467556"/>
                  </a:lnTo>
                  <a:lnTo>
                    <a:pt x="1266592" y="472572"/>
                  </a:lnTo>
                  <a:lnTo>
                    <a:pt x="1272197" y="477412"/>
                  </a:lnTo>
                  <a:lnTo>
                    <a:pt x="1277801" y="482080"/>
                  </a:lnTo>
                  <a:lnTo>
                    <a:pt x="1283406" y="486577"/>
                  </a:lnTo>
                  <a:lnTo>
                    <a:pt x="1289010" y="490907"/>
                  </a:lnTo>
                  <a:lnTo>
                    <a:pt x="1294614" y="495074"/>
                  </a:lnTo>
                  <a:lnTo>
                    <a:pt x="1300219" y="499081"/>
                  </a:lnTo>
                  <a:lnTo>
                    <a:pt x="1305823" y="502932"/>
                  </a:lnTo>
                  <a:lnTo>
                    <a:pt x="1311427" y="506630"/>
                  </a:lnTo>
                  <a:lnTo>
                    <a:pt x="1317032" y="510180"/>
                  </a:lnTo>
                  <a:lnTo>
                    <a:pt x="1322636" y="513585"/>
                  </a:lnTo>
                  <a:lnTo>
                    <a:pt x="1328241" y="516848"/>
                  </a:lnTo>
                  <a:lnTo>
                    <a:pt x="1333845" y="519975"/>
                  </a:lnTo>
                  <a:lnTo>
                    <a:pt x="1339449" y="522967"/>
                  </a:lnTo>
                  <a:lnTo>
                    <a:pt x="1345054" y="525830"/>
                  </a:lnTo>
                  <a:lnTo>
                    <a:pt x="1350658" y="528566"/>
                  </a:lnTo>
                  <a:lnTo>
                    <a:pt x="1356263" y="531179"/>
                  </a:lnTo>
                  <a:lnTo>
                    <a:pt x="1361867" y="533671"/>
                  </a:lnTo>
                  <a:lnTo>
                    <a:pt x="1367471" y="536047"/>
                  </a:lnTo>
                  <a:lnTo>
                    <a:pt x="1373076" y="538308"/>
                  </a:lnTo>
                  <a:lnTo>
                    <a:pt x="1378680" y="540457"/>
                  </a:lnTo>
                  <a:lnTo>
                    <a:pt x="1384285" y="542497"/>
                  </a:lnTo>
                  <a:lnTo>
                    <a:pt x="1389889" y="544429"/>
                  </a:lnTo>
                  <a:lnTo>
                    <a:pt x="1395493" y="546256"/>
                  </a:lnTo>
                  <a:lnTo>
                    <a:pt x="1401098" y="547979"/>
                  </a:lnTo>
                  <a:lnTo>
                    <a:pt x="1406702" y="549598"/>
                  </a:lnTo>
                  <a:lnTo>
                    <a:pt x="1412307" y="551115"/>
                  </a:lnTo>
                  <a:lnTo>
                    <a:pt x="1417911" y="552530"/>
                  </a:lnTo>
                  <a:lnTo>
                    <a:pt x="1423515" y="553843"/>
                  </a:lnTo>
                  <a:lnTo>
                    <a:pt x="1429120" y="555054"/>
                  </a:lnTo>
                  <a:lnTo>
                    <a:pt x="1434724" y="556160"/>
                  </a:lnTo>
                  <a:lnTo>
                    <a:pt x="1440329" y="557161"/>
                  </a:lnTo>
                  <a:lnTo>
                    <a:pt x="1445933" y="558054"/>
                  </a:lnTo>
                  <a:lnTo>
                    <a:pt x="1451537" y="558835"/>
                  </a:lnTo>
                  <a:lnTo>
                    <a:pt x="1457142" y="559502"/>
                  </a:lnTo>
                  <a:lnTo>
                    <a:pt x="1462746" y="560049"/>
                  </a:lnTo>
                  <a:lnTo>
                    <a:pt x="1468350" y="560471"/>
                  </a:lnTo>
                  <a:lnTo>
                    <a:pt x="1473955" y="560760"/>
                  </a:lnTo>
                  <a:lnTo>
                    <a:pt x="1479559" y="560909"/>
                  </a:lnTo>
                  <a:lnTo>
                    <a:pt x="1485164" y="560908"/>
                  </a:lnTo>
                  <a:lnTo>
                    <a:pt x="1490768" y="560748"/>
                  </a:lnTo>
                  <a:lnTo>
                    <a:pt x="1496372" y="560415"/>
                  </a:lnTo>
                  <a:lnTo>
                    <a:pt x="1501977" y="559895"/>
                  </a:lnTo>
                  <a:lnTo>
                    <a:pt x="1507581" y="559174"/>
                  </a:lnTo>
                  <a:lnTo>
                    <a:pt x="1513186" y="558232"/>
                  </a:lnTo>
                  <a:lnTo>
                    <a:pt x="1518790" y="557051"/>
                  </a:lnTo>
                  <a:lnTo>
                    <a:pt x="1524394" y="555607"/>
                  </a:lnTo>
                  <a:lnTo>
                    <a:pt x="1529999" y="553876"/>
                  </a:lnTo>
                  <a:lnTo>
                    <a:pt x="1535603" y="551832"/>
                  </a:lnTo>
                  <a:lnTo>
                    <a:pt x="1541208" y="549443"/>
                  </a:lnTo>
                  <a:lnTo>
                    <a:pt x="1546812" y="546677"/>
                  </a:lnTo>
                  <a:lnTo>
                    <a:pt x="1552416" y="543500"/>
                  </a:lnTo>
                  <a:lnTo>
                    <a:pt x="1558021" y="539873"/>
                  </a:lnTo>
                  <a:lnTo>
                    <a:pt x="1563625" y="535756"/>
                  </a:lnTo>
                  <a:lnTo>
                    <a:pt x="1569230" y="531108"/>
                  </a:lnTo>
                  <a:lnTo>
                    <a:pt x="1574834" y="525883"/>
                  </a:lnTo>
                  <a:lnTo>
                    <a:pt x="1580438" y="520037"/>
                  </a:lnTo>
                  <a:lnTo>
                    <a:pt x="1586043" y="513527"/>
                  </a:lnTo>
                  <a:lnTo>
                    <a:pt x="1591647" y="506306"/>
                  </a:lnTo>
                  <a:lnTo>
                    <a:pt x="1597252" y="498335"/>
                  </a:lnTo>
                  <a:lnTo>
                    <a:pt x="1602856" y="489574"/>
                  </a:lnTo>
                  <a:lnTo>
                    <a:pt x="1608460" y="479991"/>
                  </a:lnTo>
                  <a:lnTo>
                    <a:pt x="1614065" y="469560"/>
                  </a:lnTo>
                  <a:lnTo>
                    <a:pt x="1619669" y="458266"/>
                  </a:lnTo>
                  <a:lnTo>
                    <a:pt x="1625273" y="446104"/>
                  </a:lnTo>
                  <a:lnTo>
                    <a:pt x="1630878" y="433081"/>
                  </a:lnTo>
                  <a:lnTo>
                    <a:pt x="1636482" y="419220"/>
                  </a:lnTo>
                  <a:lnTo>
                    <a:pt x="1642087" y="404556"/>
                  </a:lnTo>
                  <a:lnTo>
                    <a:pt x="1647691" y="389143"/>
                  </a:lnTo>
                  <a:lnTo>
                    <a:pt x="1653295" y="373049"/>
                  </a:lnTo>
                  <a:lnTo>
                    <a:pt x="1658900" y="356359"/>
                  </a:lnTo>
                  <a:lnTo>
                    <a:pt x="1664504" y="339174"/>
                  </a:lnTo>
                  <a:lnTo>
                    <a:pt x="1670109" y="321607"/>
                  </a:lnTo>
                  <a:lnTo>
                    <a:pt x="1675713" y="303784"/>
                  </a:lnTo>
                  <a:lnTo>
                    <a:pt x="1681317" y="285834"/>
                  </a:lnTo>
                  <a:lnTo>
                    <a:pt x="1686922" y="267894"/>
                  </a:lnTo>
                  <a:lnTo>
                    <a:pt x="1692526" y="250097"/>
                  </a:lnTo>
                  <a:lnTo>
                    <a:pt x="1698131" y="232573"/>
                  </a:lnTo>
                  <a:lnTo>
                    <a:pt x="1703735" y="215443"/>
                  </a:lnTo>
                  <a:lnTo>
                    <a:pt x="1709339" y="198817"/>
                  </a:lnTo>
                  <a:lnTo>
                    <a:pt x="1714944" y="182791"/>
                  </a:lnTo>
                  <a:lnTo>
                    <a:pt x="1720548" y="167447"/>
                  </a:lnTo>
                  <a:lnTo>
                    <a:pt x="1726153" y="152847"/>
                  </a:lnTo>
                  <a:lnTo>
                    <a:pt x="1731757" y="139040"/>
                  </a:lnTo>
                  <a:lnTo>
                    <a:pt x="1737361" y="126057"/>
                  </a:lnTo>
                  <a:lnTo>
                    <a:pt x="1742966" y="113914"/>
                  </a:lnTo>
                  <a:lnTo>
                    <a:pt x="1748570" y="102613"/>
                  </a:lnTo>
                  <a:lnTo>
                    <a:pt x="1754175" y="92145"/>
                  </a:lnTo>
                  <a:lnTo>
                    <a:pt x="1759779" y="82489"/>
                  </a:lnTo>
                  <a:lnTo>
                    <a:pt x="1765383" y="73619"/>
                  </a:lnTo>
                  <a:lnTo>
                    <a:pt x="1770988" y="65500"/>
                  </a:lnTo>
                  <a:lnTo>
                    <a:pt x="1776592" y="58093"/>
                  </a:lnTo>
                  <a:lnTo>
                    <a:pt x="1782196" y="51356"/>
                  </a:lnTo>
                  <a:lnTo>
                    <a:pt x="1787801" y="45246"/>
                  </a:lnTo>
                  <a:lnTo>
                    <a:pt x="1793405" y="39717"/>
                  </a:lnTo>
                  <a:lnTo>
                    <a:pt x="1799010" y="34727"/>
                  </a:lnTo>
                  <a:lnTo>
                    <a:pt x="1804614" y="30231"/>
                  </a:lnTo>
                  <a:lnTo>
                    <a:pt x="1810218" y="26188"/>
                  </a:lnTo>
                  <a:lnTo>
                    <a:pt x="1815823" y="22558"/>
                  </a:lnTo>
                  <a:lnTo>
                    <a:pt x="1821427" y="19305"/>
                  </a:lnTo>
                  <a:lnTo>
                    <a:pt x="1827032" y="16393"/>
                  </a:lnTo>
                  <a:lnTo>
                    <a:pt x="1832636" y="13788"/>
                  </a:lnTo>
                  <a:lnTo>
                    <a:pt x="1838240" y="11462"/>
                  </a:lnTo>
                  <a:lnTo>
                    <a:pt x="1843845" y="9386"/>
                  </a:lnTo>
                  <a:lnTo>
                    <a:pt x="1849449" y="7536"/>
                  </a:lnTo>
                  <a:lnTo>
                    <a:pt x="1855054" y="5887"/>
                  </a:lnTo>
                  <a:lnTo>
                    <a:pt x="1860658" y="4418"/>
                  </a:lnTo>
                  <a:lnTo>
                    <a:pt x="1866262" y="3112"/>
                  </a:lnTo>
                  <a:lnTo>
                    <a:pt x="1871867" y="1950"/>
                  </a:lnTo>
                  <a:lnTo>
                    <a:pt x="1877471" y="917"/>
                  </a:lnTo>
                  <a:lnTo>
                    <a:pt x="1883076" y="0"/>
                  </a:lnTo>
                  <a:lnTo>
                    <a:pt x="1883076" y="698224"/>
                  </a:lnTo>
                  <a:lnTo>
                    <a:pt x="1877471" y="698069"/>
                  </a:lnTo>
                  <a:lnTo>
                    <a:pt x="1871867" y="697894"/>
                  </a:lnTo>
                  <a:lnTo>
                    <a:pt x="1866262" y="697696"/>
                  </a:lnTo>
                  <a:lnTo>
                    <a:pt x="1860658" y="697472"/>
                  </a:lnTo>
                  <a:lnTo>
                    <a:pt x="1855054" y="697220"/>
                  </a:lnTo>
                  <a:lnTo>
                    <a:pt x="1849449" y="696935"/>
                  </a:lnTo>
                  <a:lnTo>
                    <a:pt x="1843845" y="696614"/>
                  </a:lnTo>
                  <a:lnTo>
                    <a:pt x="1838240" y="696253"/>
                  </a:lnTo>
                  <a:lnTo>
                    <a:pt x="1832636" y="695846"/>
                  </a:lnTo>
                  <a:lnTo>
                    <a:pt x="1827032" y="695389"/>
                  </a:lnTo>
                  <a:lnTo>
                    <a:pt x="1821427" y="694875"/>
                  </a:lnTo>
                  <a:lnTo>
                    <a:pt x="1815823" y="694299"/>
                  </a:lnTo>
                  <a:lnTo>
                    <a:pt x="1810218" y="693654"/>
                  </a:lnTo>
                  <a:lnTo>
                    <a:pt x="1804614" y="692932"/>
                  </a:lnTo>
                  <a:lnTo>
                    <a:pt x="1799010" y="692126"/>
                  </a:lnTo>
                  <a:lnTo>
                    <a:pt x="1793405" y="691227"/>
                  </a:lnTo>
                  <a:lnTo>
                    <a:pt x="1787801" y="690226"/>
                  </a:lnTo>
                  <a:lnTo>
                    <a:pt x="1782196" y="689116"/>
                  </a:lnTo>
                  <a:lnTo>
                    <a:pt x="1776592" y="687887"/>
                  </a:lnTo>
                  <a:lnTo>
                    <a:pt x="1770988" y="686529"/>
                  </a:lnTo>
                  <a:lnTo>
                    <a:pt x="1765383" y="685033"/>
                  </a:lnTo>
                  <a:lnTo>
                    <a:pt x="1759779" y="683392"/>
                  </a:lnTo>
                  <a:lnTo>
                    <a:pt x="1754175" y="681597"/>
                  </a:lnTo>
                  <a:lnTo>
                    <a:pt x="1748570" y="679642"/>
                  </a:lnTo>
                  <a:lnTo>
                    <a:pt x="1742966" y="677521"/>
                  </a:lnTo>
                  <a:lnTo>
                    <a:pt x="1737361" y="675230"/>
                  </a:lnTo>
                  <a:lnTo>
                    <a:pt x="1731757" y="672768"/>
                  </a:lnTo>
                  <a:lnTo>
                    <a:pt x="1726153" y="670137"/>
                  </a:lnTo>
                  <a:lnTo>
                    <a:pt x="1720548" y="667339"/>
                  </a:lnTo>
                  <a:lnTo>
                    <a:pt x="1714944" y="664383"/>
                  </a:lnTo>
                  <a:lnTo>
                    <a:pt x="1709339" y="661277"/>
                  </a:lnTo>
                  <a:lnTo>
                    <a:pt x="1703735" y="658035"/>
                  </a:lnTo>
                  <a:lnTo>
                    <a:pt x="1698131" y="654675"/>
                  </a:lnTo>
                  <a:lnTo>
                    <a:pt x="1692526" y="651215"/>
                  </a:lnTo>
                  <a:lnTo>
                    <a:pt x="1686922" y="647677"/>
                  </a:lnTo>
                  <a:lnTo>
                    <a:pt x="1681317" y="644085"/>
                  </a:lnTo>
                  <a:lnTo>
                    <a:pt x="1675713" y="640463"/>
                  </a:lnTo>
                  <a:lnTo>
                    <a:pt x="1670109" y="636839"/>
                  </a:lnTo>
                  <a:lnTo>
                    <a:pt x="1664504" y="633236"/>
                  </a:lnTo>
                  <a:lnTo>
                    <a:pt x="1658900" y="629679"/>
                  </a:lnTo>
                  <a:lnTo>
                    <a:pt x="1653295" y="626191"/>
                  </a:lnTo>
                  <a:lnTo>
                    <a:pt x="1647691" y="622792"/>
                  </a:lnTo>
                  <a:lnTo>
                    <a:pt x="1642087" y="619500"/>
                  </a:lnTo>
                  <a:lnTo>
                    <a:pt x="1636482" y="616331"/>
                  </a:lnTo>
                  <a:lnTo>
                    <a:pt x="1630878" y="613295"/>
                  </a:lnTo>
                  <a:lnTo>
                    <a:pt x="1625273" y="610402"/>
                  </a:lnTo>
                  <a:lnTo>
                    <a:pt x="1619669" y="607657"/>
                  </a:lnTo>
                  <a:lnTo>
                    <a:pt x="1614065" y="605061"/>
                  </a:lnTo>
                  <a:lnTo>
                    <a:pt x="1608460" y="602615"/>
                  </a:lnTo>
                  <a:lnTo>
                    <a:pt x="1602856" y="600315"/>
                  </a:lnTo>
                  <a:lnTo>
                    <a:pt x="1597252" y="598156"/>
                  </a:lnTo>
                  <a:lnTo>
                    <a:pt x="1591647" y="596131"/>
                  </a:lnTo>
                  <a:lnTo>
                    <a:pt x="1586043" y="594233"/>
                  </a:lnTo>
                  <a:lnTo>
                    <a:pt x="1580438" y="592453"/>
                  </a:lnTo>
                  <a:lnTo>
                    <a:pt x="1574834" y="590782"/>
                  </a:lnTo>
                  <a:lnTo>
                    <a:pt x="1569230" y="589210"/>
                  </a:lnTo>
                  <a:lnTo>
                    <a:pt x="1563625" y="587726"/>
                  </a:lnTo>
                  <a:lnTo>
                    <a:pt x="1558021" y="586323"/>
                  </a:lnTo>
                  <a:lnTo>
                    <a:pt x="1552416" y="584989"/>
                  </a:lnTo>
                  <a:lnTo>
                    <a:pt x="1546812" y="583715"/>
                  </a:lnTo>
                  <a:lnTo>
                    <a:pt x="1541208" y="582493"/>
                  </a:lnTo>
                  <a:lnTo>
                    <a:pt x="1535603" y="581314"/>
                  </a:lnTo>
                  <a:lnTo>
                    <a:pt x="1529999" y="580170"/>
                  </a:lnTo>
                  <a:lnTo>
                    <a:pt x="1524394" y="579053"/>
                  </a:lnTo>
                  <a:lnTo>
                    <a:pt x="1518790" y="577956"/>
                  </a:lnTo>
                  <a:lnTo>
                    <a:pt x="1513186" y="576872"/>
                  </a:lnTo>
                  <a:lnTo>
                    <a:pt x="1507581" y="575795"/>
                  </a:lnTo>
                  <a:lnTo>
                    <a:pt x="1501977" y="574718"/>
                  </a:lnTo>
                  <a:lnTo>
                    <a:pt x="1496372" y="573636"/>
                  </a:lnTo>
                  <a:lnTo>
                    <a:pt x="1490768" y="572543"/>
                  </a:lnTo>
                  <a:lnTo>
                    <a:pt x="1485164" y="571435"/>
                  </a:lnTo>
                  <a:lnTo>
                    <a:pt x="1479559" y="570306"/>
                  </a:lnTo>
                  <a:lnTo>
                    <a:pt x="1473955" y="569151"/>
                  </a:lnTo>
                  <a:lnTo>
                    <a:pt x="1468350" y="567967"/>
                  </a:lnTo>
                  <a:lnTo>
                    <a:pt x="1462746" y="566749"/>
                  </a:lnTo>
                  <a:lnTo>
                    <a:pt x="1457142" y="565494"/>
                  </a:lnTo>
                  <a:lnTo>
                    <a:pt x="1451537" y="564196"/>
                  </a:lnTo>
                  <a:lnTo>
                    <a:pt x="1445933" y="562852"/>
                  </a:lnTo>
                  <a:lnTo>
                    <a:pt x="1440329" y="561458"/>
                  </a:lnTo>
                  <a:lnTo>
                    <a:pt x="1434724" y="560011"/>
                  </a:lnTo>
                  <a:lnTo>
                    <a:pt x="1429120" y="558507"/>
                  </a:lnTo>
                  <a:lnTo>
                    <a:pt x="1423515" y="556942"/>
                  </a:lnTo>
                  <a:lnTo>
                    <a:pt x="1417911" y="555313"/>
                  </a:lnTo>
                  <a:lnTo>
                    <a:pt x="1412307" y="553615"/>
                  </a:lnTo>
                  <a:lnTo>
                    <a:pt x="1406702" y="551846"/>
                  </a:lnTo>
                  <a:lnTo>
                    <a:pt x="1401098" y="550001"/>
                  </a:lnTo>
                  <a:lnTo>
                    <a:pt x="1395493" y="548078"/>
                  </a:lnTo>
                  <a:lnTo>
                    <a:pt x="1389889" y="546071"/>
                  </a:lnTo>
                  <a:lnTo>
                    <a:pt x="1384285" y="543977"/>
                  </a:lnTo>
                  <a:lnTo>
                    <a:pt x="1378680" y="541793"/>
                  </a:lnTo>
                  <a:lnTo>
                    <a:pt x="1373076" y="539515"/>
                  </a:lnTo>
                  <a:lnTo>
                    <a:pt x="1367471" y="537138"/>
                  </a:lnTo>
                  <a:lnTo>
                    <a:pt x="1361867" y="534659"/>
                  </a:lnTo>
                  <a:lnTo>
                    <a:pt x="1356263" y="532073"/>
                  </a:lnTo>
                  <a:lnTo>
                    <a:pt x="1350658" y="529376"/>
                  </a:lnTo>
                  <a:lnTo>
                    <a:pt x="1345054" y="526565"/>
                  </a:lnTo>
                  <a:lnTo>
                    <a:pt x="1339449" y="523635"/>
                  </a:lnTo>
                  <a:lnTo>
                    <a:pt x="1333845" y="520581"/>
                  </a:lnTo>
                  <a:lnTo>
                    <a:pt x="1328241" y="517400"/>
                  </a:lnTo>
                  <a:lnTo>
                    <a:pt x="1322636" y="514087"/>
                  </a:lnTo>
                  <a:lnTo>
                    <a:pt x="1317032" y="510638"/>
                  </a:lnTo>
                  <a:lnTo>
                    <a:pt x="1311427" y="507048"/>
                  </a:lnTo>
                  <a:lnTo>
                    <a:pt x="1305823" y="503313"/>
                  </a:lnTo>
                  <a:lnTo>
                    <a:pt x="1300219" y="499429"/>
                  </a:lnTo>
                  <a:lnTo>
                    <a:pt x="1294614" y="495393"/>
                  </a:lnTo>
                  <a:lnTo>
                    <a:pt x="1289010" y="491199"/>
                  </a:lnTo>
                  <a:lnTo>
                    <a:pt x="1283406" y="486844"/>
                  </a:lnTo>
                  <a:lnTo>
                    <a:pt x="1277801" y="482324"/>
                  </a:lnTo>
                  <a:lnTo>
                    <a:pt x="1272197" y="477637"/>
                  </a:lnTo>
                  <a:lnTo>
                    <a:pt x="1266592" y="472779"/>
                  </a:lnTo>
                  <a:lnTo>
                    <a:pt x="1260988" y="467746"/>
                  </a:lnTo>
                  <a:lnTo>
                    <a:pt x="1255384" y="462537"/>
                  </a:lnTo>
                  <a:lnTo>
                    <a:pt x="1249779" y="457150"/>
                  </a:lnTo>
                  <a:lnTo>
                    <a:pt x="1244175" y="451584"/>
                  </a:lnTo>
                  <a:lnTo>
                    <a:pt x="1238570" y="445837"/>
                  </a:lnTo>
                  <a:lnTo>
                    <a:pt x="1232966" y="439909"/>
                  </a:lnTo>
                  <a:lnTo>
                    <a:pt x="1227362" y="433802"/>
                  </a:lnTo>
                  <a:lnTo>
                    <a:pt x="1221757" y="427515"/>
                  </a:lnTo>
                  <a:lnTo>
                    <a:pt x="1216153" y="421053"/>
                  </a:lnTo>
                  <a:lnTo>
                    <a:pt x="1210548" y="414417"/>
                  </a:lnTo>
                  <a:lnTo>
                    <a:pt x="1204944" y="407613"/>
                  </a:lnTo>
                  <a:lnTo>
                    <a:pt x="1199340" y="400645"/>
                  </a:lnTo>
                  <a:lnTo>
                    <a:pt x="1193735" y="393524"/>
                  </a:lnTo>
                  <a:lnTo>
                    <a:pt x="1188131" y="386261"/>
                  </a:lnTo>
                  <a:lnTo>
                    <a:pt x="1182526" y="378867"/>
                  </a:lnTo>
                  <a:lnTo>
                    <a:pt x="1176922" y="371356"/>
                  </a:lnTo>
                  <a:lnTo>
                    <a:pt x="1171318" y="363743"/>
                  </a:lnTo>
                  <a:lnTo>
                    <a:pt x="1165713" y="356044"/>
                  </a:lnTo>
                  <a:lnTo>
                    <a:pt x="1160109" y="348276"/>
                  </a:lnTo>
                  <a:lnTo>
                    <a:pt x="1154504" y="340457"/>
                  </a:lnTo>
                  <a:lnTo>
                    <a:pt x="1148900" y="332606"/>
                  </a:lnTo>
                  <a:lnTo>
                    <a:pt x="1143296" y="324743"/>
                  </a:lnTo>
                  <a:lnTo>
                    <a:pt x="1137691" y="316888"/>
                  </a:lnTo>
                  <a:lnTo>
                    <a:pt x="1132087" y="309064"/>
                  </a:lnTo>
                  <a:lnTo>
                    <a:pt x="1126482" y="301290"/>
                  </a:lnTo>
                  <a:lnTo>
                    <a:pt x="1120878" y="293589"/>
                  </a:lnTo>
                  <a:lnTo>
                    <a:pt x="1115274" y="285982"/>
                  </a:lnTo>
                  <a:lnTo>
                    <a:pt x="1109669" y="278491"/>
                  </a:lnTo>
                  <a:lnTo>
                    <a:pt x="1104065" y="271136"/>
                  </a:lnTo>
                  <a:lnTo>
                    <a:pt x="1098461" y="263938"/>
                  </a:lnTo>
                  <a:lnTo>
                    <a:pt x="1092856" y="256916"/>
                  </a:lnTo>
                  <a:lnTo>
                    <a:pt x="1087252" y="250088"/>
                  </a:lnTo>
                  <a:lnTo>
                    <a:pt x="1081647" y="243472"/>
                  </a:lnTo>
                  <a:lnTo>
                    <a:pt x="1076043" y="237083"/>
                  </a:lnTo>
                  <a:lnTo>
                    <a:pt x="1070439" y="230935"/>
                  </a:lnTo>
                  <a:lnTo>
                    <a:pt x="1064834" y="225042"/>
                  </a:lnTo>
                  <a:lnTo>
                    <a:pt x="1059230" y="219413"/>
                  </a:lnTo>
                  <a:lnTo>
                    <a:pt x="1053625" y="214059"/>
                  </a:lnTo>
                  <a:lnTo>
                    <a:pt x="1048021" y="208988"/>
                  </a:lnTo>
                  <a:lnTo>
                    <a:pt x="1042417" y="204203"/>
                  </a:lnTo>
                  <a:lnTo>
                    <a:pt x="1036812" y="199711"/>
                  </a:lnTo>
                  <a:lnTo>
                    <a:pt x="1031208" y="195512"/>
                  </a:lnTo>
                  <a:lnTo>
                    <a:pt x="1025603" y="191608"/>
                  </a:lnTo>
                  <a:lnTo>
                    <a:pt x="1019999" y="187998"/>
                  </a:lnTo>
                  <a:lnTo>
                    <a:pt x="1014395" y="184679"/>
                  </a:lnTo>
                  <a:lnTo>
                    <a:pt x="1008790" y="181648"/>
                  </a:lnTo>
                  <a:lnTo>
                    <a:pt x="1003186" y="178899"/>
                  </a:lnTo>
                  <a:lnTo>
                    <a:pt x="997581" y="176428"/>
                  </a:lnTo>
                  <a:lnTo>
                    <a:pt x="991977" y="174226"/>
                  </a:lnTo>
                  <a:lnTo>
                    <a:pt x="986373" y="172286"/>
                  </a:lnTo>
                  <a:lnTo>
                    <a:pt x="980768" y="170600"/>
                  </a:lnTo>
                  <a:lnTo>
                    <a:pt x="975164" y="169158"/>
                  </a:lnTo>
                  <a:lnTo>
                    <a:pt x="969559" y="167951"/>
                  </a:lnTo>
                  <a:lnTo>
                    <a:pt x="963955" y="166969"/>
                  </a:lnTo>
                  <a:lnTo>
                    <a:pt x="958351" y="166201"/>
                  </a:lnTo>
                  <a:lnTo>
                    <a:pt x="952746" y="165639"/>
                  </a:lnTo>
                  <a:lnTo>
                    <a:pt x="947142" y="165270"/>
                  </a:lnTo>
                  <a:lnTo>
                    <a:pt x="941538" y="165086"/>
                  </a:lnTo>
                  <a:lnTo>
                    <a:pt x="935933" y="165075"/>
                  </a:lnTo>
                  <a:lnTo>
                    <a:pt x="930329" y="165228"/>
                  </a:lnTo>
                  <a:lnTo>
                    <a:pt x="924724" y="165535"/>
                  </a:lnTo>
                  <a:lnTo>
                    <a:pt x="919120" y="165985"/>
                  </a:lnTo>
                  <a:lnTo>
                    <a:pt x="913516" y="166571"/>
                  </a:lnTo>
                  <a:lnTo>
                    <a:pt x="907911" y="167283"/>
                  </a:lnTo>
                  <a:lnTo>
                    <a:pt x="902307" y="168112"/>
                  </a:lnTo>
                  <a:lnTo>
                    <a:pt x="896702" y="169049"/>
                  </a:lnTo>
                  <a:lnTo>
                    <a:pt x="891098" y="170088"/>
                  </a:lnTo>
                  <a:lnTo>
                    <a:pt x="885494" y="171220"/>
                  </a:lnTo>
                  <a:lnTo>
                    <a:pt x="879889" y="172438"/>
                  </a:lnTo>
                  <a:lnTo>
                    <a:pt x="874285" y="173735"/>
                  </a:lnTo>
                  <a:lnTo>
                    <a:pt x="868680" y="175106"/>
                  </a:lnTo>
                  <a:lnTo>
                    <a:pt x="863076" y="176542"/>
                  </a:lnTo>
                  <a:lnTo>
                    <a:pt x="857472" y="178040"/>
                  </a:lnTo>
                  <a:lnTo>
                    <a:pt x="851867" y="179593"/>
                  </a:lnTo>
                  <a:lnTo>
                    <a:pt x="846263" y="181195"/>
                  </a:lnTo>
                  <a:lnTo>
                    <a:pt x="840658" y="182844"/>
                  </a:lnTo>
                  <a:lnTo>
                    <a:pt x="835054" y="184533"/>
                  </a:lnTo>
                  <a:lnTo>
                    <a:pt x="829450" y="186258"/>
                  </a:lnTo>
                  <a:lnTo>
                    <a:pt x="823845" y="188016"/>
                  </a:lnTo>
                  <a:lnTo>
                    <a:pt x="818241" y="189802"/>
                  </a:lnTo>
                  <a:lnTo>
                    <a:pt x="812636" y="191614"/>
                  </a:lnTo>
                  <a:lnTo>
                    <a:pt x="807032" y="193447"/>
                  </a:lnTo>
                  <a:lnTo>
                    <a:pt x="801428" y="195299"/>
                  </a:lnTo>
                  <a:lnTo>
                    <a:pt x="795823" y="197167"/>
                  </a:lnTo>
                  <a:lnTo>
                    <a:pt x="790219" y="199048"/>
                  </a:lnTo>
                  <a:lnTo>
                    <a:pt x="784615" y="200940"/>
                  </a:lnTo>
                  <a:lnTo>
                    <a:pt x="779010" y="202839"/>
                  </a:lnTo>
                  <a:lnTo>
                    <a:pt x="773406" y="204745"/>
                  </a:lnTo>
                  <a:lnTo>
                    <a:pt x="767801" y="206654"/>
                  </a:lnTo>
                  <a:lnTo>
                    <a:pt x="762197" y="208565"/>
                  </a:lnTo>
                  <a:lnTo>
                    <a:pt x="756593" y="210477"/>
                  </a:lnTo>
                  <a:lnTo>
                    <a:pt x="750988" y="212386"/>
                  </a:lnTo>
                  <a:lnTo>
                    <a:pt x="745384" y="214292"/>
                  </a:lnTo>
                  <a:lnTo>
                    <a:pt x="739779" y="216193"/>
                  </a:lnTo>
                  <a:lnTo>
                    <a:pt x="734175" y="218088"/>
                  </a:lnTo>
                  <a:lnTo>
                    <a:pt x="728571" y="219974"/>
                  </a:lnTo>
                  <a:lnTo>
                    <a:pt x="722966" y="221852"/>
                  </a:lnTo>
                  <a:lnTo>
                    <a:pt x="717362" y="223720"/>
                  </a:lnTo>
                  <a:lnTo>
                    <a:pt x="711757" y="225577"/>
                  </a:lnTo>
                  <a:lnTo>
                    <a:pt x="706153" y="227421"/>
                  </a:lnTo>
                  <a:lnTo>
                    <a:pt x="700549" y="229252"/>
                  </a:lnTo>
                  <a:lnTo>
                    <a:pt x="694944" y="231068"/>
                  </a:lnTo>
                  <a:lnTo>
                    <a:pt x="689340" y="232869"/>
                  </a:lnTo>
                  <a:lnTo>
                    <a:pt x="683735" y="234655"/>
                  </a:lnTo>
                  <a:lnTo>
                    <a:pt x="678131" y="236423"/>
                  </a:lnTo>
                  <a:lnTo>
                    <a:pt x="672527" y="238175"/>
                  </a:lnTo>
                  <a:lnTo>
                    <a:pt x="666922" y="239908"/>
                  </a:lnTo>
                  <a:lnTo>
                    <a:pt x="661318" y="241622"/>
                  </a:lnTo>
                  <a:lnTo>
                    <a:pt x="655713" y="243318"/>
                  </a:lnTo>
                  <a:lnTo>
                    <a:pt x="650109" y="244993"/>
                  </a:lnTo>
                  <a:lnTo>
                    <a:pt x="644505" y="246649"/>
                  </a:lnTo>
                  <a:lnTo>
                    <a:pt x="638900" y="248283"/>
                  </a:lnTo>
                  <a:lnTo>
                    <a:pt x="633296" y="249897"/>
                  </a:lnTo>
                  <a:lnTo>
                    <a:pt x="627692" y="251489"/>
                  </a:lnTo>
                  <a:lnTo>
                    <a:pt x="622087" y="253060"/>
                  </a:lnTo>
                  <a:lnTo>
                    <a:pt x="616483" y="254609"/>
                  </a:lnTo>
                  <a:lnTo>
                    <a:pt x="610878" y="256135"/>
                  </a:lnTo>
                  <a:lnTo>
                    <a:pt x="605274" y="257639"/>
                  </a:lnTo>
                  <a:lnTo>
                    <a:pt x="599670" y="259121"/>
                  </a:lnTo>
                  <a:lnTo>
                    <a:pt x="594065" y="260581"/>
                  </a:lnTo>
                  <a:lnTo>
                    <a:pt x="588461" y="262017"/>
                  </a:lnTo>
                  <a:lnTo>
                    <a:pt x="582856" y="263432"/>
                  </a:lnTo>
                  <a:lnTo>
                    <a:pt x="577252" y="264823"/>
                  </a:lnTo>
                  <a:lnTo>
                    <a:pt x="571648" y="266193"/>
                  </a:lnTo>
                  <a:lnTo>
                    <a:pt x="566043" y="267539"/>
                  </a:lnTo>
                  <a:lnTo>
                    <a:pt x="560439" y="268864"/>
                  </a:lnTo>
                  <a:lnTo>
                    <a:pt x="554834" y="270167"/>
                  </a:lnTo>
                  <a:lnTo>
                    <a:pt x="549230" y="271448"/>
                  </a:lnTo>
                  <a:lnTo>
                    <a:pt x="543626" y="272708"/>
                  </a:lnTo>
                  <a:lnTo>
                    <a:pt x="538021" y="273946"/>
                  </a:lnTo>
                  <a:lnTo>
                    <a:pt x="532417" y="275164"/>
                  </a:lnTo>
                  <a:lnTo>
                    <a:pt x="526812" y="276362"/>
                  </a:lnTo>
                  <a:lnTo>
                    <a:pt x="521208" y="277539"/>
                  </a:lnTo>
                  <a:lnTo>
                    <a:pt x="515604" y="278698"/>
                  </a:lnTo>
                  <a:lnTo>
                    <a:pt x="509999" y="279837"/>
                  </a:lnTo>
                  <a:lnTo>
                    <a:pt x="504395" y="280959"/>
                  </a:lnTo>
                  <a:lnTo>
                    <a:pt x="498790" y="282063"/>
                  </a:lnTo>
                  <a:lnTo>
                    <a:pt x="493186" y="283150"/>
                  </a:lnTo>
                  <a:lnTo>
                    <a:pt x="487582" y="284221"/>
                  </a:lnTo>
                  <a:lnTo>
                    <a:pt x="481977" y="285277"/>
                  </a:lnTo>
                  <a:lnTo>
                    <a:pt x="476373" y="286318"/>
                  </a:lnTo>
                  <a:lnTo>
                    <a:pt x="470769" y="287346"/>
                  </a:lnTo>
                  <a:lnTo>
                    <a:pt x="465164" y="288361"/>
                  </a:lnTo>
                  <a:lnTo>
                    <a:pt x="459560" y="289364"/>
                  </a:lnTo>
                  <a:lnTo>
                    <a:pt x="453955" y="290357"/>
                  </a:lnTo>
                  <a:lnTo>
                    <a:pt x="448351" y="291339"/>
                  </a:lnTo>
                  <a:lnTo>
                    <a:pt x="442747" y="292314"/>
                  </a:lnTo>
                  <a:lnTo>
                    <a:pt x="437142" y="293281"/>
                  </a:lnTo>
                  <a:lnTo>
                    <a:pt x="431538" y="294242"/>
                  </a:lnTo>
                  <a:lnTo>
                    <a:pt x="425933" y="295198"/>
                  </a:lnTo>
                  <a:lnTo>
                    <a:pt x="420329" y="296150"/>
                  </a:lnTo>
                  <a:lnTo>
                    <a:pt x="414725" y="297100"/>
                  </a:lnTo>
                  <a:lnTo>
                    <a:pt x="409120" y="298049"/>
                  </a:lnTo>
                  <a:lnTo>
                    <a:pt x="403516" y="298999"/>
                  </a:lnTo>
                  <a:lnTo>
                    <a:pt x="397911" y="299950"/>
                  </a:lnTo>
                  <a:lnTo>
                    <a:pt x="392307" y="300906"/>
                  </a:lnTo>
                  <a:lnTo>
                    <a:pt x="386703" y="301866"/>
                  </a:lnTo>
                  <a:lnTo>
                    <a:pt x="381098" y="302834"/>
                  </a:lnTo>
                  <a:lnTo>
                    <a:pt x="375494" y="303810"/>
                  </a:lnTo>
                  <a:lnTo>
                    <a:pt x="369889" y="304796"/>
                  </a:lnTo>
                  <a:lnTo>
                    <a:pt x="364285" y="305794"/>
                  </a:lnTo>
                  <a:lnTo>
                    <a:pt x="358681" y="306806"/>
                  </a:lnTo>
                  <a:lnTo>
                    <a:pt x="353076" y="307834"/>
                  </a:lnTo>
                  <a:lnTo>
                    <a:pt x="347472" y="308879"/>
                  </a:lnTo>
                  <a:lnTo>
                    <a:pt x="341867" y="309945"/>
                  </a:lnTo>
                  <a:lnTo>
                    <a:pt x="336263" y="311031"/>
                  </a:lnTo>
                  <a:lnTo>
                    <a:pt x="330659" y="312142"/>
                  </a:lnTo>
                  <a:lnTo>
                    <a:pt x="325054" y="313278"/>
                  </a:lnTo>
                  <a:lnTo>
                    <a:pt x="319450" y="314442"/>
                  </a:lnTo>
                  <a:lnTo>
                    <a:pt x="313846" y="315636"/>
                  </a:lnTo>
                  <a:lnTo>
                    <a:pt x="308241" y="316862"/>
                  </a:lnTo>
                  <a:lnTo>
                    <a:pt x="302637" y="318123"/>
                  </a:lnTo>
                  <a:lnTo>
                    <a:pt x="297032" y="319421"/>
                  </a:lnTo>
                  <a:lnTo>
                    <a:pt x="291428" y="320758"/>
                  </a:lnTo>
                  <a:lnTo>
                    <a:pt x="285824" y="322137"/>
                  </a:lnTo>
                  <a:lnTo>
                    <a:pt x="280219" y="323559"/>
                  </a:lnTo>
                  <a:lnTo>
                    <a:pt x="274615" y="325028"/>
                  </a:lnTo>
                  <a:lnTo>
                    <a:pt x="269010" y="326546"/>
                  </a:lnTo>
                  <a:lnTo>
                    <a:pt x="263406" y="328115"/>
                  </a:lnTo>
                  <a:lnTo>
                    <a:pt x="257802" y="329737"/>
                  </a:lnTo>
                  <a:lnTo>
                    <a:pt x="252197" y="331416"/>
                  </a:lnTo>
                  <a:lnTo>
                    <a:pt x="246593" y="333154"/>
                  </a:lnTo>
                  <a:lnTo>
                    <a:pt x="240988" y="334953"/>
                  </a:lnTo>
                  <a:lnTo>
                    <a:pt x="235384" y="336815"/>
                  </a:lnTo>
                  <a:lnTo>
                    <a:pt x="229780" y="338744"/>
                  </a:lnTo>
                  <a:lnTo>
                    <a:pt x="224175" y="340741"/>
                  </a:lnTo>
                  <a:lnTo>
                    <a:pt x="218571" y="342810"/>
                  </a:lnTo>
                  <a:lnTo>
                    <a:pt x="212966" y="344953"/>
                  </a:lnTo>
                  <a:lnTo>
                    <a:pt x="207362" y="347171"/>
                  </a:lnTo>
                  <a:lnTo>
                    <a:pt x="201758" y="349468"/>
                  </a:lnTo>
                  <a:lnTo>
                    <a:pt x="196153" y="351845"/>
                  </a:lnTo>
                  <a:lnTo>
                    <a:pt x="190549" y="354306"/>
                  </a:lnTo>
                  <a:lnTo>
                    <a:pt x="184944" y="356852"/>
                  </a:lnTo>
                  <a:lnTo>
                    <a:pt x="179340" y="359485"/>
                  </a:lnTo>
                  <a:lnTo>
                    <a:pt x="173736" y="362207"/>
                  </a:lnTo>
                  <a:lnTo>
                    <a:pt x="168131" y="365020"/>
                  </a:lnTo>
                  <a:lnTo>
                    <a:pt x="162527" y="367926"/>
                  </a:lnTo>
                  <a:lnTo>
                    <a:pt x="156923" y="370927"/>
                  </a:lnTo>
                  <a:lnTo>
                    <a:pt x="151318" y="374024"/>
                  </a:lnTo>
                  <a:lnTo>
                    <a:pt x="145714" y="377218"/>
                  </a:lnTo>
                  <a:lnTo>
                    <a:pt x="140109" y="380510"/>
                  </a:lnTo>
                  <a:lnTo>
                    <a:pt x="134505" y="383901"/>
                  </a:lnTo>
                  <a:lnTo>
                    <a:pt x="128901" y="387392"/>
                  </a:lnTo>
                  <a:lnTo>
                    <a:pt x="123296" y="390984"/>
                  </a:lnTo>
                  <a:lnTo>
                    <a:pt x="117692" y="394676"/>
                  </a:lnTo>
                  <a:lnTo>
                    <a:pt x="112087" y="398468"/>
                  </a:lnTo>
                  <a:lnTo>
                    <a:pt x="106483" y="402360"/>
                  </a:lnTo>
                  <a:lnTo>
                    <a:pt x="100879" y="406352"/>
                  </a:lnTo>
                  <a:lnTo>
                    <a:pt x="95274" y="410442"/>
                  </a:lnTo>
                  <a:lnTo>
                    <a:pt x="89670" y="414629"/>
                  </a:lnTo>
                  <a:lnTo>
                    <a:pt x="84065" y="418911"/>
                  </a:lnTo>
                  <a:lnTo>
                    <a:pt x="78461" y="423287"/>
                  </a:lnTo>
                  <a:lnTo>
                    <a:pt x="72857" y="427753"/>
                  </a:lnTo>
                  <a:lnTo>
                    <a:pt x="67252" y="432308"/>
                  </a:lnTo>
                  <a:lnTo>
                    <a:pt x="61648" y="436947"/>
                  </a:lnTo>
                  <a:lnTo>
                    <a:pt x="56043" y="441667"/>
                  </a:lnTo>
                  <a:lnTo>
                    <a:pt x="50439" y="446465"/>
                  </a:lnTo>
                  <a:lnTo>
                    <a:pt x="44835" y="451336"/>
                  </a:lnTo>
                  <a:lnTo>
                    <a:pt x="39230" y="456276"/>
                  </a:lnTo>
                  <a:lnTo>
                    <a:pt x="33626" y="461278"/>
                  </a:lnTo>
                  <a:lnTo>
                    <a:pt x="28021" y="466339"/>
                  </a:lnTo>
                  <a:lnTo>
                    <a:pt x="22417" y="471452"/>
                  </a:lnTo>
                  <a:lnTo>
                    <a:pt x="16813" y="476612"/>
                  </a:lnTo>
                  <a:lnTo>
                    <a:pt x="11208" y="481811"/>
                  </a:lnTo>
                  <a:lnTo>
                    <a:pt x="5604" y="487043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644151" y="3182391"/>
              <a:ext cx="1883076" cy="560909"/>
            </a:xfrm>
            <a:custGeom>
              <a:avLst/>
              <a:pathLst>
                <a:path w="1883076" h="560909">
                  <a:moveTo>
                    <a:pt x="0" y="492302"/>
                  </a:moveTo>
                  <a:lnTo>
                    <a:pt x="5604" y="487043"/>
                  </a:lnTo>
                  <a:lnTo>
                    <a:pt x="11208" y="481811"/>
                  </a:lnTo>
                  <a:lnTo>
                    <a:pt x="16813" y="476612"/>
                  </a:lnTo>
                  <a:lnTo>
                    <a:pt x="22417" y="471452"/>
                  </a:lnTo>
                  <a:lnTo>
                    <a:pt x="28021" y="466339"/>
                  </a:lnTo>
                  <a:lnTo>
                    <a:pt x="33626" y="461278"/>
                  </a:lnTo>
                  <a:lnTo>
                    <a:pt x="39230" y="456276"/>
                  </a:lnTo>
                  <a:lnTo>
                    <a:pt x="44835" y="451336"/>
                  </a:lnTo>
                  <a:lnTo>
                    <a:pt x="50439" y="446465"/>
                  </a:lnTo>
                  <a:lnTo>
                    <a:pt x="56043" y="441667"/>
                  </a:lnTo>
                  <a:lnTo>
                    <a:pt x="61648" y="436947"/>
                  </a:lnTo>
                  <a:lnTo>
                    <a:pt x="67252" y="432308"/>
                  </a:lnTo>
                  <a:lnTo>
                    <a:pt x="72857" y="427753"/>
                  </a:lnTo>
                  <a:lnTo>
                    <a:pt x="78461" y="423287"/>
                  </a:lnTo>
                  <a:lnTo>
                    <a:pt x="84065" y="418911"/>
                  </a:lnTo>
                  <a:lnTo>
                    <a:pt x="89670" y="414629"/>
                  </a:lnTo>
                  <a:lnTo>
                    <a:pt x="95274" y="410442"/>
                  </a:lnTo>
                  <a:lnTo>
                    <a:pt x="100879" y="406352"/>
                  </a:lnTo>
                  <a:lnTo>
                    <a:pt x="106483" y="402360"/>
                  </a:lnTo>
                  <a:lnTo>
                    <a:pt x="112087" y="398468"/>
                  </a:lnTo>
                  <a:lnTo>
                    <a:pt x="117692" y="394676"/>
                  </a:lnTo>
                  <a:lnTo>
                    <a:pt x="123296" y="390984"/>
                  </a:lnTo>
                  <a:lnTo>
                    <a:pt x="128901" y="387392"/>
                  </a:lnTo>
                  <a:lnTo>
                    <a:pt x="134505" y="383901"/>
                  </a:lnTo>
                  <a:lnTo>
                    <a:pt x="140109" y="380510"/>
                  </a:lnTo>
                  <a:lnTo>
                    <a:pt x="145714" y="377218"/>
                  </a:lnTo>
                  <a:lnTo>
                    <a:pt x="151318" y="374024"/>
                  </a:lnTo>
                  <a:lnTo>
                    <a:pt x="156923" y="370927"/>
                  </a:lnTo>
                  <a:lnTo>
                    <a:pt x="162527" y="367926"/>
                  </a:lnTo>
                  <a:lnTo>
                    <a:pt x="168131" y="365020"/>
                  </a:lnTo>
                  <a:lnTo>
                    <a:pt x="173736" y="362207"/>
                  </a:lnTo>
                  <a:lnTo>
                    <a:pt x="179340" y="359485"/>
                  </a:lnTo>
                  <a:lnTo>
                    <a:pt x="184944" y="356852"/>
                  </a:lnTo>
                  <a:lnTo>
                    <a:pt x="190549" y="354306"/>
                  </a:lnTo>
                  <a:lnTo>
                    <a:pt x="196153" y="351845"/>
                  </a:lnTo>
                  <a:lnTo>
                    <a:pt x="201758" y="349468"/>
                  </a:lnTo>
                  <a:lnTo>
                    <a:pt x="207362" y="347171"/>
                  </a:lnTo>
                  <a:lnTo>
                    <a:pt x="212966" y="344953"/>
                  </a:lnTo>
                  <a:lnTo>
                    <a:pt x="218571" y="342810"/>
                  </a:lnTo>
                  <a:lnTo>
                    <a:pt x="224175" y="340741"/>
                  </a:lnTo>
                  <a:lnTo>
                    <a:pt x="229780" y="338744"/>
                  </a:lnTo>
                  <a:lnTo>
                    <a:pt x="235384" y="336815"/>
                  </a:lnTo>
                  <a:lnTo>
                    <a:pt x="240988" y="334953"/>
                  </a:lnTo>
                  <a:lnTo>
                    <a:pt x="246593" y="333154"/>
                  </a:lnTo>
                  <a:lnTo>
                    <a:pt x="252197" y="331416"/>
                  </a:lnTo>
                  <a:lnTo>
                    <a:pt x="257802" y="329737"/>
                  </a:lnTo>
                  <a:lnTo>
                    <a:pt x="263406" y="328115"/>
                  </a:lnTo>
                  <a:lnTo>
                    <a:pt x="269010" y="326546"/>
                  </a:lnTo>
                  <a:lnTo>
                    <a:pt x="274615" y="325028"/>
                  </a:lnTo>
                  <a:lnTo>
                    <a:pt x="280219" y="323559"/>
                  </a:lnTo>
                  <a:lnTo>
                    <a:pt x="285824" y="322137"/>
                  </a:lnTo>
                  <a:lnTo>
                    <a:pt x="291428" y="320758"/>
                  </a:lnTo>
                  <a:lnTo>
                    <a:pt x="297032" y="319421"/>
                  </a:lnTo>
                  <a:lnTo>
                    <a:pt x="302637" y="318123"/>
                  </a:lnTo>
                  <a:lnTo>
                    <a:pt x="308241" y="316862"/>
                  </a:lnTo>
                  <a:lnTo>
                    <a:pt x="313846" y="315636"/>
                  </a:lnTo>
                  <a:lnTo>
                    <a:pt x="319450" y="314442"/>
                  </a:lnTo>
                  <a:lnTo>
                    <a:pt x="325054" y="313278"/>
                  </a:lnTo>
                  <a:lnTo>
                    <a:pt x="330659" y="312142"/>
                  </a:lnTo>
                  <a:lnTo>
                    <a:pt x="336263" y="311031"/>
                  </a:lnTo>
                  <a:lnTo>
                    <a:pt x="341867" y="309944"/>
                  </a:lnTo>
                  <a:lnTo>
                    <a:pt x="347472" y="308879"/>
                  </a:lnTo>
                  <a:lnTo>
                    <a:pt x="353076" y="307834"/>
                  </a:lnTo>
                  <a:lnTo>
                    <a:pt x="358681" y="306806"/>
                  </a:lnTo>
                  <a:lnTo>
                    <a:pt x="364285" y="305794"/>
                  </a:lnTo>
                  <a:lnTo>
                    <a:pt x="369889" y="304796"/>
                  </a:lnTo>
                  <a:lnTo>
                    <a:pt x="375494" y="303810"/>
                  </a:lnTo>
                  <a:lnTo>
                    <a:pt x="381098" y="302834"/>
                  </a:lnTo>
                  <a:lnTo>
                    <a:pt x="386703" y="301866"/>
                  </a:lnTo>
                  <a:lnTo>
                    <a:pt x="392307" y="300906"/>
                  </a:lnTo>
                  <a:lnTo>
                    <a:pt x="397911" y="299950"/>
                  </a:lnTo>
                  <a:lnTo>
                    <a:pt x="403516" y="298999"/>
                  </a:lnTo>
                  <a:lnTo>
                    <a:pt x="409120" y="298049"/>
                  </a:lnTo>
                  <a:lnTo>
                    <a:pt x="414725" y="297100"/>
                  </a:lnTo>
                  <a:lnTo>
                    <a:pt x="420329" y="296150"/>
                  </a:lnTo>
                  <a:lnTo>
                    <a:pt x="425933" y="295197"/>
                  </a:lnTo>
                  <a:lnTo>
                    <a:pt x="431538" y="294242"/>
                  </a:lnTo>
                  <a:lnTo>
                    <a:pt x="437142" y="293281"/>
                  </a:lnTo>
                  <a:lnTo>
                    <a:pt x="442747" y="292314"/>
                  </a:lnTo>
                  <a:lnTo>
                    <a:pt x="448351" y="291339"/>
                  </a:lnTo>
                  <a:lnTo>
                    <a:pt x="453955" y="290357"/>
                  </a:lnTo>
                  <a:lnTo>
                    <a:pt x="459560" y="289364"/>
                  </a:lnTo>
                  <a:lnTo>
                    <a:pt x="465164" y="288361"/>
                  </a:lnTo>
                  <a:lnTo>
                    <a:pt x="470769" y="287346"/>
                  </a:lnTo>
                  <a:lnTo>
                    <a:pt x="476373" y="286318"/>
                  </a:lnTo>
                  <a:lnTo>
                    <a:pt x="481977" y="285277"/>
                  </a:lnTo>
                  <a:lnTo>
                    <a:pt x="487582" y="284221"/>
                  </a:lnTo>
                  <a:lnTo>
                    <a:pt x="493186" y="283150"/>
                  </a:lnTo>
                  <a:lnTo>
                    <a:pt x="498790" y="282063"/>
                  </a:lnTo>
                  <a:lnTo>
                    <a:pt x="504395" y="280959"/>
                  </a:lnTo>
                  <a:lnTo>
                    <a:pt x="509999" y="279837"/>
                  </a:lnTo>
                  <a:lnTo>
                    <a:pt x="515604" y="278698"/>
                  </a:lnTo>
                  <a:lnTo>
                    <a:pt x="521208" y="277539"/>
                  </a:lnTo>
                  <a:lnTo>
                    <a:pt x="526812" y="276362"/>
                  </a:lnTo>
                  <a:lnTo>
                    <a:pt x="532417" y="275164"/>
                  </a:lnTo>
                  <a:lnTo>
                    <a:pt x="538021" y="273946"/>
                  </a:lnTo>
                  <a:lnTo>
                    <a:pt x="543626" y="272708"/>
                  </a:lnTo>
                  <a:lnTo>
                    <a:pt x="549230" y="271448"/>
                  </a:lnTo>
                  <a:lnTo>
                    <a:pt x="554834" y="270167"/>
                  </a:lnTo>
                  <a:lnTo>
                    <a:pt x="560439" y="268864"/>
                  </a:lnTo>
                  <a:lnTo>
                    <a:pt x="566043" y="267539"/>
                  </a:lnTo>
                  <a:lnTo>
                    <a:pt x="571648" y="266192"/>
                  </a:lnTo>
                  <a:lnTo>
                    <a:pt x="577252" y="264823"/>
                  </a:lnTo>
                  <a:lnTo>
                    <a:pt x="582856" y="263432"/>
                  </a:lnTo>
                  <a:lnTo>
                    <a:pt x="588461" y="262017"/>
                  </a:lnTo>
                  <a:lnTo>
                    <a:pt x="594065" y="260581"/>
                  </a:lnTo>
                  <a:lnTo>
                    <a:pt x="599670" y="259121"/>
                  </a:lnTo>
                  <a:lnTo>
                    <a:pt x="605274" y="257639"/>
                  </a:lnTo>
                  <a:lnTo>
                    <a:pt x="610878" y="256135"/>
                  </a:lnTo>
                  <a:lnTo>
                    <a:pt x="616483" y="254608"/>
                  </a:lnTo>
                  <a:lnTo>
                    <a:pt x="622087" y="253060"/>
                  </a:lnTo>
                  <a:lnTo>
                    <a:pt x="627692" y="251489"/>
                  </a:lnTo>
                  <a:lnTo>
                    <a:pt x="633296" y="249897"/>
                  </a:lnTo>
                  <a:lnTo>
                    <a:pt x="638900" y="248283"/>
                  </a:lnTo>
                  <a:lnTo>
                    <a:pt x="644505" y="246648"/>
                  </a:lnTo>
                  <a:lnTo>
                    <a:pt x="650109" y="244993"/>
                  </a:lnTo>
                  <a:lnTo>
                    <a:pt x="655713" y="243318"/>
                  </a:lnTo>
                  <a:lnTo>
                    <a:pt x="661318" y="241622"/>
                  </a:lnTo>
                  <a:lnTo>
                    <a:pt x="666922" y="239908"/>
                  </a:lnTo>
                  <a:lnTo>
                    <a:pt x="672527" y="238175"/>
                  </a:lnTo>
                  <a:lnTo>
                    <a:pt x="678131" y="236423"/>
                  </a:lnTo>
                  <a:lnTo>
                    <a:pt x="683735" y="234655"/>
                  </a:lnTo>
                  <a:lnTo>
                    <a:pt x="689340" y="232869"/>
                  </a:lnTo>
                  <a:lnTo>
                    <a:pt x="694944" y="231068"/>
                  </a:lnTo>
                  <a:lnTo>
                    <a:pt x="700549" y="229251"/>
                  </a:lnTo>
                  <a:lnTo>
                    <a:pt x="706153" y="227421"/>
                  </a:lnTo>
                  <a:lnTo>
                    <a:pt x="711757" y="225576"/>
                  </a:lnTo>
                  <a:lnTo>
                    <a:pt x="717362" y="223720"/>
                  </a:lnTo>
                  <a:lnTo>
                    <a:pt x="722966" y="221852"/>
                  </a:lnTo>
                  <a:lnTo>
                    <a:pt x="728571" y="219974"/>
                  </a:lnTo>
                  <a:lnTo>
                    <a:pt x="734175" y="218087"/>
                  </a:lnTo>
                  <a:lnTo>
                    <a:pt x="739779" y="216193"/>
                  </a:lnTo>
                  <a:lnTo>
                    <a:pt x="745384" y="214292"/>
                  </a:lnTo>
                  <a:lnTo>
                    <a:pt x="750988" y="212386"/>
                  </a:lnTo>
                  <a:lnTo>
                    <a:pt x="756593" y="210476"/>
                  </a:lnTo>
                  <a:lnTo>
                    <a:pt x="762197" y="208565"/>
                  </a:lnTo>
                  <a:lnTo>
                    <a:pt x="767801" y="206654"/>
                  </a:lnTo>
                  <a:lnTo>
                    <a:pt x="773406" y="204744"/>
                  </a:lnTo>
                  <a:lnTo>
                    <a:pt x="779010" y="202839"/>
                  </a:lnTo>
                  <a:lnTo>
                    <a:pt x="784615" y="200939"/>
                  </a:lnTo>
                  <a:lnTo>
                    <a:pt x="790219" y="199048"/>
                  </a:lnTo>
                  <a:lnTo>
                    <a:pt x="795823" y="197167"/>
                  </a:lnTo>
                  <a:lnTo>
                    <a:pt x="801428" y="195299"/>
                  </a:lnTo>
                  <a:lnTo>
                    <a:pt x="807032" y="193447"/>
                  </a:lnTo>
                  <a:lnTo>
                    <a:pt x="812636" y="191613"/>
                  </a:lnTo>
                  <a:lnTo>
                    <a:pt x="818241" y="189801"/>
                  </a:lnTo>
                  <a:lnTo>
                    <a:pt x="823845" y="188015"/>
                  </a:lnTo>
                  <a:lnTo>
                    <a:pt x="829450" y="186257"/>
                  </a:lnTo>
                  <a:lnTo>
                    <a:pt x="835054" y="184532"/>
                  </a:lnTo>
                  <a:lnTo>
                    <a:pt x="840658" y="182843"/>
                  </a:lnTo>
                  <a:lnTo>
                    <a:pt x="846263" y="181194"/>
                  </a:lnTo>
                  <a:lnTo>
                    <a:pt x="851867" y="179591"/>
                  </a:lnTo>
                  <a:lnTo>
                    <a:pt x="857472" y="178039"/>
                  </a:lnTo>
                  <a:lnTo>
                    <a:pt x="863076" y="176541"/>
                  </a:lnTo>
                  <a:lnTo>
                    <a:pt x="868680" y="175104"/>
                  </a:lnTo>
                  <a:lnTo>
                    <a:pt x="874285" y="173734"/>
                  </a:lnTo>
                  <a:lnTo>
                    <a:pt x="879889" y="172437"/>
                  </a:lnTo>
                  <a:lnTo>
                    <a:pt x="885494" y="171218"/>
                  </a:lnTo>
                  <a:lnTo>
                    <a:pt x="891098" y="170086"/>
                  </a:lnTo>
                  <a:lnTo>
                    <a:pt x="896702" y="169048"/>
                  </a:lnTo>
                  <a:lnTo>
                    <a:pt x="902307" y="168110"/>
                  </a:lnTo>
                  <a:lnTo>
                    <a:pt x="907911" y="167281"/>
                  </a:lnTo>
                  <a:lnTo>
                    <a:pt x="913516" y="166569"/>
                  </a:lnTo>
                  <a:lnTo>
                    <a:pt x="919120" y="165983"/>
                  </a:lnTo>
                  <a:lnTo>
                    <a:pt x="924724" y="165532"/>
                  </a:lnTo>
                  <a:lnTo>
                    <a:pt x="930329" y="165225"/>
                  </a:lnTo>
                  <a:lnTo>
                    <a:pt x="935933" y="165072"/>
                  </a:lnTo>
                  <a:lnTo>
                    <a:pt x="941538" y="165083"/>
                  </a:lnTo>
                  <a:lnTo>
                    <a:pt x="947142" y="165267"/>
                  </a:lnTo>
                  <a:lnTo>
                    <a:pt x="952746" y="165635"/>
                  </a:lnTo>
                  <a:lnTo>
                    <a:pt x="958351" y="166198"/>
                  </a:lnTo>
                  <a:lnTo>
                    <a:pt x="963955" y="166965"/>
                  </a:lnTo>
                  <a:lnTo>
                    <a:pt x="969559" y="167946"/>
                  </a:lnTo>
                  <a:lnTo>
                    <a:pt x="975164" y="169153"/>
                  </a:lnTo>
                  <a:lnTo>
                    <a:pt x="980768" y="170595"/>
                  </a:lnTo>
                  <a:lnTo>
                    <a:pt x="986373" y="172281"/>
                  </a:lnTo>
                  <a:lnTo>
                    <a:pt x="991977" y="174220"/>
                  </a:lnTo>
                  <a:lnTo>
                    <a:pt x="997581" y="176421"/>
                  </a:lnTo>
                  <a:lnTo>
                    <a:pt x="1003186" y="178893"/>
                  </a:lnTo>
                  <a:lnTo>
                    <a:pt x="1008790" y="181641"/>
                  </a:lnTo>
                  <a:lnTo>
                    <a:pt x="1014395" y="184671"/>
                  </a:lnTo>
                  <a:lnTo>
                    <a:pt x="1019999" y="187990"/>
                  </a:lnTo>
                  <a:lnTo>
                    <a:pt x="1025603" y="191599"/>
                  </a:lnTo>
                  <a:lnTo>
                    <a:pt x="1031208" y="195503"/>
                  </a:lnTo>
                  <a:lnTo>
                    <a:pt x="1036812" y="199700"/>
                  </a:lnTo>
                  <a:lnTo>
                    <a:pt x="1042417" y="204192"/>
                  </a:lnTo>
                  <a:lnTo>
                    <a:pt x="1048021" y="208976"/>
                  </a:lnTo>
                  <a:lnTo>
                    <a:pt x="1053625" y="214047"/>
                  </a:lnTo>
                  <a:lnTo>
                    <a:pt x="1059230" y="219400"/>
                  </a:lnTo>
                  <a:lnTo>
                    <a:pt x="1064834" y="225027"/>
                  </a:lnTo>
                  <a:lnTo>
                    <a:pt x="1070439" y="230920"/>
                  </a:lnTo>
                  <a:lnTo>
                    <a:pt x="1076043" y="237066"/>
                  </a:lnTo>
                  <a:lnTo>
                    <a:pt x="1081647" y="243454"/>
                  </a:lnTo>
                  <a:lnTo>
                    <a:pt x="1087252" y="250069"/>
                  </a:lnTo>
                  <a:lnTo>
                    <a:pt x="1092856" y="256896"/>
                  </a:lnTo>
                  <a:lnTo>
                    <a:pt x="1098461" y="263916"/>
                  </a:lnTo>
                  <a:lnTo>
                    <a:pt x="1104065" y="271113"/>
                  </a:lnTo>
                  <a:lnTo>
                    <a:pt x="1109669" y="278466"/>
                  </a:lnTo>
                  <a:lnTo>
                    <a:pt x="1115274" y="285955"/>
                  </a:lnTo>
                  <a:lnTo>
                    <a:pt x="1120878" y="293560"/>
                  </a:lnTo>
                  <a:lnTo>
                    <a:pt x="1126482" y="301259"/>
                  </a:lnTo>
                  <a:lnTo>
                    <a:pt x="1132087" y="309030"/>
                  </a:lnTo>
                  <a:lnTo>
                    <a:pt x="1137691" y="316852"/>
                  </a:lnTo>
                  <a:lnTo>
                    <a:pt x="1143296" y="324704"/>
                  </a:lnTo>
                  <a:lnTo>
                    <a:pt x="1148900" y="332564"/>
                  </a:lnTo>
                  <a:lnTo>
                    <a:pt x="1154504" y="340412"/>
                  </a:lnTo>
                  <a:lnTo>
                    <a:pt x="1160109" y="348228"/>
                  </a:lnTo>
                  <a:lnTo>
                    <a:pt x="1165713" y="355992"/>
                  </a:lnTo>
                  <a:lnTo>
                    <a:pt x="1171318" y="363688"/>
                  </a:lnTo>
                  <a:lnTo>
                    <a:pt x="1176922" y="371296"/>
                  </a:lnTo>
                  <a:lnTo>
                    <a:pt x="1182526" y="378803"/>
                  </a:lnTo>
                  <a:lnTo>
                    <a:pt x="1188131" y="386192"/>
                  </a:lnTo>
                  <a:lnTo>
                    <a:pt x="1193735" y="393450"/>
                  </a:lnTo>
                  <a:lnTo>
                    <a:pt x="1199340" y="400566"/>
                  </a:lnTo>
                  <a:lnTo>
                    <a:pt x="1204944" y="407527"/>
                  </a:lnTo>
                  <a:lnTo>
                    <a:pt x="1210548" y="414324"/>
                  </a:lnTo>
                  <a:lnTo>
                    <a:pt x="1216153" y="420953"/>
                  </a:lnTo>
                  <a:lnTo>
                    <a:pt x="1221757" y="427407"/>
                  </a:lnTo>
                  <a:lnTo>
                    <a:pt x="1227362" y="433685"/>
                  </a:lnTo>
                  <a:lnTo>
                    <a:pt x="1232966" y="439783"/>
                  </a:lnTo>
                  <a:lnTo>
                    <a:pt x="1238570" y="445700"/>
                  </a:lnTo>
                  <a:lnTo>
                    <a:pt x="1244175" y="451435"/>
                  </a:lnTo>
                  <a:lnTo>
                    <a:pt x="1249779" y="456989"/>
                  </a:lnTo>
                  <a:lnTo>
                    <a:pt x="1255384" y="462363"/>
                  </a:lnTo>
                  <a:lnTo>
                    <a:pt x="1260988" y="467556"/>
                  </a:lnTo>
                  <a:lnTo>
                    <a:pt x="1266592" y="472572"/>
                  </a:lnTo>
                  <a:lnTo>
                    <a:pt x="1272197" y="477412"/>
                  </a:lnTo>
                  <a:lnTo>
                    <a:pt x="1277801" y="482080"/>
                  </a:lnTo>
                  <a:lnTo>
                    <a:pt x="1283406" y="486577"/>
                  </a:lnTo>
                  <a:lnTo>
                    <a:pt x="1289010" y="490907"/>
                  </a:lnTo>
                  <a:lnTo>
                    <a:pt x="1294614" y="495074"/>
                  </a:lnTo>
                  <a:lnTo>
                    <a:pt x="1300219" y="499081"/>
                  </a:lnTo>
                  <a:lnTo>
                    <a:pt x="1305823" y="502932"/>
                  </a:lnTo>
                  <a:lnTo>
                    <a:pt x="1311427" y="506630"/>
                  </a:lnTo>
                  <a:lnTo>
                    <a:pt x="1317032" y="510180"/>
                  </a:lnTo>
                  <a:lnTo>
                    <a:pt x="1322636" y="513585"/>
                  </a:lnTo>
                  <a:lnTo>
                    <a:pt x="1328241" y="516848"/>
                  </a:lnTo>
                  <a:lnTo>
                    <a:pt x="1333845" y="519975"/>
                  </a:lnTo>
                  <a:lnTo>
                    <a:pt x="1339449" y="522967"/>
                  </a:lnTo>
                  <a:lnTo>
                    <a:pt x="1345054" y="525830"/>
                  </a:lnTo>
                  <a:lnTo>
                    <a:pt x="1350658" y="528566"/>
                  </a:lnTo>
                  <a:lnTo>
                    <a:pt x="1356263" y="531179"/>
                  </a:lnTo>
                  <a:lnTo>
                    <a:pt x="1361867" y="533671"/>
                  </a:lnTo>
                  <a:lnTo>
                    <a:pt x="1367471" y="536047"/>
                  </a:lnTo>
                  <a:lnTo>
                    <a:pt x="1373076" y="538308"/>
                  </a:lnTo>
                  <a:lnTo>
                    <a:pt x="1378680" y="540457"/>
                  </a:lnTo>
                  <a:lnTo>
                    <a:pt x="1384285" y="542497"/>
                  </a:lnTo>
                  <a:lnTo>
                    <a:pt x="1389889" y="544429"/>
                  </a:lnTo>
                  <a:lnTo>
                    <a:pt x="1395493" y="546256"/>
                  </a:lnTo>
                  <a:lnTo>
                    <a:pt x="1401098" y="547979"/>
                  </a:lnTo>
                  <a:lnTo>
                    <a:pt x="1406702" y="549598"/>
                  </a:lnTo>
                  <a:lnTo>
                    <a:pt x="1412307" y="551115"/>
                  </a:lnTo>
                  <a:lnTo>
                    <a:pt x="1417911" y="552530"/>
                  </a:lnTo>
                  <a:lnTo>
                    <a:pt x="1423515" y="553843"/>
                  </a:lnTo>
                  <a:lnTo>
                    <a:pt x="1429120" y="555054"/>
                  </a:lnTo>
                  <a:lnTo>
                    <a:pt x="1434724" y="556160"/>
                  </a:lnTo>
                  <a:lnTo>
                    <a:pt x="1440329" y="557161"/>
                  </a:lnTo>
                  <a:lnTo>
                    <a:pt x="1445933" y="558054"/>
                  </a:lnTo>
                  <a:lnTo>
                    <a:pt x="1451537" y="558835"/>
                  </a:lnTo>
                  <a:lnTo>
                    <a:pt x="1457142" y="559502"/>
                  </a:lnTo>
                  <a:lnTo>
                    <a:pt x="1462746" y="560049"/>
                  </a:lnTo>
                  <a:lnTo>
                    <a:pt x="1468350" y="560471"/>
                  </a:lnTo>
                  <a:lnTo>
                    <a:pt x="1473955" y="560760"/>
                  </a:lnTo>
                  <a:lnTo>
                    <a:pt x="1479559" y="560909"/>
                  </a:lnTo>
                  <a:lnTo>
                    <a:pt x="1485164" y="560908"/>
                  </a:lnTo>
                  <a:lnTo>
                    <a:pt x="1490768" y="560748"/>
                  </a:lnTo>
                  <a:lnTo>
                    <a:pt x="1496372" y="560415"/>
                  </a:lnTo>
                  <a:lnTo>
                    <a:pt x="1501977" y="559895"/>
                  </a:lnTo>
                  <a:lnTo>
                    <a:pt x="1507581" y="559174"/>
                  </a:lnTo>
                  <a:lnTo>
                    <a:pt x="1513186" y="558232"/>
                  </a:lnTo>
                  <a:lnTo>
                    <a:pt x="1518790" y="557051"/>
                  </a:lnTo>
                  <a:lnTo>
                    <a:pt x="1524394" y="555607"/>
                  </a:lnTo>
                  <a:lnTo>
                    <a:pt x="1529999" y="553876"/>
                  </a:lnTo>
                  <a:lnTo>
                    <a:pt x="1535603" y="551832"/>
                  </a:lnTo>
                  <a:lnTo>
                    <a:pt x="1541208" y="549443"/>
                  </a:lnTo>
                  <a:lnTo>
                    <a:pt x="1546812" y="546677"/>
                  </a:lnTo>
                  <a:lnTo>
                    <a:pt x="1552416" y="543500"/>
                  </a:lnTo>
                  <a:lnTo>
                    <a:pt x="1558021" y="539873"/>
                  </a:lnTo>
                  <a:lnTo>
                    <a:pt x="1563625" y="535756"/>
                  </a:lnTo>
                  <a:lnTo>
                    <a:pt x="1569230" y="531108"/>
                  </a:lnTo>
                  <a:lnTo>
                    <a:pt x="1574834" y="525883"/>
                  </a:lnTo>
                  <a:lnTo>
                    <a:pt x="1580438" y="520037"/>
                  </a:lnTo>
                  <a:lnTo>
                    <a:pt x="1586043" y="513527"/>
                  </a:lnTo>
                  <a:lnTo>
                    <a:pt x="1591647" y="506306"/>
                  </a:lnTo>
                  <a:lnTo>
                    <a:pt x="1597252" y="498335"/>
                  </a:lnTo>
                  <a:lnTo>
                    <a:pt x="1602856" y="489574"/>
                  </a:lnTo>
                  <a:lnTo>
                    <a:pt x="1608460" y="479991"/>
                  </a:lnTo>
                  <a:lnTo>
                    <a:pt x="1614065" y="469560"/>
                  </a:lnTo>
                  <a:lnTo>
                    <a:pt x="1619669" y="458266"/>
                  </a:lnTo>
                  <a:lnTo>
                    <a:pt x="1625273" y="446104"/>
                  </a:lnTo>
                  <a:lnTo>
                    <a:pt x="1630878" y="433081"/>
                  </a:lnTo>
                  <a:lnTo>
                    <a:pt x="1636482" y="419220"/>
                  </a:lnTo>
                  <a:lnTo>
                    <a:pt x="1642087" y="404556"/>
                  </a:lnTo>
                  <a:lnTo>
                    <a:pt x="1647691" y="389143"/>
                  </a:lnTo>
                  <a:lnTo>
                    <a:pt x="1653295" y="373049"/>
                  </a:lnTo>
                  <a:lnTo>
                    <a:pt x="1658900" y="356359"/>
                  </a:lnTo>
                  <a:lnTo>
                    <a:pt x="1664504" y="339174"/>
                  </a:lnTo>
                  <a:lnTo>
                    <a:pt x="1670109" y="321607"/>
                  </a:lnTo>
                  <a:lnTo>
                    <a:pt x="1675713" y="303784"/>
                  </a:lnTo>
                  <a:lnTo>
                    <a:pt x="1681317" y="285834"/>
                  </a:lnTo>
                  <a:lnTo>
                    <a:pt x="1686922" y="267894"/>
                  </a:lnTo>
                  <a:lnTo>
                    <a:pt x="1692526" y="250097"/>
                  </a:lnTo>
                  <a:lnTo>
                    <a:pt x="1698131" y="232573"/>
                  </a:lnTo>
                  <a:lnTo>
                    <a:pt x="1703735" y="215443"/>
                  </a:lnTo>
                  <a:lnTo>
                    <a:pt x="1709339" y="198817"/>
                  </a:lnTo>
                  <a:lnTo>
                    <a:pt x="1714944" y="182791"/>
                  </a:lnTo>
                  <a:lnTo>
                    <a:pt x="1720548" y="167447"/>
                  </a:lnTo>
                  <a:lnTo>
                    <a:pt x="1726153" y="152847"/>
                  </a:lnTo>
                  <a:lnTo>
                    <a:pt x="1731757" y="139040"/>
                  </a:lnTo>
                  <a:lnTo>
                    <a:pt x="1737361" y="126057"/>
                  </a:lnTo>
                  <a:lnTo>
                    <a:pt x="1742966" y="113914"/>
                  </a:lnTo>
                  <a:lnTo>
                    <a:pt x="1748570" y="102613"/>
                  </a:lnTo>
                  <a:lnTo>
                    <a:pt x="1754175" y="92145"/>
                  </a:lnTo>
                  <a:lnTo>
                    <a:pt x="1759779" y="82489"/>
                  </a:lnTo>
                  <a:lnTo>
                    <a:pt x="1765383" y="73619"/>
                  </a:lnTo>
                  <a:lnTo>
                    <a:pt x="1770988" y="65500"/>
                  </a:lnTo>
                  <a:lnTo>
                    <a:pt x="1776592" y="58093"/>
                  </a:lnTo>
                  <a:lnTo>
                    <a:pt x="1782196" y="51356"/>
                  </a:lnTo>
                  <a:lnTo>
                    <a:pt x="1787801" y="45246"/>
                  </a:lnTo>
                  <a:lnTo>
                    <a:pt x="1793405" y="39717"/>
                  </a:lnTo>
                  <a:lnTo>
                    <a:pt x="1799010" y="34727"/>
                  </a:lnTo>
                  <a:lnTo>
                    <a:pt x="1804614" y="30231"/>
                  </a:lnTo>
                  <a:lnTo>
                    <a:pt x="1810218" y="26188"/>
                  </a:lnTo>
                  <a:lnTo>
                    <a:pt x="1815823" y="22558"/>
                  </a:lnTo>
                  <a:lnTo>
                    <a:pt x="1821427" y="19305"/>
                  </a:lnTo>
                  <a:lnTo>
                    <a:pt x="1827032" y="16393"/>
                  </a:lnTo>
                  <a:lnTo>
                    <a:pt x="1832636" y="13788"/>
                  </a:lnTo>
                  <a:lnTo>
                    <a:pt x="1838240" y="11462"/>
                  </a:lnTo>
                  <a:lnTo>
                    <a:pt x="1843845" y="9386"/>
                  </a:lnTo>
                  <a:lnTo>
                    <a:pt x="1849449" y="7536"/>
                  </a:lnTo>
                  <a:lnTo>
                    <a:pt x="1855054" y="5887"/>
                  </a:lnTo>
                  <a:lnTo>
                    <a:pt x="1860658" y="4418"/>
                  </a:lnTo>
                  <a:lnTo>
                    <a:pt x="1866262" y="3112"/>
                  </a:lnTo>
                  <a:lnTo>
                    <a:pt x="1871867" y="1950"/>
                  </a:lnTo>
                  <a:lnTo>
                    <a:pt x="1877471" y="917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644151" y="3347467"/>
              <a:ext cx="1883076" cy="534325"/>
            </a:xfrm>
            <a:custGeom>
              <a:avLst/>
              <a:pathLst>
                <a:path w="1883076" h="534325">
                  <a:moveTo>
                    <a:pt x="0" y="327227"/>
                  </a:moveTo>
                  <a:lnTo>
                    <a:pt x="5604" y="321968"/>
                  </a:lnTo>
                  <a:lnTo>
                    <a:pt x="11208" y="316735"/>
                  </a:lnTo>
                  <a:lnTo>
                    <a:pt x="16813" y="311536"/>
                  </a:lnTo>
                  <a:lnTo>
                    <a:pt x="22417" y="306377"/>
                  </a:lnTo>
                  <a:lnTo>
                    <a:pt x="28021" y="301264"/>
                  </a:lnTo>
                  <a:lnTo>
                    <a:pt x="33626" y="296203"/>
                  </a:lnTo>
                  <a:lnTo>
                    <a:pt x="39230" y="291200"/>
                  </a:lnTo>
                  <a:lnTo>
                    <a:pt x="44835" y="286261"/>
                  </a:lnTo>
                  <a:lnTo>
                    <a:pt x="50439" y="281390"/>
                  </a:lnTo>
                  <a:lnTo>
                    <a:pt x="56043" y="276592"/>
                  </a:lnTo>
                  <a:lnTo>
                    <a:pt x="61648" y="271871"/>
                  </a:lnTo>
                  <a:lnTo>
                    <a:pt x="67252" y="267232"/>
                  </a:lnTo>
                  <a:lnTo>
                    <a:pt x="72857" y="262678"/>
                  </a:lnTo>
                  <a:lnTo>
                    <a:pt x="78461" y="258211"/>
                  </a:lnTo>
                  <a:lnTo>
                    <a:pt x="84065" y="253836"/>
                  </a:lnTo>
                  <a:lnTo>
                    <a:pt x="89670" y="249554"/>
                  </a:lnTo>
                  <a:lnTo>
                    <a:pt x="95274" y="245367"/>
                  </a:lnTo>
                  <a:lnTo>
                    <a:pt x="100879" y="241277"/>
                  </a:lnTo>
                  <a:lnTo>
                    <a:pt x="106483" y="237285"/>
                  </a:lnTo>
                  <a:lnTo>
                    <a:pt x="112087" y="233393"/>
                  </a:lnTo>
                  <a:lnTo>
                    <a:pt x="117692" y="229600"/>
                  </a:lnTo>
                  <a:lnTo>
                    <a:pt x="123296" y="225908"/>
                  </a:lnTo>
                  <a:lnTo>
                    <a:pt x="128901" y="222317"/>
                  </a:lnTo>
                  <a:lnTo>
                    <a:pt x="134505" y="218825"/>
                  </a:lnTo>
                  <a:lnTo>
                    <a:pt x="140109" y="215434"/>
                  </a:lnTo>
                  <a:lnTo>
                    <a:pt x="145714" y="212142"/>
                  </a:lnTo>
                  <a:lnTo>
                    <a:pt x="151318" y="208948"/>
                  </a:lnTo>
                  <a:lnTo>
                    <a:pt x="156923" y="205852"/>
                  </a:lnTo>
                  <a:lnTo>
                    <a:pt x="162527" y="202851"/>
                  </a:lnTo>
                  <a:lnTo>
                    <a:pt x="168131" y="199945"/>
                  </a:lnTo>
                  <a:lnTo>
                    <a:pt x="173736" y="197131"/>
                  </a:lnTo>
                  <a:lnTo>
                    <a:pt x="179340" y="194409"/>
                  </a:lnTo>
                  <a:lnTo>
                    <a:pt x="184944" y="191776"/>
                  </a:lnTo>
                  <a:lnTo>
                    <a:pt x="190549" y="189230"/>
                  </a:lnTo>
                  <a:lnTo>
                    <a:pt x="196153" y="186770"/>
                  </a:lnTo>
                  <a:lnTo>
                    <a:pt x="201758" y="184392"/>
                  </a:lnTo>
                  <a:lnTo>
                    <a:pt x="207362" y="182095"/>
                  </a:lnTo>
                  <a:lnTo>
                    <a:pt x="212966" y="179877"/>
                  </a:lnTo>
                  <a:lnTo>
                    <a:pt x="218571" y="177735"/>
                  </a:lnTo>
                  <a:lnTo>
                    <a:pt x="224175" y="175666"/>
                  </a:lnTo>
                  <a:lnTo>
                    <a:pt x="229780" y="173668"/>
                  </a:lnTo>
                  <a:lnTo>
                    <a:pt x="235384" y="171740"/>
                  </a:lnTo>
                  <a:lnTo>
                    <a:pt x="240988" y="169877"/>
                  </a:lnTo>
                  <a:lnTo>
                    <a:pt x="246593" y="168078"/>
                  </a:lnTo>
                  <a:lnTo>
                    <a:pt x="252197" y="166341"/>
                  </a:lnTo>
                  <a:lnTo>
                    <a:pt x="257802" y="164662"/>
                  </a:lnTo>
                  <a:lnTo>
                    <a:pt x="263406" y="163039"/>
                  </a:lnTo>
                  <a:lnTo>
                    <a:pt x="269010" y="161470"/>
                  </a:lnTo>
                  <a:lnTo>
                    <a:pt x="274615" y="159953"/>
                  </a:lnTo>
                  <a:lnTo>
                    <a:pt x="280219" y="158484"/>
                  </a:lnTo>
                  <a:lnTo>
                    <a:pt x="285824" y="157061"/>
                  </a:lnTo>
                  <a:lnTo>
                    <a:pt x="291428" y="155683"/>
                  </a:lnTo>
                  <a:lnTo>
                    <a:pt x="297032" y="154346"/>
                  </a:lnTo>
                  <a:lnTo>
                    <a:pt x="302637" y="153048"/>
                  </a:lnTo>
                  <a:lnTo>
                    <a:pt x="308241" y="151787"/>
                  </a:lnTo>
                  <a:lnTo>
                    <a:pt x="313846" y="150560"/>
                  </a:lnTo>
                  <a:lnTo>
                    <a:pt x="319450" y="149366"/>
                  </a:lnTo>
                  <a:lnTo>
                    <a:pt x="325054" y="148202"/>
                  </a:lnTo>
                  <a:lnTo>
                    <a:pt x="330659" y="147066"/>
                  </a:lnTo>
                  <a:lnTo>
                    <a:pt x="336263" y="145956"/>
                  </a:lnTo>
                  <a:lnTo>
                    <a:pt x="341867" y="144869"/>
                  </a:lnTo>
                  <a:lnTo>
                    <a:pt x="347472" y="143804"/>
                  </a:lnTo>
                  <a:lnTo>
                    <a:pt x="353076" y="142758"/>
                  </a:lnTo>
                  <a:lnTo>
                    <a:pt x="358681" y="141731"/>
                  </a:lnTo>
                  <a:lnTo>
                    <a:pt x="364285" y="140719"/>
                  </a:lnTo>
                  <a:lnTo>
                    <a:pt x="369889" y="139720"/>
                  </a:lnTo>
                  <a:lnTo>
                    <a:pt x="375494" y="138734"/>
                  </a:lnTo>
                  <a:lnTo>
                    <a:pt x="381098" y="137758"/>
                  </a:lnTo>
                  <a:lnTo>
                    <a:pt x="386703" y="136791"/>
                  </a:lnTo>
                  <a:lnTo>
                    <a:pt x="392307" y="135830"/>
                  </a:lnTo>
                  <a:lnTo>
                    <a:pt x="397911" y="134875"/>
                  </a:lnTo>
                  <a:lnTo>
                    <a:pt x="403516" y="133923"/>
                  </a:lnTo>
                  <a:lnTo>
                    <a:pt x="409120" y="132973"/>
                  </a:lnTo>
                  <a:lnTo>
                    <a:pt x="414725" y="132024"/>
                  </a:lnTo>
                  <a:lnTo>
                    <a:pt x="420329" y="131074"/>
                  </a:lnTo>
                  <a:lnTo>
                    <a:pt x="425933" y="130122"/>
                  </a:lnTo>
                  <a:lnTo>
                    <a:pt x="431538" y="129166"/>
                  </a:lnTo>
                  <a:lnTo>
                    <a:pt x="437142" y="128205"/>
                  </a:lnTo>
                  <a:lnTo>
                    <a:pt x="442747" y="127238"/>
                  </a:lnTo>
                  <a:lnTo>
                    <a:pt x="448351" y="126264"/>
                  </a:lnTo>
                  <a:lnTo>
                    <a:pt x="453955" y="125281"/>
                  </a:lnTo>
                  <a:lnTo>
                    <a:pt x="459560" y="124289"/>
                  </a:lnTo>
                  <a:lnTo>
                    <a:pt x="465164" y="123285"/>
                  </a:lnTo>
                  <a:lnTo>
                    <a:pt x="470769" y="122270"/>
                  </a:lnTo>
                  <a:lnTo>
                    <a:pt x="476373" y="121243"/>
                  </a:lnTo>
                  <a:lnTo>
                    <a:pt x="481977" y="120201"/>
                  </a:lnTo>
                  <a:lnTo>
                    <a:pt x="487582" y="119146"/>
                  </a:lnTo>
                  <a:lnTo>
                    <a:pt x="493186" y="118075"/>
                  </a:lnTo>
                  <a:lnTo>
                    <a:pt x="498790" y="116987"/>
                  </a:lnTo>
                  <a:lnTo>
                    <a:pt x="504395" y="115883"/>
                  </a:lnTo>
                  <a:lnTo>
                    <a:pt x="509999" y="114762"/>
                  </a:lnTo>
                  <a:lnTo>
                    <a:pt x="515604" y="113622"/>
                  </a:lnTo>
                  <a:lnTo>
                    <a:pt x="521208" y="112464"/>
                  </a:lnTo>
                  <a:lnTo>
                    <a:pt x="526812" y="111286"/>
                  </a:lnTo>
                  <a:lnTo>
                    <a:pt x="532417" y="110089"/>
                  </a:lnTo>
                  <a:lnTo>
                    <a:pt x="538021" y="108871"/>
                  </a:lnTo>
                  <a:lnTo>
                    <a:pt x="543626" y="107632"/>
                  </a:lnTo>
                  <a:lnTo>
                    <a:pt x="549230" y="106373"/>
                  </a:lnTo>
                  <a:lnTo>
                    <a:pt x="554834" y="105091"/>
                  </a:lnTo>
                  <a:lnTo>
                    <a:pt x="560439" y="103789"/>
                  </a:lnTo>
                  <a:lnTo>
                    <a:pt x="566043" y="102464"/>
                  </a:lnTo>
                  <a:lnTo>
                    <a:pt x="571648" y="101117"/>
                  </a:lnTo>
                  <a:lnTo>
                    <a:pt x="577252" y="99748"/>
                  </a:lnTo>
                  <a:lnTo>
                    <a:pt x="582856" y="98356"/>
                  </a:lnTo>
                  <a:lnTo>
                    <a:pt x="588461" y="96942"/>
                  </a:lnTo>
                  <a:lnTo>
                    <a:pt x="594065" y="95505"/>
                  </a:lnTo>
                  <a:lnTo>
                    <a:pt x="599670" y="94046"/>
                  </a:lnTo>
                  <a:lnTo>
                    <a:pt x="605274" y="92564"/>
                  </a:lnTo>
                  <a:lnTo>
                    <a:pt x="610878" y="91060"/>
                  </a:lnTo>
                  <a:lnTo>
                    <a:pt x="616483" y="89533"/>
                  </a:lnTo>
                  <a:lnTo>
                    <a:pt x="622087" y="87984"/>
                  </a:lnTo>
                  <a:lnTo>
                    <a:pt x="627692" y="86414"/>
                  </a:lnTo>
                  <a:lnTo>
                    <a:pt x="633296" y="84821"/>
                  </a:lnTo>
                  <a:lnTo>
                    <a:pt x="638900" y="83208"/>
                  </a:lnTo>
                  <a:lnTo>
                    <a:pt x="644505" y="81573"/>
                  </a:lnTo>
                  <a:lnTo>
                    <a:pt x="650109" y="79918"/>
                  </a:lnTo>
                  <a:lnTo>
                    <a:pt x="655713" y="78242"/>
                  </a:lnTo>
                  <a:lnTo>
                    <a:pt x="661318" y="76547"/>
                  </a:lnTo>
                  <a:lnTo>
                    <a:pt x="666922" y="74832"/>
                  </a:lnTo>
                  <a:lnTo>
                    <a:pt x="672527" y="73099"/>
                  </a:lnTo>
                  <a:lnTo>
                    <a:pt x="678131" y="71348"/>
                  </a:lnTo>
                  <a:lnTo>
                    <a:pt x="683735" y="69579"/>
                  </a:lnTo>
                  <a:lnTo>
                    <a:pt x="689340" y="67794"/>
                  </a:lnTo>
                  <a:lnTo>
                    <a:pt x="694944" y="65992"/>
                  </a:lnTo>
                  <a:lnTo>
                    <a:pt x="700549" y="64176"/>
                  </a:lnTo>
                  <a:lnTo>
                    <a:pt x="706153" y="62345"/>
                  </a:lnTo>
                  <a:lnTo>
                    <a:pt x="711757" y="60501"/>
                  </a:lnTo>
                  <a:lnTo>
                    <a:pt x="717362" y="58645"/>
                  </a:lnTo>
                  <a:lnTo>
                    <a:pt x="722966" y="56777"/>
                  </a:lnTo>
                  <a:lnTo>
                    <a:pt x="728571" y="54899"/>
                  </a:lnTo>
                  <a:lnTo>
                    <a:pt x="734175" y="53012"/>
                  </a:lnTo>
                  <a:lnTo>
                    <a:pt x="739779" y="51117"/>
                  </a:lnTo>
                  <a:lnTo>
                    <a:pt x="745384" y="49216"/>
                  </a:lnTo>
                  <a:lnTo>
                    <a:pt x="750988" y="47310"/>
                  </a:lnTo>
                  <a:lnTo>
                    <a:pt x="756593" y="45401"/>
                  </a:lnTo>
                  <a:lnTo>
                    <a:pt x="762197" y="43490"/>
                  </a:lnTo>
                  <a:lnTo>
                    <a:pt x="767801" y="41579"/>
                  </a:lnTo>
                  <a:lnTo>
                    <a:pt x="773406" y="39669"/>
                  </a:lnTo>
                  <a:lnTo>
                    <a:pt x="779010" y="37764"/>
                  </a:lnTo>
                  <a:lnTo>
                    <a:pt x="784615" y="35864"/>
                  </a:lnTo>
                  <a:lnTo>
                    <a:pt x="790219" y="33973"/>
                  </a:lnTo>
                  <a:lnTo>
                    <a:pt x="795823" y="32092"/>
                  </a:lnTo>
                  <a:lnTo>
                    <a:pt x="801428" y="30224"/>
                  </a:lnTo>
                  <a:lnTo>
                    <a:pt x="807032" y="28372"/>
                  </a:lnTo>
                  <a:lnTo>
                    <a:pt x="812636" y="26538"/>
                  </a:lnTo>
                  <a:lnTo>
                    <a:pt x="818241" y="24727"/>
                  </a:lnTo>
                  <a:lnTo>
                    <a:pt x="823845" y="22940"/>
                  </a:lnTo>
                  <a:lnTo>
                    <a:pt x="829450" y="21182"/>
                  </a:lnTo>
                  <a:lnTo>
                    <a:pt x="835054" y="19457"/>
                  </a:lnTo>
                  <a:lnTo>
                    <a:pt x="840658" y="17768"/>
                  </a:lnTo>
                  <a:lnTo>
                    <a:pt x="846263" y="16120"/>
                  </a:lnTo>
                  <a:lnTo>
                    <a:pt x="851867" y="14517"/>
                  </a:lnTo>
                  <a:lnTo>
                    <a:pt x="857472" y="12964"/>
                  </a:lnTo>
                  <a:lnTo>
                    <a:pt x="863076" y="11467"/>
                  </a:lnTo>
                  <a:lnTo>
                    <a:pt x="868680" y="10030"/>
                  </a:lnTo>
                  <a:lnTo>
                    <a:pt x="874285" y="8660"/>
                  </a:lnTo>
                  <a:lnTo>
                    <a:pt x="879889" y="7363"/>
                  </a:lnTo>
                  <a:lnTo>
                    <a:pt x="885494" y="6144"/>
                  </a:lnTo>
                  <a:lnTo>
                    <a:pt x="891098" y="5012"/>
                  </a:lnTo>
                  <a:lnTo>
                    <a:pt x="896702" y="3974"/>
                  </a:lnTo>
                  <a:lnTo>
                    <a:pt x="902307" y="3036"/>
                  </a:lnTo>
                  <a:lnTo>
                    <a:pt x="907911" y="2207"/>
                  </a:lnTo>
                  <a:lnTo>
                    <a:pt x="913516" y="1496"/>
                  </a:lnTo>
                  <a:lnTo>
                    <a:pt x="919120" y="910"/>
                  </a:lnTo>
                  <a:lnTo>
                    <a:pt x="924724" y="459"/>
                  </a:lnTo>
                  <a:lnTo>
                    <a:pt x="930329" y="152"/>
                  </a:lnTo>
                  <a:lnTo>
                    <a:pt x="935933" y="0"/>
                  </a:lnTo>
                  <a:lnTo>
                    <a:pt x="941538" y="10"/>
                  </a:lnTo>
                  <a:lnTo>
                    <a:pt x="947142" y="195"/>
                  </a:lnTo>
                  <a:lnTo>
                    <a:pt x="952746" y="563"/>
                  </a:lnTo>
                  <a:lnTo>
                    <a:pt x="958351" y="1126"/>
                  </a:lnTo>
                  <a:lnTo>
                    <a:pt x="963955" y="1893"/>
                  </a:lnTo>
                  <a:lnTo>
                    <a:pt x="969559" y="2875"/>
                  </a:lnTo>
                  <a:lnTo>
                    <a:pt x="975164" y="4082"/>
                  </a:lnTo>
                  <a:lnTo>
                    <a:pt x="980768" y="5524"/>
                  </a:lnTo>
                  <a:lnTo>
                    <a:pt x="986373" y="7211"/>
                  </a:lnTo>
                  <a:lnTo>
                    <a:pt x="991977" y="9150"/>
                  </a:lnTo>
                  <a:lnTo>
                    <a:pt x="997581" y="11352"/>
                  </a:lnTo>
                  <a:lnTo>
                    <a:pt x="1003186" y="13824"/>
                  </a:lnTo>
                  <a:lnTo>
                    <a:pt x="1008790" y="16572"/>
                  </a:lnTo>
                  <a:lnTo>
                    <a:pt x="1014395" y="19603"/>
                  </a:lnTo>
                  <a:lnTo>
                    <a:pt x="1019999" y="22922"/>
                  </a:lnTo>
                  <a:lnTo>
                    <a:pt x="1025603" y="26532"/>
                  </a:lnTo>
                  <a:lnTo>
                    <a:pt x="1031208" y="30436"/>
                  </a:lnTo>
                  <a:lnTo>
                    <a:pt x="1036812" y="34635"/>
                  </a:lnTo>
                  <a:lnTo>
                    <a:pt x="1042417" y="39128"/>
                  </a:lnTo>
                  <a:lnTo>
                    <a:pt x="1048021" y="43912"/>
                  </a:lnTo>
                  <a:lnTo>
                    <a:pt x="1053625" y="48984"/>
                  </a:lnTo>
                  <a:lnTo>
                    <a:pt x="1059230" y="54338"/>
                  </a:lnTo>
                  <a:lnTo>
                    <a:pt x="1064834" y="59966"/>
                  </a:lnTo>
                  <a:lnTo>
                    <a:pt x="1070439" y="65860"/>
                  </a:lnTo>
                  <a:lnTo>
                    <a:pt x="1076043" y="72007"/>
                  </a:lnTo>
                  <a:lnTo>
                    <a:pt x="1081647" y="78396"/>
                  </a:lnTo>
                  <a:lnTo>
                    <a:pt x="1087252" y="85013"/>
                  </a:lnTo>
                  <a:lnTo>
                    <a:pt x="1092856" y="91841"/>
                  </a:lnTo>
                  <a:lnTo>
                    <a:pt x="1098461" y="98863"/>
                  </a:lnTo>
                  <a:lnTo>
                    <a:pt x="1104065" y="106061"/>
                  </a:lnTo>
                  <a:lnTo>
                    <a:pt x="1109669" y="113416"/>
                  </a:lnTo>
                  <a:lnTo>
                    <a:pt x="1115274" y="120907"/>
                  </a:lnTo>
                  <a:lnTo>
                    <a:pt x="1120878" y="128513"/>
                  </a:lnTo>
                  <a:lnTo>
                    <a:pt x="1126482" y="136214"/>
                  </a:lnTo>
                  <a:lnTo>
                    <a:pt x="1132087" y="143988"/>
                  </a:lnTo>
                  <a:lnTo>
                    <a:pt x="1137691" y="151813"/>
                  </a:lnTo>
                  <a:lnTo>
                    <a:pt x="1143296" y="159667"/>
                  </a:lnTo>
                  <a:lnTo>
                    <a:pt x="1148900" y="167530"/>
                  </a:lnTo>
                  <a:lnTo>
                    <a:pt x="1154504" y="175381"/>
                  </a:lnTo>
                  <a:lnTo>
                    <a:pt x="1160109" y="183200"/>
                  </a:lnTo>
                  <a:lnTo>
                    <a:pt x="1165713" y="190968"/>
                  </a:lnTo>
                  <a:lnTo>
                    <a:pt x="1171318" y="198667"/>
                  </a:lnTo>
                  <a:lnTo>
                    <a:pt x="1176922" y="206280"/>
                  </a:lnTo>
                  <a:lnTo>
                    <a:pt x="1182526" y="213791"/>
                  </a:lnTo>
                  <a:lnTo>
                    <a:pt x="1188131" y="221185"/>
                  </a:lnTo>
                  <a:lnTo>
                    <a:pt x="1193735" y="228449"/>
                  </a:lnTo>
                  <a:lnTo>
                    <a:pt x="1199340" y="235570"/>
                  </a:lnTo>
                  <a:lnTo>
                    <a:pt x="1204944" y="242537"/>
                  </a:lnTo>
                  <a:lnTo>
                    <a:pt x="1210548" y="249342"/>
                  </a:lnTo>
                  <a:lnTo>
                    <a:pt x="1216153" y="255977"/>
                  </a:lnTo>
                  <a:lnTo>
                    <a:pt x="1221757" y="262440"/>
                  </a:lnTo>
                  <a:lnTo>
                    <a:pt x="1227362" y="268726"/>
                  </a:lnTo>
                  <a:lnTo>
                    <a:pt x="1232966" y="274834"/>
                  </a:lnTo>
                  <a:lnTo>
                    <a:pt x="1238570" y="280761"/>
                  </a:lnTo>
                  <a:lnTo>
                    <a:pt x="1244175" y="286508"/>
                  </a:lnTo>
                  <a:lnTo>
                    <a:pt x="1249779" y="292075"/>
                  </a:lnTo>
                  <a:lnTo>
                    <a:pt x="1255384" y="297462"/>
                  </a:lnTo>
                  <a:lnTo>
                    <a:pt x="1260988" y="302671"/>
                  </a:lnTo>
                  <a:lnTo>
                    <a:pt x="1266592" y="307703"/>
                  </a:lnTo>
                  <a:lnTo>
                    <a:pt x="1272197" y="312562"/>
                  </a:lnTo>
                  <a:lnTo>
                    <a:pt x="1277801" y="317249"/>
                  </a:lnTo>
                  <a:lnTo>
                    <a:pt x="1283406" y="321768"/>
                  </a:lnTo>
                  <a:lnTo>
                    <a:pt x="1289010" y="326123"/>
                  </a:lnTo>
                  <a:lnTo>
                    <a:pt x="1294614" y="330317"/>
                  </a:lnTo>
                  <a:lnTo>
                    <a:pt x="1300219" y="334354"/>
                  </a:lnTo>
                  <a:lnTo>
                    <a:pt x="1305823" y="338238"/>
                  </a:lnTo>
                  <a:lnTo>
                    <a:pt x="1311427" y="341972"/>
                  </a:lnTo>
                  <a:lnTo>
                    <a:pt x="1317032" y="345562"/>
                  </a:lnTo>
                  <a:lnTo>
                    <a:pt x="1322636" y="349011"/>
                  </a:lnTo>
                  <a:lnTo>
                    <a:pt x="1328241" y="352325"/>
                  </a:lnTo>
                  <a:lnTo>
                    <a:pt x="1333845" y="355506"/>
                  </a:lnTo>
                  <a:lnTo>
                    <a:pt x="1339449" y="358559"/>
                  </a:lnTo>
                  <a:lnTo>
                    <a:pt x="1345054" y="361490"/>
                  </a:lnTo>
                  <a:lnTo>
                    <a:pt x="1350658" y="364301"/>
                  </a:lnTo>
                  <a:lnTo>
                    <a:pt x="1356263" y="366997"/>
                  </a:lnTo>
                  <a:lnTo>
                    <a:pt x="1361867" y="369583"/>
                  </a:lnTo>
                  <a:lnTo>
                    <a:pt x="1367471" y="372062"/>
                  </a:lnTo>
                  <a:lnTo>
                    <a:pt x="1373076" y="374439"/>
                  </a:lnTo>
                  <a:lnTo>
                    <a:pt x="1378680" y="376718"/>
                  </a:lnTo>
                  <a:lnTo>
                    <a:pt x="1384285" y="378902"/>
                  </a:lnTo>
                  <a:lnTo>
                    <a:pt x="1389889" y="380995"/>
                  </a:lnTo>
                  <a:lnTo>
                    <a:pt x="1395493" y="383002"/>
                  </a:lnTo>
                  <a:lnTo>
                    <a:pt x="1401098" y="384926"/>
                  </a:lnTo>
                  <a:lnTo>
                    <a:pt x="1406702" y="386771"/>
                  </a:lnTo>
                  <a:lnTo>
                    <a:pt x="1412307" y="388540"/>
                  </a:lnTo>
                  <a:lnTo>
                    <a:pt x="1417911" y="390237"/>
                  </a:lnTo>
                  <a:lnTo>
                    <a:pt x="1423515" y="391867"/>
                  </a:lnTo>
                  <a:lnTo>
                    <a:pt x="1429120" y="393432"/>
                  </a:lnTo>
                  <a:lnTo>
                    <a:pt x="1434724" y="394936"/>
                  </a:lnTo>
                  <a:lnTo>
                    <a:pt x="1440329" y="396383"/>
                  </a:lnTo>
                  <a:lnTo>
                    <a:pt x="1445933" y="397776"/>
                  </a:lnTo>
                  <a:lnTo>
                    <a:pt x="1451537" y="399120"/>
                  </a:lnTo>
                  <a:lnTo>
                    <a:pt x="1457142" y="400418"/>
                  </a:lnTo>
                  <a:lnTo>
                    <a:pt x="1462746" y="401674"/>
                  </a:lnTo>
                  <a:lnTo>
                    <a:pt x="1468350" y="402892"/>
                  </a:lnTo>
                  <a:lnTo>
                    <a:pt x="1473955" y="404076"/>
                  </a:lnTo>
                  <a:lnTo>
                    <a:pt x="1479559" y="405230"/>
                  </a:lnTo>
                  <a:lnTo>
                    <a:pt x="1485164" y="406359"/>
                  </a:lnTo>
                  <a:lnTo>
                    <a:pt x="1490768" y="407468"/>
                  </a:lnTo>
                  <a:lnTo>
                    <a:pt x="1496372" y="408560"/>
                  </a:lnTo>
                  <a:lnTo>
                    <a:pt x="1501977" y="409642"/>
                  </a:lnTo>
                  <a:lnTo>
                    <a:pt x="1507581" y="410719"/>
                  </a:lnTo>
                  <a:lnTo>
                    <a:pt x="1513186" y="411797"/>
                  </a:lnTo>
                  <a:lnTo>
                    <a:pt x="1518790" y="412881"/>
                  </a:lnTo>
                  <a:lnTo>
                    <a:pt x="1524394" y="413978"/>
                  </a:lnTo>
                  <a:lnTo>
                    <a:pt x="1529999" y="415095"/>
                  </a:lnTo>
                  <a:lnTo>
                    <a:pt x="1535603" y="416239"/>
                  </a:lnTo>
                  <a:lnTo>
                    <a:pt x="1541208" y="417418"/>
                  </a:lnTo>
                  <a:lnTo>
                    <a:pt x="1546812" y="418640"/>
                  </a:lnTo>
                  <a:lnTo>
                    <a:pt x="1552416" y="419913"/>
                  </a:lnTo>
                  <a:lnTo>
                    <a:pt x="1558021" y="421247"/>
                  </a:lnTo>
                  <a:lnTo>
                    <a:pt x="1563625" y="422651"/>
                  </a:lnTo>
                  <a:lnTo>
                    <a:pt x="1569230" y="424134"/>
                  </a:lnTo>
                  <a:lnTo>
                    <a:pt x="1574834" y="425706"/>
                  </a:lnTo>
                  <a:lnTo>
                    <a:pt x="1580438" y="427378"/>
                  </a:lnTo>
                  <a:lnTo>
                    <a:pt x="1586043" y="429158"/>
                  </a:lnTo>
                  <a:lnTo>
                    <a:pt x="1591647" y="431056"/>
                  </a:lnTo>
                  <a:lnTo>
                    <a:pt x="1597252" y="433080"/>
                  </a:lnTo>
                  <a:lnTo>
                    <a:pt x="1602856" y="435239"/>
                  </a:lnTo>
                  <a:lnTo>
                    <a:pt x="1608460" y="437540"/>
                  </a:lnTo>
                  <a:lnTo>
                    <a:pt x="1614065" y="439986"/>
                  </a:lnTo>
                  <a:lnTo>
                    <a:pt x="1619669" y="442581"/>
                  </a:lnTo>
                  <a:lnTo>
                    <a:pt x="1625273" y="445327"/>
                  </a:lnTo>
                  <a:lnTo>
                    <a:pt x="1630878" y="448220"/>
                  </a:lnTo>
                  <a:lnTo>
                    <a:pt x="1636482" y="451255"/>
                  </a:lnTo>
                  <a:lnTo>
                    <a:pt x="1642087" y="454425"/>
                  </a:lnTo>
                  <a:lnTo>
                    <a:pt x="1647691" y="457716"/>
                  </a:lnTo>
                  <a:lnTo>
                    <a:pt x="1653295" y="461115"/>
                  </a:lnTo>
                  <a:lnTo>
                    <a:pt x="1658900" y="464603"/>
                  </a:lnTo>
                  <a:lnTo>
                    <a:pt x="1664504" y="468160"/>
                  </a:lnTo>
                  <a:lnTo>
                    <a:pt x="1670109" y="471763"/>
                  </a:lnTo>
                  <a:lnTo>
                    <a:pt x="1675713" y="475388"/>
                  </a:lnTo>
                  <a:lnTo>
                    <a:pt x="1681317" y="479009"/>
                  </a:lnTo>
                  <a:lnTo>
                    <a:pt x="1686922" y="482601"/>
                  </a:lnTo>
                  <a:lnTo>
                    <a:pt x="1692526" y="486139"/>
                  </a:lnTo>
                  <a:lnTo>
                    <a:pt x="1698131" y="489600"/>
                  </a:lnTo>
                  <a:lnTo>
                    <a:pt x="1703735" y="492960"/>
                  </a:lnTo>
                  <a:lnTo>
                    <a:pt x="1709339" y="496201"/>
                  </a:lnTo>
                  <a:lnTo>
                    <a:pt x="1714944" y="499307"/>
                  </a:lnTo>
                  <a:lnTo>
                    <a:pt x="1720548" y="502264"/>
                  </a:lnTo>
                  <a:lnTo>
                    <a:pt x="1726153" y="505061"/>
                  </a:lnTo>
                  <a:lnTo>
                    <a:pt x="1731757" y="507693"/>
                  </a:lnTo>
                  <a:lnTo>
                    <a:pt x="1737361" y="510154"/>
                  </a:lnTo>
                  <a:lnTo>
                    <a:pt x="1742966" y="512445"/>
                  </a:lnTo>
                  <a:lnTo>
                    <a:pt x="1748570" y="514566"/>
                  </a:lnTo>
                  <a:lnTo>
                    <a:pt x="1754175" y="516522"/>
                  </a:lnTo>
                  <a:lnTo>
                    <a:pt x="1759779" y="518316"/>
                  </a:lnTo>
                  <a:lnTo>
                    <a:pt x="1765383" y="519958"/>
                  </a:lnTo>
                  <a:lnTo>
                    <a:pt x="1770988" y="521453"/>
                  </a:lnTo>
                  <a:lnTo>
                    <a:pt x="1776592" y="522811"/>
                  </a:lnTo>
                  <a:lnTo>
                    <a:pt x="1782196" y="524041"/>
                  </a:lnTo>
                  <a:lnTo>
                    <a:pt x="1787801" y="525151"/>
                  </a:lnTo>
                  <a:lnTo>
                    <a:pt x="1793405" y="526151"/>
                  </a:lnTo>
                  <a:lnTo>
                    <a:pt x="1799010" y="527050"/>
                  </a:lnTo>
                  <a:lnTo>
                    <a:pt x="1804614" y="527856"/>
                  </a:lnTo>
                  <a:lnTo>
                    <a:pt x="1810218" y="528578"/>
                  </a:lnTo>
                  <a:lnTo>
                    <a:pt x="1815823" y="529224"/>
                  </a:lnTo>
                  <a:lnTo>
                    <a:pt x="1821427" y="529800"/>
                  </a:lnTo>
                  <a:lnTo>
                    <a:pt x="1827032" y="530313"/>
                  </a:lnTo>
                  <a:lnTo>
                    <a:pt x="1832636" y="530770"/>
                  </a:lnTo>
                  <a:lnTo>
                    <a:pt x="1838240" y="531177"/>
                  </a:lnTo>
                  <a:lnTo>
                    <a:pt x="1843845" y="531538"/>
                  </a:lnTo>
                  <a:lnTo>
                    <a:pt x="1849449" y="531859"/>
                  </a:lnTo>
                  <a:lnTo>
                    <a:pt x="1855054" y="532144"/>
                  </a:lnTo>
                  <a:lnTo>
                    <a:pt x="1860658" y="532396"/>
                  </a:lnTo>
                  <a:lnTo>
                    <a:pt x="1866262" y="532620"/>
                  </a:lnTo>
                  <a:lnTo>
                    <a:pt x="1871867" y="532818"/>
                  </a:lnTo>
                  <a:lnTo>
                    <a:pt x="1877471" y="532994"/>
                  </a:lnTo>
                  <a:lnTo>
                    <a:pt x="1883076" y="533149"/>
                  </a:lnTo>
                  <a:lnTo>
                    <a:pt x="1883076" y="534325"/>
                  </a:lnTo>
                  <a:lnTo>
                    <a:pt x="1877471" y="534325"/>
                  </a:lnTo>
                  <a:lnTo>
                    <a:pt x="1871867" y="534325"/>
                  </a:lnTo>
                  <a:lnTo>
                    <a:pt x="1866262" y="534325"/>
                  </a:lnTo>
                  <a:lnTo>
                    <a:pt x="1860658" y="534325"/>
                  </a:lnTo>
                  <a:lnTo>
                    <a:pt x="1855054" y="534325"/>
                  </a:lnTo>
                  <a:lnTo>
                    <a:pt x="1849449" y="534325"/>
                  </a:lnTo>
                  <a:lnTo>
                    <a:pt x="1843845" y="534325"/>
                  </a:lnTo>
                  <a:lnTo>
                    <a:pt x="1838240" y="534325"/>
                  </a:lnTo>
                  <a:lnTo>
                    <a:pt x="1832636" y="534325"/>
                  </a:lnTo>
                  <a:lnTo>
                    <a:pt x="1827032" y="534325"/>
                  </a:lnTo>
                  <a:lnTo>
                    <a:pt x="1821427" y="534325"/>
                  </a:lnTo>
                  <a:lnTo>
                    <a:pt x="1815823" y="534325"/>
                  </a:lnTo>
                  <a:lnTo>
                    <a:pt x="1810218" y="534325"/>
                  </a:lnTo>
                  <a:lnTo>
                    <a:pt x="1804614" y="534325"/>
                  </a:lnTo>
                  <a:lnTo>
                    <a:pt x="1799010" y="534325"/>
                  </a:lnTo>
                  <a:lnTo>
                    <a:pt x="1793405" y="534325"/>
                  </a:lnTo>
                  <a:lnTo>
                    <a:pt x="1787801" y="534325"/>
                  </a:lnTo>
                  <a:lnTo>
                    <a:pt x="1782196" y="534325"/>
                  </a:lnTo>
                  <a:lnTo>
                    <a:pt x="1776592" y="534325"/>
                  </a:lnTo>
                  <a:lnTo>
                    <a:pt x="1770988" y="534325"/>
                  </a:lnTo>
                  <a:lnTo>
                    <a:pt x="1765383" y="534325"/>
                  </a:lnTo>
                  <a:lnTo>
                    <a:pt x="1759779" y="534325"/>
                  </a:lnTo>
                  <a:lnTo>
                    <a:pt x="1754175" y="534325"/>
                  </a:lnTo>
                  <a:lnTo>
                    <a:pt x="1748570" y="534325"/>
                  </a:lnTo>
                  <a:lnTo>
                    <a:pt x="1742966" y="534325"/>
                  </a:lnTo>
                  <a:lnTo>
                    <a:pt x="1737361" y="534325"/>
                  </a:lnTo>
                  <a:lnTo>
                    <a:pt x="1731757" y="534325"/>
                  </a:lnTo>
                  <a:lnTo>
                    <a:pt x="1726153" y="534325"/>
                  </a:lnTo>
                  <a:lnTo>
                    <a:pt x="1720548" y="534325"/>
                  </a:lnTo>
                  <a:lnTo>
                    <a:pt x="1714944" y="534325"/>
                  </a:lnTo>
                  <a:lnTo>
                    <a:pt x="1709339" y="534325"/>
                  </a:lnTo>
                  <a:lnTo>
                    <a:pt x="1703735" y="534325"/>
                  </a:lnTo>
                  <a:lnTo>
                    <a:pt x="1698131" y="534325"/>
                  </a:lnTo>
                  <a:lnTo>
                    <a:pt x="1692526" y="534325"/>
                  </a:lnTo>
                  <a:lnTo>
                    <a:pt x="1686922" y="534325"/>
                  </a:lnTo>
                  <a:lnTo>
                    <a:pt x="1681317" y="534325"/>
                  </a:lnTo>
                  <a:lnTo>
                    <a:pt x="1675713" y="534325"/>
                  </a:lnTo>
                  <a:lnTo>
                    <a:pt x="1670109" y="534325"/>
                  </a:lnTo>
                  <a:lnTo>
                    <a:pt x="1664504" y="534325"/>
                  </a:lnTo>
                  <a:lnTo>
                    <a:pt x="1658900" y="534325"/>
                  </a:lnTo>
                  <a:lnTo>
                    <a:pt x="1653295" y="534325"/>
                  </a:lnTo>
                  <a:lnTo>
                    <a:pt x="1647691" y="534325"/>
                  </a:lnTo>
                  <a:lnTo>
                    <a:pt x="1642087" y="534325"/>
                  </a:lnTo>
                  <a:lnTo>
                    <a:pt x="1636482" y="534325"/>
                  </a:lnTo>
                  <a:lnTo>
                    <a:pt x="1630878" y="534325"/>
                  </a:lnTo>
                  <a:lnTo>
                    <a:pt x="1625273" y="534325"/>
                  </a:lnTo>
                  <a:lnTo>
                    <a:pt x="1619669" y="534325"/>
                  </a:lnTo>
                  <a:lnTo>
                    <a:pt x="1614065" y="534325"/>
                  </a:lnTo>
                  <a:lnTo>
                    <a:pt x="1608460" y="534325"/>
                  </a:lnTo>
                  <a:lnTo>
                    <a:pt x="1602856" y="534325"/>
                  </a:lnTo>
                  <a:lnTo>
                    <a:pt x="1597252" y="534325"/>
                  </a:lnTo>
                  <a:lnTo>
                    <a:pt x="1591647" y="534325"/>
                  </a:lnTo>
                  <a:lnTo>
                    <a:pt x="1586043" y="534325"/>
                  </a:lnTo>
                  <a:lnTo>
                    <a:pt x="1580438" y="534325"/>
                  </a:lnTo>
                  <a:lnTo>
                    <a:pt x="1574834" y="534325"/>
                  </a:lnTo>
                  <a:lnTo>
                    <a:pt x="1569230" y="534325"/>
                  </a:lnTo>
                  <a:lnTo>
                    <a:pt x="1563625" y="534325"/>
                  </a:lnTo>
                  <a:lnTo>
                    <a:pt x="1558021" y="534325"/>
                  </a:lnTo>
                  <a:lnTo>
                    <a:pt x="1552416" y="534325"/>
                  </a:lnTo>
                  <a:lnTo>
                    <a:pt x="1546812" y="534325"/>
                  </a:lnTo>
                  <a:lnTo>
                    <a:pt x="1541208" y="534325"/>
                  </a:lnTo>
                  <a:lnTo>
                    <a:pt x="1535603" y="534325"/>
                  </a:lnTo>
                  <a:lnTo>
                    <a:pt x="1529999" y="534325"/>
                  </a:lnTo>
                  <a:lnTo>
                    <a:pt x="1524394" y="534325"/>
                  </a:lnTo>
                  <a:lnTo>
                    <a:pt x="1518790" y="534325"/>
                  </a:lnTo>
                  <a:lnTo>
                    <a:pt x="1513186" y="534325"/>
                  </a:lnTo>
                  <a:lnTo>
                    <a:pt x="1507581" y="534325"/>
                  </a:lnTo>
                  <a:lnTo>
                    <a:pt x="1501977" y="534325"/>
                  </a:lnTo>
                  <a:lnTo>
                    <a:pt x="1496372" y="534325"/>
                  </a:lnTo>
                  <a:lnTo>
                    <a:pt x="1490768" y="534325"/>
                  </a:lnTo>
                  <a:lnTo>
                    <a:pt x="1485164" y="534325"/>
                  </a:lnTo>
                  <a:lnTo>
                    <a:pt x="1479559" y="534325"/>
                  </a:lnTo>
                  <a:lnTo>
                    <a:pt x="1473955" y="534325"/>
                  </a:lnTo>
                  <a:lnTo>
                    <a:pt x="1468350" y="534325"/>
                  </a:lnTo>
                  <a:lnTo>
                    <a:pt x="1462746" y="534325"/>
                  </a:lnTo>
                  <a:lnTo>
                    <a:pt x="1457142" y="534325"/>
                  </a:lnTo>
                  <a:lnTo>
                    <a:pt x="1451537" y="534325"/>
                  </a:lnTo>
                  <a:lnTo>
                    <a:pt x="1445933" y="534325"/>
                  </a:lnTo>
                  <a:lnTo>
                    <a:pt x="1440329" y="534325"/>
                  </a:lnTo>
                  <a:lnTo>
                    <a:pt x="1434724" y="534325"/>
                  </a:lnTo>
                  <a:lnTo>
                    <a:pt x="1429120" y="534325"/>
                  </a:lnTo>
                  <a:lnTo>
                    <a:pt x="1423515" y="534325"/>
                  </a:lnTo>
                  <a:lnTo>
                    <a:pt x="1417911" y="534325"/>
                  </a:lnTo>
                  <a:lnTo>
                    <a:pt x="1412307" y="534325"/>
                  </a:lnTo>
                  <a:lnTo>
                    <a:pt x="1406702" y="534325"/>
                  </a:lnTo>
                  <a:lnTo>
                    <a:pt x="1401098" y="534325"/>
                  </a:lnTo>
                  <a:lnTo>
                    <a:pt x="1395493" y="534325"/>
                  </a:lnTo>
                  <a:lnTo>
                    <a:pt x="1389889" y="534325"/>
                  </a:lnTo>
                  <a:lnTo>
                    <a:pt x="1384285" y="534325"/>
                  </a:lnTo>
                  <a:lnTo>
                    <a:pt x="1378680" y="534325"/>
                  </a:lnTo>
                  <a:lnTo>
                    <a:pt x="1373076" y="534325"/>
                  </a:lnTo>
                  <a:lnTo>
                    <a:pt x="1367471" y="534325"/>
                  </a:lnTo>
                  <a:lnTo>
                    <a:pt x="1361867" y="534325"/>
                  </a:lnTo>
                  <a:lnTo>
                    <a:pt x="1356263" y="534325"/>
                  </a:lnTo>
                  <a:lnTo>
                    <a:pt x="1350658" y="534325"/>
                  </a:lnTo>
                  <a:lnTo>
                    <a:pt x="1345054" y="534325"/>
                  </a:lnTo>
                  <a:lnTo>
                    <a:pt x="1339449" y="534325"/>
                  </a:lnTo>
                  <a:lnTo>
                    <a:pt x="1333845" y="534325"/>
                  </a:lnTo>
                  <a:lnTo>
                    <a:pt x="1328241" y="534325"/>
                  </a:lnTo>
                  <a:lnTo>
                    <a:pt x="1322636" y="534325"/>
                  </a:lnTo>
                  <a:lnTo>
                    <a:pt x="1317032" y="534325"/>
                  </a:lnTo>
                  <a:lnTo>
                    <a:pt x="1311427" y="534325"/>
                  </a:lnTo>
                  <a:lnTo>
                    <a:pt x="1305823" y="534325"/>
                  </a:lnTo>
                  <a:lnTo>
                    <a:pt x="1300219" y="534325"/>
                  </a:lnTo>
                  <a:lnTo>
                    <a:pt x="1294614" y="534325"/>
                  </a:lnTo>
                  <a:lnTo>
                    <a:pt x="1289010" y="534325"/>
                  </a:lnTo>
                  <a:lnTo>
                    <a:pt x="1283406" y="534325"/>
                  </a:lnTo>
                  <a:lnTo>
                    <a:pt x="1277801" y="534325"/>
                  </a:lnTo>
                  <a:lnTo>
                    <a:pt x="1272197" y="534325"/>
                  </a:lnTo>
                  <a:lnTo>
                    <a:pt x="1266592" y="534325"/>
                  </a:lnTo>
                  <a:lnTo>
                    <a:pt x="1260988" y="534325"/>
                  </a:lnTo>
                  <a:lnTo>
                    <a:pt x="1255384" y="534325"/>
                  </a:lnTo>
                  <a:lnTo>
                    <a:pt x="1249779" y="534325"/>
                  </a:lnTo>
                  <a:lnTo>
                    <a:pt x="1244175" y="534325"/>
                  </a:lnTo>
                  <a:lnTo>
                    <a:pt x="1238570" y="534325"/>
                  </a:lnTo>
                  <a:lnTo>
                    <a:pt x="1232966" y="534325"/>
                  </a:lnTo>
                  <a:lnTo>
                    <a:pt x="1227362" y="534325"/>
                  </a:lnTo>
                  <a:lnTo>
                    <a:pt x="1221757" y="534325"/>
                  </a:lnTo>
                  <a:lnTo>
                    <a:pt x="1216153" y="534325"/>
                  </a:lnTo>
                  <a:lnTo>
                    <a:pt x="1210548" y="534325"/>
                  </a:lnTo>
                  <a:lnTo>
                    <a:pt x="1204944" y="534325"/>
                  </a:lnTo>
                  <a:lnTo>
                    <a:pt x="1199340" y="534325"/>
                  </a:lnTo>
                  <a:lnTo>
                    <a:pt x="1193735" y="534325"/>
                  </a:lnTo>
                  <a:lnTo>
                    <a:pt x="1188131" y="534325"/>
                  </a:lnTo>
                  <a:lnTo>
                    <a:pt x="1182526" y="534325"/>
                  </a:lnTo>
                  <a:lnTo>
                    <a:pt x="1176922" y="534325"/>
                  </a:lnTo>
                  <a:lnTo>
                    <a:pt x="1171318" y="534325"/>
                  </a:lnTo>
                  <a:lnTo>
                    <a:pt x="1165713" y="534325"/>
                  </a:lnTo>
                  <a:lnTo>
                    <a:pt x="1160109" y="534325"/>
                  </a:lnTo>
                  <a:lnTo>
                    <a:pt x="1154504" y="534325"/>
                  </a:lnTo>
                  <a:lnTo>
                    <a:pt x="1148900" y="534325"/>
                  </a:lnTo>
                  <a:lnTo>
                    <a:pt x="1143296" y="534325"/>
                  </a:lnTo>
                  <a:lnTo>
                    <a:pt x="1137691" y="534325"/>
                  </a:lnTo>
                  <a:lnTo>
                    <a:pt x="1132087" y="534325"/>
                  </a:lnTo>
                  <a:lnTo>
                    <a:pt x="1126482" y="534325"/>
                  </a:lnTo>
                  <a:lnTo>
                    <a:pt x="1120878" y="534325"/>
                  </a:lnTo>
                  <a:lnTo>
                    <a:pt x="1115274" y="534325"/>
                  </a:lnTo>
                  <a:lnTo>
                    <a:pt x="1109669" y="534325"/>
                  </a:lnTo>
                  <a:lnTo>
                    <a:pt x="1104065" y="534325"/>
                  </a:lnTo>
                  <a:lnTo>
                    <a:pt x="1098461" y="534325"/>
                  </a:lnTo>
                  <a:lnTo>
                    <a:pt x="1092856" y="534325"/>
                  </a:lnTo>
                  <a:lnTo>
                    <a:pt x="1087252" y="534325"/>
                  </a:lnTo>
                  <a:lnTo>
                    <a:pt x="1081647" y="534325"/>
                  </a:lnTo>
                  <a:lnTo>
                    <a:pt x="1076043" y="534325"/>
                  </a:lnTo>
                  <a:lnTo>
                    <a:pt x="1070439" y="534325"/>
                  </a:lnTo>
                  <a:lnTo>
                    <a:pt x="1064834" y="534325"/>
                  </a:lnTo>
                  <a:lnTo>
                    <a:pt x="1059230" y="534325"/>
                  </a:lnTo>
                  <a:lnTo>
                    <a:pt x="1053625" y="534325"/>
                  </a:lnTo>
                  <a:lnTo>
                    <a:pt x="1048021" y="534325"/>
                  </a:lnTo>
                  <a:lnTo>
                    <a:pt x="1042417" y="534325"/>
                  </a:lnTo>
                  <a:lnTo>
                    <a:pt x="1036812" y="534325"/>
                  </a:lnTo>
                  <a:lnTo>
                    <a:pt x="1031208" y="534325"/>
                  </a:lnTo>
                  <a:lnTo>
                    <a:pt x="1025603" y="534325"/>
                  </a:lnTo>
                  <a:lnTo>
                    <a:pt x="1019999" y="534325"/>
                  </a:lnTo>
                  <a:lnTo>
                    <a:pt x="1014395" y="534325"/>
                  </a:lnTo>
                  <a:lnTo>
                    <a:pt x="1008790" y="534325"/>
                  </a:lnTo>
                  <a:lnTo>
                    <a:pt x="1003186" y="534325"/>
                  </a:lnTo>
                  <a:lnTo>
                    <a:pt x="997581" y="534325"/>
                  </a:lnTo>
                  <a:lnTo>
                    <a:pt x="991977" y="534325"/>
                  </a:lnTo>
                  <a:lnTo>
                    <a:pt x="986373" y="534325"/>
                  </a:lnTo>
                  <a:lnTo>
                    <a:pt x="980768" y="534325"/>
                  </a:lnTo>
                  <a:lnTo>
                    <a:pt x="975164" y="534325"/>
                  </a:lnTo>
                  <a:lnTo>
                    <a:pt x="969559" y="534325"/>
                  </a:lnTo>
                  <a:lnTo>
                    <a:pt x="963955" y="534325"/>
                  </a:lnTo>
                  <a:lnTo>
                    <a:pt x="958351" y="534325"/>
                  </a:lnTo>
                  <a:lnTo>
                    <a:pt x="952746" y="534325"/>
                  </a:lnTo>
                  <a:lnTo>
                    <a:pt x="947142" y="534325"/>
                  </a:lnTo>
                  <a:lnTo>
                    <a:pt x="941538" y="534325"/>
                  </a:lnTo>
                  <a:lnTo>
                    <a:pt x="935933" y="534325"/>
                  </a:lnTo>
                  <a:lnTo>
                    <a:pt x="930329" y="534325"/>
                  </a:lnTo>
                  <a:lnTo>
                    <a:pt x="924724" y="534325"/>
                  </a:lnTo>
                  <a:lnTo>
                    <a:pt x="919120" y="534325"/>
                  </a:lnTo>
                  <a:lnTo>
                    <a:pt x="913516" y="534325"/>
                  </a:lnTo>
                  <a:lnTo>
                    <a:pt x="907911" y="534325"/>
                  </a:lnTo>
                  <a:lnTo>
                    <a:pt x="902307" y="534325"/>
                  </a:lnTo>
                  <a:lnTo>
                    <a:pt x="896702" y="534325"/>
                  </a:lnTo>
                  <a:lnTo>
                    <a:pt x="891098" y="534325"/>
                  </a:lnTo>
                  <a:lnTo>
                    <a:pt x="885494" y="534325"/>
                  </a:lnTo>
                  <a:lnTo>
                    <a:pt x="879889" y="534325"/>
                  </a:lnTo>
                  <a:lnTo>
                    <a:pt x="874285" y="534325"/>
                  </a:lnTo>
                  <a:lnTo>
                    <a:pt x="868680" y="534325"/>
                  </a:lnTo>
                  <a:lnTo>
                    <a:pt x="863076" y="534325"/>
                  </a:lnTo>
                  <a:lnTo>
                    <a:pt x="857472" y="534325"/>
                  </a:lnTo>
                  <a:lnTo>
                    <a:pt x="851867" y="534325"/>
                  </a:lnTo>
                  <a:lnTo>
                    <a:pt x="846263" y="534325"/>
                  </a:lnTo>
                  <a:lnTo>
                    <a:pt x="840658" y="534325"/>
                  </a:lnTo>
                  <a:lnTo>
                    <a:pt x="835054" y="534325"/>
                  </a:lnTo>
                  <a:lnTo>
                    <a:pt x="829450" y="534325"/>
                  </a:lnTo>
                  <a:lnTo>
                    <a:pt x="823845" y="534325"/>
                  </a:lnTo>
                  <a:lnTo>
                    <a:pt x="818241" y="534325"/>
                  </a:lnTo>
                  <a:lnTo>
                    <a:pt x="812636" y="534325"/>
                  </a:lnTo>
                  <a:lnTo>
                    <a:pt x="807032" y="534325"/>
                  </a:lnTo>
                  <a:lnTo>
                    <a:pt x="801428" y="534325"/>
                  </a:lnTo>
                  <a:lnTo>
                    <a:pt x="795823" y="534325"/>
                  </a:lnTo>
                  <a:lnTo>
                    <a:pt x="790219" y="534325"/>
                  </a:lnTo>
                  <a:lnTo>
                    <a:pt x="784615" y="534325"/>
                  </a:lnTo>
                  <a:lnTo>
                    <a:pt x="779010" y="534325"/>
                  </a:lnTo>
                  <a:lnTo>
                    <a:pt x="773406" y="534325"/>
                  </a:lnTo>
                  <a:lnTo>
                    <a:pt x="767801" y="534325"/>
                  </a:lnTo>
                  <a:lnTo>
                    <a:pt x="762197" y="534325"/>
                  </a:lnTo>
                  <a:lnTo>
                    <a:pt x="756593" y="534325"/>
                  </a:lnTo>
                  <a:lnTo>
                    <a:pt x="750988" y="534325"/>
                  </a:lnTo>
                  <a:lnTo>
                    <a:pt x="745384" y="534325"/>
                  </a:lnTo>
                  <a:lnTo>
                    <a:pt x="739779" y="534325"/>
                  </a:lnTo>
                  <a:lnTo>
                    <a:pt x="734175" y="534325"/>
                  </a:lnTo>
                  <a:lnTo>
                    <a:pt x="728571" y="534325"/>
                  </a:lnTo>
                  <a:lnTo>
                    <a:pt x="722966" y="534325"/>
                  </a:lnTo>
                  <a:lnTo>
                    <a:pt x="717362" y="534325"/>
                  </a:lnTo>
                  <a:lnTo>
                    <a:pt x="711757" y="534325"/>
                  </a:lnTo>
                  <a:lnTo>
                    <a:pt x="706153" y="534325"/>
                  </a:lnTo>
                  <a:lnTo>
                    <a:pt x="700549" y="534325"/>
                  </a:lnTo>
                  <a:lnTo>
                    <a:pt x="694944" y="534325"/>
                  </a:lnTo>
                  <a:lnTo>
                    <a:pt x="689340" y="534325"/>
                  </a:lnTo>
                  <a:lnTo>
                    <a:pt x="683735" y="534325"/>
                  </a:lnTo>
                  <a:lnTo>
                    <a:pt x="678131" y="534325"/>
                  </a:lnTo>
                  <a:lnTo>
                    <a:pt x="672527" y="534325"/>
                  </a:lnTo>
                  <a:lnTo>
                    <a:pt x="666922" y="534325"/>
                  </a:lnTo>
                  <a:lnTo>
                    <a:pt x="661318" y="534325"/>
                  </a:lnTo>
                  <a:lnTo>
                    <a:pt x="655713" y="534325"/>
                  </a:lnTo>
                  <a:lnTo>
                    <a:pt x="650109" y="534325"/>
                  </a:lnTo>
                  <a:lnTo>
                    <a:pt x="644505" y="534325"/>
                  </a:lnTo>
                  <a:lnTo>
                    <a:pt x="638900" y="534325"/>
                  </a:lnTo>
                  <a:lnTo>
                    <a:pt x="633296" y="534325"/>
                  </a:lnTo>
                  <a:lnTo>
                    <a:pt x="627692" y="534325"/>
                  </a:lnTo>
                  <a:lnTo>
                    <a:pt x="622087" y="534325"/>
                  </a:lnTo>
                  <a:lnTo>
                    <a:pt x="616483" y="534325"/>
                  </a:lnTo>
                  <a:lnTo>
                    <a:pt x="610878" y="534325"/>
                  </a:lnTo>
                  <a:lnTo>
                    <a:pt x="605274" y="534325"/>
                  </a:lnTo>
                  <a:lnTo>
                    <a:pt x="599670" y="534325"/>
                  </a:lnTo>
                  <a:lnTo>
                    <a:pt x="594065" y="534325"/>
                  </a:lnTo>
                  <a:lnTo>
                    <a:pt x="588461" y="534325"/>
                  </a:lnTo>
                  <a:lnTo>
                    <a:pt x="582856" y="534325"/>
                  </a:lnTo>
                  <a:lnTo>
                    <a:pt x="577252" y="534325"/>
                  </a:lnTo>
                  <a:lnTo>
                    <a:pt x="571648" y="534325"/>
                  </a:lnTo>
                  <a:lnTo>
                    <a:pt x="566043" y="534325"/>
                  </a:lnTo>
                  <a:lnTo>
                    <a:pt x="560439" y="534325"/>
                  </a:lnTo>
                  <a:lnTo>
                    <a:pt x="554834" y="534325"/>
                  </a:lnTo>
                  <a:lnTo>
                    <a:pt x="549230" y="534325"/>
                  </a:lnTo>
                  <a:lnTo>
                    <a:pt x="543626" y="534325"/>
                  </a:lnTo>
                  <a:lnTo>
                    <a:pt x="538021" y="534325"/>
                  </a:lnTo>
                  <a:lnTo>
                    <a:pt x="532417" y="534325"/>
                  </a:lnTo>
                  <a:lnTo>
                    <a:pt x="526812" y="534325"/>
                  </a:lnTo>
                  <a:lnTo>
                    <a:pt x="521208" y="534325"/>
                  </a:lnTo>
                  <a:lnTo>
                    <a:pt x="515604" y="534325"/>
                  </a:lnTo>
                  <a:lnTo>
                    <a:pt x="509999" y="534325"/>
                  </a:lnTo>
                  <a:lnTo>
                    <a:pt x="504395" y="534325"/>
                  </a:lnTo>
                  <a:lnTo>
                    <a:pt x="498790" y="534325"/>
                  </a:lnTo>
                  <a:lnTo>
                    <a:pt x="493186" y="534325"/>
                  </a:lnTo>
                  <a:lnTo>
                    <a:pt x="487582" y="534325"/>
                  </a:lnTo>
                  <a:lnTo>
                    <a:pt x="481977" y="534325"/>
                  </a:lnTo>
                  <a:lnTo>
                    <a:pt x="476373" y="534325"/>
                  </a:lnTo>
                  <a:lnTo>
                    <a:pt x="470769" y="534325"/>
                  </a:lnTo>
                  <a:lnTo>
                    <a:pt x="465164" y="534325"/>
                  </a:lnTo>
                  <a:lnTo>
                    <a:pt x="459560" y="534325"/>
                  </a:lnTo>
                  <a:lnTo>
                    <a:pt x="453955" y="534325"/>
                  </a:lnTo>
                  <a:lnTo>
                    <a:pt x="448351" y="534325"/>
                  </a:lnTo>
                  <a:lnTo>
                    <a:pt x="442747" y="534325"/>
                  </a:lnTo>
                  <a:lnTo>
                    <a:pt x="437142" y="534325"/>
                  </a:lnTo>
                  <a:lnTo>
                    <a:pt x="431538" y="534325"/>
                  </a:lnTo>
                  <a:lnTo>
                    <a:pt x="425933" y="534325"/>
                  </a:lnTo>
                  <a:lnTo>
                    <a:pt x="420329" y="534325"/>
                  </a:lnTo>
                  <a:lnTo>
                    <a:pt x="414725" y="534325"/>
                  </a:lnTo>
                  <a:lnTo>
                    <a:pt x="409120" y="534325"/>
                  </a:lnTo>
                  <a:lnTo>
                    <a:pt x="403516" y="534325"/>
                  </a:lnTo>
                  <a:lnTo>
                    <a:pt x="397911" y="534325"/>
                  </a:lnTo>
                  <a:lnTo>
                    <a:pt x="392307" y="534325"/>
                  </a:lnTo>
                  <a:lnTo>
                    <a:pt x="386703" y="534325"/>
                  </a:lnTo>
                  <a:lnTo>
                    <a:pt x="381098" y="534325"/>
                  </a:lnTo>
                  <a:lnTo>
                    <a:pt x="375494" y="534325"/>
                  </a:lnTo>
                  <a:lnTo>
                    <a:pt x="369889" y="534325"/>
                  </a:lnTo>
                  <a:lnTo>
                    <a:pt x="364285" y="534325"/>
                  </a:lnTo>
                  <a:lnTo>
                    <a:pt x="358681" y="534325"/>
                  </a:lnTo>
                  <a:lnTo>
                    <a:pt x="353076" y="534325"/>
                  </a:lnTo>
                  <a:lnTo>
                    <a:pt x="347472" y="534325"/>
                  </a:lnTo>
                  <a:lnTo>
                    <a:pt x="341867" y="534325"/>
                  </a:lnTo>
                  <a:lnTo>
                    <a:pt x="336263" y="534325"/>
                  </a:lnTo>
                  <a:lnTo>
                    <a:pt x="330659" y="534325"/>
                  </a:lnTo>
                  <a:lnTo>
                    <a:pt x="325054" y="534325"/>
                  </a:lnTo>
                  <a:lnTo>
                    <a:pt x="319450" y="534325"/>
                  </a:lnTo>
                  <a:lnTo>
                    <a:pt x="313846" y="534325"/>
                  </a:lnTo>
                  <a:lnTo>
                    <a:pt x="308241" y="534325"/>
                  </a:lnTo>
                  <a:lnTo>
                    <a:pt x="302637" y="534325"/>
                  </a:lnTo>
                  <a:lnTo>
                    <a:pt x="297032" y="534325"/>
                  </a:lnTo>
                  <a:lnTo>
                    <a:pt x="291428" y="534325"/>
                  </a:lnTo>
                  <a:lnTo>
                    <a:pt x="285824" y="534325"/>
                  </a:lnTo>
                  <a:lnTo>
                    <a:pt x="280219" y="534325"/>
                  </a:lnTo>
                  <a:lnTo>
                    <a:pt x="274615" y="534325"/>
                  </a:lnTo>
                  <a:lnTo>
                    <a:pt x="269010" y="534325"/>
                  </a:lnTo>
                  <a:lnTo>
                    <a:pt x="263406" y="534325"/>
                  </a:lnTo>
                  <a:lnTo>
                    <a:pt x="257802" y="534325"/>
                  </a:lnTo>
                  <a:lnTo>
                    <a:pt x="252197" y="534325"/>
                  </a:lnTo>
                  <a:lnTo>
                    <a:pt x="246593" y="534325"/>
                  </a:lnTo>
                  <a:lnTo>
                    <a:pt x="240988" y="534325"/>
                  </a:lnTo>
                  <a:lnTo>
                    <a:pt x="235384" y="534325"/>
                  </a:lnTo>
                  <a:lnTo>
                    <a:pt x="229780" y="534325"/>
                  </a:lnTo>
                  <a:lnTo>
                    <a:pt x="224175" y="534325"/>
                  </a:lnTo>
                  <a:lnTo>
                    <a:pt x="218571" y="534325"/>
                  </a:lnTo>
                  <a:lnTo>
                    <a:pt x="212966" y="534325"/>
                  </a:lnTo>
                  <a:lnTo>
                    <a:pt x="207362" y="534325"/>
                  </a:lnTo>
                  <a:lnTo>
                    <a:pt x="201758" y="534325"/>
                  </a:lnTo>
                  <a:lnTo>
                    <a:pt x="196153" y="534325"/>
                  </a:lnTo>
                  <a:lnTo>
                    <a:pt x="190549" y="534325"/>
                  </a:lnTo>
                  <a:lnTo>
                    <a:pt x="184944" y="534325"/>
                  </a:lnTo>
                  <a:lnTo>
                    <a:pt x="179340" y="534325"/>
                  </a:lnTo>
                  <a:lnTo>
                    <a:pt x="173736" y="534325"/>
                  </a:lnTo>
                  <a:lnTo>
                    <a:pt x="168131" y="534325"/>
                  </a:lnTo>
                  <a:lnTo>
                    <a:pt x="162527" y="534325"/>
                  </a:lnTo>
                  <a:lnTo>
                    <a:pt x="156923" y="534325"/>
                  </a:lnTo>
                  <a:lnTo>
                    <a:pt x="151318" y="534325"/>
                  </a:lnTo>
                  <a:lnTo>
                    <a:pt x="145714" y="534325"/>
                  </a:lnTo>
                  <a:lnTo>
                    <a:pt x="140109" y="534325"/>
                  </a:lnTo>
                  <a:lnTo>
                    <a:pt x="134505" y="534325"/>
                  </a:lnTo>
                  <a:lnTo>
                    <a:pt x="128901" y="534325"/>
                  </a:lnTo>
                  <a:lnTo>
                    <a:pt x="123296" y="534325"/>
                  </a:lnTo>
                  <a:lnTo>
                    <a:pt x="117692" y="534325"/>
                  </a:lnTo>
                  <a:lnTo>
                    <a:pt x="112087" y="534325"/>
                  </a:lnTo>
                  <a:lnTo>
                    <a:pt x="106483" y="534325"/>
                  </a:lnTo>
                  <a:lnTo>
                    <a:pt x="100879" y="534325"/>
                  </a:lnTo>
                  <a:lnTo>
                    <a:pt x="95274" y="534325"/>
                  </a:lnTo>
                  <a:lnTo>
                    <a:pt x="89670" y="534325"/>
                  </a:lnTo>
                  <a:lnTo>
                    <a:pt x="84065" y="534325"/>
                  </a:lnTo>
                  <a:lnTo>
                    <a:pt x="78461" y="534325"/>
                  </a:lnTo>
                  <a:lnTo>
                    <a:pt x="72857" y="534325"/>
                  </a:lnTo>
                  <a:lnTo>
                    <a:pt x="67252" y="534325"/>
                  </a:lnTo>
                  <a:lnTo>
                    <a:pt x="61648" y="534325"/>
                  </a:lnTo>
                  <a:lnTo>
                    <a:pt x="56043" y="534325"/>
                  </a:lnTo>
                  <a:lnTo>
                    <a:pt x="50439" y="534325"/>
                  </a:lnTo>
                  <a:lnTo>
                    <a:pt x="44835" y="534325"/>
                  </a:lnTo>
                  <a:lnTo>
                    <a:pt x="39230" y="534325"/>
                  </a:lnTo>
                  <a:lnTo>
                    <a:pt x="33626" y="534325"/>
                  </a:lnTo>
                  <a:lnTo>
                    <a:pt x="28021" y="534325"/>
                  </a:lnTo>
                  <a:lnTo>
                    <a:pt x="22417" y="534325"/>
                  </a:lnTo>
                  <a:lnTo>
                    <a:pt x="16813" y="534325"/>
                  </a:lnTo>
                  <a:lnTo>
                    <a:pt x="11208" y="534325"/>
                  </a:lnTo>
                  <a:lnTo>
                    <a:pt x="5604" y="534325"/>
                  </a:lnTo>
                  <a:lnTo>
                    <a:pt x="0" y="534325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644151" y="3347467"/>
              <a:ext cx="1883076" cy="533149"/>
            </a:xfrm>
            <a:custGeom>
              <a:avLst/>
              <a:pathLst>
                <a:path w="1883076" h="533149">
                  <a:moveTo>
                    <a:pt x="0" y="327227"/>
                  </a:moveTo>
                  <a:lnTo>
                    <a:pt x="5604" y="321968"/>
                  </a:lnTo>
                  <a:lnTo>
                    <a:pt x="11208" y="316735"/>
                  </a:lnTo>
                  <a:lnTo>
                    <a:pt x="16813" y="311536"/>
                  </a:lnTo>
                  <a:lnTo>
                    <a:pt x="22417" y="306377"/>
                  </a:lnTo>
                  <a:lnTo>
                    <a:pt x="28021" y="301264"/>
                  </a:lnTo>
                  <a:lnTo>
                    <a:pt x="33626" y="296203"/>
                  </a:lnTo>
                  <a:lnTo>
                    <a:pt x="39230" y="291200"/>
                  </a:lnTo>
                  <a:lnTo>
                    <a:pt x="44835" y="286261"/>
                  </a:lnTo>
                  <a:lnTo>
                    <a:pt x="50439" y="281390"/>
                  </a:lnTo>
                  <a:lnTo>
                    <a:pt x="56043" y="276592"/>
                  </a:lnTo>
                  <a:lnTo>
                    <a:pt x="61648" y="271871"/>
                  </a:lnTo>
                  <a:lnTo>
                    <a:pt x="67252" y="267232"/>
                  </a:lnTo>
                  <a:lnTo>
                    <a:pt x="72857" y="262678"/>
                  </a:lnTo>
                  <a:lnTo>
                    <a:pt x="78461" y="258211"/>
                  </a:lnTo>
                  <a:lnTo>
                    <a:pt x="84065" y="253836"/>
                  </a:lnTo>
                  <a:lnTo>
                    <a:pt x="89670" y="249554"/>
                  </a:lnTo>
                  <a:lnTo>
                    <a:pt x="95274" y="245367"/>
                  </a:lnTo>
                  <a:lnTo>
                    <a:pt x="100879" y="241277"/>
                  </a:lnTo>
                  <a:lnTo>
                    <a:pt x="106483" y="237285"/>
                  </a:lnTo>
                  <a:lnTo>
                    <a:pt x="112087" y="233393"/>
                  </a:lnTo>
                  <a:lnTo>
                    <a:pt x="117692" y="229600"/>
                  </a:lnTo>
                  <a:lnTo>
                    <a:pt x="123296" y="225908"/>
                  </a:lnTo>
                  <a:lnTo>
                    <a:pt x="128901" y="222317"/>
                  </a:lnTo>
                  <a:lnTo>
                    <a:pt x="134505" y="218825"/>
                  </a:lnTo>
                  <a:lnTo>
                    <a:pt x="140109" y="215434"/>
                  </a:lnTo>
                  <a:lnTo>
                    <a:pt x="145714" y="212142"/>
                  </a:lnTo>
                  <a:lnTo>
                    <a:pt x="151318" y="208948"/>
                  </a:lnTo>
                  <a:lnTo>
                    <a:pt x="156923" y="205852"/>
                  </a:lnTo>
                  <a:lnTo>
                    <a:pt x="162527" y="202851"/>
                  </a:lnTo>
                  <a:lnTo>
                    <a:pt x="168131" y="199945"/>
                  </a:lnTo>
                  <a:lnTo>
                    <a:pt x="173736" y="197131"/>
                  </a:lnTo>
                  <a:lnTo>
                    <a:pt x="179340" y="194409"/>
                  </a:lnTo>
                  <a:lnTo>
                    <a:pt x="184944" y="191776"/>
                  </a:lnTo>
                  <a:lnTo>
                    <a:pt x="190549" y="189230"/>
                  </a:lnTo>
                  <a:lnTo>
                    <a:pt x="196153" y="186770"/>
                  </a:lnTo>
                  <a:lnTo>
                    <a:pt x="201758" y="184392"/>
                  </a:lnTo>
                  <a:lnTo>
                    <a:pt x="207362" y="182095"/>
                  </a:lnTo>
                  <a:lnTo>
                    <a:pt x="212966" y="179877"/>
                  </a:lnTo>
                  <a:lnTo>
                    <a:pt x="218571" y="177735"/>
                  </a:lnTo>
                  <a:lnTo>
                    <a:pt x="224175" y="175666"/>
                  </a:lnTo>
                  <a:lnTo>
                    <a:pt x="229780" y="173668"/>
                  </a:lnTo>
                  <a:lnTo>
                    <a:pt x="235384" y="171740"/>
                  </a:lnTo>
                  <a:lnTo>
                    <a:pt x="240988" y="169877"/>
                  </a:lnTo>
                  <a:lnTo>
                    <a:pt x="246593" y="168078"/>
                  </a:lnTo>
                  <a:lnTo>
                    <a:pt x="252197" y="166341"/>
                  </a:lnTo>
                  <a:lnTo>
                    <a:pt x="257802" y="164662"/>
                  </a:lnTo>
                  <a:lnTo>
                    <a:pt x="263406" y="163039"/>
                  </a:lnTo>
                  <a:lnTo>
                    <a:pt x="269010" y="161470"/>
                  </a:lnTo>
                  <a:lnTo>
                    <a:pt x="274615" y="159953"/>
                  </a:lnTo>
                  <a:lnTo>
                    <a:pt x="280219" y="158484"/>
                  </a:lnTo>
                  <a:lnTo>
                    <a:pt x="285824" y="157061"/>
                  </a:lnTo>
                  <a:lnTo>
                    <a:pt x="291428" y="155683"/>
                  </a:lnTo>
                  <a:lnTo>
                    <a:pt x="297032" y="154346"/>
                  </a:lnTo>
                  <a:lnTo>
                    <a:pt x="302637" y="153048"/>
                  </a:lnTo>
                  <a:lnTo>
                    <a:pt x="308241" y="151787"/>
                  </a:lnTo>
                  <a:lnTo>
                    <a:pt x="313846" y="150560"/>
                  </a:lnTo>
                  <a:lnTo>
                    <a:pt x="319450" y="149366"/>
                  </a:lnTo>
                  <a:lnTo>
                    <a:pt x="325054" y="148202"/>
                  </a:lnTo>
                  <a:lnTo>
                    <a:pt x="330659" y="147066"/>
                  </a:lnTo>
                  <a:lnTo>
                    <a:pt x="336263" y="145956"/>
                  </a:lnTo>
                  <a:lnTo>
                    <a:pt x="341867" y="144869"/>
                  </a:lnTo>
                  <a:lnTo>
                    <a:pt x="347472" y="143804"/>
                  </a:lnTo>
                  <a:lnTo>
                    <a:pt x="353076" y="142758"/>
                  </a:lnTo>
                  <a:lnTo>
                    <a:pt x="358681" y="141731"/>
                  </a:lnTo>
                  <a:lnTo>
                    <a:pt x="364285" y="140719"/>
                  </a:lnTo>
                  <a:lnTo>
                    <a:pt x="369889" y="139720"/>
                  </a:lnTo>
                  <a:lnTo>
                    <a:pt x="375494" y="138734"/>
                  </a:lnTo>
                  <a:lnTo>
                    <a:pt x="381098" y="137758"/>
                  </a:lnTo>
                  <a:lnTo>
                    <a:pt x="386703" y="136791"/>
                  </a:lnTo>
                  <a:lnTo>
                    <a:pt x="392307" y="135830"/>
                  </a:lnTo>
                  <a:lnTo>
                    <a:pt x="397911" y="134875"/>
                  </a:lnTo>
                  <a:lnTo>
                    <a:pt x="403516" y="133923"/>
                  </a:lnTo>
                  <a:lnTo>
                    <a:pt x="409120" y="132973"/>
                  </a:lnTo>
                  <a:lnTo>
                    <a:pt x="414725" y="132024"/>
                  </a:lnTo>
                  <a:lnTo>
                    <a:pt x="420329" y="131074"/>
                  </a:lnTo>
                  <a:lnTo>
                    <a:pt x="425933" y="130122"/>
                  </a:lnTo>
                  <a:lnTo>
                    <a:pt x="431538" y="129166"/>
                  </a:lnTo>
                  <a:lnTo>
                    <a:pt x="437142" y="128205"/>
                  </a:lnTo>
                  <a:lnTo>
                    <a:pt x="442747" y="127238"/>
                  </a:lnTo>
                  <a:lnTo>
                    <a:pt x="448351" y="126264"/>
                  </a:lnTo>
                  <a:lnTo>
                    <a:pt x="453955" y="125281"/>
                  </a:lnTo>
                  <a:lnTo>
                    <a:pt x="459560" y="124289"/>
                  </a:lnTo>
                  <a:lnTo>
                    <a:pt x="465164" y="123285"/>
                  </a:lnTo>
                  <a:lnTo>
                    <a:pt x="470769" y="122270"/>
                  </a:lnTo>
                  <a:lnTo>
                    <a:pt x="476373" y="121243"/>
                  </a:lnTo>
                  <a:lnTo>
                    <a:pt x="481977" y="120201"/>
                  </a:lnTo>
                  <a:lnTo>
                    <a:pt x="487582" y="119146"/>
                  </a:lnTo>
                  <a:lnTo>
                    <a:pt x="493186" y="118075"/>
                  </a:lnTo>
                  <a:lnTo>
                    <a:pt x="498790" y="116987"/>
                  </a:lnTo>
                  <a:lnTo>
                    <a:pt x="504395" y="115883"/>
                  </a:lnTo>
                  <a:lnTo>
                    <a:pt x="509999" y="114762"/>
                  </a:lnTo>
                  <a:lnTo>
                    <a:pt x="515604" y="113622"/>
                  </a:lnTo>
                  <a:lnTo>
                    <a:pt x="521208" y="112464"/>
                  </a:lnTo>
                  <a:lnTo>
                    <a:pt x="526812" y="111286"/>
                  </a:lnTo>
                  <a:lnTo>
                    <a:pt x="532417" y="110089"/>
                  </a:lnTo>
                  <a:lnTo>
                    <a:pt x="538021" y="108871"/>
                  </a:lnTo>
                  <a:lnTo>
                    <a:pt x="543626" y="107632"/>
                  </a:lnTo>
                  <a:lnTo>
                    <a:pt x="549230" y="106373"/>
                  </a:lnTo>
                  <a:lnTo>
                    <a:pt x="554834" y="105091"/>
                  </a:lnTo>
                  <a:lnTo>
                    <a:pt x="560439" y="103789"/>
                  </a:lnTo>
                  <a:lnTo>
                    <a:pt x="566043" y="102464"/>
                  </a:lnTo>
                  <a:lnTo>
                    <a:pt x="571648" y="101117"/>
                  </a:lnTo>
                  <a:lnTo>
                    <a:pt x="577252" y="99748"/>
                  </a:lnTo>
                  <a:lnTo>
                    <a:pt x="582856" y="98356"/>
                  </a:lnTo>
                  <a:lnTo>
                    <a:pt x="588461" y="96942"/>
                  </a:lnTo>
                  <a:lnTo>
                    <a:pt x="594065" y="95505"/>
                  </a:lnTo>
                  <a:lnTo>
                    <a:pt x="599670" y="94046"/>
                  </a:lnTo>
                  <a:lnTo>
                    <a:pt x="605274" y="92564"/>
                  </a:lnTo>
                  <a:lnTo>
                    <a:pt x="610878" y="91060"/>
                  </a:lnTo>
                  <a:lnTo>
                    <a:pt x="616483" y="89533"/>
                  </a:lnTo>
                  <a:lnTo>
                    <a:pt x="622087" y="87984"/>
                  </a:lnTo>
                  <a:lnTo>
                    <a:pt x="627692" y="86414"/>
                  </a:lnTo>
                  <a:lnTo>
                    <a:pt x="633296" y="84821"/>
                  </a:lnTo>
                  <a:lnTo>
                    <a:pt x="638900" y="83208"/>
                  </a:lnTo>
                  <a:lnTo>
                    <a:pt x="644505" y="81573"/>
                  </a:lnTo>
                  <a:lnTo>
                    <a:pt x="650109" y="79918"/>
                  </a:lnTo>
                  <a:lnTo>
                    <a:pt x="655713" y="78242"/>
                  </a:lnTo>
                  <a:lnTo>
                    <a:pt x="661318" y="76547"/>
                  </a:lnTo>
                  <a:lnTo>
                    <a:pt x="666922" y="74832"/>
                  </a:lnTo>
                  <a:lnTo>
                    <a:pt x="672527" y="73099"/>
                  </a:lnTo>
                  <a:lnTo>
                    <a:pt x="678131" y="71348"/>
                  </a:lnTo>
                  <a:lnTo>
                    <a:pt x="683735" y="69579"/>
                  </a:lnTo>
                  <a:lnTo>
                    <a:pt x="689340" y="67794"/>
                  </a:lnTo>
                  <a:lnTo>
                    <a:pt x="694944" y="65992"/>
                  </a:lnTo>
                  <a:lnTo>
                    <a:pt x="700549" y="64176"/>
                  </a:lnTo>
                  <a:lnTo>
                    <a:pt x="706153" y="62345"/>
                  </a:lnTo>
                  <a:lnTo>
                    <a:pt x="711757" y="60501"/>
                  </a:lnTo>
                  <a:lnTo>
                    <a:pt x="717362" y="58645"/>
                  </a:lnTo>
                  <a:lnTo>
                    <a:pt x="722966" y="56777"/>
                  </a:lnTo>
                  <a:lnTo>
                    <a:pt x="728571" y="54899"/>
                  </a:lnTo>
                  <a:lnTo>
                    <a:pt x="734175" y="53012"/>
                  </a:lnTo>
                  <a:lnTo>
                    <a:pt x="739779" y="51117"/>
                  </a:lnTo>
                  <a:lnTo>
                    <a:pt x="745384" y="49216"/>
                  </a:lnTo>
                  <a:lnTo>
                    <a:pt x="750988" y="47310"/>
                  </a:lnTo>
                  <a:lnTo>
                    <a:pt x="756593" y="45401"/>
                  </a:lnTo>
                  <a:lnTo>
                    <a:pt x="762197" y="43490"/>
                  </a:lnTo>
                  <a:lnTo>
                    <a:pt x="767801" y="41579"/>
                  </a:lnTo>
                  <a:lnTo>
                    <a:pt x="773406" y="39669"/>
                  </a:lnTo>
                  <a:lnTo>
                    <a:pt x="779010" y="37764"/>
                  </a:lnTo>
                  <a:lnTo>
                    <a:pt x="784615" y="35864"/>
                  </a:lnTo>
                  <a:lnTo>
                    <a:pt x="790219" y="33973"/>
                  </a:lnTo>
                  <a:lnTo>
                    <a:pt x="795823" y="32092"/>
                  </a:lnTo>
                  <a:lnTo>
                    <a:pt x="801428" y="30224"/>
                  </a:lnTo>
                  <a:lnTo>
                    <a:pt x="807032" y="28372"/>
                  </a:lnTo>
                  <a:lnTo>
                    <a:pt x="812636" y="26538"/>
                  </a:lnTo>
                  <a:lnTo>
                    <a:pt x="818241" y="24727"/>
                  </a:lnTo>
                  <a:lnTo>
                    <a:pt x="823845" y="22940"/>
                  </a:lnTo>
                  <a:lnTo>
                    <a:pt x="829450" y="21182"/>
                  </a:lnTo>
                  <a:lnTo>
                    <a:pt x="835054" y="19457"/>
                  </a:lnTo>
                  <a:lnTo>
                    <a:pt x="840658" y="17768"/>
                  </a:lnTo>
                  <a:lnTo>
                    <a:pt x="846263" y="16120"/>
                  </a:lnTo>
                  <a:lnTo>
                    <a:pt x="851867" y="14517"/>
                  </a:lnTo>
                  <a:lnTo>
                    <a:pt x="857472" y="12964"/>
                  </a:lnTo>
                  <a:lnTo>
                    <a:pt x="863076" y="11467"/>
                  </a:lnTo>
                  <a:lnTo>
                    <a:pt x="868680" y="10030"/>
                  </a:lnTo>
                  <a:lnTo>
                    <a:pt x="874285" y="8660"/>
                  </a:lnTo>
                  <a:lnTo>
                    <a:pt x="879889" y="7363"/>
                  </a:lnTo>
                  <a:lnTo>
                    <a:pt x="885494" y="6144"/>
                  </a:lnTo>
                  <a:lnTo>
                    <a:pt x="891098" y="5012"/>
                  </a:lnTo>
                  <a:lnTo>
                    <a:pt x="896702" y="3974"/>
                  </a:lnTo>
                  <a:lnTo>
                    <a:pt x="902307" y="3036"/>
                  </a:lnTo>
                  <a:lnTo>
                    <a:pt x="907911" y="2207"/>
                  </a:lnTo>
                  <a:lnTo>
                    <a:pt x="913516" y="1496"/>
                  </a:lnTo>
                  <a:lnTo>
                    <a:pt x="919120" y="910"/>
                  </a:lnTo>
                  <a:lnTo>
                    <a:pt x="924724" y="459"/>
                  </a:lnTo>
                  <a:lnTo>
                    <a:pt x="930329" y="152"/>
                  </a:lnTo>
                  <a:lnTo>
                    <a:pt x="935933" y="0"/>
                  </a:lnTo>
                  <a:lnTo>
                    <a:pt x="941538" y="10"/>
                  </a:lnTo>
                  <a:lnTo>
                    <a:pt x="947142" y="195"/>
                  </a:lnTo>
                  <a:lnTo>
                    <a:pt x="952746" y="563"/>
                  </a:lnTo>
                  <a:lnTo>
                    <a:pt x="958351" y="1126"/>
                  </a:lnTo>
                  <a:lnTo>
                    <a:pt x="963955" y="1893"/>
                  </a:lnTo>
                  <a:lnTo>
                    <a:pt x="969559" y="2875"/>
                  </a:lnTo>
                  <a:lnTo>
                    <a:pt x="975164" y="4082"/>
                  </a:lnTo>
                  <a:lnTo>
                    <a:pt x="980768" y="5524"/>
                  </a:lnTo>
                  <a:lnTo>
                    <a:pt x="986373" y="7211"/>
                  </a:lnTo>
                  <a:lnTo>
                    <a:pt x="991977" y="9150"/>
                  </a:lnTo>
                  <a:lnTo>
                    <a:pt x="997581" y="11352"/>
                  </a:lnTo>
                  <a:lnTo>
                    <a:pt x="1003186" y="13824"/>
                  </a:lnTo>
                  <a:lnTo>
                    <a:pt x="1008790" y="16572"/>
                  </a:lnTo>
                  <a:lnTo>
                    <a:pt x="1014395" y="19603"/>
                  </a:lnTo>
                  <a:lnTo>
                    <a:pt x="1019999" y="22922"/>
                  </a:lnTo>
                  <a:lnTo>
                    <a:pt x="1025603" y="26532"/>
                  </a:lnTo>
                  <a:lnTo>
                    <a:pt x="1031208" y="30436"/>
                  </a:lnTo>
                  <a:lnTo>
                    <a:pt x="1036812" y="34635"/>
                  </a:lnTo>
                  <a:lnTo>
                    <a:pt x="1042417" y="39128"/>
                  </a:lnTo>
                  <a:lnTo>
                    <a:pt x="1048021" y="43912"/>
                  </a:lnTo>
                  <a:lnTo>
                    <a:pt x="1053625" y="48984"/>
                  </a:lnTo>
                  <a:lnTo>
                    <a:pt x="1059230" y="54338"/>
                  </a:lnTo>
                  <a:lnTo>
                    <a:pt x="1064834" y="59966"/>
                  </a:lnTo>
                  <a:lnTo>
                    <a:pt x="1070439" y="65860"/>
                  </a:lnTo>
                  <a:lnTo>
                    <a:pt x="1076043" y="72007"/>
                  </a:lnTo>
                  <a:lnTo>
                    <a:pt x="1081647" y="78396"/>
                  </a:lnTo>
                  <a:lnTo>
                    <a:pt x="1087252" y="85013"/>
                  </a:lnTo>
                  <a:lnTo>
                    <a:pt x="1092856" y="91841"/>
                  </a:lnTo>
                  <a:lnTo>
                    <a:pt x="1098461" y="98863"/>
                  </a:lnTo>
                  <a:lnTo>
                    <a:pt x="1104065" y="106061"/>
                  </a:lnTo>
                  <a:lnTo>
                    <a:pt x="1109669" y="113416"/>
                  </a:lnTo>
                  <a:lnTo>
                    <a:pt x="1115274" y="120907"/>
                  </a:lnTo>
                  <a:lnTo>
                    <a:pt x="1120878" y="128513"/>
                  </a:lnTo>
                  <a:lnTo>
                    <a:pt x="1126482" y="136214"/>
                  </a:lnTo>
                  <a:lnTo>
                    <a:pt x="1132087" y="143988"/>
                  </a:lnTo>
                  <a:lnTo>
                    <a:pt x="1137691" y="151813"/>
                  </a:lnTo>
                  <a:lnTo>
                    <a:pt x="1143296" y="159667"/>
                  </a:lnTo>
                  <a:lnTo>
                    <a:pt x="1148900" y="167530"/>
                  </a:lnTo>
                  <a:lnTo>
                    <a:pt x="1154504" y="175381"/>
                  </a:lnTo>
                  <a:lnTo>
                    <a:pt x="1160109" y="183200"/>
                  </a:lnTo>
                  <a:lnTo>
                    <a:pt x="1165713" y="190968"/>
                  </a:lnTo>
                  <a:lnTo>
                    <a:pt x="1171318" y="198667"/>
                  </a:lnTo>
                  <a:lnTo>
                    <a:pt x="1176922" y="206280"/>
                  </a:lnTo>
                  <a:lnTo>
                    <a:pt x="1182526" y="213791"/>
                  </a:lnTo>
                  <a:lnTo>
                    <a:pt x="1188131" y="221185"/>
                  </a:lnTo>
                  <a:lnTo>
                    <a:pt x="1193735" y="228449"/>
                  </a:lnTo>
                  <a:lnTo>
                    <a:pt x="1199340" y="235570"/>
                  </a:lnTo>
                  <a:lnTo>
                    <a:pt x="1204944" y="242537"/>
                  </a:lnTo>
                  <a:lnTo>
                    <a:pt x="1210548" y="249342"/>
                  </a:lnTo>
                  <a:lnTo>
                    <a:pt x="1216153" y="255977"/>
                  </a:lnTo>
                  <a:lnTo>
                    <a:pt x="1221757" y="262440"/>
                  </a:lnTo>
                  <a:lnTo>
                    <a:pt x="1227362" y="268726"/>
                  </a:lnTo>
                  <a:lnTo>
                    <a:pt x="1232966" y="274834"/>
                  </a:lnTo>
                  <a:lnTo>
                    <a:pt x="1238570" y="280761"/>
                  </a:lnTo>
                  <a:lnTo>
                    <a:pt x="1244175" y="286508"/>
                  </a:lnTo>
                  <a:lnTo>
                    <a:pt x="1249779" y="292075"/>
                  </a:lnTo>
                  <a:lnTo>
                    <a:pt x="1255384" y="297462"/>
                  </a:lnTo>
                  <a:lnTo>
                    <a:pt x="1260988" y="302671"/>
                  </a:lnTo>
                  <a:lnTo>
                    <a:pt x="1266592" y="307703"/>
                  </a:lnTo>
                  <a:lnTo>
                    <a:pt x="1272197" y="312562"/>
                  </a:lnTo>
                  <a:lnTo>
                    <a:pt x="1277801" y="317249"/>
                  </a:lnTo>
                  <a:lnTo>
                    <a:pt x="1283406" y="321768"/>
                  </a:lnTo>
                  <a:lnTo>
                    <a:pt x="1289010" y="326123"/>
                  </a:lnTo>
                  <a:lnTo>
                    <a:pt x="1294614" y="330317"/>
                  </a:lnTo>
                  <a:lnTo>
                    <a:pt x="1300219" y="334354"/>
                  </a:lnTo>
                  <a:lnTo>
                    <a:pt x="1305823" y="338238"/>
                  </a:lnTo>
                  <a:lnTo>
                    <a:pt x="1311427" y="341972"/>
                  </a:lnTo>
                  <a:lnTo>
                    <a:pt x="1317032" y="345562"/>
                  </a:lnTo>
                  <a:lnTo>
                    <a:pt x="1322636" y="349011"/>
                  </a:lnTo>
                  <a:lnTo>
                    <a:pt x="1328241" y="352325"/>
                  </a:lnTo>
                  <a:lnTo>
                    <a:pt x="1333845" y="355506"/>
                  </a:lnTo>
                  <a:lnTo>
                    <a:pt x="1339449" y="358559"/>
                  </a:lnTo>
                  <a:lnTo>
                    <a:pt x="1345054" y="361490"/>
                  </a:lnTo>
                  <a:lnTo>
                    <a:pt x="1350658" y="364301"/>
                  </a:lnTo>
                  <a:lnTo>
                    <a:pt x="1356263" y="366997"/>
                  </a:lnTo>
                  <a:lnTo>
                    <a:pt x="1361867" y="369583"/>
                  </a:lnTo>
                  <a:lnTo>
                    <a:pt x="1367471" y="372062"/>
                  </a:lnTo>
                  <a:lnTo>
                    <a:pt x="1373076" y="374439"/>
                  </a:lnTo>
                  <a:lnTo>
                    <a:pt x="1378680" y="376718"/>
                  </a:lnTo>
                  <a:lnTo>
                    <a:pt x="1384285" y="378902"/>
                  </a:lnTo>
                  <a:lnTo>
                    <a:pt x="1389889" y="380995"/>
                  </a:lnTo>
                  <a:lnTo>
                    <a:pt x="1395493" y="383002"/>
                  </a:lnTo>
                  <a:lnTo>
                    <a:pt x="1401098" y="384926"/>
                  </a:lnTo>
                  <a:lnTo>
                    <a:pt x="1406702" y="386771"/>
                  </a:lnTo>
                  <a:lnTo>
                    <a:pt x="1412307" y="388540"/>
                  </a:lnTo>
                  <a:lnTo>
                    <a:pt x="1417911" y="390237"/>
                  </a:lnTo>
                  <a:lnTo>
                    <a:pt x="1423515" y="391867"/>
                  </a:lnTo>
                  <a:lnTo>
                    <a:pt x="1429120" y="393432"/>
                  </a:lnTo>
                  <a:lnTo>
                    <a:pt x="1434724" y="394936"/>
                  </a:lnTo>
                  <a:lnTo>
                    <a:pt x="1440329" y="396383"/>
                  </a:lnTo>
                  <a:lnTo>
                    <a:pt x="1445933" y="397776"/>
                  </a:lnTo>
                  <a:lnTo>
                    <a:pt x="1451537" y="399120"/>
                  </a:lnTo>
                  <a:lnTo>
                    <a:pt x="1457142" y="400418"/>
                  </a:lnTo>
                  <a:lnTo>
                    <a:pt x="1462746" y="401674"/>
                  </a:lnTo>
                  <a:lnTo>
                    <a:pt x="1468350" y="402892"/>
                  </a:lnTo>
                  <a:lnTo>
                    <a:pt x="1473955" y="404076"/>
                  </a:lnTo>
                  <a:lnTo>
                    <a:pt x="1479559" y="405230"/>
                  </a:lnTo>
                  <a:lnTo>
                    <a:pt x="1485164" y="406359"/>
                  </a:lnTo>
                  <a:lnTo>
                    <a:pt x="1490768" y="407468"/>
                  </a:lnTo>
                  <a:lnTo>
                    <a:pt x="1496372" y="408560"/>
                  </a:lnTo>
                  <a:lnTo>
                    <a:pt x="1501977" y="409642"/>
                  </a:lnTo>
                  <a:lnTo>
                    <a:pt x="1507581" y="410719"/>
                  </a:lnTo>
                  <a:lnTo>
                    <a:pt x="1513186" y="411797"/>
                  </a:lnTo>
                  <a:lnTo>
                    <a:pt x="1518790" y="412881"/>
                  </a:lnTo>
                  <a:lnTo>
                    <a:pt x="1524394" y="413978"/>
                  </a:lnTo>
                  <a:lnTo>
                    <a:pt x="1529999" y="415095"/>
                  </a:lnTo>
                  <a:lnTo>
                    <a:pt x="1535603" y="416239"/>
                  </a:lnTo>
                  <a:lnTo>
                    <a:pt x="1541208" y="417418"/>
                  </a:lnTo>
                  <a:lnTo>
                    <a:pt x="1546812" y="418640"/>
                  </a:lnTo>
                  <a:lnTo>
                    <a:pt x="1552416" y="419913"/>
                  </a:lnTo>
                  <a:lnTo>
                    <a:pt x="1558021" y="421247"/>
                  </a:lnTo>
                  <a:lnTo>
                    <a:pt x="1563625" y="422651"/>
                  </a:lnTo>
                  <a:lnTo>
                    <a:pt x="1569230" y="424134"/>
                  </a:lnTo>
                  <a:lnTo>
                    <a:pt x="1574834" y="425706"/>
                  </a:lnTo>
                  <a:lnTo>
                    <a:pt x="1580438" y="427378"/>
                  </a:lnTo>
                  <a:lnTo>
                    <a:pt x="1586043" y="429158"/>
                  </a:lnTo>
                  <a:lnTo>
                    <a:pt x="1591647" y="431056"/>
                  </a:lnTo>
                  <a:lnTo>
                    <a:pt x="1597252" y="433080"/>
                  </a:lnTo>
                  <a:lnTo>
                    <a:pt x="1602856" y="435239"/>
                  </a:lnTo>
                  <a:lnTo>
                    <a:pt x="1608460" y="437540"/>
                  </a:lnTo>
                  <a:lnTo>
                    <a:pt x="1614065" y="439986"/>
                  </a:lnTo>
                  <a:lnTo>
                    <a:pt x="1619669" y="442581"/>
                  </a:lnTo>
                  <a:lnTo>
                    <a:pt x="1625273" y="445327"/>
                  </a:lnTo>
                  <a:lnTo>
                    <a:pt x="1630878" y="448220"/>
                  </a:lnTo>
                  <a:lnTo>
                    <a:pt x="1636482" y="451255"/>
                  </a:lnTo>
                  <a:lnTo>
                    <a:pt x="1642087" y="454425"/>
                  </a:lnTo>
                  <a:lnTo>
                    <a:pt x="1647691" y="457716"/>
                  </a:lnTo>
                  <a:lnTo>
                    <a:pt x="1653295" y="461115"/>
                  </a:lnTo>
                  <a:lnTo>
                    <a:pt x="1658900" y="464603"/>
                  </a:lnTo>
                  <a:lnTo>
                    <a:pt x="1664504" y="468160"/>
                  </a:lnTo>
                  <a:lnTo>
                    <a:pt x="1670109" y="471763"/>
                  </a:lnTo>
                  <a:lnTo>
                    <a:pt x="1675713" y="475388"/>
                  </a:lnTo>
                  <a:lnTo>
                    <a:pt x="1681317" y="479009"/>
                  </a:lnTo>
                  <a:lnTo>
                    <a:pt x="1686922" y="482601"/>
                  </a:lnTo>
                  <a:lnTo>
                    <a:pt x="1692526" y="486139"/>
                  </a:lnTo>
                  <a:lnTo>
                    <a:pt x="1698131" y="489600"/>
                  </a:lnTo>
                  <a:lnTo>
                    <a:pt x="1703735" y="492960"/>
                  </a:lnTo>
                  <a:lnTo>
                    <a:pt x="1709339" y="496201"/>
                  </a:lnTo>
                  <a:lnTo>
                    <a:pt x="1714944" y="499307"/>
                  </a:lnTo>
                  <a:lnTo>
                    <a:pt x="1720548" y="502264"/>
                  </a:lnTo>
                  <a:lnTo>
                    <a:pt x="1726153" y="505061"/>
                  </a:lnTo>
                  <a:lnTo>
                    <a:pt x="1731757" y="507693"/>
                  </a:lnTo>
                  <a:lnTo>
                    <a:pt x="1737361" y="510154"/>
                  </a:lnTo>
                  <a:lnTo>
                    <a:pt x="1742966" y="512445"/>
                  </a:lnTo>
                  <a:lnTo>
                    <a:pt x="1748570" y="514566"/>
                  </a:lnTo>
                  <a:lnTo>
                    <a:pt x="1754175" y="516522"/>
                  </a:lnTo>
                  <a:lnTo>
                    <a:pt x="1759779" y="518316"/>
                  </a:lnTo>
                  <a:lnTo>
                    <a:pt x="1765383" y="519958"/>
                  </a:lnTo>
                  <a:lnTo>
                    <a:pt x="1770988" y="521453"/>
                  </a:lnTo>
                  <a:lnTo>
                    <a:pt x="1776592" y="522811"/>
                  </a:lnTo>
                  <a:lnTo>
                    <a:pt x="1782196" y="524041"/>
                  </a:lnTo>
                  <a:lnTo>
                    <a:pt x="1787801" y="525151"/>
                  </a:lnTo>
                  <a:lnTo>
                    <a:pt x="1793405" y="526151"/>
                  </a:lnTo>
                  <a:lnTo>
                    <a:pt x="1799010" y="527050"/>
                  </a:lnTo>
                  <a:lnTo>
                    <a:pt x="1804614" y="527856"/>
                  </a:lnTo>
                  <a:lnTo>
                    <a:pt x="1810218" y="528578"/>
                  </a:lnTo>
                  <a:lnTo>
                    <a:pt x="1815823" y="529224"/>
                  </a:lnTo>
                  <a:lnTo>
                    <a:pt x="1821427" y="529800"/>
                  </a:lnTo>
                  <a:lnTo>
                    <a:pt x="1827032" y="530313"/>
                  </a:lnTo>
                  <a:lnTo>
                    <a:pt x="1832636" y="530770"/>
                  </a:lnTo>
                  <a:lnTo>
                    <a:pt x="1838240" y="531177"/>
                  </a:lnTo>
                  <a:lnTo>
                    <a:pt x="1843845" y="531538"/>
                  </a:lnTo>
                  <a:lnTo>
                    <a:pt x="1849449" y="531859"/>
                  </a:lnTo>
                  <a:lnTo>
                    <a:pt x="1855054" y="532144"/>
                  </a:lnTo>
                  <a:lnTo>
                    <a:pt x="1860658" y="532396"/>
                  </a:lnTo>
                  <a:lnTo>
                    <a:pt x="1866262" y="532620"/>
                  </a:lnTo>
                  <a:lnTo>
                    <a:pt x="1871867" y="532818"/>
                  </a:lnTo>
                  <a:lnTo>
                    <a:pt x="1877471" y="532994"/>
                  </a:lnTo>
                  <a:lnTo>
                    <a:pt x="1883076" y="533149"/>
                  </a:lnTo>
                  <a:lnTo>
                    <a:pt x="1883076" y="5331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280634" y="3175184"/>
              <a:ext cx="246593" cy="70660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644151" y="497334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644151" y="4796690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644151" y="462003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644151" y="444338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644151" y="4266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644151" y="4266734"/>
              <a:ext cx="1883076" cy="172383"/>
            </a:xfrm>
            <a:custGeom>
              <a:avLst/>
              <a:pathLst>
                <a:path w="1883076" h="172383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181"/>
                  </a:lnTo>
                  <a:lnTo>
                    <a:pt x="1877471" y="197"/>
                  </a:lnTo>
                  <a:lnTo>
                    <a:pt x="1871867" y="215"/>
                  </a:lnTo>
                  <a:lnTo>
                    <a:pt x="1866262" y="234"/>
                  </a:lnTo>
                  <a:lnTo>
                    <a:pt x="1860658" y="255"/>
                  </a:lnTo>
                  <a:lnTo>
                    <a:pt x="1855054" y="277"/>
                  </a:lnTo>
                  <a:lnTo>
                    <a:pt x="1849449" y="301"/>
                  </a:lnTo>
                  <a:lnTo>
                    <a:pt x="1843845" y="327"/>
                  </a:lnTo>
                  <a:lnTo>
                    <a:pt x="1838240" y="356"/>
                  </a:lnTo>
                  <a:lnTo>
                    <a:pt x="1832636" y="386"/>
                  </a:lnTo>
                  <a:lnTo>
                    <a:pt x="1827032" y="419"/>
                  </a:lnTo>
                  <a:lnTo>
                    <a:pt x="1821427" y="454"/>
                  </a:lnTo>
                  <a:lnTo>
                    <a:pt x="1815823" y="491"/>
                  </a:lnTo>
                  <a:lnTo>
                    <a:pt x="1810218" y="531"/>
                  </a:lnTo>
                  <a:lnTo>
                    <a:pt x="1804614" y="574"/>
                  </a:lnTo>
                  <a:lnTo>
                    <a:pt x="1799010" y="618"/>
                  </a:lnTo>
                  <a:lnTo>
                    <a:pt x="1793405" y="666"/>
                  </a:lnTo>
                  <a:lnTo>
                    <a:pt x="1787801" y="716"/>
                  </a:lnTo>
                  <a:lnTo>
                    <a:pt x="1782196" y="768"/>
                  </a:lnTo>
                  <a:lnTo>
                    <a:pt x="1776592" y="822"/>
                  </a:lnTo>
                  <a:lnTo>
                    <a:pt x="1770988" y="878"/>
                  </a:lnTo>
                  <a:lnTo>
                    <a:pt x="1765383" y="935"/>
                  </a:lnTo>
                  <a:lnTo>
                    <a:pt x="1759779" y="993"/>
                  </a:lnTo>
                  <a:lnTo>
                    <a:pt x="1754175" y="1052"/>
                  </a:lnTo>
                  <a:lnTo>
                    <a:pt x="1748570" y="1111"/>
                  </a:lnTo>
                  <a:lnTo>
                    <a:pt x="1742966" y="1169"/>
                  </a:lnTo>
                  <a:lnTo>
                    <a:pt x="1737361" y="1225"/>
                  </a:lnTo>
                  <a:lnTo>
                    <a:pt x="1731757" y="1280"/>
                  </a:lnTo>
                  <a:lnTo>
                    <a:pt x="1726153" y="1332"/>
                  </a:lnTo>
                  <a:lnTo>
                    <a:pt x="1720548" y="1380"/>
                  </a:lnTo>
                  <a:lnTo>
                    <a:pt x="1714944" y="1424"/>
                  </a:lnTo>
                  <a:lnTo>
                    <a:pt x="1709339" y="1463"/>
                  </a:lnTo>
                  <a:lnTo>
                    <a:pt x="1703735" y="1497"/>
                  </a:lnTo>
                  <a:lnTo>
                    <a:pt x="1698131" y="1524"/>
                  </a:lnTo>
                  <a:lnTo>
                    <a:pt x="1692526" y="1546"/>
                  </a:lnTo>
                  <a:lnTo>
                    <a:pt x="1686922" y="1562"/>
                  </a:lnTo>
                  <a:lnTo>
                    <a:pt x="1681317" y="1571"/>
                  </a:lnTo>
                  <a:lnTo>
                    <a:pt x="1675713" y="1574"/>
                  </a:lnTo>
                  <a:lnTo>
                    <a:pt x="1670109" y="1570"/>
                  </a:lnTo>
                  <a:lnTo>
                    <a:pt x="1664504" y="1562"/>
                  </a:lnTo>
                  <a:lnTo>
                    <a:pt x="1658900" y="1548"/>
                  </a:lnTo>
                  <a:lnTo>
                    <a:pt x="1653295" y="1529"/>
                  </a:lnTo>
                  <a:lnTo>
                    <a:pt x="1647691" y="1505"/>
                  </a:lnTo>
                  <a:lnTo>
                    <a:pt x="1642087" y="1478"/>
                  </a:lnTo>
                  <a:lnTo>
                    <a:pt x="1636482" y="1448"/>
                  </a:lnTo>
                  <a:lnTo>
                    <a:pt x="1630878" y="1415"/>
                  </a:lnTo>
                  <a:lnTo>
                    <a:pt x="1625273" y="1379"/>
                  </a:lnTo>
                  <a:lnTo>
                    <a:pt x="1619669" y="1342"/>
                  </a:lnTo>
                  <a:lnTo>
                    <a:pt x="1614065" y="1304"/>
                  </a:lnTo>
                  <a:lnTo>
                    <a:pt x="1608460" y="1264"/>
                  </a:lnTo>
                  <a:lnTo>
                    <a:pt x="1602856" y="1224"/>
                  </a:lnTo>
                  <a:lnTo>
                    <a:pt x="1597252" y="1184"/>
                  </a:lnTo>
                  <a:lnTo>
                    <a:pt x="1591647" y="1144"/>
                  </a:lnTo>
                  <a:lnTo>
                    <a:pt x="1586043" y="1105"/>
                  </a:lnTo>
                  <a:lnTo>
                    <a:pt x="1580438" y="1066"/>
                  </a:lnTo>
                  <a:lnTo>
                    <a:pt x="1574834" y="1027"/>
                  </a:lnTo>
                  <a:lnTo>
                    <a:pt x="1569230" y="990"/>
                  </a:lnTo>
                  <a:lnTo>
                    <a:pt x="1563625" y="953"/>
                  </a:lnTo>
                  <a:lnTo>
                    <a:pt x="1558021" y="918"/>
                  </a:lnTo>
                  <a:lnTo>
                    <a:pt x="1552416" y="883"/>
                  </a:lnTo>
                  <a:lnTo>
                    <a:pt x="1546812" y="850"/>
                  </a:lnTo>
                  <a:lnTo>
                    <a:pt x="1541208" y="818"/>
                  </a:lnTo>
                  <a:lnTo>
                    <a:pt x="1535603" y="787"/>
                  </a:lnTo>
                  <a:lnTo>
                    <a:pt x="1529999" y="757"/>
                  </a:lnTo>
                  <a:lnTo>
                    <a:pt x="1524394" y="728"/>
                  </a:lnTo>
                  <a:lnTo>
                    <a:pt x="1518790" y="700"/>
                  </a:lnTo>
                  <a:lnTo>
                    <a:pt x="1513186" y="674"/>
                  </a:lnTo>
                  <a:lnTo>
                    <a:pt x="1507581" y="649"/>
                  </a:lnTo>
                  <a:lnTo>
                    <a:pt x="1501977" y="625"/>
                  </a:lnTo>
                  <a:lnTo>
                    <a:pt x="1496372" y="602"/>
                  </a:lnTo>
                  <a:lnTo>
                    <a:pt x="1490768" y="579"/>
                  </a:lnTo>
                  <a:lnTo>
                    <a:pt x="1485164" y="558"/>
                  </a:lnTo>
                  <a:lnTo>
                    <a:pt x="1479559" y="538"/>
                  </a:lnTo>
                  <a:lnTo>
                    <a:pt x="1473955" y="519"/>
                  </a:lnTo>
                  <a:lnTo>
                    <a:pt x="1468350" y="501"/>
                  </a:lnTo>
                  <a:lnTo>
                    <a:pt x="1462746" y="483"/>
                  </a:lnTo>
                  <a:lnTo>
                    <a:pt x="1457142" y="467"/>
                  </a:lnTo>
                  <a:lnTo>
                    <a:pt x="1451537" y="451"/>
                  </a:lnTo>
                  <a:lnTo>
                    <a:pt x="1445933" y="436"/>
                  </a:lnTo>
                  <a:lnTo>
                    <a:pt x="1440329" y="422"/>
                  </a:lnTo>
                  <a:lnTo>
                    <a:pt x="1434724" y="408"/>
                  </a:lnTo>
                  <a:lnTo>
                    <a:pt x="1429120" y="395"/>
                  </a:lnTo>
                  <a:lnTo>
                    <a:pt x="1423515" y="383"/>
                  </a:lnTo>
                  <a:lnTo>
                    <a:pt x="1417911" y="371"/>
                  </a:lnTo>
                  <a:lnTo>
                    <a:pt x="1412307" y="360"/>
                  </a:lnTo>
                  <a:lnTo>
                    <a:pt x="1406702" y="350"/>
                  </a:lnTo>
                  <a:lnTo>
                    <a:pt x="1401098" y="340"/>
                  </a:lnTo>
                  <a:lnTo>
                    <a:pt x="1395493" y="330"/>
                  </a:lnTo>
                  <a:lnTo>
                    <a:pt x="1389889" y="321"/>
                  </a:lnTo>
                  <a:lnTo>
                    <a:pt x="1384285" y="313"/>
                  </a:lnTo>
                  <a:lnTo>
                    <a:pt x="1378680" y="305"/>
                  </a:lnTo>
                  <a:lnTo>
                    <a:pt x="1373076" y="297"/>
                  </a:lnTo>
                  <a:lnTo>
                    <a:pt x="1367471" y="290"/>
                  </a:lnTo>
                  <a:lnTo>
                    <a:pt x="1361867" y="283"/>
                  </a:lnTo>
                  <a:lnTo>
                    <a:pt x="1356263" y="277"/>
                  </a:lnTo>
                  <a:lnTo>
                    <a:pt x="1350658" y="271"/>
                  </a:lnTo>
                  <a:lnTo>
                    <a:pt x="1345054" y="265"/>
                  </a:lnTo>
                  <a:lnTo>
                    <a:pt x="1339449" y="260"/>
                  </a:lnTo>
                  <a:lnTo>
                    <a:pt x="1333845" y="255"/>
                  </a:lnTo>
                  <a:lnTo>
                    <a:pt x="1328241" y="250"/>
                  </a:lnTo>
                  <a:lnTo>
                    <a:pt x="1322636" y="246"/>
                  </a:lnTo>
                  <a:lnTo>
                    <a:pt x="1317032" y="241"/>
                  </a:lnTo>
                  <a:lnTo>
                    <a:pt x="1311427" y="238"/>
                  </a:lnTo>
                  <a:lnTo>
                    <a:pt x="1305823" y="234"/>
                  </a:lnTo>
                  <a:lnTo>
                    <a:pt x="1300219" y="231"/>
                  </a:lnTo>
                  <a:lnTo>
                    <a:pt x="1294614" y="228"/>
                  </a:lnTo>
                  <a:lnTo>
                    <a:pt x="1289010" y="225"/>
                  </a:lnTo>
                  <a:lnTo>
                    <a:pt x="1283406" y="222"/>
                  </a:lnTo>
                  <a:lnTo>
                    <a:pt x="1277801" y="220"/>
                  </a:lnTo>
                  <a:lnTo>
                    <a:pt x="1272197" y="218"/>
                  </a:lnTo>
                  <a:lnTo>
                    <a:pt x="1266592" y="216"/>
                  </a:lnTo>
                  <a:lnTo>
                    <a:pt x="1260988" y="214"/>
                  </a:lnTo>
                  <a:lnTo>
                    <a:pt x="1255384" y="213"/>
                  </a:lnTo>
                  <a:lnTo>
                    <a:pt x="1249779" y="212"/>
                  </a:lnTo>
                  <a:lnTo>
                    <a:pt x="1244175" y="211"/>
                  </a:lnTo>
                  <a:lnTo>
                    <a:pt x="1238570" y="210"/>
                  </a:lnTo>
                  <a:lnTo>
                    <a:pt x="1232966" y="209"/>
                  </a:lnTo>
                  <a:lnTo>
                    <a:pt x="1227362" y="209"/>
                  </a:lnTo>
                  <a:lnTo>
                    <a:pt x="1221757" y="209"/>
                  </a:lnTo>
                  <a:lnTo>
                    <a:pt x="1216153" y="209"/>
                  </a:lnTo>
                  <a:lnTo>
                    <a:pt x="1210548" y="209"/>
                  </a:lnTo>
                  <a:lnTo>
                    <a:pt x="1204944" y="209"/>
                  </a:lnTo>
                  <a:lnTo>
                    <a:pt x="1199340" y="210"/>
                  </a:lnTo>
                  <a:lnTo>
                    <a:pt x="1193735" y="211"/>
                  </a:lnTo>
                  <a:lnTo>
                    <a:pt x="1188131" y="212"/>
                  </a:lnTo>
                  <a:lnTo>
                    <a:pt x="1182526" y="213"/>
                  </a:lnTo>
                  <a:lnTo>
                    <a:pt x="1176922" y="214"/>
                  </a:lnTo>
                  <a:lnTo>
                    <a:pt x="1171318" y="216"/>
                  </a:lnTo>
                  <a:lnTo>
                    <a:pt x="1165713" y="217"/>
                  </a:lnTo>
                  <a:lnTo>
                    <a:pt x="1160109" y="219"/>
                  </a:lnTo>
                  <a:lnTo>
                    <a:pt x="1154504" y="221"/>
                  </a:lnTo>
                  <a:lnTo>
                    <a:pt x="1148900" y="223"/>
                  </a:lnTo>
                  <a:lnTo>
                    <a:pt x="1143296" y="225"/>
                  </a:lnTo>
                  <a:lnTo>
                    <a:pt x="1137691" y="228"/>
                  </a:lnTo>
                  <a:lnTo>
                    <a:pt x="1132087" y="230"/>
                  </a:lnTo>
                  <a:lnTo>
                    <a:pt x="1126482" y="233"/>
                  </a:lnTo>
                  <a:lnTo>
                    <a:pt x="1120878" y="236"/>
                  </a:lnTo>
                  <a:lnTo>
                    <a:pt x="1115274" y="239"/>
                  </a:lnTo>
                  <a:lnTo>
                    <a:pt x="1109669" y="242"/>
                  </a:lnTo>
                  <a:lnTo>
                    <a:pt x="1104065" y="245"/>
                  </a:lnTo>
                  <a:lnTo>
                    <a:pt x="1098461" y="248"/>
                  </a:lnTo>
                  <a:lnTo>
                    <a:pt x="1092856" y="252"/>
                  </a:lnTo>
                  <a:lnTo>
                    <a:pt x="1087252" y="255"/>
                  </a:lnTo>
                  <a:lnTo>
                    <a:pt x="1081647" y="259"/>
                  </a:lnTo>
                  <a:lnTo>
                    <a:pt x="1076043" y="262"/>
                  </a:lnTo>
                  <a:lnTo>
                    <a:pt x="1070439" y="266"/>
                  </a:lnTo>
                  <a:lnTo>
                    <a:pt x="1064834" y="270"/>
                  </a:lnTo>
                  <a:lnTo>
                    <a:pt x="1059230" y="274"/>
                  </a:lnTo>
                  <a:lnTo>
                    <a:pt x="1053625" y="278"/>
                  </a:lnTo>
                  <a:lnTo>
                    <a:pt x="1048021" y="282"/>
                  </a:lnTo>
                  <a:lnTo>
                    <a:pt x="1042417" y="286"/>
                  </a:lnTo>
                  <a:lnTo>
                    <a:pt x="1036812" y="290"/>
                  </a:lnTo>
                  <a:lnTo>
                    <a:pt x="1031208" y="295"/>
                  </a:lnTo>
                  <a:lnTo>
                    <a:pt x="1025603" y="299"/>
                  </a:lnTo>
                  <a:lnTo>
                    <a:pt x="1019999" y="304"/>
                  </a:lnTo>
                  <a:lnTo>
                    <a:pt x="1014395" y="308"/>
                  </a:lnTo>
                  <a:lnTo>
                    <a:pt x="1008790" y="312"/>
                  </a:lnTo>
                  <a:lnTo>
                    <a:pt x="1003186" y="317"/>
                  </a:lnTo>
                  <a:lnTo>
                    <a:pt x="997581" y="322"/>
                  </a:lnTo>
                  <a:lnTo>
                    <a:pt x="991977" y="326"/>
                  </a:lnTo>
                  <a:lnTo>
                    <a:pt x="986373" y="331"/>
                  </a:lnTo>
                  <a:lnTo>
                    <a:pt x="980768" y="336"/>
                  </a:lnTo>
                  <a:lnTo>
                    <a:pt x="975164" y="341"/>
                  </a:lnTo>
                  <a:lnTo>
                    <a:pt x="969559" y="346"/>
                  </a:lnTo>
                  <a:lnTo>
                    <a:pt x="963955" y="351"/>
                  </a:lnTo>
                  <a:lnTo>
                    <a:pt x="958351" y="356"/>
                  </a:lnTo>
                  <a:lnTo>
                    <a:pt x="952746" y="361"/>
                  </a:lnTo>
                  <a:lnTo>
                    <a:pt x="947142" y="366"/>
                  </a:lnTo>
                  <a:lnTo>
                    <a:pt x="941538" y="371"/>
                  </a:lnTo>
                  <a:lnTo>
                    <a:pt x="935933" y="377"/>
                  </a:lnTo>
                  <a:lnTo>
                    <a:pt x="930329" y="382"/>
                  </a:lnTo>
                  <a:lnTo>
                    <a:pt x="924724" y="388"/>
                  </a:lnTo>
                  <a:lnTo>
                    <a:pt x="919120" y="394"/>
                  </a:lnTo>
                  <a:lnTo>
                    <a:pt x="913516" y="399"/>
                  </a:lnTo>
                  <a:lnTo>
                    <a:pt x="907911" y="405"/>
                  </a:lnTo>
                  <a:lnTo>
                    <a:pt x="902307" y="412"/>
                  </a:lnTo>
                  <a:lnTo>
                    <a:pt x="896702" y="418"/>
                  </a:lnTo>
                  <a:lnTo>
                    <a:pt x="891098" y="424"/>
                  </a:lnTo>
                  <a:lnTo>
                    <a:pt x="885494" y="431"/>
                  </a:lnTo>
                  <a:lnTo>
                    <a:pt x="879889" y="438"/>
                  </a:lnTo>
                  <a:lnTo>
                    <a:pt x="874285" y="445"/>
                  </a:lnTo>
                  <a:lnTo>
                    <a:pt x="868680" y="452"/>
                  </a:lnTo>
                  <a:lnTo>
                    <a:pt x="863076" y="460"/>
                  </a:lnTo>
                  <a:lnTo>
                    <a:pt x="857472" y="467"/>
                  </a:lnTo>
                  <a:lnTo>
                    <a:pt x="851867" y="475"/>
                  </a:lnTo>
                  <a:lnTo>
                    <a:pt x="846263" y="484"/>
                  </a:lnTo>
                  <a:lnTo>
                    <a:pt x="840658" y="492"/>
                  </a:lnTo>
                  <a:lnTo>
                    <a:pt x="835054" y="501"/>
                  </a:lnTo>
                  <a:lnTo>
                    <a:pt x="829450" y="510"/>
                  </a:lnTo>
                  <a:lnTo>
                    <a:pt x="823845" y="520"/>
                  </a:lnTo>
                  <a:lnTo>
                    <a:pt x="818241" y="530"/>
                  </a:lnTo>
                  <a:lnTo>
                    <a:pt x="812636" y="540"/>
                  </a:lnTo>
                  <a:lnTo>
                    <a:pt x="807032" y="550"/>
                  </a:lnTo>
                  <a:lnTo>
                    <a:pt x="801428" y="561"/>
                  </a:lnTo>
                  <a:lnTo>
                    <a:pt x="795823" y="573"/>
                  </a:lnTo>
                  <a:lnTo>
                    <a:pt x="790219" y="585"/>
                  </a:lnTo>
                  <a:lnTo>
                    <a:pt x="784615" y="597"/>
                  </a:lnTo>
                  <a:lnTo>
                    <a:pt x="779010" y="610"/>
                  </a:lnTo>
                  <a:lnTo>
                    <a:pt x="773406" y="623"/>
                  </a:lnTo>
                  <a:lnTo>
                    <a:pt x="767801" y="637"/>
                  </a:lnTo>
                  <a:lnTo>
                    <a:pt x="762197" y="652"/>
                  </a:lnTo>
                  <a:lnTo>
                    <a:pt x="756593" y="667"/>
                  </a:lnTo>
                  <a:lnTo>
                    <a:pt x="750988" y="682"/>
                  </a:lnTo>
                  <a:lnTo>
                    <a:pt x="745384" y="699"/>
                  </a:lnTo>
                  <a:lnTo>
                    <a:pt x="739779" y="716"/>
                  </a:lnTo>
                  <a:lnTo>
                    <a:pt x="734175" y="733"/>
                  </a:lnTo>
                  <a:lnTo>
                    <a:pt x="728571" y="752"/>
                  </a:lnTo>
                  <a:lnTo>
                    <a:pt x="722966" y="771"/>
                  </a:lnTo>
                  <a:lnTo>
                    <a:pt x="717362" y="791"/>
                  </a:lnTo>
                  <a:lnTo>
                    <a:pt x="711757" y="812"/>
                  </a:lnTo>
                  <a:lnTo>
                    <a:pt x="706153" y="834"/>
                  </a:lnTo>
                  <a:lnTo>
                    <a:pt x="700549" y="856"/>
                  </a:lnTo>
                  <a:lnTo>
                    <a:pt x="694944" y="880"/>
                  </a:lnTo>
                  <a:lnTo>
                    <a:pt x="689340" y="905"/>
                  </a:lnTo>
                  <a:lnTo>
                    <a:pt x="683735" y="930"/>
                  </a:lnTo>
                  <a:lnTo>
                    <a:pt x="678131" y="957"/>
                  </a:lnTo>
                  <a:lnTo>
                    <a:pt x="672527" y="985"/>
                  </a:lnTo>
                  <a:lnTo>
                    <a:pt x="666922" y="1014"/>
                  </a:lnTo>
                  <a:lnTo>
                    <a:pt x="661318" y="1045"/>
                  </a:lnTo>
                  <a:lnTo>
                    <a:pt x="655713" y="1077"/>
                  </a:lnTo>
                  <a:lnTo>
                    <a:pt x="650109" y="1110"/>
                  </a:lnTo>
                  <a:lnTo>
                    <a:pt x="644505" y="1145"/>
                  </a:lnTo>
                  <a:lnTo>
                    <a:pt x="638900" y="1182"/>
                  </a:lnTo>
                  <a:lnTo>
                    <a:pt x="633296" y="1220"/>
                  </a:lnTo>
                  <a:lnTo>
                    <a:pt x="627692" y="1260"/>
                  </a:lnTo>
                  <a:lnTo>
                    <a:pt x="622087" y="1301"/>
                  </a:lnTo>
                  <a:lnTo>
                    <a:pt x="616483" y="1345"/>
                  </a:lnTo>
                  <a:lnTo>
                    <a:pt x="610878" y="1390"/>
                  </a:lnTo>
                  <a:lnTo>
                    <a:pt x="605274" y="1438"/>
                  </a:lnTo>
                  <a:lnTo>
                    <a:pt x="599670" y="1488"/>
                  </a:lnTo>
                  <a:lnTo>
                    <a:pt x="594065" y="1540"/>
                  </a:lnTo>
                  <a:lnTo>
                    <a:pt x="588461" y="1595"/>
                  </a:lnTo>
                  <a:lnTo>
                    <a:pt x="582856" y="1652"/>
                  </a:lnTo>
                  <a:lnTo>
                    <a:pt x="577252" y="1712"/>
                  </a:lnTo>
                  <a:lnTo>
                    <a:pt x="571648" y="1775"/>
                  </a:lnTo>
                  <a:lnTo>
                    <a:pt x="566043" y="1841"/>
                  </a:lnTo>
                  <a:lnTo>
                    <a:pt x="560439" y="1910"/>
                  </a:lnTo>
                  <a:lnTo>
                    <a:pt x="554834" y="1983"/>
                  </a:lnTo>
                  <a:lnTo>
                    <a:pt x="549230" y="2059"/>
                  </a:lnTo>
                  <a:lnTo>
                    <a:pt x="543626" y="2138"/>
                  </a:lnTo>
                  <a:lnTo>
                    <a:pt x="538021" y="2222"/>
                  </a:lnTo>
                  <a:lnTo>
                    <a:pt x="532417" y="2310"/>
                  </a:lnTo>
                  <a:lnTo>
                    <a:pt x="526812" y="2402"/>
                  </a:lnTo>
                  <a:lnTo>
                    <a:pt x="521208" y="2498"/>
                  </a:lnTo>
                  <a:lnTo>
                    <a:pt x="515604" y="2600"/>
                  </a:lnTo>
                  <a:lnTo>
                    <a:pt x="509999" y="2706"/>
                  </a:lnTo>
                  <a:lnTo>
                    <a:pt x="504395" y="2818"/>
                  </a:lnTo>
                  <a:lnTo>
                    <a:pt x="498790" y="2936"/>
                  </a:lnTo>
                  <a:lnTo>
                    <a:pt x="493186" y="3060"/>
                  </a:lnTo>
                  <a:lnTo>
                    <a:pt x="487582" y="3190"/>
                  </a:lnTo>
                  <a:lnTo>
                    <a:pt x="481977" y="3326"/>
                  </a:lnTo>
                  <a:lnTo>
                    <a:pt x="476373" y="3470"/>
                  </a:lnTo>
                  <a:lnTo>
                    <a:pt x="470769" y="3621"/>
                  </a:lnTo>
                  <a:lnTo>
                    <a:pt x="465164" y="3780"/>
                  </a:lnTo>
                  <a:lnTo>
                    <a:pt x="459560" y="3947"/>
                  </a:lnTo>
                  <a:lnTo>
                    <a:pt x="453955" y="4124"/>
                  </a:lnTo>
                  <a:lnTo>
                    <a:pt x="448351" y="4309"/>
                  </a:lnTo>
                  <a:lnTo>
                    <a:pt x="442747" y="4504"/>
                  </a:lnTo>
                  <a:lnTo>
                    <a:pt x="437142" y="4709"/>
                  </a:lnTo>
                  <a:lnTo>
                    <a:pt x="431538" y="4926"/>
                  </a:lnTo>
                  <a:lnTo>
                    <a:pt x="425933" y="5154"/>
                  </a:lnTo>
                  <a:lnTo>
                    <a:pt x="420329" y="5394"/>
                  </a:lnTo>
                  <a:lnTo>
                    <a:pt x="414725" y="5647"/>
                  </a:lnTo>
                  <a:lnTo>
                    <a:pt x="409120" y="5913"/>
                  </a:lnTo>
                  <a:lnTo>
                    <a:pt x="403516" y="6194"/>
                  </a:lnTo>
                  <a:lnTo>
                    <a:pt x="397911" y="6490"/>
                  </a:lnTo>
                  <a:lnTo>
                    <a:pt x="392307" y="6802"/>
                  </a:lnTo>
                  <a:lnTo>
                    <a:pt x="386703" y="7131"/>
                  </a:lnTo>
                  <a:lnTo>
                    <a:pt x="381098" y="7478"/>
                  </a:lnTo>
                  <a:lnTo>
                    <a:pt x="375494" y="7844"/>
                  </a:lnTo>
                  <a:lnTo>
                    <a:pt x="369889" y="8230"/>
                  </a:lnTo>
                  <a:lnTo>
                    <a:pt x="364285" y="8637"/>
                  </a:lnTo>
                  <a:lnTo>
                    <a:pt x="358681" y="9066"/>
                  </a:lnTo>
                  <a:lnTo>
                    <a:pt x="353076" y="9519"/>
                  </a:lnTo>
                  <a:lnTo>
                    <a:pt x="347472" y="9996"/>
                  </a:lnTo>
                  <a:lnTo>
                    <a:pt x="341867" y="10500"/>
                  </a:lnTo>
                  <a:lnTo>
                    <a:pt x="336263" y="11031"/>
                  </a:lnTo>
                  <a:lnTo>
                    <a:pt x="330659" y="11592"/>
                  </a:lnTo>
                  <a:lnTo>
                    <a:pt x="325054" y="12183"/>
                  </a:lnTo>
                  <a:lnTo>
                    <a:pt x="319450" y="12807"/>
                  </a:lnTo>
                  <a:lnTo>
                    <a:pt x="313846" y="13465"/>
                  </a:lnTo>
                  <a:lnTo>
                    <a:pt x="308241" y="14159"/>
                  </a:lnTo>
                  <a:lnTo>
                    <a:pt x="302637" y="14891"/>
                  </a:lnTo>
                  <a:lnTo>
                    <a:pt x="297032" y="15663"/>
                  </a:lnTo>
                  <a:lnTo>
                    <a:pt x="291428" y="16477"/>
                  </a:lnTo>
                  <a:lnTo>
                    <a:pt x="285824" y="17335"/>
                  </a:lnTo>
                  <a:lnTo>
                    <a:pt x="280219" y="18240"/>
                  </a:lnTo>
                  <a:lnTo>
                    <a:pt x="274615" y="19193"/>
                  </a:lnTo>
                  <a:lnTo>
                    <a:pt x="269010" y="20197"/>
                  </a:lnTo>
                  <a:lnTo>
                    <a:pt x="263406" y="21255"/>
                  </a:lnTo>
                  <a:lnTo>
                    <a:pt x="257802" y="22370"/>
                  </a:lnTo>
                  <a:lnTo>
                    <a:pt x="252197" y="23543"/>
                  </a:lnTo>
                  <a:lnTo>
                    <a:pt x="246593" y="24778"/>
                  </a:lnTo>
                  <a:lnTo>
                    <a:pt x="240988" y="26078"/>
                  </a:lnTo>
                  <a:lnTo>
                    <a:pt x="235384" y="27445"/>
                  </a:lnTo>
                  <a:lnTo>
                    <a:pt x="229780" y="28882"/>
                  </a:lnTo>
                  <a:lnTo>
                    <a:pt x="224175" y="30393"/>
                  </a:lnTo>
                  <a:lnTo>
                    <a:pt x="218571" y="31980"/>
                  </a:lnTo>
                  <a:lnTo>
                    <a:pt x="212966" y="33646"/>
                  </a:lnTo>
                  <a:lnTo>
                    <a:pt x="207362" y="35394"/>
                  </a:lnTo>
                  <a:lnTo>
                    <a:pt x="201758" y="37228"/>
                  </a:lnTo>
                  <a:lnTo>
                    <a:pt x="196153" y="39150"/>
                  </a:lnTo>
                  <a:lnTo>
                    <a:pt x="190549" y="41164"/>
                  </a:lnTo>
                  <a:lnTo>
                    <a:pt x="184944" y="43272"/>
                  </a:lnTo>
                  <a:lnTo>
                    <a:pt x="179340" y="45478"/>
                  </a:lnTo>
                  <a:lnTo>
                    <a:pt x="173736" y="47783"/>
                  </a:lnTo>
                  <a:lnTo>
                    <a:pt x="168131" y="50192"/>
                  </a:lnTo>
                  <a:lnTo>
                    <a:pt x="162527" y="52705"/>
                  </a:lnTo>
                  <a:lnTo>
                    <a:pt x="156923" y="55327"/>
                  </a:lnTo>
                  <a:lnTo>
                    <a:pt x="151318" y="58058"/>
                  </a:lnTo>
                  <a:lnTo>
                    <a:pt x="145714" y="60901"/>
                  </a:lnTo>
                  <a:lnTo>
                    <a:pt x="140109" y="63858"/>
                  </a:lnTo>
                  <a:lnTo>
                    <a:pt x="134505" y="66929"/>
                  </a:lnTo>
                  <a:lnTo>
                    <a:pt x="128901" y="70117"/>
                  </a:lnTo>
                  <a:lnTo>
                    <a:pt x="123296" y="73422"/>
                  </a:lnTo>
                  <a:lnTo>
                    <a:pt x="117692" y="76845"/>
                  </a:lnTo>
                  <a:lnTo>
                    <a:pt x="112087" y="80385"/>
                  </a:lnTo>
                  <a:lnTo>
                    <a:pt x="106483" y="84043"/>
                  </a:lnTo>
                  <a:lnTo>
                    <a:pt x="100879" y="87817"/>
                  </a:lnTo>
                  <a:lnTo>
                    <a:pt x="95274" y="91707"/>
                  </a:lnTo>
                  <a:lnTo>
                    <a:pt x="89670" y="95712"/>
                  </a:lnTo>
                  <a:lnTo>
                    <a:pt x="84065" y="99829"/>
                  </a:lnTo>
                  <a:lnTo>
                    <a:pt x="78461" y="104055"/>
                  </a:lnTo>
                  <a:lnTo>
                    <a:pt x="72857" y="108389"/>
                  </a:lnTo>
                  <a:lnTo>
                    <a:pt x="67252" y="112826"/>
                  </a:lnTo>
                  <a:lnTo>
                    <a:pt x="61648" y="117363"/>
                  </a:lnTo>
                  <a:lnTo>
                    <a:pt x="56043" y="121996"/>
                  </a:lnTo>
                  <a:lnTo>
                    <a:pt x="50439" y="126719"/>
                  </a:lnTo>
                  <a:lnTo>
                    <a:pt x="44835" y="131529"/>
                  </a:lnTo>
                  <a:lnTo>
                    <a:pt x="39230" y="136419"/>
                  </a:lnTo>
                  <a:lnTo>
                    <a:pt x="33626" y="141384"/>
                  </a:lnTo>
                  <a:lnTo>
                    <a:pt x="28021" y="146417"/>
                  </a:lnTo>
                  <a:lnTo>
                    <a:pt x="22417" y="151513"/>
                  </a:lnTo>
                  <a:lnTo>
                    <a:pt x="16813" y="156664"/>
                  </a:lnTo>
                  <a:lnTo>
                    <a:pt x="11208" y="161864"/>
                  </a:lnTo>
                  <a:lnTo>
                    <a:pt x="5604" y="167106"/>
                  </a:lnTo>
                  <a:lnTo>
                    <a:pt x="0" y="172383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644151" y="4266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644151" y="4266915"/>
              <a:ext cx="1883076" cy="174732"/>
            </a:xfrm>
            <a:custGeom>
              <a:avLst/>
              <a:pathLst>
                <a:path w="1883076" h="174732">
                  <a:moveTo>
                    <a:pt x="0" y="172201"/>
                  </a:moveTo>
                  <a:lnTo>
                    <a:pt x="5604" y="166925"/>
                  </a:lnTo>
                  <a:lnTo>
                    <a:pt x="11208" y="161683"/>
                  </a:lnTo>
                  <a:lnTo>
                    <a:pt x="16813" y="156483"/>
                  </a:lnTo>
                  <a:lnTo>
                    <a:pt x="22417" y="151332"/>
                  </a:lnTo>
                  <a:lnTo>
                    <a:pt x="28021" y="146236"/>
                  </a:lnTo>
                  <a:lnTo>
                    <a:pt x="33626" y="141202"/>
                  </a:lnTo>
                  <a:lnTo>
                    <a:pt x="39230" y="136237"/>
                  </a:lnTo>
                  <a:lnTo>
                    <a:pt x="44835" y="131347"/>
                  </a:lnTo>
                  <a:lnTo>
                    <a:pt x="50439" y="126538"/>
                  </a:lnTo>
                  <a:lnTo>
                    <a:pt x="56043" y="121814"/>
                  </a:lnTo>
                  <a:lnTo>
                    <a:pt x="61648" y="117182"/>
                  </a:lnTo>
                  <a:lnTo>
                    <a:pt x="67252" y="112645"/>
                  </a:lnTo>
                  <a:lnTo>
                    <a:pt x="72857" y="108207"/>
                  </a:lnTo>
                  <a:lnTo>
                    <a:pt x="78461" y="103874"/>
                  </a:lnTo>
                  <a:lnTo>
                    <a:pt x="84065" y="99647"/>
                  </a:lnTo>
                  <a:lnTo>
                    <a:pt x="89670" y="95531"/>
                  </a:lnTo>
                  <a:lnTo>
                    <a:pt x="95274" y="91526"/>
                  </a:lnTo>
                  <a:lnTo>
                    <a:pt x="100879" y="87636"/>
                  </a:lnTo>
                  <a:lnTo>
                    <a:pt x="106483" y="83861"/>
                  </a:lnTo>
                  <a:lnTo>
                    <a:pt x="112087" y="80204"/>
                  </a:lnTo>
                  <a:lnTo>
                    <a:pt x="117692" y="76663"/>
                  </a:lnTo>
                  <a:lnTo>
                    <a:pt x="123296" y="73241"/>
                  </a:lnTo>
                  <a:lnTo>
                    <a:pt x="128901" y="69936"/>
                  </a:lnTo>
                  <a:lnTo>
                    <a:pt x="134505" y="66748"/>
                  </a:lnTo>
                  <a:lnTo>
                    <a:pt x="140109" y="63676"/>
                  </a:lnTo>
                  <a:lnTo>
                    <a:pt x="145714" y="60720"/>
                  </a:lnTo>
                  <a:lnTo>
                    <a:pt x="151318" y="57877"/>
                  </a:lnTo>
                  <a:lnTo>
                    <a:pt x="156923" y="55145"/>
                  </a:lnTo>
                  <a:lnTo>
                    <a:pt x="162527" y="52524"/>
                  </a:lnTo>
                  <a:lnTo>
                    <a:pt x="168131" y="50010"/>
                  </a:lnTo>
                  <a:lnTo>
                    <a:pt x="173736" y="47602"/>
                  </a:lnTo>
                  <a:lnTo>
                    <a:pt x="179340" y="45297"/>
                  </a:lnTo>
                  <a:lnTo>
                    <a:pt x="184944" y="43091"/>
                  </a:lnTo>
                  <a:lnTo>
                    <a:pt x="190549" y="40983"/>
                  </a:lnTo>
                  <a:lnTo>
                    <a:pt x="196153" y="38969"/>
                  </a:lnTo>
                  <a:lnTo>
                    <a:pt x="201758" y="37047"/>
                  </a:lnTo>
                  <a:lnTo>
                    <a:pt x="207362" y="35213"/>
                  </a:lnTo>
                  <a:lnTo>
                    <a:pt x="212966" y="33464"/>
                  </a:lnTo>
                  <a:lnTo>
                    <a:pt x="218571" y="31798"/>
                  </a:lnTo>
                  <a:lnTo>
                    <a:pt x="224175" y="30211"/>
                  </a:lnTo>
                  <a:lnTo>
                    <a:pt x="229780" y="28701"/>
                  </a:lnTo>
                  <a:lnTo>
                    <a:pt x="235384" y="27264"/>
                  </a:lnTo>
                  <a:lnTo>
                    <a:pt x="240988" y="25897"/>
                  </a:lnTo>
                  <a:lnTo>
                    <a:pt x="246593" y="24597"/>
                  </a:lnTo>
                  <a:lnTo>
                    <a:pt x="252197" y="23362"/>
                  </a:lnTo>
                  <a:lnTo>
                    <a:pt x="257802" y="22189"/>
                  </a:lnTo>
                  <a:lnTo>
                    <a:pt x="263406" y="21074"/>
                  </a:lnTo>
                  <a:lnTo>
                    <a:pt x="269010" y="20016"/>
                  </a:lnTo>
                  <a:lnTo>
                    <a:pt x="274615" y="19012"/>
                  </a:lnTo>
                  <a:lnTo>
                    <a:pt x="280219" y="18058"/>
                  </a:lnTo>
                  <a:lnTo>
                    <a:pt x="285824" y="17154"/>
                  </a:lnTo>
                  <a:lnTo>
                    <a:pt x="291428" y="16296"/>
                  </a:lnTo>
                  <a:lnTo>
                    <a:pt x="297032" y="15482"/>
                  </a:lnTo>
                  <a:lnTo>
                    <a:pt x="302637" y="14710"/>
                  </a:lnTo>
                  <a:lnTo>
                    <a:pt x="308241" y="13978"/>
                  </a:lnTo>
                  <a:lnTo>
                    <a:pt x="313846" y="13284"/>
                  </a:lnTo>
                  <a:lnTo>
                    <a:pt x="319450" y="12626"/>
                  </a:lnTo>
                  <a:lnTo>
                    <a:pt x="325054" y="12002"/>
                  </a:lnTo>
                  <a:lnTo>
                    <a:pt x="330659" y="11411"/>
                  </a:lnTo>
                  <a:lnTo>
                    <a:pt x="336263" y="10850"/>
                  </a:lnTo>
                  <a:lnTo>
                    <a:pt x="341867" y="10319"/>
                  </a:lnTo>
                  <a:lnTo>
                    <a:pt x="347472" y="9815"/>
                  </a:lnTo>
                  <a:lnTo>
                    <a:pt x="353076" y="9337"/>
                  </a:lnTo>
                  <a:lnTo>
                    <a:pt x="358681" y="8885"/>
                  </a:lnTo>
                  <a:lnTo>
                    <a:pt x="364285" y="8455"/>
                  </a:lnTo>
                  <a:lnTo>
                    <a:pt x="369889" y="8048"/>
                  </a:lnTo>
                  <a:lnTo>
                    <a:pt x="375494" y="7663"/>
                  </a:lnTo>
                  <a:lnTo>
                    <a:pt x="381098" y="7297"/>
                  </a:lnTo>
                  <a:lnTo>
                    <a:pt x="386703" y="6950"/>
                  </a:lnTo>
                  <a:lnTo>
                    <a:pt x="392307" y="6621"/>
                  </a:lnTo>
                  <a:lnTo>
                    <a:pt x="397911" y="6309"/>
                  </a:lnTo>
                  <a:lnTo>
                    <a:pt x="403516" y="6013"/>
                  </a:lnTo>
                  <a:lnTo>
                    <a:pt x="409120" y="5732"/>
                  </a:lnTo>
                  <a:lnTo>
                    <a:pt x="414725" y="5465"/>
                  </a:lnTo>
                  <a:lnTo>
                    <a:pt x="420329" y="5212"/>
                  </a:lnTo>
                  <a:lnTo>
                    <a:pt x="425933" y="4972"/>
                  </a:lnTo>
                  <a:lnTo>
                    <a:pt x="431538" y="4744"/>
                  </a:lnTo>
                  <a:lnTo>
                    <a:pt x="437142" y="4528"/>
                  </a:lnTo>
                  <a:lnTo>
                    <a:pt x="442747" y="4323"/>
                  </a:lnTo>
                  <a:lnTo>
                    <a:pt x="448351" y="4128"/>
                  </a:lnTo>
                  <a:lnTo>
                    <a:pt x="453955" y="3942"/>
                  </a:lnTo>
                  <a:lnTo>
                    <a:pt x="459560" y="3766"/>
                  </a:lnTo>
                  <a:lnTo>
                    <a:pt x="465164" y="3599"/>
                  </a:lnTo>
                  <a:lnTo>
                    <a:pt x="470769" y="3440"/>
                  </a:lnTo>
                  <a:lnTo>
                    <a:pt x="476373" y="3289"/>
                  </a:lnTo>
                  <a:lnTo>
                    <a:pt x="481977" y="3145"/>
                  </a:lnTo>
                  <a:lnTo>
                    <a:pt x="487582" y="3008"/>
                  </a:lnTo>
                  <a:lnTo>
                    <a:pt x="493186" y="2878"/>
                  </a:lnTo>
                  <a:lnTo>
                    <a:pt x="498790" y="2755"/>
                  </a:lnTo>
                  <a:lnTo>
                    <a:pt x="504395" y="2637"/>
                  </a:lnTo>
                  <a:lnTo>
                    <a:pt x="509999" y="2525"/>
                  </a:lnTo>
                  <a:lnTo>
                    <a:pt x="515604" y="2418"/>
                  </a:lnTo>
                  <a:lnTo>
                    <a:pt x="521208" y="2317"/>
                  </a:lnTo>
                  <a:lnTo>
                    <a:pt x="526812" y="2220"/>
                  </a:lnTo>
                  <a:lnTo>
                    <a:pt x="532417" y="2128"/>
                  </a:lnTo>
                  <a:lnTo>
                    <a:pt x="538021" y="2040"/>
                  </a:lnTo>
                  <a:lnTo>
                    <a:pt x="543626" y="1957"/>
                  </a:lnTo>
                  <a:lnTo>
                    <a:pt x="549230" y="1877"/>
                  </a:lnTo>
                  <a:lnTo>
                    <a:pt x="554834" y="1801"/>
                  </a:lnTo>
                  <a:lnTo>
                    <a:pt x="560439" y="1729"/>
                  </a:lnTo>
                  <a:lnTo>
                    <a:pt x="566043" y="1660"/>
                  </a:lnTo>
                  <a:lnTo>
                    <a:pt x="571648" y="1594"/>
                  </a:lnTo>
                  <a:lnTo>
                    <a:pt x="577252" y="1531"/>
                  </a:lnTo>
                  <a:lnTo>
                    <a:pt x="582856" y="1471"/>
                  </a:lnTo>
                  <a:lnTo>
                    <a:pt x="588461" y="1414"/>
                  </a:lnTo>
                  <a:lnTo>
                    <a:pt x="594065" y="1359"/>
                  </a:lnTo>
                  <a:lnTo>
                    <a:pt x="599670" y="1307"/>
                  </a:lnTo>
                  <a:lnTo>
                    <a:pt x="605274" y="1257"/>
                  </a:lnTo>
                  <a:lnTo>
                    <a:pt x="610878" y="1209"/>
                  </a:lnTo>
                  <a:lnTo>
                    <a:pt x="616483" y="1163"/>
                  </a:lnTo>
                  <a:lnTo>
                    <a:pt x="622087" y="1120"/>
                  </a:lnTo>
                  <a:lnTo>
                    <a:pt x="627692" y="1078"/>
                  </a:lnTo>
                  <a:lnTo>
                    <a:pt x="633296" y="1038"/>
                  </a:lnTo>
                  <a:lnTo>
                    <a:pt x="638900" y="1000"/>
                  </a:lnTo>
                  <a:lnTo>
                    <a:pt x="644505" y="964"/>
                  </a:lnTo>
                  <a:lnTo>
                    <a:pt x="650109" y="929"/>
                  </a:lnTo>
                  <a:lnTo>
                    <a:pt x="655713" y="896"/>
                  </a:lnTo>
                  <a:lnTo>
                    <a:pt x="661318" y="864"/>
                  </a:lnTo>
                  <a:lnTo>
                    <a:pt x="666922" y="833"/>
                  </a:lnTo>
                  <a:lnTo>
                    <a:pt x="672527" y="804"/>
                  </a:lnTo>
                  <a:lnTo>
                    <a:pt x="678131" y="776"/>
                  </a:lnTo>
                  <a:lnTo>
                    <a:pt x="683735" y="749"/>
                  </a:lnTo>
                  <a:lnTo>
                    <a:pt x="689340" y="723"/>
                  </a:lnTo>
                  <a:lnTo>
                    <a:pt x="694944" y="699"/>
                  </a:lnTo>
                  <a:lnTo>
                    <a:pt x="700549" y="675"/>
                  </a:lnTo>
                  <a:lnTo>
                    <a:pt x="706153" y="652"/>
                  </a:lnTo>
                  <a:lnTo>
                    <a:pt x="711757" y="630"/>
                  </a:lnTo>
                  <a:lnTo>
                    <a:pt x="717362" y="610"/>
                  </a:lnTo>
                  <a:lnTo>
                    <a:pt x="722966" y="590"/>
                  </a:lnTo>
                  <a:lnTo>
                    <a:pt x="728571" y="570"/>
                  </a:lnTo>
                  <a:lnTo>
                    <a:pt x="734175" y="552"/>
                  </a:lnTo>
                  <a:lnTo>
                    <a:pt x="739779" y="534"/>
                  </a:lnTo>
                  <a:lnTo>
                    <a:pt x="745384" y="517"/>
                  </a:lnTo>
                  <a:lnTo>
                    <a:pt x="750988" y="501"/>
                  </a:lnTo>
                  <a:lnTo>
                    <a:pt x="756593" y="485"/>
                  </a:lnTo>
                  <a:lnTo>
                    <a:pt x="762197" y="470"/>
                  </a:lnTo>
                  <a:lnTo>
                    <a:pt x="767801" y="456"/>
                  </a:lnTo>
                  <a:lnTo>
                    <a:pt x="773406" y="442"/>
                  </a:lnTo>
                  <a:lnTo>
                    <a:pt x="779010" y="429"/>
                  </a:lnTo>
                  <a:lnTo>
                    <a:pt x="784615" y="416"/>
                  </a:lnTo>
                  <a:lnTo>
                    <a:pt x="790219" y="403"/>
                  </a:lnTo>
                  <a:lnTo>
                    <a:pt x="795823" y="392"/>
                  </a:lnTo>
                  <a:lnTo>
                    <a:pt x="801428" y="380"/>
                  </a:lnTo>
                  <a:lnTo>
                    <a:pt x="807032" y="369"/>
                  </a:lnTo>
                  <a:lnTo>
                    <a:pt x="812636" y="359"/>
                  </a:lnTo>
                  <a:lnTo>
                    <a:pt x="818241" y="348"/>
                  </a:lnTo>
                  <a:lnTo>
                    <a:pt x="823845" y="338"/>
                  </a:lnTo>
                  <a:lnTo>
                    <a:pt x="829450" y="329"/>
                  </a:lnTo>
                  <a:lnTo>
                    <a:pt x="835054" y="320"/>
                  </a:lnTo>
                  <a:lnTo>
                    <a:pt x="840658" y="311"/>
                  </a:lnTo>
                  <a:lnTo>
                    <a:pt x="846263" y="302"/>
                  </a:lnTo>
                  <a:lnTo>
                    <a:pt x="851867" y="294"/>
                  </a:lnTo>
                  <a:lnTo>
                    <a:pt x="857472" y="286"/>
                  </a:lnTo>
                  <a:lnTo>
                    <a:pt x="863076" y="278"/>
                  </a:lnTo>
                  <a:lnTo>
                    <a:pt x="868680" y="271"/>
                  </a:lnTo>
                  <a:lnTo>
                    <a:pt x="874285" y="264"/>
                  </a:lnTo>
                  <a:lnTo>
                    <a:pt x="879889" y="257"/>
                  </a:lnTo>
                  <a:lnTo>
                    <a:pt x="885494" y="250"/>
                  </a:lnTo>
                  <a:lnTo>
                    <a:pt x="891098" y="243"/>
                  </a:lnTo>
                  <a:lnTo>
                    <a:pt x="896702" y="237"/>
                  </a:lnTo>
                  <a:lnTo>
                    <a:pt x="902307" y="230"/>
                  </a:lnTo>
                  <a:lnTo>
                    <a:pt x="907911" y="224"/>
                  </a:lnTo>
                  <a:lnTo>
                    <a:pt x="913516" y="218"/>
                  </a:lnTo>
                  <a:lnTo>
                    <a:pt x="919120" y="212"/>
                  </a:lnTo>
                  <a:lnTo>
                    <a:pt x="924724" y="207"/>
                  </a:lnTo>
                  <a:lnTo>
                    <a:pt x="930329" y="201"/>
                  </a:lnTo>
                  <a:lnTo>
                    <a:pt x="935933" y="195"/>
                  </a:lnTo>
                  <a:lnTo>
                    <a:pt x="941538" y="190"/>
                  </a:lnTo>
                  <a:lnTo>
                    <a:pt x="947142" y="185"/>
                  </a:lnTo>
                  <a:lnTo>
                    <a:pt x="952746" y="179"/>
                  </a:lnTo>
                  <a:lnTo>
                    <a:pt x="958351" y="174"/>
                  </a:lnTo>
                  <a:lnTo>
                    <a:pt x="963955" y="169"/>
                  </a:lnTo>
                  <a:lnTo>
                    <a:pt x="969559" y="164"/>
                  </a:lnTo>
                  <a:lnTo>
                    <a:pt x="975164" y="159"/>
                  </a:lnTo>
                  <a:lnTo>
                    <a:pt x="980768" y="155"/>
                  </a:lnTo>
                  <a:lnTo>
                    <a:pt x="986373" y="150"/>
                  </a:lnTo>
                  <a:lnTo>
                    <a:pt x="991977" y="145"/>
                  </a:lnTo>
                  <a:lnTo>
                    <a:pt x="997581" y="140"/>
                  </a:lnTo>
                  <a:lnTo>
                    <a:pt x="1003186" y="136"/>
                  </a:lnTo>
                  <a:lnTo>
                    <a:pt x="1008790" y="131"/>
                  </a:lnTo>
                  <a:lnTo>
                    <a:pt x="1014395" y="127"/>
                  </a:lnTo>
                  <a:lnTo>
                    <a:pt x="1019999" y="122"/>
                  </a:lnTo>
                  <a:lnTo>
                    <a:pt x="1025603" y="118"/>
                  </a:lnTo>
                  <a:lnTo>
                    <a:pt x="1031208" y="113"/>
                  </a:lnTo>
                  <a:lnTo>
                    <a:pt x="1036812" y="109"/>
                  </a:lnTo>
                  <a:lnTo>
                    <a:pt x="1042417" y="105"/>
                  </a:lnTo>
                  <a:lnTo>
                    <a:pt x="1048021" y="101"/>
                  </a:lnTo>
                  <a:lnTo>
                    <a:pt x="1053625" y="97"/>
                  </a:lnTo>
                  <a:lnTo>
                    <a:pt x="1059230" y="93"/>
                  </a:lnTo>
                  <a:lnTo>
                    <a:pt x="1064834" y="89"/>
                  </a:lnTo>
                  <a:lnTo>
                    <a:pt x="1070439" y="85"/>
                  </a:lnTo>
                  <a:lnTo>
                    <a:pt x="1076043" y="81"/>
                  </a:lnTo>
                  <a:lnTo>
                    <a:pt x="1081647" y="77"/>
                  </a:lnTo>
                  <a:lnTo>
                    <a:pt x="1087252" y="74"/>
                  </a:lnTo>
                  <a:lnTo>
                    <a:pt x="1092856" y="70"/>
                  </a:lnTo>
                  <a:lnTo>
                    <a:pt x="1098461" y="67"/>
                  </a:lnTo>
                  <a:lnTo>
                    <a:pt x="1104065" y="64"/>
                  </a:lnTo>
                  <a:lnTo>
                    <a:pt x="1109669" y="60"/>
                  </a:lnTo>
                  <a:lnTo>
                    <a:pt x="1115274" y="57"/>
                  </a:lnTo>
                  <a:lnTo>
                    <a:pt x="1120878" y="54"/>
                  </a:lnTo>
                  <a:lnTo>
                    <a:pt x="1126482" y="52"/>
                  </a:lnTo>
                  <a:lnTo>
                    <a:pt x="1132087" y="49"/>
                  </a:lnTo>
                  <a:lnTo>
                    <a:pt x="1137691" y="46"/>
                  </a:lnTo>
                  <a:lnTo>
                    <a:pt x="1143296" y="44"/>
                  </a:lnTo>
                  <a:lnTo>
                    <a:pt x="1148900" y="42"/>
                  </a:lnTo>
                  <a:lnTo>
                    <a:pt x="1154504" y="40"/>
                  </a:lnTo>
                  <a:lnTo>
                    <a:pt x="1160109" y="38"/>
                  </a:lnTo>
                  <a:lnTo>
                    <a:pt x="1165713" y="36"/>
                  </a:lnTo>
                  <a:lnTo>
                    <a:pt x="1171318" y="34"/>
                  </a:lnTo>
                  <a:lnTo>
                    <a:pt x="1176922" y="33"/>
                  </a:lnTo>
                  <a:lnTo>
                    <a:pt x="1182526" y="31"/>
                  </a:lnTo>
                  <a:lnTo>
                    <a:pt x="1188131" y="30"/>
                  </a:lnTo>
                  <a:lnTo>
                    <a:pt x="1193735" y="29"/>
                  </a:lnTo>
                  <a:lnTo>
                    <a:pt x="1199340" y="29"/>
                  </a:lnTo>
                  <a:lnTo>
                    <a:pt x="1204944" y="28"/>
                  </a:lnTo>
                  <a:lnTo>
                    <a:pt x="1210548" y="28"/>
                  </a:lnTo>
                  <a:lnTo>
                    <a:pt x="1216153" y="27"/>
                  </a:lnTo>
                  <a:lnTo>
                    <a:pt x="1221757" y="27"/>
                  </a:lnTo>
                  <a:lnTo>
                    <a:pt x="1227362" y="28"/>
                  </a:lnTo>
                  <a:lnTo>
                    <a:pt x="1232966" y="28"/>
                  </a:lnTo>
                  <a:lnTo>
                    <a:pt x="1238570" y="29"/>
                  </a:lnTo>
                  <a:lnTo>
                    <a:pt x="1244175" y="29"/>
                  </a:lnTo>
                  <a:lnTo>
                    <a:pt x="1249779" y="30"/>
                  </a:lnTo>
                  <a:lnTo>
                    <a:pt x="1255384" y="32"/>
                  </a:lnTo>
                  <a:lnTo>
                    <a:pt x="1260988" y="33"/>
                  </a:lnTo>
                  <a:lnTo>
                    <a:pt x="1266592" y="35"/>
                  </a:lnTo>
                  <a:lnTo>
                    <a:pt x="1272197" y="37"/>
                  </a:lnTo>
                  <a:lnTo>
                    <a:pt x="1277801" y="39"/>
                  </a:lnTo>
                  <a:lnTo>
                    <a:pt x="1283406" y="41"/>
                  </a:lnTo>
                  <a:lnTo>
                    <a:pt x="1289010" y="44"/>
                  </a:lnTo>
                  <a:lnTo>
                    <a:pt x="1294614" y="46"/>
                  </a:lnTo>
                  <a:lnTo>
                    <a:pt x="1300219" y="49"/>
                  </a:lnTo>
                  <a:lnTo>
                    <a:pt x="1305823" y="53"/>
                  </a:lnTo>
                  <a:lnTo>
                    <a:pt x="1311427" y="56"/>
                  </a:lnTo>
                  <a:lnTo>
                    <a:pt x="1317032" y="60"/>
                  </a:lnTo>
                  <a:lnTo>
                    <a:pt x="1322636" y="64"/>
                  </a:lnTo>
                  <a:lnTo>
                    <a:pt x="1328241" y="69"/>
                  </a:lnTo>
                  <a:lnTo>
                    <a:pt x="1333845" y="73"/>
                  </a:lnTo>
                  <a:lnTo>
                    <a:pt x="1339449" y="78"/>
                  </a:lnTo>
                  <a:lnTo>
                    <a:pt x="1345054" y="84"/>
                  </a:lnTo>
                  <a:lnTo>
                    <a:pt x="1350658" y="89"/>
                  </a:lnTo>
                  <a:lnTo>
                    <a:pt x="1356263" y="95"/>
                  </a:lnTo>
                  <a:lnTo>
                    <a:pt x="1361867" y="102"/>
                  </a:lnTo>
                  <a:lnTo>
                    <a:pt x="1367471" y="109"/>
                  </a:lnTo>
                  <a:lnTo>
                    <a:pt x="1373076" y="116"/>
                  </a:lnTo>
                  <a:lnTo>
                    <a:pt x="1378680" y="123"/>
                  </a:lnTo>
                  <a:lnTo>
                    <a:pt x="1384285" y="131"/>
                  </a:lnTo>
                  <a:lnTo>
                    <a:pt x="1389889" y="140"/>
                  </a:lnTo>
                  <a:lnTo>
                    <a:pt x="1395493" y="149"/>
                  </a:lnTo>
                  <a:lnTo>
                    <a:pt x="1401098" y="158"/>
                  </a:lnTo>
                  <a:lnTo>
                    <a:pt x="1406702" y="168"/>
                  </a:lnTo>
                  <a:lnTo>
                    <a:pt x="1412307" y="179"/>
                  </a:lnTo>
                  <a:lnTo>
                    <a:pt x="1417911" y="190"/>
                  </a:lnTo>
                  <a:lnTo>
                    <a:pt x="1423515" y="202"/>
                  </a:lnTo>
                  <a:lnTo>
                    <a:pt x="1429120" y="214"/>
                  </a:lnTo>
                  <a:lnTo>
                    <a:pt x="1434724" y="227"/>
                  </a:lnTo>
                  <a:lnTo>
                    <a:pt x="1440329" y="240"/>
                  </a:lnTo>
                  <a:lnTo>
                    <a:pt x="1445933" y="255"/>
                  </a:lnTo>
                  <a:lnTo>
                    <a:pt x="1451537" y="270"/>
                  </a:lnTo>
                  <a:lnTo>
                    <a:pt x="1457142" y="286"/>
                  </a:lnTo>
                  <a:lnTo>
                    <a:pt x="1462746" y="302"/>
                  </a:lnTo>
                  <a:lnTo>
                    <a:pt x="1468350" y="320"/>
                  </a:lnTo>
                  <a:lnTo>
                    <a:pt x="1473955" y="338"/>
                  </a:lnTo>
                  <a:lnTo>
                    <a:pt x="1479559" y="357"/>
                  </a:lnTo>
                  <a:lnTo>
                    <a:pt x="1485164" y="377"/>
                  </a:lnTo>
                  <a:lnTo>
                    <a:pt x="1490768" y="398"/>
                  </a:lnTo>
                  <a:lnTo>
                    <a:pt x="1496372" y="420"/>
                  </a:lnTo>
                  <a:lnTo>
                    <a:pt x="1501977" y="443"/>
                  </a:lnTo>
                  <a:lnTo>
                    <a:pt x="1507581" y="467"/>
                  </a:lnTo>
                  <a:lnTo>
                    <a:pt x="1513186" y="493"/>
                  </a:lnTo>
                  <a:lnTo>
                    <a:pt x="1518790" y="519"/>
                  </a:lnTo>
                  <a:lnTo>
                    <a:pt x="1524394" y="547"/>
                  </a:lnTo>
                  <a:lnTo>
                    <a:pt x="1529999" y="575"/>
                  </a:lnTo>
                  <a:lnTo>
                    <a:pt x="1535603" y="605"/>
                  </a:lnTo>
                  <a:lnTo>
                    <a:pt x="1541208" y="636"/>
                  </a:lnTo>
                  <a:lnTo>
                    <a:pt x="1546812" y="668"/>
                  </a:lnTo>
                  <a:lnTo>
                    <a:pt x="1552416" y="702"/>
                  </a:lnTo>
                  <a:lnTo>
                    <a:pt x="1558021" y="736"/>
                  </a:lnTo>
                  <a:lnTo>
                    <a:pt x="1563625" y="772"/>
                  </a:lnTo>
                  <a:lnTo>
                    <a:pt x="1569230" y="809"/>
                  </a:lnTo>
                  <a:lnTo>
                    <a:pt x="1574834" y="846"/>
                  </a:lnTo>
                  <a:lnTo>
                    <a:pt x="1580438" y="884"/>
                  </a:lnTo>
                  <a:lnTo>
                    <a:pt x="1586043" y="924"/>
                  </a:lnTo>
                  <a:lnTo>
                    <a:pt x="1591647" y="963"/>
                  </a:lnTo>
                  <a:lnTo>
                    <a:pt x="1597252" y="1003"/>
                  </a:lnTo>
                  <a:lnTo>
                    <a:pt x="1602856" y="1043"/>
                  </a:lnTo>
                  <a:lnTo>
                    <a:pt x="1608460" y="1083"/>
                  </a:lnTo>
                  <a:lnTo>
                    <a:pt x="1614065" y="1122"/>
                  </a:lnTo>
                  <a:lnTo>
                    <a:pt x="1619669" y="1161"/>
                  </a:lnTo>
                  <a:lnTo>
                    <a:pt x="1625273" y="1198"/>
                  </a:lnTo>
                  <a:lnTo>
                    <a:pt x="1630878" y="1233"/>
                  </a:lnTo>
                  <a:lnTo>
                    <a:pt x="1636482" y="1266"/>
                  </a:lnTo>
                  <a:lnTo>
                    <a:pt x="1642087" y="1297"/>
                  </a:lnTo>
                  <a:lnTo>
                    <a:pt x="1647691" y="1324"/>
                  </a:lnTo>
                  <a:lnTo>
                    <a:pt x="1653295" y="1347"/>
                  </a:lnTo>
                  <a:lnTo>
                    <a:pt x="1658900" y="1366"/>
                  </a:lnTo>
                  <a:lnTo>
                    <a:pt x="1664504" y="1380"/>
                  </a:lnTo>
                  <a:lnTo>
                    <a:pt x="1670109" y="1389"/>
                  </a:lnTo>
                  <a:lnTo>
                    <a:pt x="1675713" y="1392"/>
                  </a:lnTo>
                  <a:lnTo>
                    <a:pt x="1681317" y="1389"/>
                  </a:lnTo>
                  <a:lnTo>
                    <a:pt x="1686922" y="1380"/>
                  </a:lnTo>
                  <a:lnTo>
                    <a:pt x="1692526" y="1365"/>
                  </a:lnTo>
                  <a:lnTo>
                    <a:pt x="1698131" y="1343"/>
                  </a:lnTo>
                  <a:lnTo>
                    <a:pt x="1703735" y="1315"/>
                  </a:lnTo>
                  <a:lnTo>
                    <a:pt x="1709339" y="1282"/>
                  </a:lnTo>
                  <a:lnTo>
                    <a:pt x="1714944" y="1242"/>
                  </a:lnTo>
                  <a:lnTo>
                    <a:pt x="1720548" y="1199"/>
                  </a:lnTo>
                  <a:lnTo>
                    <a:pt x="1726153" y="1150"/>
                  </a:lnTo>
                  <a:lnTo>
                    <a:pt x="1731757" y="1099"/>
                  </a:lnTo>
                  <a:lnTo>
                    <a:pt x="1737361" y="1044"/>
                  </a:lnTo>
                  <a:lnTo>
                    <a:pt x="1742966" y="987"/>
                  </a:lnTo>
                  <a:lnTo>
                    <a:pt x="1748570" y="929"/>
                  </a:lnTo>
                  <a:lnTo>
                    <a:pt x="1754175" y="871"/>
                  </a:lnTo>
                  <a:lnTo>
                    <a:pt x="1759779" y="812"/>
                  </a:lnTo>
                  <a:lnTo>
                    <a:pt x="1765383" y="754"/>
                  </a:lnTo>
                  <a:lnTo>
                    <a:pt x="1770988" y="696"/>
                  </a:lnTo>
                  <a:lnTo>
                    <a:pt x="1776592" y="641"/>
                  </a:lnTo>
                  <a:lnTo>
                    <a:pt x="1782196" y="586"/>
                  </a:lnTo>
                  <a:lnTo>
                    <a:pt x="1787801" y="534"/>
                  </a:lnTo>
                  <a:lnTo>
                    <a:pt x="1793405" y="485"/>
                  </a:lnTo>
                  <a:lnTo>
                    <a:pt x="1799010" y="437"/>
                  </a:lnTo>
                  <a:lnTo>
                    <a:pt x="1804614" y="392"/>
                  </a:lnTo>
                  <a:lnTo>
                    <a:pt x="1810218" y="350"/>
                  </a:lnTo>
                  <a:lnTo>
                    <a:pt x="1815823" y="310"/>
                  </a:lnTo>
                  <a:lnTo>
                    <a:pt x="1821427" y="272"/>
                  </a:lnTo>
                  <a:lnTo>
                    <a:pt x="1827032" y="237"/>
                  </a:lnTo>
                  <a:lnTo>
                    <a:pt x="1832636" y="205"/>
                  </a:lnTo>
                  <a:lnTo>
                    <a:pt x="1838240" y="174"/>
                  </a:lnTo>
                  <a:lnTo>
                    <a:pt x="1843845" y="146"/>
                  </a:lnTo>
                  <a:lnTo>
                    <a:pt x="1849449" y="120"/>
                  </a:lnTo>
                  <a:lnTo>
                    <a:pt x="1855054" y="96"/>
                  </a:lnTo>
                  <a:lnTo>
                    <a:pt x="1860658" y="73"/>
                  </a:lnTo>
                  <a:lnTo>
                    <a:pt x="1866262" y="52"/>
                  </a:lnTo>
                  <a:lnTo>
                    <a:pt x="1871867" y="33"/>
                  </a:lnTo>
                  <a:lnTo>
                    <a:pt x="1877471" y="16"/>
                  </a:lnTo>
                  <a:lnTo>
                    <a:pt x="1883076" y="0"/>
                  </a:lnTo>
                  <a:lnTo>
                    <a:pt x="1877471" y="16"/>
                  </a:lnTo>
                  <a:lnTo>
                    <a:pt x="1871867" y="33"/>
                  </a:lnTo>
                  <a:lnTo>
                    <a:pt x="1866262" y="52"/>
                  </a:lnTo>
                  <a:lnTo>
                    <a:pt x="1860658" y="73"/>
                  </a:lnTo>
                  <a:lnTo>
                    <a:pt x="1855054" y="96"/>
                  </a:lnTo>
                  <a:lnTo>
                    <a:pt x="1849449" y="120"/>
                  </a:lnTo>
                  <a:lnTo>
                    <a:pt x="1843845" y="146"/>
                  </a:lnTo>
                  <a:lnTo>
                    <a:pt x="1838240" y="174"/>
                  </a:lnTo>
                  <a:lnTo>
                    <a:pt x="1832636" y="205"/>
                  </a:lnTo>
                  <a:lnTo>
                    <a:pt x="1827032" y="237"/>
                  </a:lnTo>
                  <a:lnTo>
                    <a:pt x="1821427" y="272"/>
                  </a:lnTo>
                  <a:lnTo>
                    <a:pt x="1815823" y="310"/>
                  </a:lnTo>
                  <a:lnTo>
                    <a:pt x="1810218" y="350"/>
                  </a:lnTo>
                  <a:lnTo>
                    <a:pt x="1804614" y="392"/>
                  </a:lnTo>
                  <a:lnTo>
                    <a:pt x="1799010" y="437"/>
                  </a:lnTo>
                  <a:lnTo>
                    <a:pt x="1793405" y="485"/>
                  </a:lnTo>
                  <a:lnTo>
                    <a:pt x="1787801" y="534"/>
                  </a:lnTo>
                  <a:lnTo>
                    <a:pt x="1782196" y="586"/>
                  </a:lnTo>
                  <a:lnTo>
                    <a:pt x="1776592" y="641"/>
                  </a:lnTo>
                  <a:lnTo>
                    <a:pt x="1770988" y="696"/>
                  </a:lnTo>
                  <a:lnTo>
                    <a:pt x="1765383" y="754"/>
                  </a:lnTo>
                  <a:lnTo>
                    <a:pt x="1759779" y="812"/>
                  </a:lnTo>
                  <a:lnTo>
                    <a:pt x="1754175" y="871"/>
                  </a:lnTo>
                  <a:lnTo>
                    <a:pt x="1748570" y="929"/>
                  </a:lnTo>
                  <a:lnTo>
                    <a:pt x="1742966" y="987"/>
                  </a:lnTo>
                  <a:lnTo>
                    <a:pt x="1737361" y="1044"/>
                  </a:lnTo>
                  <a:lnTo>
                    <a:pt x="1731757" y="1099"/>
                  </a:lnTo>
                  <a:lnTo>
                    <a:pt x="1726153" y="1150"/>
                  </a:lnTo>
                  <a:lnTo>
                    <a:pt x="1720548" y="1199"/>
                  </a:lnTo>
                  <a:lnTo>
                    <a:pt x="1714944" y="1242"/>
                  </a:lnTo>
                  <a:lnTo>
                    <a:pt x="1709339" y="1282"/>
                  </a:lnTo>
                  <a:lnTo>
                    <a:pt x="1703735" y="1315"/>
                  </a:lnTo>
                  <a:lnTo>
                    <a:pt x="1698131" y="1343"/>
                  </a:lnTo>
                  <a:lnTo>
                    <a:pt x="1692526" y="1365"/>
                  </a:lnTo>
                  <a:lnTo>
                    <a:pt x="1686922" y="1380"/>
                  </a:lnTo>
                  <a:lnTo>
                    <a:pt x="1681317" y="1389"/>
                  </a:lnTo>
                  <a:lnTo>
                    <a:pt x="1675713" y="1392"/>
                  </a:lnTo>
                  <a:lnTo>
                    <a:pt x="1670109" y="1389"/>
                  </a:lnTo>
                  <a:lnTo>
                    <a:pt x="1664504" y="1380"/>
                  </a:lnTo>
                  <a:lnTo>
                    <a:pt x="1658900" y="1366"/>
                  </a:lnTo>
                  <a:lnTo>
                    <a:pt x="1653295" y="1347"/>
                  </a:lnTo>
                  <a:lnTo>
                    <a:pt x="1647691" y="1324"/>
                  </a:lnTo>
                  <a:lnTo>
                    <a:pt x="1642087" y="1297"/>
                  </a:lnTo>
                  <a:lnTo>
                    <a:pt x="1636482" y="1266"/>
                  </a:lnTo>
                  <a:lnTo>
                    <a:pt x="1630878" y="1233"/>
                  </a:lnTo>
                  <a:lnTo>
                    <a:pt x="1625273" y="1198"/>
                  </a:lnTo>
                  <a:lnTo>
                    <a:pt x="1619669" y="1161"/>
                  </a:lnTo>
                  <a:lnTo>
                    <a:pt x="1614065" y="1122"/>
                  </a:lnTo>
                  <a:lnTo>
                    <a:pt x="1608460" y="1083"/>
                  </a:lnTo>
                  <a:lnTo>
                    <a:pt x="1602856" y="1043"/>
                  </a:lnTo>
                  <a:lnTo>
                    <a:pt x="1597252" y="1003"/>
                  </a:lnTo>
                  <a:lnTo>
                    <a:pt x="1591647" y="963"/>
                  </a:lnTo>
                  <a:lnTo>
                    <a:pt x="1586043" y="924"/>
                  </a:lnTo>
                  <a:lnTo>
                    <a:pt x="1580438" y="884"/>
                  </a:lnTo>
                  <a:lnTo>
                    <a:pt x="1574834" y="846"/>
                  </a:lnTo>
                  <a:lnTo>
                    <a:pt x="1569230" y="809"/>
                  </a:lnTo>
                  <a:lnTo>
                    <a:pt x="1563625" y="772"/>
                  </a:lnTo>
                  <a:lnTo>
                    <a:pt x="1558021" y="736"/>
                  </a:lnTo>
                  <a:lnTo>
                    <a:pt x="1552416" y="702"/>
                  </a:lnTo>
                  <a:lnTo>
                    <a:pt x="1546812" y="668"/>
                  </a:lnTo>
                  <a:lnTo>
                    <a:pt x="1541208" y="636"/>
                  </a:lnTo>
                  <a:lnTo>
                    <a:pt x="1535603" y="605"/>
                  </a:lnTo>
                  <a:lnTo>
                    <a:pt x="1529999" y="575"/>
                  </a:lnTo>
                  <a:lnTo>
                    <a:pt x="1524394" y="547"/>
                  </a:lnTo>
                  <a:lnTo>
                    <a:pt x="1518790" y="519"/>
                  </a:lnTo>
                  <a:lnTo>
                    <a:pt x="1513186" y="493"/>
                  </a:lnTo>
                  <a:lnTo>
                    <a:pt x="1507581" y="467"/>
                  </a:lnTo>
                  <a:lnTo>
                    <a:pt x="1501977" y="443"/>
                  </a:lnTo>
                  <a:lnTo>
                    <a:pt x="1496372" y="420"/>
                  </a:lnTo>
                  <a:lnTo>
                    <a:pt x="1490768" y="398"/>
                  </a:lnTo>
                  <a:lnTo>
                    <a:pt x="1485164" y="377"/>
                  </a:lnTo>
                  <a:lnTo>
                    <a:pt x="1479559" y="357"/>
                  </a:lnTo>
                  <a:lnTo>
                    <a:pt x="1473955" y="338"/>
                  </a:lnTo>
                  <a:lnTo>
                    <a:pt x="1468350" y="320"/>
                  </a:lnTo>
                  <a:lnTo>
                    <a:pt x="1462746" y="302"/>
                  </a:lnTo>
                  <a:lnTo>
                    <a:pt x="1457142" y="286"/>
                  </a:lnTo>
                  <a:lnTo>
                    <a:pt x="1451537" y="270"/>
                  </a:lnTo>
                  <a:lnTo>
                    <a:pt x="1445933" y="255"/>
                  </a:lnTo>
                  <a:lnTo>
                    <a:pt x="1440329" y="240"/>
                  </a:lnTo>
                  <a:lnTo>
                    <a:pt x="1434724" y="227"/>
                  </a:lnTo>
                  <a:lnTo>
                    <a:pt x="1429120" y="214"/>
                  </a:lnTo>
                  <a:lnTo>
                    <a:pt x="1423515" y="202"/>
                  </a:lnTo>
                  <a:lnTo>
                    <a:pt x="1417911" y="190"/>
                  </a:lnTo>
                  <a:lnTo>
                    <a:pt x="1412307" y="179"/>
                  </a:lnTo>
                  <a:lnTo>
                    <a:pt x="1406702" y="168"/>
                  </a:lnTo>
                  <a:lnTo>
                    <a:pt x="1401098" y="158"/>
                  </a:lnTo>
                  <a:lnTo>
                    <a:pt x="1395493" y="149"/>
                  </a:lnTo>
                  <a:lnTo>
                    <a:pt x="1389889" y="140"/>
                  </a:lnTo>
                  <a:lnTo>
                    <a:pt x="1384285" y="131"/>
                  </a:lnTo>
                  <a:lnTo>
                    <a:pt x="1378680" y="123"/>
                  </a:lnTo>
                  <a:lnTo>
                    <a:pt x="1373076" y="116"/>
                  </a:lnTo>
                  <a:lnTo>
                    <a:pt x="1367471" y="109"/>
                  </a:lnTo>
                  <a:lnTo>
                    <a:pt x="1361867" y="102"/>
                  </a:lnTo>
                  <a:lnTo>
                    <a:pt x="1356263" y="95"/>
                  </a:lnTo>
                  <a:lnTo>
                    <a:pt x="1350658" y="89"/>
                  </a:lnTo>
                  <a:lnTo>
                    <a:pt x="1345054" y="84"/>
                  </a:lnTo>
                  <a:lnTo>
                    <a:pt x="1339449" y="78"/>
                  </a:lnTo>
                  <a:lnTo>
                    <a:pt x="1333845" y="73"/>
                  </a:lnTo>
                  <a:lnTo>
                    <a:pt x="1328241" y="69"/>
                  </a:lnTo>
                  <a:lnTo>
                    <a:pt x="1322636" y="64"/>
                  </a:lnTo>
                  <a:lnTo>
                    <a:pt x="1317032" y="60"/>
                  </a:lnTo>
                  <a:lnTo>
                    <a:pt x="1311427" y="56"/>
                  </a:lnTo>
                  <a:lnTo>
                    <a:pt x="1305823" y="53"/>
                  </a:lnTo>
                  <a:lnTo>
                    <a:pt x="1300219" y="49"/>
                  </a:lnTo>
                  <a:lnTo>
                    <a:pt x="1294614" y="46"/>
                  </a:lnTo>
                  <a:lnTo>
                    <a:pt x="1289010" y="44"/>
                  </a:lnTo>
                  <a:lnTo>
                    <a:pt x="1283406" y="41"/>
                  </a:lnTo>
                  <a:lnTo>
                    <a:pt x="1277801" y="39"/>
                  </a:lnTo>
                  <a:lnTo>
                    <a:pt x="1272197" y="37"/>
                  </a:lnTo>
                  <a:lnTo>
                    <a:pt x="1266592" y="35"/>
                  </a:lnTo>
                  <a:lnTo>
                    <a:pt x="1260988" y="33"/>
                  </a:lnTo>
                  <a:lnTo>
                    <a:pt x="1255384" y="32"/>
                  </a:lnTo>
                  <a:lnTo>
                    <a:pt x="1249779" y="31"/>
                  </a:lnTo>
                  <a:lnTo>
                    <a:pt x="1244175" y="30"/>
                  </a:lnTo>
                  <a:lnTo>
                    <a:pt x="1238570" y="29"/>
                  </a:lnTo>
                  <a:lnTo>
                    <a:pt x="1232966" y="28"/>
                  </a:lnTo>
                  <a:lnTo>
                    <a:pt x="1227362" y="28"/>
                  </a:lnTo>
                  <a:lnTo>
                    <a:pt x="1221757" y="28"/>
                  </a:lnTo>
                  <a:lnTo>
                    <a:pt x="1216153" y="28"/>
                  </a:lnTo>
                  <a:lnTo>
                    <a:pt x="1210548" y="28"/>
                  </a:lnTo>
                  <a:lnTo>
                    <a:pt x="1204944" y="28"/>
                  </a:lnTo>
                  <a:lnTo>
                    <a:pt x="1199340" y="29"/>
                  </a:lnTo>
                  <a:lnTo>
                    <a:pt x="1193735" y="30"/>
                  </a:lnTo>
                  <a:lnTo>
                    <a:pt x="1188131" y="31"/>
                  </a:lnTo>
                  <a:lnTo>
                    <a:pt x="1182526" y="32"/>
                  </a:lnTo>
                  <a:lnTo>
                    <a:pt x="1176922" y="34"/>
                  </a:lnTo>
                  <a:lnTo>
                    <a:pt x="1171318" y="36"/>
                  </a:lnTo>
                  <a:lnTo>
                    <a:pt x="1165713" y="37"/>
                  </a:lnTo>
                  <a:lnTo>
                    <a:pt x="1160109" y="39"/>
                  </a:lnTo>
                  <a:lnTo>
                    <a:pt x="1154504" y="42"/>
                  </a:lnTo>
                  <a:lnTo>
                    <a:pt x="1148900" y="44"/>
                  </a:lnTo>
                  <a:lnTo>
                    <a:pt x="1143296" y="47"/>
                  </a:lnTo>
                  <a:lnTo>
                    <a:pt x="1137691" y="50"/>
                  </a:lnTo>
                  <a:lnTo>
                    <a:pt x="1132087" y="53"/>
                  </a:lnTo>
                  <a:lnTo>
                    <a:pt x="1126482" y="56"/>
                  </a:lnTo>
                  <a:lnTo>
                    <a:pt x="1120878" y="60"/>
                  </a:lnTo>
                  <a:lnTo>
                    <a:pt x="1115274" y="64"/>
                  </a:lnTo>
                  <a:lnTo>
                    <a:pt x="1109669" y="68"/>
                  </a:lnTo>
                  <a:lnTo>
                    <a:pt x="1104065" y="73"/>
                  </a:lnTo>
                  <a:lnTo>
                    <a:pt x="1098461" y="77"/>
                  </a:lnTo>
                  <a:lnTo>
                    <a:pt x="1092856" y="83"/>
                  </a:lnTo>
                  <a:lnTo>
                    <a:pt x="1087252" y="88"/>
                  </a:lnTo>
                  <a:lnTo>
                    <a:pt x="1081647" y="94"/>
                  </a:lnTo>
                  <a:lnTo>
                    <a:pt x="1076043" y="100"/>
                  </a:lnTo>
                  <a:lnTo>
                    <a:pt x="1070439" y="107"/>
                  </a:lnTo>
                  <a:lnTo>
                    <a:pt x="1064834" y="114"/>
                  </a:lnTo>
                  <a:lnTo>
                    <a:pt x="1059230" y="122"/>
                  </a:lnTo>
                  <a:lnTo>
                    <a:pt x="1053625" y="130"/>
                  </a:lnTo>
                  <a:lnTo>
                    <a:pt x="1048021" y="139"/>
                  </a:lnTo>
                  <a:lnTo>
                    <a:pt x="1042417" y="149"/>
                  </a:lnTo>
                  <a:lnTo>
                    <a:pt x="1036812" y="159"/>
                  </a:lnTo>
                  <a:lnTo>
                    <a:pt x="1031208" y="171"/>
                  </a:lnTo>
                  <a:lnTo>
                    <a:pt x="1025603" y="183"/>
                  </a:lnTo>
                  <a:lnTo>
                    <a:pt x="1019999" y="196"/>
                  </a:lnTo>
                  <a:lnTo>
                    <a:pt x="1014395" y="210"/>
                  </a:lnTo>
                  <a:lnTo>
                    <a:pt x="1008790" y="226"/>
                  </a:lnTo>
                  <a:lnTo>
                    <a:pt x="1003186" y="242"/>
                  </a:lnTo>
                  <a:lnTo>
                    <a:pt x="997581" y="260"/>
                  </a:lnTo>
                  <a:lnTo>
                    <a:pt x="991977" y="279"/>
                  </a:lnTo>
                  <a:lnTo>
                    <a:pt x="986373" y="300"/>
                  </a:lnTo>
                  <a:lnTo>
                    <a:pt x="980768" y="323"/>
                  </a:lnTo>
                  <a:lnTo>
                    <a:pt x="975164" y="348"/>
                  </a:lnTo>
                  <a:lnTo>
                    <a:pt x="969559" y="374"/>
                  </a:lnTo>
                  <a:lnTo>
                    <a:pt x="963955" y="403"/>
                  </a:lnTo>
                  <a:lnTo>
                    <a:pt x="958351" y="433"/>
                  </a:lnTo>
                  <a:lnTo>
                    <a:pt x="952746" y="466"/>
                  </a:lnTo>
                  <a:lnTo>
                    <a:pt x="947142" y="502"/>
                  </a:lnTo>
                  <a:lnTo>
                    <a:pt x="941538" y="540"/>
                  </a:lnTo>
                  <a:lnTo>
                    <a:pt x="935933" y="582"/>
                  </a:lnTo>
                  <a:lnTo>
                    <a:pt x="930329" y="626"/>
                  </a:lnTo>
                  <a:lnTo>
                    <a:pt x="924724" y="673"/>
                  </a:lnTo>
                  <a:lnTo>
                    <a:pt x="919120" y="724"/>
                  </a:lnTo>
                  <a:lnTo>
                    <a:pt x="913516" y="778"/>
                  </a:lnTo>
                  <a:lnTo>
                    <a:pt x="907911" y="837"/>
                  </a:lnTo>
                  <a:lnTo>
                    <a:pt x="902307" y="898"/>
                  </a:lnTo>
                  <a:lnTo>
                    <a:pt x="896702" y="964"/>
                  </a:lnTo>
                  <a:lnTo>
                    <a:pt x="891098" y="1035"/>
                  </a:lnTo>
                  <a:lnTo>
                    <a:pt x="885494" y="1110"/>
                  </a:lnTo>
                  <a:lnTo>
                    <a:pt x="879889" y="1189"/>
                  </a:lnTo>
                  <a:lnTo>
                    <a:pt x="874285" y="1273"/>
                  </a:lnTo>
                  <a:lnTo>
                    <a:pt x="868680" y="1362"/>
                  </a:lnTo>
                  <a:lnTo>
                    <a:pt x="863076" y="1456"/>
                  </a:lnTo>
                  <a:lnTo>
                    <a:pt x="857472" y="1556"/>
                  </a:lnTo>
                  <a:lnTo>
                    <a:pt x="851867" y="1661"/>
                  </a:lnTo>
                  <a:lnTo>
                    <a:pt x="846263" y="1772"/>
                  </a:lnTo>
                  <a:lnTo>
                    <a:pt x="840658" y="1888"/>
                  </a:lnTo>
                  <a:lnTo>
                    <a:pt x="835054" y="2011"/>
                  </a:lnTo>
                  <a:lnTo>
                    <a:pt x="829450" y="2139"/>
                  </a:lnTo>
                  <a:lnTo>
                    <a:pt x="823845" y="2274"/>
                  </a:lnTo>
                  <a:lnTo>
                    <a:pt x="818241" y="2415"/>
                  </a:lnTo>
                  <a:lnTo>
                    <a:pt x="812636" y="2563"/>
                  </a:lnTo>
                  <a:lnTo>
                    <a:pt x="807032" y="2717"/>
                  </a:lnTo>
                  <a:lnTo>
                    <a:pt x="801428" y="2877"/>
                  </a:lnTo>
                  <a:lnTo>
                    <a:pt x="795823" y="3045"/>
                  </a:lnTo>
                  <a:lnTo>
                    <a:pt x="790219" y="3219"/>
                  </a:lnTo>
                  <a:lnTo>
                    <a:pt x="784615" y="3400"/>
                  </a:lnTo>
                  <a:lnTo>
                    <a:pt x="779010" y="3588"/>
                  </a:lnTo>
                  <a:lnTo>
                    <a:pt x="773406" y="3782"/>
                  </a:lnTo>
                  <a:lnTo>
                    <a:pt x="767801" y="3984"/>
                  </a:lnTo>
                  <a:lnTo>
                    <a:pt x="762197" y="4193"/>
                  </a:lnTo>
                  <a:lnTo>
                    <a:pt x="756593" y="4408"/>
                  </a:lnTo>
                  <a:lnTo>
                    <a:pt x="750988" y="4630"/>
                  </a:lnTo>
                  <a:lnTo>
                    <a:pt x="745384" y="4859"/>
                  </a:lnTo>
                  <a:lnTo>
                    <a:pt x="739779" y="5094"/>
                  </a:lnTo>
                  <a:lnTo>
                    <a:pt x="734175" y="5336"/>
                  </a:lnTo>
                  <a:lnTo>
                    <a:pt x="728571" y="5584"/>
                  </a:lnTo>
                  <a:lnTo>
                    <a:pt x="722966" y="5839"/>
                  </a:lnTo>
                  <a:lnTo>
                    <a:pt x="717362" y="6100"/>
                  </a:lnTo>
                  <a:lnTo>
                    <a:pt x="711757" y="6366"/>
                  </a:lnTo>
                  <a:lnTo>
                    <a:pt x="706153" y="6639"/>
                  </a:lnTo>
                  <a:lnTo>
                    <a:pt x="700549" y="6917"/>
                  </a:lnTo>
                  <a:lnTo>
                    <a:pt x="694944" y="7200"/>
                  </a:lnTo>
                  <a:lnTo>
                    <a:pt x="689340" y="7488"/>
                  </a:lnTo>
                  <a:lnTo>
                    <a:pt x="683735" y="7781"/>
                  </a:lnTo>
                  <a:lnTo>
                    <a:pt x="678131" y="8079"/>
                  </a:lnTo>
                  <a:lnTo>
                    <a:pt x="672527" y="8381"/>
                  </a:lnTo>
                  <a:lnTo>
                    <a:pt x="666922" y="8687"/>
                  </a:lnTo>
                  <a:lnTo>
                    <a:pt x="661318" y="8996"/>
                  </a:lnTo>
                  <a:lnTo>
                    <a:pt x="655713" y="9309"/>
                  </a:lnTo>
                  <a:lnTo>
                    <a:pt x="650109" y="9625"/>
                  </a:lnTo>
                  <a:lnTo>
                    <a:pt x="644505" y="9944"/>
                  </a:lnTo>
                  <a:lnTo>
                    <a:pt x="638900" y="10265"/>
                  </a:lnTo>
                  <a:lnTo>
                    <a:pt x="633296" y="10588"/>
                  </a:lnTo>
                  <a:lnTo>
                    <a:pt x="627692" y="10912"/>
                  </a:lnTo>
                  <a:lnTo>
                    <a:pt x="622087" y="11238"/>
                  </a:lnTo>
                  <a:lnTo>
                    <a:pt x="616483" y="11565"/>
                  </a:lnTo>
                  <a:lnTo>
                    <a:pt x="610878" y="11892"/>
                  </a:lnTo>
                  <a:lnTo>
                    <a:pt x="605274" y="12220"/>
                  </a:lnTo>
                  <a:lnTo>
                    <a:pt x="599670" y="12548"/>
                  </a:lnTo>
                  <a:lnTo>
                    <a:pt x="594065" y="12875"/>
                  </a:lnTo>
                  <a:lnTo>
                    <a:pt x="588461" y="13201"/>
                  </a:lnTo>
                  <a:lnTo>
                    <a:pt x="582856" y="13527"/>
                  </a:lnTo>
                  <a:lnTo>
                    <a:pt x="577252" y="13850"/>
                  </a:lnTo>
                  <a:lnTo>
                    <a:pt x="571648" y="14173"/>
                  </a:lnTo>
                  <a:lnTo>
                    <a:pt x="566043" y="14493"/>
                  </a:lnTo>
                  <a:lnTo>
                    <a:pt x="560439" y="14811"/>
                  </a:lnTo>
                  <a:lnTo>
                    <a:pt x="554834" y="15127"/>
                  </a:lnTo>
                  <a:lnTo>
                    <a:pt x="549230" y="15440"/>
                  </a:lnTo>
                  <a:lnTo>
                    <a:pt x="543626" y="15750"/>
                  </a:lnTo>
                  <a:lnTo>
                    <a:pt x="538021" y="16057"/>
                  </a:lnTo>
                  <a:lnTo>
                    <a:pt x="532417" y="16360"/>
                  </a:lnTo>
                  <a:lnTo>
                    <a:pt x="526812" y="16661"/>
                  </a:lnTo>
                  <a:lnTo>
                    <a:pt x="521208" y="16958"/>
                  </a:lnTo>
                  <a:lnTo>
                    <a:pt x="515604" y="17251"/>
                  </a:lnTo>
                  <a:lnTo>
                    <a:pt x="509999" y="17541"/>
                  </a:lnTo>
                  <a:lnTo>
                    <a:pt x="504395" y="17828"/>
                  </a:lnTo>
                  <a:lnTo>
                    <a:pt x="498790" y="18111"/>
                  </a:lnTo>
                  <a:lnTo>
                    <a:pt x="493186" y="18390"/>
                  </a:lnTo>
                  <a:lnTo>
                    <a:pt x="487582" y="18667"/>
                  </a:lnTo>
                  <a:lnTo>
                    <a:pt x="481977" y="18940"/>
                  </a:lnTo>
                  <a:lnTo>
                    <a:pt x="476373" y="19210"/>
                  </a:lnTo>
                  <a:lnTo>
                    <a:pt x="470769" y="19477"/>
                  </a:lnTo>
                  <a:lnTo>
                    <a:pt x="465164" y="19742"/>
                  </a:lnTo>
                  <a:lnTo>
                    <a:pt x="459560" y="20005"/>
                  </a:lnTo>
                  <a:lnTo>
                    <a:pt x="453955" y="20266"/>
                  </a:lnTo>
                  <a:lnTo>
                    <a:pt x="448351" y="20526"/>
                  </a:lnTo>
                  <a:lnTo>
                    <a:pt x="442747" y="20785"/>
                  </a:lnTo>
                  <a:lnTo>
                    <a:pt x="437142" y="21043"/>
                  </a:lnTo>
                  <a:lnTo>
                    <a:pt x="431538" y="21302"/>
                  </a:lnTo>
                  <a:lnTo>
                    <a:pt x="425933" y="21561"/>
                  </a:lnTo>
                  <a:lnTo>
                    <a:pt x="420329" y="21822"/>
                  </a:lnTo>
                  <a:lnTo>
                    <a:pt x="414725" y="22085"/>
                  </a:lnTo>
                  <a:lnTo>
                    <a:pt x="409120" y="22351"/>
                  </a:lnTo>
                  <a:lnTo>
                    <a:pt x="403516" y="22621"/>
                  </a:lnTo>
                  <a:lnTo>
                    <a:pt x="397911" y="22895"/>
                  </a:lnTo>
                  <a:lnTo>
                    <a:pt x="392307" y="23175"/>
                  </a:lnTo>
                  <a:lnTo>
                    <a:pt x="386703" y="23462"/>
                  </a:lnTo>
                  <a:lnTo>
                    <a:pt x="381098" y="23757"/>
                  </a:lnTo>
                  <a:lnTo>
                    <a:pt x="375494" y="24060"/>
                  </a:lnTo>
                  <a:lnTo>
                    <a:pt x="369889" y="24374"/>
                  </a:lnTo>
                  <a:lnTo>
                    <a:pt x="364285" y="24699"/>
                  </a:lnTo>
                  <a:lnTo>
                    <a:pt x="358681" y="25037"/>
                  </a:lnTo>
                  <a:lnTo>
                    <a:pt x="353076" y="25389"/>
                  </a:lnTo>
                  <a:lnTo>
                    <a:pt x="347472" y="25757"/>
                  </a:lnTo>
                  <a:lnTo>
                    <a:pt x="341867" y="26143"/>
                  </a:lnTo>
                  <a:lnTo>
                    <a:pt x="336263" y="26547"/>
                  </a:lnTo>
                  <a:lnTo>
                    <a:pt x="330659" y="26972"/>
                  </a:lnTo>
                  <a:lnTo>
                    <a:pt x="325054" y="27420"/>
                  </a:lnTo>
                  <a:lnTo>
                    <a:pt x="319450" y="27892"/>
                  </a:lnTo>
                  <a:lnTo>
                    <a:pt x="313846" y="28391"/>
                  </a:lnTo>
                  <a:lnTo>
                    <a:pt x="308241" y="28918"/>
                  </a:lnTo>
                  <a:lnTo>
                    <a:pt x="302637" y="29476"/>
                  </a:lnTo>
                  <a:lnTo>
                    <a:pt x="297032" y="30068"/>
                  </a:lnTo>
                  <a:lnTo>
                    <a:pt x="291428" y="30694"/>
                  </a:lnTo>
                  <a:lnTo>
                    <a:pt x="285824" y="31359"/>
                  </a:lnTo>
                  <a:lnTo>
                    <a:pt x="280219" y="32063"/>
                  </a:lnTo>
                  <a:lnTo>
                    <a:pt x="274615" y="32811"/>
                  </a:lnTo>
                  <a:lnTo>
                    <a:pt x="269010" y="33604"/>
                  </a:lnTo>
                  <a:lnTo>
                    <a:pt x="263406" y="34446"/>
                  </a:lnTo>
                  <a:lnTo>
                    <a:pt x="257802" y="35339"/>
                  </a:lnTo>
                  <a:lnTo>
                    <a:pt x="252197" y="36286"/>
                  </a:lnTo>
                  <a:lnTo>
                    <a:pt x="246593" y="37291"/>
                  </a:lnTo>
                  <a:lnTo>
                    <a:pt x="240988" y="38355"/>
                  </a:lnTo>
                  <a:lnTo>
                    <a:pt x="235384" y="39484"/>
                  </a:lnTo>
                  <a:lnTo>
                    <a:pt x="229780" y="40679"/>
                  </a:lnTo>
                  <a:lnTo>
                    <a:pt x="224175" y="41944"/>
                  </a:lnTo>
                  <a:lnTo>
                    <a:pt x="218571" y="43282"/>
                  </a:lnTo>
                  <a:lnTo>
                    <a:pt x="212966" y="44697"/>
                  </a:lnTo>
                  <a:lnTo>
                    <a:pt x="207362" y="46192"/>
                  </a:lnTo>
                  <a:lnTo>
                    <a:pt x="201758" y="47771"/>
                  </a:lnTo>
                  <a:lnTo>
                    <a:pt x="196153" y="49435"/>
                  </a:lnTo>
                  <a:lnTo>
                    <a:pt x="190549" y="51190"/>
                  </a:lnTo>
                  <a:lnTo>
                    <a:pt x="184944" y="53038"/>
                  </a:lnTo>
                  <a:lnTo>
                    <a:pt x="179340" y="54982"/>
                  </a:lnTo>
                  <a:lnTo>
                    <a:pt x="173736" y="57026"/>
                  </a:lnTo>
                  <a:lnTo>
                    <a:pt x="168131" y="59172"/>
                  </a:lnTo>
                  <a:lnTo>
                    <a:pt x="162527" y="61424"/>
                  </a:lnTo>
                  <a:lnTo>
                    <a:pt x="156923" y="63783"/>
                  </a:lnTo>
                  <a:lnTo>
                    <a:pt x="151318" y="66253"/>
                  </a:lnTo>
                  <a:lnTo>
                    <a:pt x="145714" y="68835"/>
                  </a:lnTo>
                  <a:lnTo>
                    <a:pt x="140109" y="71533"/>
                  </a:lnTo>
                  <a:lnTo>
                    <a:pt x="134505" y="74346"/>
                  </a:lnTo>
                  <a:lnTo>
                    <a:pt x="128901" y="77278"/>
                  </a:lnTo>
                  <a:lnTo>
                    <a:pt x="123296" y="80329"/>
                  </a:lnTo>
                  <a:lnTo>
                    <a:pt x="117692" y="83500"/>
                  </a:lnTo>
                  <a:lnTo>
                    <a:pt x="112087" y="86791"/>
                  </a:lnTo>
                  <a:lnTo>
                    <a:pt x="106483" y="90203"/>
                  </a:lnTo>
                  <a:lnTo>
                    <a:pt x="100879" y="93734"/>
                  </a:lnTo>
                  <a:lnTo>
                    <a:pt x="95274" y="97385"/>
                  </a:lnTo>
                  <a:lnTo>
                    <a:pt x="89670" y="101154"/>
                  </a:lnTo>
                  <a:lnTo>
                    <a:pt x="84065" y="105039"/>
                  </a:lnTo>
                  <a:lnTo>
                    <a:pt x="78461" y="109038"/>
                  </a:lnTo>
                  <a:lnTo>
                    <a:pt x="72857" y="113149"/>
                  </a:lnTo>
                  <a:lnTo>
                    <a:pt x="67252" y="117368"/>
                  </a:lnTo>
                  <a:lnTo>
                    <a:pt x="61648" y="121691"/>
                  </a:lnTo>
                  <a:lnTo>
                    <a:pt x="56043" y="126116"/>
                  </a:lnTo>
                  <a:lnTo>
                    <a:pt x="50439" y="130637"/>
                  </a:lnTo>
                  <a:lnTo>
                    <a:pt x="44835" y="135249"/>
                  </a:lnTo>
                  <a:lnTo>
                    <a:pt x="39230" y="139947"/>
                  </a:lnTo>
                  <a:lnTo>
                    <a:pt x="33626" y="144726"/>
                  </a:lnTo>
                  <a:lnTo>
                    <a:pt x="28021" y="149579"/>
                  </a:lnTo>
                  <a:lnTo>
                    <a:pt x="22417" y="154500"/>
                  </a:lnTo>
                  <a:lnTo>
                    <a:pt x="16813" y="159483"/>
                  </a:lnTo>
                  <a:lnTo>
                    <a:pt x="11208" y="164520"/>
                  </a:lnTo>
                  <a:lnTo>
                    <a:pt x="5604" y="169606"/>
                  </a:lnTo>
                  <a:lnTo>
                    <a:pt x="0" y="174732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644151" y="4266915"/>
              <a:ext cx="1883076" cy="172201"/>
            </a:xfrm>
            <a:custGeom>
              <a:avLst/>
              <a:pathLst>
                <a:path w="1883076" h="172201">
                  <a:moveTo>
                    <a:pt x="0" y="172201"/>
                  </a:moveTo>
                  <a:lnTo>
                    <a:pt x="5604" y="166925"/>
                  </a:lnTo>
                  <a:lnTo>
                    <a:pt x="11208" y="161683"/>
                  </a:lnTo>
                  <a:lnTo>
                    <a:pt x="16813" y="156483"/>
                  </a:lnTo>
                  <a:lnTo>
                    <a:pt x="22417" y="151332"/>
                  </a:lnTo>
                  <a:lnTo>
                    <a:pt x="28021" y="146236"/>
                  </a:lnTo>
                  <a:lnTo>
                    <a:pt x="33626" y="141202"/>
                  </a:lnTo>
                  <a:lnTo>
                    <a:pt x="39230" y="136237"/>
                  </a:lnTo>
                  <a:lnTo>
                    <a:pt x="44835" y="131347"/>
                  </a:lnTo>
                  <a:lnTo>
                    <a:pt x="50439" y="126538"/>
                  </a:lnTo>
                  <a:lnTo>
                    <a:pt x="56043" y="121814"/>
                  </a:lnTo>
                  <a:lnTo>
                    <a:pt x="61648" y="117182"/>
                  </a:lnTo>
                  <a:lnTo>
                    <a:pt x="67252" y="112645"/>
                  </a:lnTo>
                  <a:lnTo>
                    <a:pt x="72857" y="108207"/>
                  </a:lnTo>
                  <a:lnTo>
                    <a:pt x="78461" y="103874"/>
                  </a:lnTo>
                  <a:lnTo>
                    <a:pt x="84065" y="99647"/>
                  </a:lnTo>
                  <a:lnTo>
                    <a:pt x="89670" y="95531"/>
                  </a:lnTo>
                  <a:lnTo>
                    <a:pt x="95274" y="91526"/>
                  </a:lnTo>
                  <a:lnTo>
                    <a:pt x="100879" y="87636"/>
                  </a:lnTo>
                  <a:lnTo>
                    <a:pt x="106483" y="83861"/>
                  </a:lnTo>
                  <a:lnTo>
                    <a:pt x="112087" y="80204"/>
                  </a:lnTo>
                  <a:lnTo>
                    <a:pt x="117692" y="76663"/>
                  </a:lnTo>
                  <a:lnTo>
                    <a:pt x="123296" y="73241"/>
                  </a:lnTo>
                  <a:lnTo>
                    <a:pt x="128901" y="69936"/>
                  </a:lnTo>
                  <a:lnTo>
                    <a:pt x="134505" y="66748"/>
                  </a:lnTo>
                  <a:lnTo>
                    <a:pt x="140109" y="63676"/>
                  </a:lnTo>
                  <a:lnTo>
                    <a:pt x="145714" y="60720"/>
                  </a:lnTo>
                  <a:lnTo>
                    <a:pt x="151318" y="57877"/>
                  </a:lnTo>
                  <a:lnTo>
                    <a:pt x="156923" y="55145"/>
                  </a:lnTo>
                  <a:lnTo>
                    <a:pt x="162527" y="52524"/>
                  </a:lnTo>
                  <a:lnTo>
                    <a:pt x="168131" y="50010"/>
                  </a:lnTo>
                  <a:lnTo>
                    <a:pt x="173736" y="47602"/>
                  </a:lnTo>
                  <a:lnTo>
                    <a:pt x="179340" y="45297"/>
                  </a:lnTo>
                  <a:lnTo>
                    <a:pt x="184944" y="43091"/>
                  </a:lnTo>
                  <a:lnTo>
                    <a:pt x="190549" y="40983"/>
                  </a:lnTo>
                  <a:lnTo>
                    <a:pt x="196153" y="38969"/>
                  </a:lnTo>
                  <a:lnTo>
                    <a:pt x="201758" y="37047"/>
                  </a:lnTo>
                  <a:lnTo>
                    <a:pt x="207362" y="35213"/>
                  </a:lnTo>
                  <a:lnTo>
                    <a:pt x="212966" y="33464"/>
                  </a:lnTo>
                  <a:lnTo>
                    <a:pt x="218571" y="31798"/>
                  </a:lnTo>
                  <a:lnTo>
                    <a:pt x="224175" y="30211"/>
                  </a:lnTo>
                  <a:lnTo>
                    <a:pt x="229780" y="28701"/>
                  </a:lnTo>
                  <a:lnTo>
                    <a:pt x="235384" y="27264"/>
                  </a:lnTo>
                  <a:lnTo>
                    <a:pt x="240988" y="25897"/>
                  </a:lnTo>
                  <a:lnTo>
                    <a:pt x="246593" y="24597"/>
                  </a:lnTo>
                  <a:lnTo>
                    <a:pt x="252197" y="23362"/>
                  </a:lnTo>
                  <a:lnTo>
                    <a:pt x="257802" y="22189"/>
                  </a:lnTo>
                  <a:lnTo>
                    <a:pt x="263406" y="21074"/>
                  </a:lnTo>
                  <a:lnTo>
                    <a:pt x="269010" y="20016"/>
                  </a:lnTo>
                  <a:lnTo>
                    <a:pt x="274615" y="19012"/>
                  </a:lnTo>
                  <a:lnTo>
                    <a:pt x="280219" y="18058"/>
                  </a:lnTo>
                  <a:lnTo>
                    <a:pt x="285824" y="17154"/>
                  </a:lnTo>
                  <a:lnTo>
                    <a:pt x="291428" y="16296"/>
                  </a:lnTo>
                  <a:lnTo>
                    <a:pt x="297032" y="15482"/>
                  </a:lnTo>
                  <a:lnTo>
                    <a:pt x="302637" y="14710"/>
                  </a:lnTo>
                  <a:lnTo>
                    <a:pt x="308241" y="13978"/>
                  </a:lnTo>
                  <a:lnTo>
                    <a:pt x="313846" y="13284"/>
                  </a:lnTo>
                  <a:lnTo>
                    <a:pt x="319450" y="12626"/>
                  </a:lnTo>
                  <a:lnTo>
                    <a:pt x="325054" y="12002"/>
                  </a:lnTo>
                  <a:lnTo>
                    <a:pt x="330659" y="11411"/>
                  </a:lnTo>
                  <a:lnTo>
                    <a:pt x="336263" y="10850"/>
                  </a:lnTo>
                  <a:lnTo>
                    <a:pt x="341867" y="10319"/>
                  </a:lnTo>
                  <a:lnTo>
                    <a:pt x="347472" y="9815"/>
                  </a:lnTo>
                  <a:lnTo>
                    <a:pt x="353076" y="9337"/>
                  </a:lnTo>
                  <a:lnTo>
                    <a:pt x="358681" y="8885"/>
                  </a:lnTo>
                  <a:lnTo>
                    <a:pt x="364285" y="8455"/>
                  </a:lnTo>
                  <a:lnTo>
                    <a:pt x="369889" y="8048"/>
                  </a:lnTo>
                  <a:lnTo>
                    <a:pt x="375494" y="7663"/>
                  </a:lnTo>
                  <a:lnTo>
                    <a:pt x="381098" y="7297"/>
                  </a:lnTo>
                  <a:lnTo>
                    <a:pt x="386703" y="6950"/>
                  </a:lnTo>
                  <a:lnTo>
                    <a:pt x="392307" y="6621"/>
                  </a:lnTo>
                  <a:lnTo>
                    <a:pt x="397911" y="6309"/>
                  </a:lnTo>
                  <a:lnTo>
                    <a:pt x="403516" y="6013"/>
                  </a:lnTo>
                  <a:lnTo>
                    <a:pt x="409120" y="5732"/>
                  </a:lnTo>
                  <a:lnTo>
                    <a:pt x="414725" y="5465"/>
                  </a:lnTo>
                  <a:lnTo>
                    <a:pt x="420329" y="5212"/>
                  </a:lnTo>
                  <a:lnTo>
                    <a:pt x="425933" y="4972"/>
                  </a:lnTo>
                  <a:lnTo>
                    <a:pt x="431538" y="4744"/>
                  </a:lnTo>
                  <a:lnTo>
                    <a:pt x="437142" y="4528"/>
                  </a:lnTo>
                  <a:lnTo>
                    <a:pt x="442747" y="4323"/>
                  </a:lnTo>
                  <a:lnTo>
                    <a:pt x="448351" y="4128"/>
                  </a:lnTo>
                  <a:lnTo>
                    <a:pt x="453955" y="3942"/>
                  </a:lnTo>
                  <a:lnTo>
                    <a:pt x="459560" y="3766"/>
                  </a:lnTo>
                  <a:lnTo>
                    <a:pt x="465164" y="3599"/>
                  </a:lnTo>
                  <a:lnTo>
                    <a:pt x="470769" y="3440"/>
                  </a:lnTo>
                  <a:lnTo>
                    <a:pt x="476373" y="3289"/>
                  </a:lnTo>
                  <a:lnTo>
                    <a:pt x="481977" y="3145"/>
                  </a:lnTo>
                  <a:lnTo>
                    <a:pt x="487582" y="3008"/>
                  </a:lnTo>
                  <a:lnTo>
                    <a:pt x="493186" y="2878"/>
                  </a:lnTo>
                  <a:lnTo>
                    <a:pt x="498790" y="2755"/>
                  </a:lnTo>
                  <a:lnTo>
                    <a:pt x="504395" y="2637"/>
                  </a:lnTo>
                  <a:lnTo>
                    <a:pt x="509999" y="2525"/>
                  </a:lnTo>
                  <a:lnTo>
                    <a:pt x="515604" y="2418"/>
                  </a:lnTo>
                  <a:lnTo>
                    <a:pt x="521208" y="2317"/>
                  </a:lnTo>
                  <a:lnTo>
                    <a:pt x="526812" y="2220"/>
                  </a:lnTo>
                  <a:lnTo>
                    <a:pt x="532417" y="2128"/>
                  </a:lnTo>
                  <a:lnTo>
                    <a:pt x="538021" y="2040"/>
                  </a:lnTo>
                  <a:lnTo>
                    <a:pt x="543626" y="1957"/>
                  </a:lnTo>
                  <a:lnTo>
                    <a:pt x="549230" y="1877"/>
                  </a:lnTo>
                  <a:lnTo>
                    <a:pt x="554834" y="1801"/>
                  </a:lnTo>
                  <a:lnTo>
                    <a:pt x="560439" y="1729"/>
                  </a:lnTo>
                  <a:lnTo>
                    <a:pt x="566043" y="1660"/>
                  </a:lnTo>
                  <a:lnTo>
                    <a:pt x="571648" y="1594"/>
                  </a:lnTo>
                  <a:lnTo>
                    <a:pt x="577252" y="1531"/>
                  </a:lnTo>
                  <a:lnTo>
                    <a:pt x="582856" y="1471"/>
                  </a:lnTo>
                  <a:lnTo>
                    <a:pt x="588461" y="1414"/>
                  </a:lnTo>
                  <a:lnTo>
                    <a:pt x="594065" y="1359"/>
                  </a:lnTo>
                  <a:lnTo>
                    <a:pt x="599670" y="1307"/>
                  </a:lnTo>
                  <a:lnTo>
                    <a:pt x="605274" y="1257"/>
                  </a:lnTo>
                  <a:lnTo>
                    <a:pt x="610878" y="1209"/>
                  </a:lnTo>
                  <a:lnTo>
                    <a:pt x="616483" y="1163"/>
                  </a:lnTo>
                  <a:lnTo>
                    <a:pt x="622087" y="1120"/>
                  </a:lnTo>
                  <a:lnTo>
                    <a:pt x="627692" y="1078"/>
                  </a:lnTo>
                  <a:lnTo>
                    <a:pt x="633296" y="1038"/>
                  </a:lnTo>
                  <a:lnTo>
                    <a:pt x="638900" y="1000"/>
                  </a:lnTo>
                  <a:lnTo>
                    <a:pt x="644505" y="964"/>
                  </a:lnTo>
                  <a:lnTo>
                    <a:pt x="650109" y="929"/>
                  </a:lnTo>
                  <a:lnTo>
                    <a:pt x="655713" y="896"/>
                  </a:lnTo>
                  <a:lnTo>
                    <a:pt x="661318" y="864"/>
                  </a:lnTo>
                  <a:lnTo>
                    <a:pt x="666922" y="833"/>
                  </a:lnTo>
                  <a:lnTo>
                    <a:pt x="672527" y="804"/>
                  </a:lnTo>
                  <a:lnTo>
                    <a:pt x="678131" y="776"/>
                  </a:lnTo>
                  <a:lnTo>
                    <a:pt x="683735" y="749"/>
                  </a:lnTo>
                  <a:lnTo>
                    <a:pt x="689340" y="723"/>
                  </a:lnTo>
                  <a:lnTo>
                    <a:pt x="694944" y="699"/>
                  </a:lnTo>
                  <a:lnTo>
                    <a:pt x="700549" y="675"/>
                  </a:lnTo>
                  <a:lnTo>
                    <a:pt x="706153" y="652"/>
                  </a:lnTo>
                  <a:lnTo>
                    <a:pt x="711757" y="630"/>
                  </a:lnTo>
                  <a:lnTo>
                    <a:pt x="717362" y="610"/>
                  </a:lnTo>
                  <a:lnTo>
                    <a:pt x="722966" y="590"/>
                  </a:lnTo>
                  <a:lnTo>
                    <a:pt x="728571" y="570"/>
                  </a:lnTo>
                  <a:lnTo>
                    <a:pt x="734175" y="552"/>
                  </a:lnTo>
                  <a:lnTo>
                    <a:pt x="739779" y="534"/>
                  </a:lnTo>
                  <a:lnTo>
                    <a:pt x="745384" y="517"/>
                  </a:lnTo>
                  <a:lnTo>
                    <a:pt x="750988" y="501"/>
                  </a:lnTo>
                  <a:lnTo>
                    <a:pt x="756593" y="485"/>
                  </a:lnTo>
                  <a:lnTo>
                    <a:pt x="762197" y="470"/>
                  </a:lnTo>
                  <a:lnTo>
                    <a:pt x="767801" y="456"/>
                  </a:lnTo>
                  <a:lnTo>
                    <a:pt x="773406" y="442"/>
                  </a:lnTo>
                  <a:lnTo>
                    <a:pt x="779010" y="429"/>
                  </a:lnTo>
                  <a:lnTo>
                    <a:pt x="784615" y="416"/>
                  </a:lnTo>
                  <a:lnTo>
                    <a:pt x="790219" y="403"/>
                  </a:lnTo>
                  <a:lnTo>
                    <a:pt x="795823" y="392"/>
                  </a:lnTo>
                  <a:lnTo>
                    <a:pt x="801428" y="380"/>
                  </a:lnTo>
                  <a:lnTo>
                    <a:pt x="807032" y="369"/>
                  </a:lnTo>
                  <a:lnTo>
                    <a:pt x="812636" y="359"/>
                  </a:lnTo>
                  <a:lnTo>
                    <a:pt x="818241" y="348"/>
                  </a:lnTo>
                  <a:lnTo>
                    <a:pt x="823845" y="338"/>
                  </a:lnTo>
                  <a:lnTo>
                    <a:pt x="829450" y="329"/>
                  </a:lnTo>
                  <a:lnTo>
                    <a:pt x="835054" y="320"/>
                  </a:lnTo>
                  <a:lnTo>
                    <a:pt x="840658" y="311"/>
                  </a:lnTo>
                  <a:lnTo>
                    <a:pt x="846263" y="302"/>
                  </a:lnTo>
                  <a:lnTo>
                    <a:pt x="851867" y="294"/>
                  </a:lnTo>
                  <a:lnTo>
                    <a:pt x="857472" y="286"/>
                  </a:lnTo>
                  <a:lnTo>
                    <a:pt x="863076" y="278"/>
                  </a:lnTo>
                  <a:lnTo>
                    <a:pt x="868680" y="271"/>
                  </a:lnTo>
                  <a:lnTo>
                    <a:pt x="874285" y="264"/>
                  </a:lnTo>
                  <a:lnTo>
                    <a:pt x="879889" y="257"/>
                  </a:lnTo>
                  <a:lnTo>
                    <a:pt x="885494" y="250"/>
                  </a:lnTo>
                  <a:lnTo>
                    <a:pt x="891098" y="243"/>
                  </a:lnTo>
                  <a:lnTo>
                    <a:pt x="896702" y="237"/>
                  </a:lnTo>
                  <a:lnTo>
                    <a:pt x="902307" y="230"/>
                  </a:lnTo>
                  <a:lnTo>
                    <a:pt x="907911" y="224"/>
                  </a:lnTo>
                  <a:lnTo>
                    <a:pt x="913516" y="218"/>
                  </a:lnTo>
                  <a:lnTo>
                    <a:pt x="919120" y="212"/>
                  </a:lnTo>
                  <a:lnTo>
                    <a:pt x="924724" y="207"/>
                  </a:lnTo>
                  <a:lnTo>
                    <a:pt x="930329" y="201"/>
                  </a:lnTo>
                  <a:lnTo>
                    <a:pt x="935933" y="195"/>
                  </a:lnTo>
                  <a:lnTo>
                    <a:pt x="941538" y="190"/>
                  </a:lnTo>
                  <a:lnTo>
                    <a:pt x="947142" y="185"/>
                  </a:lnTo>
                  <a:lnTo>
                    <a:pt x="952746" y="179"/>
                  </a:lnTo>
                  <a:lnTo>
                    <a:pt x="958351" y="174"/>
                  </a:lnTo>
                  <a:lnTo>
                    <a:pt x="963955" y="169"/>
                  </a:lnTo>
                  <a:lnTo>
                    <a:pt x="969559" y="164"/>
                  </a:lnTo>
                  <a:lnTo>
                    <a:pt x="975164" y="159"/>
                  </a:lnTo>
                  <a:lnTo>
                    <a:pt x="980768" y="155"/>
                  </a:lnTo>
                  <a:lnTo>
                    <a:pt x="986373" y="150"/>
                  </a:lnTo>
                  <a:lnTo>
                    <a:pt x="991977" y="145"/>
                  </a:lnTo>
                  <a:lnTo>
                    <a:pt x="997581" y="140"/>
                  </a:lnTo>
                  <a:lnTo>
                    <a:pt x="1003186" y="136"/>
                  </a:lnTo>
                  <a:lnTo>
                    <a:pt x="1008790" y="131"/>
                  </a:lnTo>
                  <a:lnTo>
                    <a:pt x="1014395" y="127"/>
                  </a:lnTo>
                  <a:lnTo>
                    <a:pt x="1019999" y="122"/>
                  </a:lnTo>
                  <a:lnTo>
                    <a:pt x="1025603" y="118"/>
                  </a:lnTo>
                  <a:lnTo>
                    <a:pt x="1031208" y="113"/>
                  </a:lnTo>
                  <a:lnTo>
                    <a:pt x="1036812" y="109"/>
                  </a:lnTo>
                  <a:lnTo>
                    <a:pt x="1042417" y="105"/>
                  </a:lnTo>
                  <a:lnTo>
                    <a:pt x="1048021" y="101"/>
                  </a:lnTo>
                  <a:lnTo>
                    <a:pt x="1053625" y="97"/>
                  </a:lnTo>
                  <a:lnTo>
                    <a:pt x="1059230" y="93"/>
                  </a:lnTo>
                  <a:lnTo>
                    <a:pt x="1064834" y="89"/>
                  </a:lnTo>
                  <a:lnTo>
                    <a:pt x="1070439" y="85"/>
                  </a:lnTo>
                  <a:lnTo>
                    <a:pt x="1076043" y="81"/>
                  </a:lnTo>
                  <a:lnTo>
                    <a:pt x="1081647" y="77"/>
                  </a:lnTo>
                  <a:lnTo>
                    <a:pt x="1087252" y="74"/>
                  </a:lnTo>
                  <a:lnTo>
                    <a:pt x="1092856" y="70"/>
                  </a:lnTo>
                  <a:lnTo>
                    <a:pt x="1098461" y="67"/>
                  </a:lnTo>
                  <a:lnTo>
                    <a:pt x="1104065" y="64"/>
                  </a:lnTo>
                  <a:lnTo>
                    <a:pt x="1109669" y="60"/>
                  </a:lnTo>
                  <a:lnTo>
                    <a:pt x="1115274" y="57"/>
                  </a:lnTo>
                  <a:lnTo>
                    <a:pt x="1120878" y="54"/>
                  </a:lnTo>
                  <a:lnTo>
                    <a:pt x="1126482" y="52"/>
                  </a:lnTo>
                  <a:lnTo>
                    <a:pt x="1132087" y="49"/>
                  </a:lnTo>
                  <a:lnTo>
                    <a:pt x="1137691" y="46"/>
                  </a:lnTo>
                  <a:lnTo>
                    <a:pt x="1143296" y="44"/>
                  </a:lnTo>
                  <a:lnTo>
                    <a:pt x="1148900" y="42"/>
                  </a:lnTo>
                  <a:lnTo>
                    <a:pt x="1154504" y="40"/>
                  </a:lnTo>
                  <a:lnTo>
                    <a:pt x="1160109" y="38"/>
                  </a:lnTo>
                  <a:lnTo>
                    <a:pt x="1165713" y="36"/>
                  </a:lnTo>
                  <a:lnTo>
                    <a:pt x="1171318" y="34"/>
                  </a:lnTo>
                  <a:lnTo>
                    <a:pt x="1176922" y="33"/>
                  </a:lnTo>
                  <a:lnTo>
                    <a:pt x="1182526" y="31"/>
                  </a:lnTo>
                  <a:lnTo>
                    <a:pt x="1188131" y="30"/>
                  </a:lnTo>
                  <a:lnTo>
                    <a:pt x="1193735" y="29"/>
                  </a:lnTo>
                  <a:lnTo>
                    <a:pt x="1199340" y="29"/>
                  </a:lnTo>
                  <a:lnTo>
                    <a:pt x="1204944" y="28"/>
                  </a:lnTo>
                  <a:lnTo>
                    <a:pt x="1210548" y="28"/>
                  </a:lnTo>
                  <a:lnTo>
                    <a:pt x="1216153" y="27"/>
                  </a:lnTo>
                  <a:lnTo>
                    <a:pt x="1221757" y="27"/>
                  </a:lnTo>
                  <a:lnTo>
                    <a:pt x="1227362" y="28"/>
                  </a:lnTo>
                  <a:lnTo>
                    <a:pt x="1232966" y="28"/>
                  </a:lnTo>
                  <a:lnTo>
                    <a:pt x="1238570" y="29"/>
                  </a:lnTo>
                  <a:lnTo>
                    <a:pt x="1244175" y="29"/>
                  </a:lnTo>
                  <a:lnTo>
                    <a:pt x="1249779" y="30"/>
                  </a:lnTo>
                  <a:lnTo>
                    <a:pt x="1255384" y="32"/>
                  </a:lnTo>
                  <a:lnTo>
                    <a:pt x="1260988" y="33"/>
                  </a:lnTo>
                  <a:lnTo>
                    <a:pt x="1266592" y="35"/>
                  </a:lnTo>
                  <a:lnTo>
                    <a:pt x="1272197" y="37"/>
                  </a:lnTo>
                  <a:lnTo>
                    <a:pt x="1277801" y="39"/>
                  </a:lnTo>
                  <a:lnTo>
                    <a:pt x="1283406" y="41"/>
                  </a:lnTo>
                  <a:lnTo>
                    <a:pt x="1289010" y="44"/>
                  </a:lnTo>
                  <a:lnTo>
                    <a:pt x="1294614" y="46"/>
                  </a:lnTo>
                  <a:lnTo>
                    <a:pt x="1300219" y="49"/>
                  </a:lnTo>
                  <a:lnTo>
                    <a:pt x="1305823" y="53"/>
                  </a:lnTo>
                  <a:lnTo>
                    <a:pt x="1311427" y="56"/>
                  </a:lnTo>
                  <a:lnTo>
                    <a:pt x="1317032" y="60"/>
                  </a:lnTo>
                  <a:lnTo>
                    <a:pt x="1322636" y="64"/>
                  </a:lnTo>
                  <a:lnTo>
                    <a:pt x="1328241" y="69"/>
                  </a:lnTo>
                  <a:lnTo>
                    <a:pt x="1333845" y="73"/>
                  </a:lnTo>
                  <a:lnTo>
                    <a:pt x="1339449" y="78"/>
                  </a:lnTo>
                  <a:lnTo>
                    <a:pt x="1345054" y="84"/>
                  </a:lnTo>
                  <a:lnTo>
                    <a:pt x="1350658" y="89"/>
                  </a:lnTo>
                  <a:lnTo>
                    <a:pt x="1356263" y="95"/>
                  </a:lnTo>
                  <a:lnTo>
                    <a:pt x="1361867" y="102"/>
                  </a:lnTo>
                  <a:lnTo>
                    <a:pt x="1367471" y="109"/>
                  </a:lnTo>
                  <a:lnTo>
                    <a:pt x="1373076" y="116"/>
                  </a:lnTo>
                  <a:lnTo>
                    <a:pt x="1378680" y="123"/>
                  </a:lnTo>
                  <a:lnTo>
                    <a:pt x="1384285" y="131"/>
                  </a:lnTo>
                  <a:lnTo>
                    <a:pt x="1389889" y="140"/>
                  </a:lnTo>
                  <a:lnTo>
                    <a:pt x="1395493" y="149"/>
                  </a:lnTo>
                  <a:lnTo>
                    <a:pt x="1401098" y="158"/>
                  </a:lnTo>
                  <a:lnTo>
                    <a:pt x="1406702" y="168"/>
                  </a:lnTo>
                  <a:lnTo>
                    <a:pt x="1412307" y="179"/>
                  </a:lnTo>
                  <a:lnTo>
                    <a:pt x="1417911" y="190"/>
                  </a:lnTo>
                  <a:lnTo>
                    <a:pt x="1423515" y="202"/>
                  </a:lnTo>
                  <a:lnTo>
                    <a:pt x="1429120" y="214"/>
                  </a:lnTo>
                  <a:lnTo>
                    <a:pt x="1434724" y="227"/>
                  </a:lnTo>
                  <a:lnTo>
                    <a:pt x="1440329" y="240"/>
                  </a:lnTo>
                  <a:lnTo>
                    <a:pt x="1445933" y="255"/>
                  </a:lnTo>
                  <a:lnTo>
                    <a:pt x="1451537" y="270"/>
                  </a:lnTo>
                  <a:lnTo>
                    <a:pt x="1457142" y="286"/>
                  </a:lnTo>
                  <a:lnTo>
                    <a:pt x="1462746" y="302"/>
                  </a:lnTo>
                  <a:lnTo>
                    <a:pt x="1468350" y="320"/>
                  </a:lnTo>
                  <a:lnTo>
                    <a:pt x="1473955" y="338"/>
                  </a:lnTo>
                  <a:lnTo>
                    <a:pt x="1479559" y="357"/>
                  </a:lnTo>
                  <a:lnTo>
                    <a:pt x="1485164" y="377"/>
                  </a:lnTo>
                  <a:lnTo>
                    <a:pt x="1490768" y="398"/>
                  </a:lnTo>
                  <a:lnTo>
                    <a:pt x="1496372" y="420"/>
                  </a:lnTo>
                  <a:lnTo>
                    <a:pt x="1501977" y="443"/>
                  </a:lnTo>
                  <a:lnTo>
                    <a:pt x="1507581" y="467"/>
                  </a:lnTo>
                  <a:lnTo>
                    <a:pt x="1513186" y="493"/>
                  </a:lnTo>
                  <a:lnTo>
                    <a:pt x="1518790" y="519"/>
                  </a:lnTo>
                  <a:lnTo>
                    <a:pt x="1524394" y="547"/>
                  </a:lnTo>
                  <a:lnTo>
                    <a:pt x="1529999" y="575"/>
                  </a:lnTo>
                  <a:lnTo>
                    <a:pt x="1535603" y="605"/>
                  </a:lnTo>
                  <a:lnTo>
                    <a:pt x="1541208" y="636"/>
                  </a:lnTo>
                  <a:lnTo>
                    <a:pt x="1546812" y="668"/>
                  </a:lnTo>
                  <a:lnTo>
                    <a:pt x="1552416" y="702"/>
                  </a:lnTo>
                  <a:lnTo>
                    <a:pt x="1558021" y="736"/>
                  </a:lnTo>
                  <a:lnTo>
                    <a:pt x="1563625" y="772"/>
                  </a:lnTo>
                  <a:lnTo>
                    <a:pt x="1569230" y="809"/>
                  </a:lnTo>
                  <a:lnTo>
                    <a:pt x="1574834" y="846"/>
                  </a:lnTo>
                  <a:lnTo>
                    <a:pt x="1580438" y="884"/>
                  </a:lnTo>
                  <a:lnTo>
                    <a:pt x="1586043" y="924"/>
                  </a:lnTo>
                  <a:lnTo>
                    <a:pt x="1591647" y="963"/>
                  </a:lnTo>
                  <a:lnTo>
                    <a:pt x="1597252" y="1003"/>
                  </a:lnTo>
                  <a:lnTo>
                    <a:pt x="1602856" y="1043"/>
                  </a:lnTo>
                  <a:lnTo>
                    <a:pt x="1608460" y="1083"/>
                  </a:lnTo>
                  <a:lnTo>
                    <a:pt x="1614065" y="1122"/>
                  </a:lnTo>
                  <a:lnTo>
                    <a:pt x="1619669" y="1161"/>
                  </a:lnTo>
                  <a:lnTo>
                    <a:pt x="1625273" y="1198"/>
                  </a:lnTo>
                  <a:lnTo>
                    <a:pt x="1630878" y="1233"/>
                  </a:lnTo>
                  <a:lnTo>
                    <a:pt x="1636482" y="1266"/>
                  </a:lnTo>
                  <a:lnTo>
                    <a:pt x="1642087" y="1297"/>
                  </a:lnTo>
                  <a:lnTo>
                    <a:pt x="1647691" y="1324"/>
                  </a:lnTo>
                  <a:lnTo>
                    <a:pt x="1653295" y="1347"/>
                  </a:lnTo>
                  <a:lnTo>
                    <a:pt x="1658900" y="1366"/>
                  </a:lnTo>
                  <a:lnTo>
                    <a:pt x="1664504" y="1380"/>
                  </a:lnTo>
                  <a:lnTo>
                    <a:pt x="1670109" y="1389"/>
                  </a:lnTo>
                  <a:lnTo>
                    <a:pt x="1675713" y="1392"/>
                  </a:lnTo>
                  <a:lnTo>
                    <a:pt x="1681317" y="1389"/>
                  </a:lnTo>
                  <a:lnTo>
                    <a:pt x="1686922" y="1380"/>
                  </a:lnTo>
                  <a:lnTo>
                    <a:pt x="1692526" y="1365"/>
                  </a:lnTo>
                  <a:lnTo>
                    <a:pt x="1698131" y="1343"/>
                  </a:lnTo>
                  <a:lnTo>
                    <a:pt x="1703735" y="1315"/>
                  </a:lnTo>
                  <a:lnTo>
                    <a:pt x="1709339" y="1282"/>
                  </a:lnTo>
                  <a:lnTo>
                    <a:pt x="1714944" y="1242"/>
                  </a:lnTo>
                  <a:lnTo>
                    <a:pt x="1720548" y="1199"/>
                  </a:lnTo>
                  <a:lnTo>
                    <a:pt x="1726153" y="1150"/>
                  </a:lnTo>
                  <a:lnTo>
                    <a:pt x="1731757" y="1099"/>
                  </a:lnTo>
                  <a:lnTo>
                    <a:pt x="1737361" y="1044"/>
                  </a:lnTo>
                  <a:lnTo>
                    <a:pt x="1742966" y="987"/>
                  </a:lnTo>
                  <a:lnTo>
                    <a:pt x="1748570" y="929"/>
                  </a:lnTo>
                  <a:lnTo>
                    <a:pt x="1754175" y="871"/>
                  </a:lnTo>
                  <a:lnTo>
                    <a:pt x="1759779" y="812"/>
                  </a:lnTo>
                  <a:lnTo>
                    <a:pt x="1765383" y="754"/>
                  </a:lnTo>
                  <a:lnTo>
                    <a:pt x="1770988" y="696"/>
                  </a:lnTo>
                  <a:lnTo>
                    <a:pt x="1776592" y="641"/>
                  </a:lnTo>
                  <a:lnTo>
                    <a:pt x="1782196" y="586"/>
                  </a:lnTo>
                  <a:lnTo>
                    <a:pt x="1787801" y="534"/>
                  </a:lnTo>
                  <a:lnTo>
                    <a:pt x="1793405" y="485"/>
                  </a:lnTo>
                  <a:lnTo>
                    <a:pt x="1799010" y="437"/>
                  </a:lnTo>
                  <a:lnTo>
                    <a:pt x="1804614" y="392"/>
                  </a:lnTo>
                  <a:lnTo>
                    <a:pt x="1810218" y="350"/>
                  </a:lnTo>
                  <a:lnTo>
                    <a:pt x="1815823" y="310"/>
                  </a:lnTo>
                  <a:lnTo>
                    <a:pt x="1821427" y="272"/>
                  </a:lnTo>
                  <a:lnTo>
                    <a:pt x="1827032" y="237"/>
                  </a:lnTo>
                  <a:lnTo>
                    <a:pt x="1832636" y="205"/>
                  </a:lnTo>
                  <a:lnTo>
                    <a:pt x="1838240" y="174"/>
                  </a:lnTo>
                  <a:lnTo>
                    <a:pt x="1843845" y="146"/>
                  </a:lnTo>
                  <a:lnTo>
                    <a:pt x="1849449" y="120"/>
                  </a:lnTo>
                  <a:lnTo>
                    <a:pt x="1855054" y="96"/>
                  </a:lnTo>
                  <a:lnTo>
                    <a:pt x="1860658" y="73"/>
                  </a:lnTo>
                  <a:lnTo>
                    <a:pt x="1866262" y="52"/>
                  </a:lnTo>
                  <a:lnTo>
                    <a:pt x="1871867" y="33"/>
                  </a:lnTo>
                  <a:lnTo>
                    <a:pt x="1877471" y="1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644151" y="4266915"/>
              <a:ext cx="1883076" cy="353047"/>
            </a:xfrm>
            <a:custGeom>
              <a:avLst/>
              <a:pathLst>
                <a:path w="1883076" h="353047">
                  <a:moveTo>
                    <a:pt x="0" y="174732"/>
                  </a:moveTo>
                  <a:lnTo>
                    <a:pt x="5604" y="169606"/>
                  </a:lnTo>
                  <a:lnTo>
                    <a:pt x="11208" y="164520"/>
                  </a:lnTo>
                  <a:lnTo>
                    <a:pt x="16813" y="159483"/>
                  </a:lnTo>
                  <a:lnTo>
                    <a:pt x="22417" y="154500"/>
                  </a:lnTo>
                  <a:lnTo>
                    <a:pt x="28021" y="149579"/>
                  </a:lnTo>
                  <a:lnTo>
                    <a:pt x="33626" y="144726"/>
                  </a:lnTo>
                  <a:lnTo>
                    <a:pt x="39230" y="139947"/>
                  </a:lnTo>
                  <a:lnTo>
                    <a:pt x="44835" y="135249"/>
                  </a:lnTo>
                  <a:lnTo>
                    <a:pt x="50439" y="130637"/>
                  </a:lnTo>
                  <a:lnTo>
                    <a:pt x="56043" y="126116"/>
                  </a:lnTo>
                  <a:lnTo>
                    <a:pt x="61648" y="121691"/>
                  </a:lnTo>
                  <a:lnTo>
                    <a:pt x="67252" y="117368"/>
                  </a:lnTo>
                  <a:lnTo>
                    <a:pt x="72857" y="113149"/>
                  </a:lnTo>
                  <a:lnTo>
                    <a:pt x="78461" y="109038"/>
                  </a:lnTo>
                  <a:lnTo>
                    <a:pt x="84065" y="105039"/>
                  </a:lnTo>
                  <a:lnTo>
                    <a:pt x="89670" y="101154"/>
                  </a:lnTo>
                  <a:lnTo>
                    <a:pt x="95274" y="97385"/>
                  </a:lnTo>
                  <a:lnTo>
                    <a:pt x="100879" y="93734"/>
                  </a:lnTo>
                  <a:lnTo>
                    <a:pt x="106483" y="90203"/>
                  </a:lnTo>
                  <a:lnTo>
                    <a:pt x="112087" y="86791"/>
                  </a:lnTo>
                  <a:lnTo>
                    <a:pt x="117692" y="83500"/>
                  </a:lnTo>
                  <a:lnTo>
                    <a:pt x="123296" y="80329"/>
                  </a:lnTo>
                  <a:lnTo>
                    <a:pt x="128901" y="77278"/>
                  </a:lnTo>
                  <a:lnTo>
                    <a:pt x="134505" y="74346"/>
                  </a:lnTo>
                  <a:lnTo>
                    <a:pt x="140109" y="71533"/>
                  </a:lnTo>
                  <a:lnTo>
                    <a:pt x="145714" y="68835"/>
                  </a:lnTo>
                  <a:lnTo>
                    <a:pt x="151318" y="66253"/>
                  </a:lnTo>
                  <a:lnTo>
                    <a:pt x="156923" y="63783"/>
                  </a:lnTo>
                  <a:lnTo>
                    <a:pt x="162527" y="61424"/>
                  </a:lnTo>
                  <a:lnTo>
                    <a:pt x="168131" y="59172"/>
                  </a:lnTo>
                  <a:lnTo>
                    <a:pt x="173736" y="57026"/>
                  </a:lnTo>
                  <a:lnTo>
                    <a:pt x="179340" y="54982"/>
                  </a:lnTo>
                  <a:lnTo>
                    <a:pt x="184944" y="53038"/>
                  </a:lnTo>
                  <a:lnTo>
                    <a:pt x="190549" y="51190"/>
                  </a:lnTo>
                  <a:lnTo>
                    <a:pt x="196153" y="49435"/>
                  </a:lnTo>
                  <a:lnTo>
                    <a:pt x="201758" y="47771"/>
                  </a:lnTo>
                  <a:lnTo>
                    <a:pt x="207362" y="46192"/>
                  </a:lnTo>
                  <a:lnTo>
                    <a:pt x="212966" y="44697"/>
                  </a:lnTo>
                  <a:lnTo>
                    <a:pt x="218571" y="43282"/>
                  </a:lnTo>
                  <a:lnTo>
                    <a:pt x="224175" y="41944"/>
                  </a:lnTo>
                  <a:lnTo>
                    <a:pt x="229780" y="40679"/>
                  </a:lnTo>
                  <a:lnTo>
                    <a:pt x="235384" y="39484"/>
                  </a:lnTo>
                  <a:lnTo>
                    <a:pt x="240988" y="38355"/>
                  </a:lnTo>
                  <a:lnTo>
                    <a:pt x="246593" y="37291"/>
                  </a:lnTo>
                  <a:lnTo>
                    <a:pt x="252197" y="36286"/>
                  </a:lnTo>
                  <a:lnTo>
                    <a:pt x="257802" y="35339"/>
                  </a:lnTo>
                  <a:lnTo>
                    <a:pt x="263406" y="34446"/>
                  </a:lnTo>
                  <a:lnTo>
                    <a:pt x="269010" y="33604"/>
                  </a:lnTo>
                  <a:lnTo>
                    <a:pt x="274615" y="32811"/>
                  </a:lnTo>
                  <a:lnTo>
                    <a:pt x="280219" y="32063"/>
                  </a:lnTo>
                  <a:lnTo>
                    <a:pt x="285824" y="31359"/>
                  </a:lnTo>
                  <a:lnTo>
                    <a:pt x="291428" y="30694"/>
                  </a:lnTo>
                  <a:lnTo>
                    <a:pt x="297032" y="30068"/>
                  </a:lnTo>
                  <a:lnTo>
                    <a:pt x="302637" y="29476"/>
                  </a:lnTo>
                  <a:lnTo>
                    <a:pt x="308241" y="28918"/>
                  </a:lnTo>
                  <a:lnTo>
                    <a:pt x="313846" y="28391"/>
                  </a:lnTo>
                  <a:lnTo>
                    <a:pt x="319450" y="27892"/>
                  </a:lnTo>
                  <a:lnTo>
                    <a:pt x="325054" y="27420"/>
                  </a:lnTo>
                  <a:lnTo>
                    <a:pt x="330659" y="26972"/>
                  </a:lnTo>
                  <a:lnTo>
                    <a:pt x="336263" y="26547"/>
                  </a:lnTo>
                  <a:lnTo>
                    <a:pt x="341867" y="26143"/>
                  </a:lnTo>
                  <a:lnTo>
                    <a:pt x="347472" y="25757"/>
                  </a:lnTo>
                  <a:lnTo>
                    <a:pt x="353076" y="25389"/>
                  </a:lnTo>
                  <a:lnTo>
                    <a:pt x="358681" y="25037"/>
                  </a:lnTo>
                  <a:lnTo>
                    <a:pt x="364285" y="24699"/>
                  </a:lnTo>
                  <a:lnTo>
                    <a:pt x="369889" y="24374"/>
                  </a:lnTo>
                  <a:lnTo>
                    <a:pt x="375494" y="24060"/>
                  </a:lnTo>
                  <a:lnTo>
                    <a:pt x="381098" y="23757"/>
                  </a:lnTo>
                  <a:lnTo>
                    <a:pt x="386703" y="23462"/>
                  </a:lnTo>
                  <a:lnTo>
                    <a:pt x="392307" y="23175"/>
                  </a:lnTo>
                  <a:lnTo>
                    <a:pt x="397911" y="22895"/>
                  </a:lnTo>
                  <a:lnTo>
                    <a:pt x="403516" y="22621"/>
                  </a:lnTo>
                  <a:lnTo>
                    <a:pt x="409120" y="22351"/>
                  </a:lnTo>
                  <a:lnTo>
                    <a:pt x="414725" y="22085"/>
                  </a:lnTo>
                  <a:lnTo>
                    <a:pt x="420329" y="21822"/>
                  </a:lnTo>
                  <a:lnTo>
                    <a:pt x="425933" y="21561"/>
                  </a:lnTo>
                  <a:lnTo>
                    <a:pt x="431538" y="21302"/>
                  </a:lnTo>
                  <a:lnTo>
                    <a:pt x="437142" y="21043"/>
                  </a:lnTo>
                  <a:lnTo>
                    <a:pt x="442747" y="20785"/>
                  </a:lnTo>
                  <a:lnTo>
                    <a:pt x="448351" y="20526"/>
                  </a:lnTo>
                  <a:lnTo>
                    <a:pt x="453955" y="20266"/>
                  </a:lnTo>
                  <a:lnTo>
                    <a:pt x="459560" y="20005"/>
                  </a:lnTo>
                  <a:lnTo>
                    <a:pt x="465164" y="19742"/>
                  </a:lnTo>
                  <a:lnTo>
                    <a:pt x="470769" y="19477"/>
                  </a:lnTo>
                  <a:lnTo>
                    <a:pt x="476373" y="19210"/>
                  </a:lnTo>
                  <a:lnTo>
                    <a:pt x="481977" y="18940"/>
                  </a:lnTo>
                  <a:lnTo>
                    <a:pt x="487582" y="18667"/>
                  </a:lnTo>
                  <a:lnTo>
                    <a:pt x="493186" y="18390"/>
                  </a:lnTo>
                  <a:lnTo>
                    <a:pt x="498790" y="18111"/>
                  </a:lnTo>
                  <a:lnTo>
                    <a:pt x="504395" y="17828"/>
                  </a:lnTo>
                  <a:lnTo>
                    <a:pt x="509999" y="17541"/>
                  </a:lnTo>
                  <a:lnTo>
                    <a:pt x="515604" y="17251"/>
                  </a:lnTo>
                  <a:lnTo>
                    <a:pt x="521208" y="16958"/>
                  </a:lnTo>
                  <a:lnTo>
                    <a:pt x="526812" y="16661"/>
                  </a:lnTo>
                  <a:lnTo>
                    <a:pt x="532417" y="16360"/>
                  </a:lnTo>
                  <a:lnTo>
                    <a:pt x="538021" y="16057"/>
                  </a:lnTo>
                  <a:lnTo>
                    <a:pt x="543626" y="15750"/>
                  </a:lnTo>
                  <a:lnTo>
                    <a:pt x="549230" y="15440"/>
                  </a:lnTo>
                  <a:lnTo>
                    <a:pt x="554834" y="15127"/>
                  </a:lnTo>
                  <a:lnTo>
                    <a:pt x="560439" y="14811"/>
                  </a:lnTo>
                  <a:lnTo>
                    <a:pt x="566043" y="14493"/>
                  </a:lnTo>
                  <a:lnTo>
                    <a:pt x="571648" y="14173"/>
                  </a:lnTo>
                  <a:lnTo>
                    <a:pt x="577252" y="13850"/>
                  </a:lnTo>
                  <a:lnTo>
                    <a:pt x="582856" y="13527"/>
                  </a:lnTo>
                  <a:lnTo>
                    <a:pt x="588461" y="13201"/>
                  </a:lnTo>
                  <a:lnTo>
                    <a:pt x="594065" y="12875"/>
                  </a:lnTo>
                  <a:lnTo>
                    <a:pt x="599670" y="12548"/>
                  </a:lnTo>
                  <a:lnTo>
                    <a:pt x="605274" y="12220"/>
                  </a:lnTo>
                  <a:lnTo>
                    <a:pt x="610878" y="11892"/>
                  </a:lnTo>
                  <a:lnTo>
                    <a:pt x="616483" y="11565"/>
                  </a:lnTo>
                  <a:lnTo>
                    <a:pt x="622087" y="11238"/>
                  </a:lnTo>
                  <a:lnTo>
                    <a:pt x="627692" y="10912"/>
                  </a:lnTo>
                  <a:lnTo>
                    <a:pt x="633296" y="10588"/>
                  </a:lnTo>
                  <a:lnTo>
                    <a:pt x="638900" y="10265"/>
                  </a:lnTo>
                  <a:lnTo>
                    <a:pt x="644505" y="9944"/>
                  </a:lnTo>
                  <a:lnTo>
                    <a:pt x="650109" y="9625"/>
                  </a:lnTo>
                  <a:lnTo>
                    <a:pt x="655713" y="9309"/>
                  </a:lnTo>
                  <a:lnTo>
                    <a:pt x="661318" y="8996"/>
                  </a:lnTo>
                  <a:lnTo>
                    <a:pt x="666922" y="8687"/>
                  </a:lnTo>
                  <a:lnTo>
                    <a:pt x="672527" y="8381"/>
                  </a:lnTo>
                  <a:lnTo>
                    <a:pt x="678131" y="8079"/>
                  </a:lnTo>
                  <a:lnTo>
                    <a:pt x="683735" y="7781"/>
                  </a:lnTo>
                  <a:lnTo>
                    <a:pt x="689340" y="7488"/>
                  </a:lnTo>
                  <a:lnTo>
                    <a:pt x="694944" y="7200"/>
                  </a:lnTo>
                  <a:lnTo>
                    <a:pt x="700549" y="6917"/>
                  </a:lnTo>
                  <a:lnTo>
                    <a:pt x="706153" y="6639"/>
                  </a:lnTo>
                  <a:lnTo>
                    <a:pt x="711757" y="6366"/>
                  </a:lnTo>
                  <a:lnTo>
                    <a:pt x="717362" y="6100"/>
                  </a:lnTo>
                  <a:lnTo>
                    <a:pt x="722966" y="5839"/>
                  </a:lnTo>
                  <a:lnTo>
                    <a:pt x="728571" y="5584"/>
                  </a:lnTo>
                  <a:lnTo>
                    <a:pt x="734175" y="5336"/>
                  </a:lnTo>
                  <a:lnTo>
                    <a:pt x="739779" y="5094"/>
                  </a:lnTo>
                  <a:lnTo>
                    <a:pt x="745384" y="4859"/>
                  </a:lnTo>
                  <a:lnTo>
                    <a:pt x="750988" y="4630"/>
                  </a:lnTo>
                  <a:lnTo>
                    <a:pt x="756593" y="4408"/>
                  </a:lnTo>
                  <a:lnTo>
                    <a:pt x="762197" y="4193"/>
                  </a:lnTo>
                  <a:lnTo>
                    <a:pt x="767801" y="3984"/>
                  </a:lnTo>
                  <a:lnTo>
                    <a:pt x="773406" y="3782"/>
                  </a:lnTo>
                  <a:lnTo>
                    <a:pt x="779010" y="3588"/>
                  </a:lnTo>
                  <a:lnTo>
                    <a:pt x="784615" y="3400"/>
                  </a:lnTo>
                  <a:lnTo>
                    <a:pt x="790219" y="3219"/>
                  </a:lnTo>
                  <a:lnTo>
                    <a:pt x="795823" y="3045"/>
                  </a:lnTo>
                  <a:lnTo>
                    <a:pt x="801428" y="2877"/>
                  </a:lnTo>
                  <a:lnTo>
                    <a:pt x="807032" y="2717"/>
                  </a:lnTo>
                  <a:lnTo>
                    <a:pt x="812636" y="2563"/>
                  </a:lnTo>
                  <a:lnTo>
                    <a:pt x="818241" y="2415"/>
                  </a:lnTo>
                  <a:lnTo>
                    <a:pt x="823845" y="2274"/>
                  </a:lnTo>
                  <a:lnTo>
                    <a:pt x="829450" y="2139"/>
                  </a:lnTo>
                  <a:lnTo>
                    <a:pt x="835054" y="2011"/>
                  </a:lnTo>
                  <a:lnTo>
                    <a:pt x="840658" y="1888"/>
                  </a:lnTo>
                  <a:lnTo>
                    <a:pt x="846263" y="1772"/>
                  </a:lnTo>
                  <a:lnTo>
                    <a:pt x="851867" y="1661"/>
                  </a:lnTo>
                  <a:lnTo>
                    <a:pt x="857472" y="1556"/>
                  </a:lnTo>
                  <a:lnTo>
                    <a:pt x="863076" y="1456"/>
                  </a:lnTo>
                  <a:lnTo>
                    <a:pt x="868680" y="1362"/>
                  </a:lnTo>
                  <a:lnTo>
                    <a:pt x="874285" y="1273"/>
                  </a:lnTo>
                  <a:lnTo>
                    <a:pt x="879889" y="1189"/>
                  </a:lnTo>
                  <a:lnTo>
                    <a:pt x="885494" y="1110"/>
                  </a:lnTo>
                  <a:lnTo>
                    <a:pt x="891098" y="1035"/>
                  </a:lnTo>
                  <a:lnTo>
                    <a:pt x="896702" y="964"/>
                  </a:lnTo>
                  <a:lnTo>
                    <a:pt x="902307" y="898"/>
                  </a:lnTo>
                  <a:lnTo>
                    <a:pt x="907911" y="837"/>
                  </a:lnTo>
                  <a:lnTo>
                    <a:pt x="913516" y="778"/>
                  </a:lnTo>
                  <a:lnTo>
                    <a:pt x="919120" y="724"/>
                  </a:lnTo>
                  <a:lnTo>
                    <a:pt x="924724" y="673"/>
                  </a:lnTo>
                  <a:lnTo>
                    <a:pt x="930329" y="626"/>
                  </a:lnTo>
                  <a:lnTo>
                    <a:pt x="935933" y="582"/>
                  </a:lnTo>
                  <a:lnTo>
                    <a:pt x="941538" y="540"/>
                  </a:lnTo>
                  <a:lnTo>
                    <a:pt x="947142" y="502"/>
                  </a:lnTo>
                  <a:lnTo>
                    <a:pt x="952746" y="466"/>
                  </a:lnTo>
                  <a:lnTo>
                    <a:pt x="958351" y="433"/>
                  </a:lnTo>
                  <a:lnTo>
                    <a:pt x="963955" y="403"/>
                  </a:lnTo>
                  <a:lnTo>
                    <a:pt x="969559" y="374"/>
                  </a:lnTo>
                  <a:lnTo>
                    <a:pt x="975164" y="348"/>
                  </a:lnTo>
                  <a:lnTo>
                    <a:pt x="980768" y="323"/>
                  </a:lnTo>
                  <a:lnTo>
                    <a:pt x="986373" y="300"/>
                  </a:lnTo>
                  <a:lnTo>
                    <a:pt x="991977" y="279"/>
                  </a:lnTo>
                  <a:lnTo>
                    <a:pt x="997581" y="260"/>
                  </a:lnTo>
                  <a:lnTo>
                    <a:pt x="1003186" y="242"/>
                  </a:lnTo>
                  <a:lnTo>
                    <a:pt x="1008790" y="226"/>
                  </a:lnTo>
                  <a:lnTo>
                    <a:pt x="1014395" y="210"/>
                  </a:lnTo>
                  <a:lnTo>
                    <a:pt x="1019999" y="196"/>
                  </a:lnTo>
                  <a:lnTo>
                    <a:pt x="1025603" y="183"/>
                  </a:lnTo>
                  <a:lnTo>
                    <a:pt x="1031208" y="171"/>
                  </a:lnTo>
                  <a:lnTo>
                    <a:pt x="1036812" y="159"/>
                  </a:lnTo>
                  <a:lnTo>
                    <a:pt x="1042417" y="149"/>
                  </a:lnTo>
                  <a:lnTo>
                    <a:pt x="1048021" y="139"/>
                  </a:lnTo>
                  <a:lnTo>
                    <a:pt x="1053625" y="130"/>
                  </a:lnTo>
                  <a:lnTo>
                    <a:pt x="1059230" y="122"/>
                  </a:lnTo>
                  <a:lnTo>
                    <a:pt x="1064834" y="114"/>
                  </a:lnTo>
                  <a:lnTo>
                    <a:pt x="1070439" y="107"/>
                  </a:lnTo>
                  <a:lnTo>
                    <a:pt x="1076043" y="100"/>
                  </a:lnTo>
                  <a:lnTo>
                    <a:pt x="1081647" y="94"/>
                  </a:lnTo>
                  <a:lnTo>
                    <a:pt x="1087252" y="88"/>
                  </a:lnTo>
                  <a:lnTo>
                    <a:pt x="1092856" y="83"/>
                  </a:lnTo>
                  <a:lnTo>
                    <a:pt x="1098461" y="77"/>
                  </a:lnTo>
                  <a:lnTo>
                    <a:pt x="1104065" y="73"/>
                  </a:lnTo>
                  <a:lnTo>
                    <a:pt x="1109669" y="68"/>
                  </a:lnTo>
                  <a:lnTo>
                    <a:pt x="1115274" y="64"/>
                  </a:lnTo>
                  <a:lnTo>
                    <a:pt x="1120878" y="60"/>
                  </a:lnTo>
                  <a:lnTo>
                    <a:pt x="1126482" y="56"/>
                  </a:lnTo>
                  <a:lnTo>
                    <a:pt x="1132087" y="53"/>
                  </a:lnTo>
                  <a:lnTo>
                    <a:pt x="1137691" y="50"/>
                  </a:lnTo>
                  <a:lnTo>
                    <a:pt x="1143296" y="47"/>
                  </a:lnTo>
                  <a:lnTo>
                    <a:pt x="1148900" y="44"/>
                  </a:lnTo>
                  <a:lnTo>
                    <a:pt x="1154504" y="42"/>
                  </a:lnTo>
                  <a:lnTo>
                    <a:pt x="1160109" y="39"/>
                  </a:lnTo>
                  <a:lnTo>
                    <a:pt x="1165713" y="37"/>
                  </a:lnTo>
                  <a:lnTo>
                    <a:pt x="1171318" y="36"/>
                  </a:lnTo>
                  <a:lnTo>
                    <a:pt x="1176922" y="34"/>
                  </a:lnTo>
                  <a:lnTo>
                    <a:pt x="1182526" y="32"/>
                  </a:lnTo>
                  <a:lnTo>
                    <a:pt x="1188131" y="31"/>
                  </a:lnTo>
                  <a:lnTo>
                    <a:pt x="1193735" y="30"/>
                  </a:lnTo>
                  <a:lnTo>
                    <a:pt x="1199340" y="29"/>
                  </a:lnTo>
                  <a:lnTo>
                    <a:pt x="1204944" y="28"/>
                  </a:lnTo>
                  <a:lnTo>
                    <a:pt x="1210548" y="28"/>
                  </a:lnTo>
                  <a:lnTo>
                    <a:pt x="1216153" y="28"/>
                  </a:lnTo>
                  <a:lnTo>
                    <a:pt x="1221757" y="28"/>
                  </a:lnTo>
                  <a:lnTo>
                    <a:pt x="1227362" y="28"/>
                  </a:lnTo>
                  <a:lnTo>
                    <a:pt x="1232966" y="28"/>
                  </a:lnTo>
                  <a:lnTo>
                    <a:pt x="1238570" y="29"/>
                  </a:lnTo>
                  <a:lnTo>
                    <a:pt x="1244175" y="30"/>
                  </a:lnTo>
                  <a:lnTo>
                    <a:pt x="1249779" y="31"/>
                  </a:lnTo>
                  <a:lnTo>
                    <a:pt x="1255384" y="32"/>
                  </a:lnTo>
                  <a:lnTo>
                    <a:pt x="1260988" y="33"/>
                  </a:lnTo>
                  <a:lnTo>
                    <a:pt x="1266592" y="35"/>
                  </a:lnTo>
                  <a:lnTo>
                    <a:pt x="1272197" y="37"/>
                  </a:lnTo>
                  <a:lnTo>
                    <a:pt x="1277801" y="39"/>
                  </a:lnTo>
                  <a:lnTo>
                    <a:pt x="1283406" y="41"/>
                  </a:lnTo>
                  <a:lnTo>
                    <a:pt x="1289010" y="44"/>
                  </a:lnTo>
                  <a:lnTo>
                    <a:pt x="1294614" y="46"/>
                  </a:lnTo>
                  <a:lnTo>
                    <a:pt x="1300219" y="49"/>
                  </a:lnTo>
                  <a:lnTo>
                    <a:pt x="1305823" y="53"/>
                  </a:lnTo>
                  <a:lnTo>
                    <a:pt x="1311427" y="56"/>
                  </a:lnTo>
                  <a:lnTo>
                    <a:pt x="1317032" y="60"/>
                  </a:lnTo>
                  <a:lnTo>
                    <a:pt x="1322636" y="64"/>
                  </a:lnTo>
                  <a:lnTo>
                    <a:pt x="1328241" y="69"/>
                  </a:lnTo>
                  <a:lnTo>
                    <a:pt x="1333845" y="73"/>
                  </a:lnTo>
                  <a:lnTo>
                    <a:pt x="1339449" y="78"/>
                  </a:lnTo>
                  <a:lnTo>
                    <a:pt x="1345054" y="84"/>
                  </a:lnTo>
                  <a:lnTo>
                    <a:pt x="1350658" y="89"/>
                  </a:lnTo>
                  <a:lnTo>
                    <a:pt x="1356263" y="95"/>
                  </a:lnTo>
                  <a:lnTo>
                    <a:pt x="1361867" y="102"/>
                  </a:lnTo>
                  <a:lnTo>
                    <a:pt x="1367471" y="109"/>
                  </a:lnTo>
                  <a:lnTo>
                    <a:pt x="1373076" y="116"/>
                  </a:lnTo>
                  <a:lnTo>
                    <a:pt x="1378680" y="123"/>
                  </a:lnTo>
                  <a:lnTo>
                    <a:pt x="1384285" y="131"/>
                  </a:lnTo>
                  <a:lnTo>
                    <a:pt x="1389889" y="140"/>
                  </a:lnTo>
                  <a:lnTo>
                    <a:pt x="1395493" y="149"/>
                  </a:lnTo>
                  <a:lnTo>
                    <a:pt x="1401098" y="158"/>
                  </a:lnTo>
                  <a:lnTo>
                    <a:pt x="1406702" y="168"/>
                  </a:lnTo>
                  <a:lnTo>
                    <a:pt x="1412307" y="179"/>
                  </a:lnTo>
                  <a:lnTo>
                    <a:pt x="1417911" y="190"/>
                  </a:lnTo>
                  <a:lnTo>
                    <a:pt x="1423515" y="202"/>
                  </a:lnTo>
                  <a:lnTo>
                    <a:pt x="1429120" y="214"/>
                  </a:lnTo>
                  <a:lnTo>
                    <a:pt x="1434724" y="227"/>
                  </a:lnTo>
                  <a:lnTo>
                    <a:pt x="1440329" y="240"/>
                  </a:lnTo>
                  <a:lnTo>
                    <a:pt x="1445933" y="255"/>
                  </a:lnTo>
                  <a:lnTo>
                    <a:pt x="1451537" y="270"/>
                  </a:lnTo>
                  <a:lnTo>
                    <a:pt x="1457142" y="286"/>
                  </a:lnTo>
                  <a:lnTo>
                    <a:pt x="1462746" y="302"/>
                  </a:lnTo>
                  <a:lnTo>
                    <a:pt x="1468350" y="320"/>
                  </a:lnTo>
                  <a:lnTo>
                    <a:pt x="1473955" y="338"/>
                  </a:lnTo>
                  <a:lnTo>
                    <a:pt x="1479559" y="357"/>
                  </a:lnTo>
                  <a:lnTo>
                    <a:pt x="1485164" y="377"/>
                  </a:lnTo>
                  <a:lnTo>
                    <a:pt x="1490768" y="398"/>
                  </a:lnTo>
                  <a:lnTo>
                    <a:pt x="1496372" y="420"/>
                  </a:lnTo>
                  <a:lnTo>
                    <a:pt x="1501977" y="443"/>
                  </a:lnTo>
                  <a:lnTo>
                    <a:pt x="1507581" y="467"/>
                  </a:lnTo>
                  <a:lnTo>
                    <a:pt x="1513186" y="493"/>
                  </a:lnTo>
                  <a:lnTo>
                    <a:pt x="1518790" y="519"/>
                  </a:lnTo>
                  <a:lnTo>
                    <a:pt x="1524394" y="547"/>
                  </a:lnTo>
                  <a:lnTo>
                    <a:pt x="1529999" y="575"/>
                  </a:lnTo>
                  <a:lnTo>
                    <a:pt x="1535603" y="605"/>
                  </a:lnTo>
                  <a:lnTo>
                    <a:pt x="1541208" y="636"/>
                  </a:lnTo>
                  <a:lnTo>
                    <a:pt x="1546812" y="668"/>
                  </a:lnTo>
                  <a:lnTo>
                    <a:pt x="1552416" y="702"/>
                  </a:lnTo>
                  <a:lnTo>
                    <a:pt x="1558021" y="736"/>
                  </a:lnTo>
                  <a:lnTo>
                    <a:pt x="1563625" y="772"/>
                  </a:lnTo>
                  <a:lnTo>
                    <a:pt x="1569230" y="809"/>
                  </a:lnTo>
                  <a:lnTo>
                    <a:pt x="1574834" y="846"/>
                  </a:lnTo>
                  <a:lnTo>
                    <a:pt x="1580438" y="884"/>
                  </a:lnTo>
                  <a:lnTo>
                    <a:pt x="1586043" y="924"/>
                  </a:lnTo>
                  <a:lnTo>
                    <a:pt x="1591647" y="963"/>
                  </a:lnTo>
                  <a:lnTo>
                    <a:pt x="1597252" y="1003"/>
                  </a:lnTo>
                  <a:lnTo>
                    <a:pt x="1602856" y="1043"/>
                  </a:lnTo>
                  <a:lnTo>
                    <a:pt x="1608460" y="1083"/>
                  </a:lnTo>
                  <a:lnTo>
                    <a:pt x="1614065" y="1122"/>
                  </a:lnTo>
                  <a:lnTo>
                    <a:pt x="1619669" y="1161"/>
                  </a:lnTo>
                  <a:lnTo>
                    <a:pt x="1625273" y="1198"/>
                  </a:lnTo>
                  <a:lnTo>
                    <a:pt x="1630878" y="1233"/>
                  </a:lnTo>
                  <a:lnTo>
                    <a:pt x="1636482" y="1266"/>
                  </a:lnTo>
                  <a:lnTo>
                    <a:pt x="1642087" y="1297"/>
                  </a:lnTo>
                  <a:lnTo>
                    <a:pt x="1647691" y="1324"/>
                  </a:lnTo>
                  <a:lnTo>
                    <a:pt x="1653295" y="1347"/>
                  </a:lnTo>
                  <a:lnTo>
                    <a:pt x="1658900" y="1366"/>
                  </a:lnTo>
                  <a:lnTo>
                    <a:pt x="1664504" y="1380"/>
                  </a:lnTo>
                  <a:lnTo>
                    <a:pt x="1670109" y="1389"/>
                  </a:lnTo>
                  <a:lnTo>
                    <a:pt x="1675713" y="1392"/>
                  </a:lnTo>
                  <a:lnTo>
                    <a:pt x="1681317" y="1389"/>
                  </a:lnTo>
                  <a:lnTo>
                    <a:pt x="1686922" y="1380"/>
                  </a:lnTo>
                  <a:lnTo>
                    <a:pt x="1692526" y="1365"/>
                  </a:lnTo>
                  <a:lnTo>
                    <a:pt x="1698131" y="1343"/>
                  </a:lnTo>
                  <a:lnTo>
                    <a:pt x="1703735" y="1315"/>
                  </a:lnTo>
                  <a:lnTo>
                    <a:pt x="1709339" y="1282"/>
                  </a:lnTo>
                  <a:lnTo>
                    <a:pt x="1714944" y="1242"/>
                  </a:lnTo>
                  <a:lnTo>
                    <a:pt x="1720548" y="1199"/>
                  </a:lnTo>
                  <a:lnTo>
                    <a:pt x="1726153" y="1150"/>
                  </a:lnTo>
                  <a:lnTo>
                    <a:pt x="1731757" y="1099"/>
                  </a:lnTo>
                  <a:lnTo>
                    <a:pt x="1737361" y="1044"/>
                  </a:lnTo>
                  <a:lnTo>
                    <a:pt x="1742966" y="987"/>
                  </a:lnTo>
                  <a:lnTo>
                    <a:pt x="1748570" y="929"/>
                  </a:lnTo>
                  <a:lnTo>
                    <a:pt x="1754175" y="871"/>
                  </a:lnTo>
                  <a:lnTo>
                    <a:pt x="1759779" y="812"/>
                  </a:lnTo>
                  <a:lnTo>
                    <a:pt x="1765383" y="754"/>
                  </a:lnTo>
                  <a:lnTo>
                    <a:pt x="1770988" y="696"/>
                  </a:lnTo>
                  <a:lnTo>
                    <a:pt x="1776592" y="641"/>
                  </a:lnTo>
                  <a:lnTo>
                    <a:pt x="1782196" y="586"/>
                  </a:lnTo>
                  <a:lnTo>
                    <a:pt x="1787801" y="534"/>
                  </a:lnTo>
                  <a:lnTo>
                    <a:pt x="1793405" y="485"/>
                  </a:lnTo>
                  <a:lnTo>
                    <a:pt x="1799010" y="437"/>
                  </a:lnTo>
                  <a:lnTo>
                    <a:pt x="1804614" y="392"/>
                  </a:lnTo>
                  <a:lnTo>
                    <a:pt x="1810218" y="350"/>
                  </a:lnTo>
                  <a:lnTo>
                    <a:pt x="1815823" y="310"/>
                  </a:lnTo>
                  <a:lnTo>
                    <a:pt x="1821427" y="272"/>
                  </a:lnTo>
                  <a:lnTo>
                    <a:pt x="1827032" y="237"/>
                  </a:lnTo>
                  <a:lnTo>
                    <a:pt x="1832636" y="205"/>
                  </a:lnTo>
                  <a:lnTo>
                    <a:pt x="1838240" y="174"/>
                  </a:lnTo>
                  <a:lnTo>
                    <a:pt x="1843845" y="146"/>
                  </a:lnTo>
                  <a:lnTo>
                    <a:pt x="1849449" y="120"/>
                  </a:lnTo>
                  <a:lnTo>
                    <a:pt x="1855054" y="96"/>
                  </a:lnTo>
                  <a:lnTo>
                    <a:pt x="1860658" y="73"/>
                  </a:lnTo>
                  <a:lnTo>
                    <a:pt x="1866262" y="52"/>
                  </a:lnTo>
                  <a:lnTo>
                    <a:pt x="1871867" y="33"/>
                  </a:lnTo>
                  <a:lnTo>
                    <a:pt x="1877471" y="16"/>
                  </a:lnTo>
                  <a:lnTo>
                    <a:pt x="1883076" y="0"/>
                  </a:lnTo>
                  <a:lnTo>
                    <a:pt x="1877471" y="16"/>
                  </a:lnTo>
                  <a:lnTo>
                    <a:pt x="1871867" y="33"/>
                  </a:lnTo>
                  <a:lnTo>
                    <a:pt x="1866262" y="52"/>
                  </a:lnTo>
                  <a:lnTo>
                    <a:pt x="1860658" y="73"/>
                  </a:lnTo>
                  <a:lnTo>
                    <a:pt x="1855054" y="96"/>
                  </a:lnTo>
                  <a:lnTo>
                    <a:pt x="1849449" y="120"/>
                  </a:lnTo>
                  <a:lnTo>
                    <a:pt x="1843845" y="146"/>
                  </a:lnTo>
                  <a:lnTo>
                    <a:pt x="1838240" y="174"/>
                  </a:lnTo>
                  <a:lnTo>
                    <a:pt x="1832636" y="205"/>
                  </a:lnTo>
                  <a:lnTo>
                    <a:pt x="1827032" y="237"/>
                  </a:lnTo>
                  <a:lnTo>
                    <a:pt x="1821427" y="272"/>
                  </a:lnTo>
                  <a:lnTo>
                    <a:pt x="1815823" y="310"/>
                  </a:lnTo>
                  <a:lnTo>
                    <a:pt x="1810218" y="350"/>
                  </a:lnTo>
                  <a:lnTo>
                    <a:pt x="1804614" y="392"/>
                  </a:lnTo>
                  <a:lnTo>
                    <a:pt x="1799010" y="437"/>
                  </a:lnTo>
                  <a:lnTo>
                    <a:pt x="1793405" y="485"/>
                  </a:lnTo>
                  <a:lnTo>
                    <a:pt x="1787801" y="534"/>
                  </a:lnTo>
                  <a:lnTo>
                    <a:pt x="1782196" y="586"/>
                  </a:lnTo>
                  <a:lnTo>
                    <a:pt x="1776592" y="641"/>
                  </a:lnTo>
                  <a:lnTo>
                    <a:pt x="1770988" y="696"/>
                  </a:lnTo>
                  <a:lnTo>
                    <a:pt x="1765383" y="754"/>
                  </a:lnTo>
                  <a:lnTo>
                    <a:pt x="1759779" y="812"/>
                  </a:lnTo>
                  <a:lnTo>
                    <a:pt x="1754175" y="871"/>
                  </a:lnTo>
                  <a:lnTo>
                    <a:pt x="1748570" y="929"/>
                  </a:lnTo>
                  <a:lnTo>
                    <a:pt x="1742966" y="987"/>
                  </a:lnTo>
                  <a:lnTo>
                    <a:pt x="1737361" y="1044"/>
                  </a:lnTo>
                  <a:lnTo>
                    <a:pt x="1731757" y="1099"/>
                  </a:lnTo>
                  <a:lnTo>
                    <a:pt x="1726153" y="1150"/>
                  </a:lnTo>
                  <a:lnTo>
                    <a:pt x="1720548" y="1199"/>
                  </a:lnTo>
                  <a:lnTo>
                    <a:pt x="1714944" y="1242"/>
                  </a:lnTo>
                  <a:lnTo>
                    <a:pt x="1709339" y="1282"/>
                  </a:lnTo>
                  <a:lnTo>
                    <a:pt x="1703735" y="1315"/>
                  </a:lnTo>
                  <a:lnTo>
                    <a:pt x="1698131" y="1343"/>
                  </a:lnTo>
                  <a:lnTo>
                    <a:pt x="1692526" y="1365"/>
                  </a:lnTo>
                  <a:lnTo>
                    <a:pt x="1686922" y="1380"/>
                  </a:lnTo>
                  <a:lnTo>
                    <a:pt x="1681317" y="1389"/>
                  </a:lnTo>
                  <a:lnTo>
                    <a:pt x="1675713" y="1392"/>
                  </a:lnTo>
                  <a:lnTo>
                    <a:pt x="1670109" y="1389"/>
                  </a:lnTo>
                  <a:lnTo>
                    <a:pt x="1664504" y="1380"/>
                  </a:lnTo>
                  <a:lnTo>
                    <a:pt x="1658900" y="1366"/>
                  </a:lnTo>
                  <a:lnTo>
                    <a:pt x="1653295" y="1347"/>
                  </a:lnTo>
                  <a:lnTo>
                    <a:pt x="1647691" y="1324"/>
                  </a:lnTo>
                  <a:lnTo>
                    <a:pt x="1642087" y="1297"/>
                  </a:lnTo>
                  <a:lnTo>
                    <a:pt x="1636482" y="1266"/>
                  </a:lnTo>
                  <a:lnTo>
                    <a:pt x="1630878" y="1233"/>
                  </a:lnTo>
                  <a:lnTo>
                    <a:pt x="1625273" y="1198"/>
                  </a:lnTo>
                  <a:lnTo>
                    <a:pt x="1619669" y="1161"/>
                  </a:lnTo>
                  <a:lnTo>
                    <a:pt x="1614065" y="1122"/>
                  </a:lnTo>
                  <a:lnTo>
                    <a:pt x="1608460" y="1083"/>
                  </a:lnTo>
                  <a:lnTo>
                    <a:pt x="1602856" y="1043"/>
                  </a:lnTo>
                  <a:lnTo>
                    <a:pt x="1597252" y="1003"/>
                  </a:lnTo>
                  <a:lnTo>
                    <a:pt x="1591647" y="963"/>
                  </a:lnTo>
                  <a:lnTo>
                    <a:pt x="1586043" y="924"/>
                  </a:lnTo>
                  <a:lnTo>
                    <a:pt x="1580438" y="884"/>
                  </a:lnTo>
                  <a:lnTo>
                    <a:pt x="1574834" y="846"/>
                  </a:lnTo>
                  <a:lnTo>
                    <a:pt x="1569230" y="809"/>
                  </a:lnTo>
                  <a:lnTo>
                    <a:pt x="1563625" y="772"/>
                  </a:lnTo>
                  <a:lnTo>
                    <a:pt x="1558021" y="736"/>
                  </a:lnTo>
                  <a:lnTo>
                    <a:pt x="1552416" y="702"/>
                  </a:lnTo>
                  <a:lnTo>
                    <a:pt x="1546812" y="668"/>
                  </a:lnTo>
                  <a:lnTo>
                    <a:pt x="1541208" y="636"/>
                  </a:lnTo>
                  <a:lnTo>
                    <a:pt x="1535603" y="605"/>
                  </a:lnTo>
                  <a:lnTo>
                    <a:pt x="1529999" y="575"/>
                  </a:lnTo>
                  <a:lnTo>
                    <a:pt x="1524394" y="547"/>
                  </a:lnTo>
                  <a:lnTo>
                    <a:pt x="1518790" y="519"/>
                  </a:lnTo>
                  <a:lnTo>
                    <a:pt x="1513186" y="493"/>
                  </a:lnTo>
                  <a:lnTo>
                    <a:pt x="1507581" y="467"/>
                  </a:lnTo>
                  <a:lnTo>
                    <a:pt x="1501977" y="443"/>
                  </a:lnTo>
                  <a:lnTo>
                    <a:pt x="1496372" y="420"/>
                  </a:lnTo>
                  <a:lnTo>
                    <a:pt x="1490768" y="398"/>
                  </a:lnTo>
                  <a:lnTo>
                    <a:pt x="1485164" y="377"/>
                  </a:lnTo>
                  <a:lnTo>
                    <a:pt x="1479559" y="357"/>
                  </a:lnTo>
                  <a:lnTo>
                    <a:pt x="1473955" y="338"/>
                  </a:lnTo>
                  <a:lnTo>
                    <a:pt x="1468350" y="320"/>
                  </a:lnTo>
                  <a:lnTo>
                    <a:pt x="1462746" y="302"/>
                  </a:lnTo>
                  <a:lnTo>
                    <a:pt x="1457142" y="286"/>
                  </a:lnTo>
                  <a:lnTo>
                    <a:pt x="1451537" y="270"/>
                  </a:lnTo>
                  <a:lnTo>
                    <a:pt x="1445933" y="255"/>
                  </a:lnTo>
                  <a:lnTo>
                    <a:pt x="1440329" y="240"/>
                  </a:lnTo>
                  <a:lnTo>
                    <a:pt x="1434724" y="227"/>
                  </a:lnTo>
                  <a:lnTo>
                    <a:pt x="1429120" y="214"/>
                  </a:lnTo>
                  <a:lnTo>
                    <a:pt x="1423515" y="202"/>
                  </a:lnTo>
                  <a:lnTo>
                    <a:pt x="1417911" y="190"/>
                  </a:lnTo>
                  <a:lnTo>
                    <a:pt x="1412307" y="179"/>
                  </a:lnTo>
                  <a:lnTo>
                    <a:pt x="1406702" y="168"/>
                  </a:lnTo>
                  <a:lnTo>
                    <a:pt x="1401098" y="158"/>
                  </a:lnTo>
                  <a:lnTo>
                    <a:pt x="1395493" y="149"/>
                  </a:lnTo>
                  <a:lnTo>
                    <a:pt x="1389889" y="140"/>
                  </a:lnTo>
                  <a:lnTo>
                    <a:pt x="1384285" y="131"/>
                  </a:lnTo>
                  <a:lnTo>
                    <a:pt x="1378680" y="123"/>
                  </a:lnTo>
                  <a:lnTo>
                    <a:pt x="1373076" y="116"/>
                  </a:lnTo>
                  <a:lnTo>
                    <a:pt x="1367471" y="109"/>
                  </a:lnTo>
                  <a:lnTo>
                    <a:pt x="1361867" y="102"/>
                  </a:lnTo>
                  <a:lnTo>
                    <a:pt x="1356263" y="95"/>
                  </a:lnTo>
                  <a:lnTo>
                    <a:pt x="1350658" y="89"/>
                  </a:lnTo>
                  <a:lnTo>
                    <a:pt x="1345054" y="84"/>
                  </a:lnTo>
                  <a:lnTo>
                    <a:pt x="1339449" y="78"/>
                  </a:lnTo>
                  <a:lnTo>
                    <a:pt x="1333845" y="73"/>
                  </a:lnTo>
                  <a:lnTo>
                    <a:pt x="1328241" y="69"/>
                  </a:lnTo>
                  <a:lnTo>
                    <a:pt x="1322636" y="64"/>
                  </a:lnTo>
                  <a:lnTo>
                    <a:pt x="1317032" y="60"/>
                  </a:lnTo>
                  <a:lnTo>
                    <a:pt x="1311427" y="56"/>
                  </a:lnTo>
                  <a:lnTo>
                    <a:pt x="1305823" y="53"/>
                  </a:lnTo>
                  <a:lnTo>
                    <a:pt x="1300219" y="49"/>
                  </a:lnTo>
                  <a:lnTo>
                    <a:pt x="1294614" y="46"/>
                  </a:lnTo>
                  <a:lnTo>
                    <a:pt x="1289010" y="44"/>
                  </a:lnTo>
                  <a:lnTo>
                    <a:pt x="1283406" y="41"/>
                  </a:lnTo>
                  <a:lnTo>
                    <a:pt x="1277801" y="39"/>
                  </a:lnTo>
                  <a:lnTo>
                    <a:pt x="1272197" y="37"/>
                  </a:lnTo>
                  <a:lnTo>
                    <a:pt x="1266592" y="35"/>
                  </a:lnTo>
                  <a:lnTo>
                    <a:pt x="1260988" y="33"/>
                  </a:lnTo>
                  <a:lnTo>
                    <a:pt x="1255384" y="32"/>
                  </a:lnTo>
                  <a:lnTo>
                    <a:pt x="1249779" y="31"/>
                  </a:lnTo>
                  <a:lnTo>
                    <a:pt x="1244175" y="30"/>
                  </a:lnTo>
                  <a:lnTo>
                    <a:pt x="1238570" y="29"/>
                  </a:lnTo>
                  <a:lnTo>
                    <a:pt x="1232966" y="28"/>
                  </a:lnTo>
                  <a:lnTo>
                    <a:pt x="1227362" y="28"/>
                  </a:lnTo>
                  <a:lnTo>
                    <a:pt x="1221757" y="28"/>
                  </a:lnTo>
                  <a:lnTo>
                    <a:pt x="1216153" y="28"/>
                  </a:lnTo>
                  <a:lnTo>
                    <a:pt x="1210548" y="28"/>
                  </a:lnTo>
                  <a:lnTo>
                    <a:pt x="1204944" y="28"/>
                  </a:lnTo>
                  <a:lnTo>
                    <a:pt x="1199340" y="29"/>
                  </a:lnTo>
                  <a:lnTo>
                    <a:pt x="1193735" y="30"/>
                  </a:lnTo>
                  <a:lnTo>
                    <a:pt x="1188131" y="31"/>
                  </a:lnTo>
                  <a:lnTo>
                    <a:pt x="1182526" y="32"/>
                  </a:lnTo>
                  <a:lnTo>
                    <a:pt x="1176922" y="34"/>
                  </a:lnTo>
                  <a:lnTo>
                    <a:pt x="1171318" y="36"/>
                  </a:lnTo>
                  <a:lnTo>
                    <a:pt x="1165713" y="37"/>
                  </a:lnTo>
                  <a:lnTo>
                    <a:pt x="1160109" y="39"/>
                  </a:lnTo>
                  <a:lnTo>
                    <a:pt x="1154504" y="42"/>
                  </a:lnTo>
                  <a:lnTo>
                    <a:pt x="1148900" y="44"/>
                  </a:lnTo>
                  <a:lnTo>
                    <a:pt x="1143296" y="47"/>
                  </a:lnTo>
                  <a:lnTo>
                    <a:pt x="1137691" y="50"/>
                  </a:lnTo>
                  <a:lnTo>
                    <a:pt x="1132087" y="53"/>
                  </a:lnTo>
                  <a:lnTo>
                    <a:pt x="1126482" y="56"/>
                  </a:lnTo>
                  <a:lnTo>
                    <a:pt x="1120878" y="60"/>
                  </a:lnTo>
                  <a:lnTo>
                    <a:pt x="1115274" y="64"/>
                  </a:lnTo>
                  <a:lnTo>
                    <a:pt x="1109669" y="68"/>
                  </a:lnTo>
                  <a:lnTo>
                    <a:pt x="1104065" y="73"/>
                  </a:lnTo>
                  <a:lnTo>
                    <a:pt x="1098461" y="77"/>
                  </a:lnTo>
                  <a:lnTo>
                    <a:pt x="1092856" y="83"/>
                  </a:lnTo>
                  <a:lnTo>
                    <a:pt x="1087252" y="88"/>
                  </a:lnTo>
                  <a:lnTo>
                    <a:pt x="1081647" y="94"/>
                  </a:lnTo>
                  <a:lnTo>
                    <a:pt x="1076043" y="100"/>
                  </a:lnTo>
                  <a:lnTo>
                    <a:pt x="1070439" y="107"/>
                  </a:lnTo>
                  <a:lnTo>
                    <a:pt x="1064834" y="114"/>
                  </a:lnTo>
                  <a:lnTo>
                    <a:pt x="1059230" y="122"/>
                  </a:lnTo>
                  <a:lnTo>
                    <a:pt x="1053625" y="130"/>
                  </a:lnTo>
                  <a:lnTo>
                    <a:pt x="1048021" y="139"/>
                  </a:lnTo>
                  <a:lnTo>
                    <a:pt x="1042417" y="149"/>
                  </a:lnTo>
                  <a:lnTo>
                    <a:pt x="1036812" y="159"/>
                  </a:lnTo>
                  <a:lnTo>
                    <a:pt x="1031208" y="171"/>
                  </a:lnTo>
                  <a:lnTo>
                    <a:pt x="1025603" y="183"/>
                  </a:lnTo>
                  <a:lnTo>
                    <a:pt x="1019999" y="196"/>
                  </a:lnTo>
                  <a:lnTo>
                    <a:pt x="1014395" y="210"/>
                  </a:lnTo>
                  <a:lnTo>
                    <a:pt x="1008790" y="226"/>
                  </a:lnTo>
                  <a:lnTo>
                    <a:pt x="1003186" y="242"/>
                  </a:lnTo>
                  <a:lnTo>
                    <a:pt x="997581" y="260"/>
                  </a:lnTo>
                  <a:lnTo>
                    <a:pt x="991977" y="279"/>
                  </a:lnTo>
                  <a:lnTo>
                    <a:pt x="986373" y="300"/>
                  </a:lnTo>
                  <a:lnTo>
                    <a:pt x="980768" y="323"/>
                  </a:lnTo>
                  <a:lnTo>
                    <a:pt x="975164" y="348"/>
                  </a:lnTo>
                  <a:lnTo>
                    <a:pt x="969559" y="374"/>
                  </a:lnTo>
                  <a:lnTo>
                    <a:pt x="963955" y="403"/>
                  </a:lnTo>
                  <a:lnTo>
                    <a:pt x="958351" y="433"/>
                  </a:lnTo>
                  <a:lnTo>
                    <a:pt x="952746" y="466"/>
                  </a:lnTo>
                  <a:lnTo>
                    <a:pt x="947142" y="502"/>
                  </a:lnTo>
                  <a:lnTo>
                    <a:pt x="941538" y="540"/>
                  </a:lnTo>
                  <a:lnTo>
                    <a:pt x="935933" y="582"/>
                  </a:lnTo>
                  <a:lnTo>
                    <a:pt x="930329" y="626"/>
                  </a:lnTo>
                  <a:lnTo>
                    <a:pt x="924724" y="673"/>
                  </a:lnTo>
                  <a:lnTo>
                    <a:pt x="919120" y="724"/>
                  </a:lnTo>
                  <a:lnTo>
                    <a:pt x="913516" y="778"/>
                  </a:lnTo>
                  <a:lnTo>
                    <a:pt x="907911" y="837"/>
                  </a:lnTo>
                  <a:lnTo>
                    <a:pt x="902307" y="898"/>
                  </a:lnTo>
                  <a:lnTo>
                    <a:pt x="896702" y="964"/>
                  </a:lnTo>
                  <a:lnTo>
                    <a:pt x="891098" y="1035"/>
                  </a:lnTo>
                  <a:lnTo>
                    <a:pt x="885494" y="1110"/>
                  </a:lnTo>
                  <a:lnTo>
                    <a:pt x="879889" y="1189"/>
                  </a:lnTo>
                  <a:lnTo>
                    <a:pt x="874285" y="1273"/>
                  </a:lnTo>
                  <a:lnTo>
                    <a:pt x="868680" y="1362"/>
                  </a:lnTo>
                  <a:lnTo>
                    <a:pt x="863076" y="1456"/>
                  </a:lnTo>
                  <a:lnTo>
                    <a:pt x="857472" y="1556"/>
                  </a:lnTo>
                  <a:lnTo>
                    <a:pt x="851867" y="1661"/>
                  </a:lnTo>
                  <a:lnTo>
                    <a:pt x="846263" y="1772"/>
                  </a:lnTo>
                  <a:lnTo>
                    <a:pt x="840658" y="1888"/>
                  </a:lnTo>
                  <a:lnTo>
                    <a:pt x="835054" y="2011"/>
                  </a:lnTo>
                  <a:lnTo>
                    <a:pt x="829450" y="2139"/>
                  </a:lnTo>
                  <a:lnTo>
                    <a:pt x="823845" y="2274"/>
                  </a:lnTo>
                  <a:lnTo>
                    <a:pt x="818241" y="2415"/>
                  </a:lnTo>
                  <a:lnTo>
                    <a:pt x="812636" y="2563"/>
                  </a:lnTo>
                  <a:lnTo>
                    <a:pt x="807032" y="2717"/>
                  </a:lnTo>
                  <a:lnTo>
                    <a:pt x="801428" y="2877"/>
                  </a:lnTo>
                  <a:lnTo>
                    <a:pt x="795823" y="3045"/>
                  </a:lnTo>
                  <a:lnTo>
                    <a:pt x="790219" y="3219"/>
                  </a:lnTo>
                  <a:lnTo>
                    <a:pt x="784615" y="3400"/>
                  </a:lnTo>
                  <a:lnTo>
                    <a:pt x="779010" y="3588"/>
                  </a:lnTo>
                  <a:lnTo>
                    <a:pt x="773406" y="3782"/>
                  </a:lnTo>
                  <a:lnTo>
                    <a:pt x="767801" y="3984"/>
                  </a:lnTo>
                  <a:lnTo>
                    <a:pt x="762197" y="4193"/>
                  </a:lnTo>
                  <a:lnTo>
                    <a:pt x="756593" y="4408"/>
                  </a:lnTo>
                  <a:lnTo>
                    <a:pt x="750988" y="4630"/>
                  </a:lnTo>
                  <a:lnTo>
                    <a:pt x="745384" y="4859"/>
                  </a:lnTo>
                  <a:lnTo>
                    <a:pt x="739779" y="5094"/>
                  </a:lnTo>
                  <a:lnTo>
                    <a:pt x="734175" y="5336"/>
                  </a:lnTo>
                  <a:lnTo>
                    <a:pt x="728571" y="5584"/>
                  </a:lnTo>
                  <a:lnTo>
                    <a:pt x="722966" y="5839"/>
                  </a:lnTo>
                  <a:lnTo>
                    <a:pt x="717362" y="6100"/>
                  </a:lnTo>
                  <a:lnTo>
                    <a:pt x="711757" y="6366"/>
                  </a:lnTo>
                  <a:lnTo>
                    <a:pt x="706153" y="6639"/>
                  </a:lnTo>
                  <a:lnTo>
                    <a:pt x="700549" y="6917"/>
                  </a:lnTo>
                  <a:lnTo>
                    <a:pt x="694944" y="7200"/>
                  </a:lnTo>
                  <a:lnTo>
                    <a:pt x="689340" y="7488"/>
                  </a:lnTo>
                  <a:lnTo>
                    <a:pt x="683735" y="7781"/>
                  </a:lnTo>
                  <a:lnTo>
                    <a:pt x="678131" y="8079"/>
                  </a:lnTo>
                  <a:lnTo>
                    <a:pt x="672527" y="8381"/>
                  </a:lnTo>
                  <a:lnTo>
                    <a:pt x="666922" y="8687"/>
                  </a:lnTo>
                  <a:lnTo>
                    <a:pt x="661318" y="8997"/>
                  </a:lnTo>
                  <a:lnTo>
                    <a:pt x="655713" y="9309"/>
                  </a:lnTo>
                  <a:lnTo>
                    <a:pt x="650109" y="9625"/>
                  </a:lnTo>
                  <a:lnTo>
                    <a:pt x="644505" y="9944"/>
                  </a:lnTo>
                  <a:lnTo>
                    <a:pt x="638900" y="10265"/>
                  </a:lnTo>
                  <a:lnTo>
                    <a:pt x="633296" y="10588"/>
                  </a:lnTo>
                  <a:lnTo>
                    <a:pt x="627692" y="10913"/>
                  </a:lnTo>
                  <a:lnTo>
                    <a:pt x="622087" y="11239"/>
                  </a:lnTo>
                  <a:lnTo>
                    <a:pt x="616483" y="11566"/>
                  </a:lnTo>
                  <a:lnTo>
                    <a:pt x="610878" y="11894"/>
                  </a:lnTo>
                  <a:lnTo>
                    <a:pt x="605274" y="12222"/>
                  </a:lnTo>
                  <a:lnTo>
                    <a:pt x="599670" y="12550"/>
                  </a:lnTo>
                  <a:lnTo>
                    <a:pt x="594065" y="12877"/>
                  </a:lnTo>
                  <a:lnTo>
                    <a:pt x="588461" y="13204"/>
                  </a:lnTo>
                  <a:lnTo>
                    <a:pt x="582856" y="13530"/>
                  </a:lnTo>
                  <a:lnTo>
                    <a:pt x="577252" y="13855"/>
                  </a:lnTo>
                  <a:lnTo>
                    <a:pt x="571648" y="14178"/>
                  </a:lnTo>
                  <a:lnTo>
                    <a:pt x="566043" y="14499"/>
                  </a:lnTo>
                  <a:lnTo>
                    <a:pt x="560439" y="14819"/>
                  </a:lnTo>
                  <a:lnTo>
                    <a:pt x="554834" y="15136"/>
                  </a:lnTo>
                  <a:lnTo>
                    <a:pt x="549230" y="15450"/>
                  </a:lnTo>
                  <a:lnTo>
                    <a:pt x="543626" y="15762"/>
                  </a:lnTo>
                  <a:lnTo>
                    <a:pt x="538021" y="16072"/>
                  </a:lnTo>
                  <a:lnTo>
                    <a:pt x="532417" y="16378"/>
                  </a:lnTo>
                  <a:lnTo>
                    <a:pt x="526812" y="16682"/>
                  </a:lnTo>
                  <a:lnTo>
                    <a:pt x="521208" y="16983"/>
                  </a:lnTo>
                  <a:lnTo>
                    <a:pt x="515604" y="17281"/>
                  </a:lnTo>
                  <a:lnTo>
                    <a:pt x="509999" y="17576"/>
                  </a:lnTo>
                  <a:lnTo>
                    <a:pt x="504395" y="17869"/>
                  </a:lnTo>
                  <a:lnTo>
                    <a:pt x="498790" y="18159"/>
                  </a:lnTo>
                  <a:lnTo>
                    <a:pt x="493186" y="18447"/>
                  </a:lnTo>
                  <a:lnTo>
                    <a:pt x="487582" y="18733"/>
                  </a:lnTo>
                  <a:lnTo>
                    <a:pt x="481977" y="19017"/>
                  </a:lnTo>
                  <a:lnTo>
                    <a:pt x="476373" y="19300"/>
                  </a:lnTo>
                  <a:lnTo>
                    <a:pt x="470769" y="19582"/>
                  </a:lnTo>
                  <a:lnTo>
                    <a:pt x="465164" y="19864"/>
                  </a:lnTo>
                  <a:lnTo>
                    <a:pt x="459560" y="20146"/>
                  </a:lnTo>
                  <a:lnTo>
                    <a:pt x="453955" y="20429"/>
                  </a:lnTo>
                  <a:lnTo>
                    <a:pt x="448351" y="20714"/>
                  </a:lnTo>
                  <a:lnTo>
                    <a:pt x="442747" y="21001"/>
                  </a:lnTo>
                  <a:lnTo>
                    <a:pt x="437142" y="21292"/>
                  </a:lnTo>
                  <a:lnTo>
                    <a:pt x="431538" y="21588"/>
                  </a:lnTo>
                  <a:lnTo>
                    <a:pt x="425933" y="21890"/>
                  </a:lnTo>
                  <a:lnTo>
                    <a:pt x="420329" y="22198"/>
                  </a:lnTo>
                  <a:lnTo>
                    <a:pt x="414725" y="22515"/>
                  </a:lnTo>
                  <a:lnTo>
                    <a:pt x="409120" y="22842"/>
                  </a:lnTo>
                  <a:lnTo>
                    <a:pt x="403516" y="23181"/>
                  </a:lnTo>
                  <a:lnTo>
                    <a:pt x="397911" y="23533"/>
                  </a:lnTo>
                  <a:lnTo>
                    <a:pt x="392307" y="23900"/>
                  </a:lnTo>
                  <a:lnTo>
                    <a:pt x="386703" y="24285"/>
                  </a:lnTo>
                  <a:lnTo>
                    <a:pt x="381098" y="24689"/>
                  </a:lnTo>
                  <a:lnTo>
                    <a:pt x="375494" y="25115"/>
                  </a:lnTo>
                  <a:lnTo>
                    <a:pt x="369889" y="25565"/>
                  </a:lnTo>
                  <a:lnTo>
                    <a:pt x="364285" y="26043"/>
                  </a:lnTo>
                  <a:lnTo>
                    <a:pt x="358681" y="26550"/>
                  </a:lnTo>
                  <a:lnTo>
                    <a:pt x="353076" y="27091"/>
                  </a:lnTo>
                  <a:lnTo>
                    <a:pt x="347472" y="27669"/>
                  </a:lnTo>
                  <a:lnTo>
                    <a:pt x="341867" y="28286"/>
                  </a:lnTo>
                  <a:lnTo>
                    <a:pt x="336263" y="28947"/>
                  </a:lnTo>
                  <a:lnTo>
                    <a:pt x="330659" y="29656"/>
                  </a:lnTo>
                  <a:lnTo>
                    <a:pt x="325054" y="30417"/>
                  </a:lnTo>
                  <a:lnTo>
                    <a:pt x="319450" y="31234"/>
                  </a:lnTo>
                  <a:lnTo>
                    <a:pt x="313846" y="32113"/>
                  </a:lnTo>
                  <a:lnTo>
                    <a:pt x="308241" y="33057"/>
                  </a:lnTo>
                  <a:lnTo>
                    <a:pt x="302637" y="34072"/>
                  </a:lnTo>
                  <a:lnTo>
                    <a:pt x="297032" y="35164"/>
                  </a:lnTo>
                  <a:lnTo>
                    <a:pt x="291428" y="36339"/>
                  </a:lnTo>
                  <a:lnTo>
                    <a:pt x="285824" y="37601"/>
                  </a:lnTo>
                  <a:lnTo>
                    <a:pt x="280219" y="38958"/>
                  </a:lnTo>
                  <a:lnTo>
                    <a:pt x="274615" y="40416"/>
                  </a:lnTo>
                  <a:lnTo>
                    <a:pt x="269010" y="41982"/>
                  </a:lnTo>
                  <a:lnTo>
                    <a:pt x="263406" y="43662"/>
                  </a:lnTo>
                  <a:lnTo>
                    <a:pt x="257802" y="45464"/>
                  </a:lnTo>
                  <a:lnTo>
                    <a:pt x="252197" y="47395"/>
                  </a:lnTo>
                  <a:lnTo>
                    <a:pt x="246593" y="49463"/>
                  </a:lnTo>
                  <a:lnTo>
                    <a:pt x="240988" y="51675"/>
                  </a:lnTo>
                  <a:lnTo>
                    <a:pt x="235384" y="54039"/>
                  </a:lnTo>
                  <a:lnTo>
                    <a:pt x="229780" y="56565"/>
                  </a:lnTo>
                  <a:lnTo>
                    <a:pt x="224175" y="59258"/>
                  </a:lnTo>
                  <a:lnTo>
                    <a:pt x="218571" y="62129"/>
                  </a:lnTo>
                  <a:lnTo>
                    <a:pt x="212966" y="65185"/>
                  </a:lnTo>
                  <a:lnTo>
                    <a:pt x="207362" y="68434"/>
                  </a:lnTo>
                  <a:lnTo>
                    <a:pt x="201758" y="71885"/>
                  </a:lnTo>
                  <a:lnTo>
                    <a:pt x="196153" y="75546"/>
                  </a:lnTo>
                  <a:lnTo>
                    <a:pt x="190549" y="79424"/>
                  </a:lnTo>
                  <a:lnTo>
                    <a:pt x="184944" y="83528"/>
                  </a:lnTo>
                  <a:lnTo>
                    <a:pt x="179340" y="87864"/>
                  </a:lnTo>
                  <a:lnTo>
                    <a:pt x="173736" y="92439"/>
                  </a:lnTo>
                  <a:lnTo>
                    <a:pt x="168131" y="97261"/>
                  </a:lnTo>
                  <a:lnTo>
                    <a:pt x="162527" y="102335"/>
                  </a:lnTo>
                  <a:lnTo>
                    <a:pt x="156923" y="107666"/>
                  </a:lnTo>
                  <a:lnTo>
                    <a:pt x="151318" y="113260"/>
                  </a:lnTo>
                  <a:lnTo>
                    <a:pt x="145714" y="119121"/>
                  </a:lnTo>
                  <a:lnTo>
                    <a:pt x="140109" y="125251"/>
                  </a:lnTo>
                  <a:lnTo>
                    <a:pt x="134505" y="131653"/>
                  </a:lnTo>
                  <a:lnTo>
                    <a:pt x="128901" y="138328"/>
                  </a:lnTo>
                  <a:lnTo>
                    <a:pt x="123296" y="145278"/>
                  </a:lnTo>
                  <a:lnTo>
                    <a:pt x="117692" y="152500"/>
                  </a:lnTo>
                  <a:lnTo>
                    <a:pt x="112087" y="159993"/>
                  </a:lnTo>
                  <a:lnTo>
                    <a:pt x="106483" y="167755"/>
                  </a:lnTo>
                  <a:lnTo>
                    <a:pt x="100879" y="175779"/>
                  </a:lnTo>
                  <a:lnTo>
                    <a:pt x="95274" y="184062"/>
                  </a:lnTo>
                  <a:lnTo>
                    <a:pt x="89670" y="192596"/>
                  </a:lnTo>
                  <a:lnTo>
                    <a:pt x="84065" y="201372"/>
                  </a:lnTo>
                  <a:lnTo>
                    <a:pt x="78461" y="210382"/>
                  </a:lnTo>
                  <a:lnTo>
                    <a:pt x="72857" y="219614"/>
                  </a:lnTo>
                  <a:lnTo>
                    <a:pt x="67252" y="229057"/>
                  </a:lnTo>
                  <a:lnTo>
                    <a:pt x="61648" y="238696"/>
                  </a:lnTo>
                  <a:lnTo>
                    <a:pt x="56043" y="248519"/>
                  </a:lnTo>
                  <a:lnTo>
                    <a:pt x="50439" y="258509"/>
                  </a:lnTo>
                  <a:lnTo>
                    <a:pt x="44835" y="268651"/>
                  </a:lnTo>
                  <a:lnTo>
                    <a:pt x="39230" y="278927"/>
                  </a:lnTo>
                  <a:lnTo>
                    <a:pt x="33626" y="289319"/>
                  </a:lnTo>
                  <a:lnTo>
                    <a:pt x="28021" y="299808"/>
                  </a:lnTo>
                  <a:lnTo>
                    <a:pt x="22417" y="310377"/>
                  </a:lnTo>
                  <a:lnTo>
                    <a:pt x="16813" y="321004"/>
                  </a:lnTo>
                  <a:lnTo>
                    <a:pt x="11208" y="331672"/>
                  </a:lnTo>
                  <a:lnTo>
                    <a:pt x="5604" y="342359"/>
                  </a:lnTo>
                  <a:lnTo>
                    <a:pt x="0" y="353047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644151" y="4266915"/>
              <a:ext cx="1883076" cy="174732"/>
            </a:xfrm>
            <a:custGeom>
              <a:avLst/>
              <a:pathLst>
                <a:path w="1883076" h="174732">
                  <a:moveTo>
                    <a:pt x="0" y="174732"/>
                  </a:moveTo>
                  <a:lnTo>
                    <a:pt x="5604" y="169606"/>
                  </a:lnTo>
                  <a:lnTo>
                    <a:pt x="11208" y="164520"/>
                  </a:lnTo>
                  <a:lnTo>
                    <a:pt x="16813" y="159483"/>
                  </a:lnTo>
                  <a:lnTo>
                    <a:pt x="22417" y="154500"/>
                  </a:lnTo>
                  <a:lnTo>
                    <a:pt x="28021" y="149579"/>
                  </a:lnTo>
                  <a:lnTo>
                    <a:pt x="33626" y="144726"/>
                  </a:lnTo>
                  <a:lnTo>
                    <a:pt x="39230" y="139947"/>
                  </a:lnTo>
                  <a:lnTo>
                    <a:pt x="44835" y="135249"/>
                  </a:lnTo>
                  <a:lnTo>
                    <a:pt x="50439" y="130637"/>
                  </a:lnTo>
                  <a:lnTo>
                    <a:pt x="56043" y="126116"/>
                  </a:lnTo>
                  <a:lnTo>
                    <a:pt x="61648" y="121691"/>
                  </a:lnTo>
                  <a:lnTo>
                    <a:pt x="67252" y="117368"/>
                  </a:lnTo>
                  <a:lnTo>
                    <a:pt x="72857" y="113149"/>
                  </a:lnTo>
                  <a:lnTo>
                    <a:pt x="78461" y="109038"/>
                  </a:lnTo>
                  <a:lnTo>
                    <a:pt x="84065" y="105039"/>
                  </a:lnTo>
                  <a:lnTo>
                    <a:pt x="89670" y="101154"/>
                  </a:lnTo>
                  <a:lnTo>
                    <a:pt x="95274" y="97385"/>
                  </a:lnTo>
                  <a:lnTo>
                    <a:pt x="100879" y="93734"/>
                  </a:lnTo>
                  <a:lnTo>
                    <a:pt x="106483" y="90203"/>
                  </a:lnTo>
                  <a:lnTo>
                    <a:pt x="112087" y="86791"/>
                  </a:lnTo>
                  <a:lnTo>
                    <a:pt x="117692" y="83500"/>
                  </a:lnTo>
                  <a:lnTo>
                    <a:pt x="123296" y="80329"/>
                  </a:lnTo>
                  <a:lnTo>
                    <a:pt x="128901" y="77278"/>
                  </a:lnTo>
                  <a:lnTo>
                    <a:pt x="134505" y="74346"/>
                  </a:lnTo>
                  <a:lnTo>
                    <a:pt x="140109" y="71533"/>
                  </a:lnTo>
                  <a:lnTo>
                    <a:pt x="145714" y="68835"/>
                  </a:lnTo>
                  <a:lnTo>
                    <a:pt x="151318" y="66253"/>
                  </a:lnTo>
                  <a:lnTo>
                    <a:pt x="156923" y="63783"/>
                  </a:lnTo>
                  <a:lnTo>
                    <a:pt x="162527" y="61424"/>
                  </a:lnTo>
                  <a:lnTo>
                    <a:pt x="168131" y="59172"/>
                  </a:lnTo>
                  <a:lnTo>
                    <a:pt x="173736" y="57026"/>
                  </a:lnTo>
                  <a:lnTo>
                    <a:pt x="179340" y="54982"/>
                  </a:lnTo>
                  <a:lnTo>
                    <a:pt x="184944" y="53038"/>
                  </a:lnTo>
                  <a:lnTo>
                    <a:pt x="190549" y="51190"/>
                  </a:lnTo>
                  <a:lnTo>
                    <a:pt x="196153" y="49435"/>
                  </a:lnTo>
                  <a:lnTo>
                    <a:pt x="201758" y="47771"/>
                  </a:lnTo>
                  <a:lnTo>
                    <a:pt x="207362" y="46192"/>
                  </a:lnTo>
                  <a:lnTo>
                    <a:pt x="212966" y="44697"/>
                  </a:lnTo>
                  <a:lnTo>
                    <a:pt x="218571" y="43282"/>
                  </a:lnTo>
                  <a:lnTo>
                    <a:pt x="224175" y="41944"/>
                  </a:lnTo>
                  <a:lnTo>
                    <a:pt x="229780" y="40679"/>
                  </a:lnTo>
                  <a:lnTo>
                    <a:pt x="235384" y="39484"/>
                  </a:lnTo>
                  <a:lnTo>
                    <a:pt x="240988" y="38355"/>
                  </a:lnTo>
                  <a:lnTo>
                    <a:pt x="246593" y="37291"/>
                  </a:lnTo>
                  <a:lnTo>
                    <a:pt x="252197" y="36286"/>
                  </a:lnTo>
                  <a:lnTo>
                    <a:pt x="257802" y="35339"/>
                  </a:lnTo>
                  <a:lnTo>
                    <a:pt x="263406" y="34446"/>
                  </a:lnTo>
                  <a:lnTo>
                    <a:pt x="269010" y="33604"/>
                  </a:lnTo>
                  <a:lnTo>
                    <a:pt x="274615" y="32811"/>
                  </a:lnTo>
                  <a:lnTo>
                    <a:pt x="280219" y="32063"/>
                  </a:lnTo>
                  <a:lnTo>
                    <a:pt x="285824" y="31359"/>
                  </a:lnTo>
                  <a:lnTo>
                    <a:pt x="291428" y="30694"/>
                  </a:lnTo>
                  <a:lnTo>
                    <a:pt x="297032" y="30068"/>
                  </a:lnTo>
                  <a:lnTo>
                    <a:pt x="302637" y="29476"/>
                  </a:lnTo>
                  <a:lnTo>
                    <a:pt x="308241" y="28918"/>
                  </a:lnTo>
                  <a:lnTo>
                    <a:pt x="313846" y="28391"/>
                  </a:lnTo>
                  <a:lnTo>
                    <a:pt x="319450" y="27892"/>
                  </a:lnTo>
                  <a:lnTo>
                    <a:pt x="325054" y="27420"/>
                  </a:lnTo>
                  <a:lnTo>
                    <a:pt x="330659" y="26972"/>
                  </a:lnTo>
                  <a:lnTo>
                    <a:pt x="336263" y="26547"/>
                  </a:lnTo>
                  <a:lnTo>
                    <a:pt x="341867" y="26143"/>
                  </a:lnTo>
                  <a:lnTo>
                    <a:pt x="347472" y="25757"/>
                  </a:lnTo>
                  <a:lnTo>
                    <a:pt x="353076" y="25389"/>
                  </a:lnTo>
                  <a:lnTo>
                    <a:pt x="358681" y="25037"/>
                  </a:lnTo>
                  <a:lnTo>
                    <a:pt x="364285" y="24699"/>
                  </a:lnTo>
                  <a:lnTo>
                    <a:pt x="369889" y="24374"/>
                  </a:lnTo>
                  <a:lnTo>
                    <a:pt x="375494" y="24060"/>
                  </a:lnTo>
                  <a:lnTo>
                    <a:pt x="381098" y="23757"/>
                  </a:lnTo>
                  <a:lnTo>
                    <a:pt x="386703" y="23462"/>
                  </a:lnTo>
                  <a:lnTo>
                    <a:pt x="392307" y="23175"/>
                  </a:lnTo>
                  <a:lnTo>
                    <a:pt x="397911" y="22895"/>
                  </a:lnTo>
                  <a:lnTo>
                    <a:pt x="403516" y="22621"/>
                  </a:lnTo>
                  <a:lnTo>
                    <a:pt x="409120" y="22351"/>
                  </a:lnTo>
                  <a:lnTo>
                    <a:pt x="414725" y="22085"/>
                  </a:lnTo>
                  <a:lnTo>
                    <a:pt x="420329" y="21822"/>
                  </a:lnTo>
                  <a:lnTo>
                    <a:pt x="425933" y="21561"/>
                  </a:lnTo>
                  <a:lnTo>
                    <a:pt x="431538" y="21302"/>
                  </a:lnTo>
                  <a:lnTo>
                    <a:pt x="437142" y="21043"/>
                  </a:lnTo>
                  <a:lnTo>
                    <a:pt x="442747" y="20785"/>
                  </a:lnTo>
                  <a:lnTo>
                    <a:pt x="448351" y="20526"/>
                  </a:lnTo>
                  <a:lnTo>
                    <a:pt x="453955" y="20266"/>
                  </a:lnTo>
                  <a:lnTo>
                    <a:pt x="459560" y="20005"/>
                  </a:lnTo>
                  <a:lnTo>
                    <a:pt x="465164" y="19742"/>
                  </a:lnTo>
                  <a:lnTo>
                    <a:pt x="470769" y="19477"/>
                  </a:lnTo>
                  <a:lnTo>
                    <a:pt x="476373" y="19210"/>
                  </a:lnTo>
                  <a:lnTo>
                    <a:pt x="481977" y="18940"/>
                  </a:lnTo>
                  <a:lnTo>
                    <a:pt x="487582" y="18667"/>
                  </a:lnTo>
                  <a:lnTo>
                    <a:pt x="493186" y="18390"/>
                  </a:lnTo>
                  <a:lnTo>
                    <a:pt x="498790" y="18111"/>
                  </a:lnTo>
                  <a:lnTo>
                    <a:pt x="504395" y="17828"/>
                  </a:lnTo>
                  <a:lnTo>
                    <a:pt x="509999" y="17541"/>
                  </a:lnTo>
                  <a:lnTo>
                    <a:pt x="515604" y="17251"/>
                  </a:lnTo>
                  <a:lnTo>
                    <a:pt x="521208" y="16958"/>
                  </a:lnTo>
                  <a:lnTo>
                    <a:pt x="526812" y="16661"/>
                  </a:lnTo>
                  <a:lnTo>
                    <a:pt x="532417" y="16360"/>
                  </a:lnTo>
                  <a:lnTo>
                    <a:pt x="538021" y="16057"/>
                  </a:lnTo>
                  <a:lnTo>
                    <a:pt x="543626" y="15750"/>
                  </a:lnTo>
                  <a:lnTo>
                    <a:pt x="549230" y="15440"/>
                  </a:lnTo>
                  <a:lnTo>
                    <a:pt x="554834" y="15127"/>
                  </a:lnTo>
                  <a:lnTo>
                    <a:pt x="560439" y="14811"/>
                  </a:lnTo>
                  <a:lnTo>
                    <a:pt x="566043" y="14493"/>
                  </a:lnTo>
                  <a:lnTo>
                    <a:pt x="571648" y="14173"/>
                  </a:lnTo>
                  <a:lnTo>
                    <a:pt x="577252" y="13850"/>
                  </a:lnTo>
                  <a:lnTo>
                    <a:pt x="582856" y="13527"/>
                  </a:lnTo>
                  <a:lnTo>
                    <a:pt x="588461" y="13201"/>
                  </a:lnTo>
                  <a:lnTo>
                    <a:pt x="594065" y="12875"/>
                  </a:lnTo>
                  <a:lnTo>
                    <a:pt x="599670" y="12548"/>
                  </a:lnTo>
                  <a:lnTo>
                    <a:pt x="605274" y="12220"/>
                  </a:lnTo>
                  <a:lnTo>
                    <a:pt x="610878" y="11892"/>
                  </a:lnTo>
                  <a:lnTo>
                    <a:pt x="616483" y="11565"/>
                  </a:lnTo>
                  <a:lnTo>
                    <a:pt x="622087" y="11238"/>
                  </a:lnTo>
                  <a:lnTo>
                    <a:pt x="627692" y="10912"/>
                  </a:lnTo>
                  <a:lnTo>
                    <a:pt x="633296" y="10588"/>
                  </a:lnTo>
                  <a:lnTo>
                    <a:pt x="638900" y="10265"/>
                  </a:lnTo>
                  <a:lnTo>
                    <a:pt x="644505" y="9944"/>
                  </a:lnTo>
                  <a:lnTo>
                    <a:pt x="650109" y="9625"/>
                  </a:lnTo>
                  <a:lnTo>
                    <a:pt x="655713" y="9309"/>
                  </a:lnTo>
                  <a:lnTo>
                    <a:pt x="661318" y="8996"/>
                  </a:lnTo>
                  <a:lnTo>
                    <a:pt x="666922" y="8687"/>
                  </a:lnTo>
                  <a:lnTo>
                    <a:pt x="672527" y="8381"/>
                  </a:lnTo>
                  <a:lnTo>
                    <a:pt x="678131" y="8079"/>
                  </a:lnTo>
                  <a:lnTo>
                    <a:pt x="683735" y="7781"/>
                  </a:lnTo>
                  <a:lnTo>
                    <a:pt x="689340" y="7488"/>
                  </a:lnTo>
                  <a:lnTo>
                    <a:pt x="694944" y="7200"/>
                  </a:lnTo>
                  <a:lnTo>
                    <a:pt x="700549" y="6917"/>
                  </a:lnTo>
                  <a:lnTo>
                    <a:pt x="706153" y="6639"/>
                  </a:lnTo>
                  <a:lnTo>
                    <a:pt x="711757" y="6366"/>
                  </a:lnTo>
                  <a:lnTo>
                    <a:pt x="717362" y="6100"/>
                  </a:lnTo>
                  <a:lnTo>
                    <a:pt x="722966" y="5839"/>
                  </a:lnTo>
                  <a:lnTo>
                    <a:pt x="728571" y="5584"/>
                  </a:lnTo>
                  <a:lnTo>
                    <a:pt x="734175" y="5336"/>
                  </a:lnTo>
                  <a:lnTo>
                    <a:pt x="739779" y="5094"/>
                  </a:lnTo>
                  <a:lnTo>
                    <a:pt x="745384" y="4859"/>
                  </a:lnTo>
                  <a:lnTo>
                    <a:pt x="750988" y="4630"/>
                  </a:lnTo>
                  <a:lnTo>
                    <a:pt x="756593" y="4408"/>
                  </a:lnTo>
                  <a:lnTo>
                    <a:pt x="762197" y="4193"/>
                  </a:lnTo>
                  <a:lnTo>
                    <a:pt x="767801" y="3984"/>
                  </a:lnTo>
                  <a:lnTo>
                    <a:pt x="773406" y="3782"/>
                  </a:lnTo>
                  <a:lnTo>
                    <a:pt x="779010" y="3588"/>
                  </a:lnTo>
                  <a:lnTo>
                    <a:pt x="784615" y="3400"/>
                  </a:lnTo>
                  <a:lnTo>
                    <a:pt x="790219" y="3219"/>
                  </a:lnTo>
                  <a:lnTo>
                    <a:pt x="795823" y="3045"/>
                  </a:lnTo>
                  <a:lnTo>
                    <a:pt x="801428" y="2877"/>
                  </a:lnTo>
                  <a:lnTo>
                    <a:pt x="807032" y="2717"/>
                  </a:lnTo>
                  <a:lnTo>
                    <a:pt x="812636" y="2563"/>
                  </a:lnTo>
                  <a:lnTo>
                    <a:pt x="818241" y="2415"/>
                  </a:lnTo>
                  <a:lnTo>
                    <a:pt x="823845" y="2274"/>
                  </a:lnTo>
                  <a:lnTo>
                    <a:pt x="829450" y="2139"/>
                  </a:lnTo>
                  <a:lnTo>
                    <a:pt x="835054" y="2011"/>
                  </a:lnTo>
                  <a:lnTo>
                    <a:pt x="840658" y="1888"/>
                  </a:lnTo>
                  <a:lnTo>
                    <a:pt x="846263" y="1772"/>
                  </a:lnTo>
                  <a:lnTo>
                    <a:pt x="851867" y="1661"/>
                  </a:lnTo>
                  <a:lnTo>
                    <a:pt x="857472" y="1556"/>
                  </a:lnTo>
                  <a:lnTo>
                    <a:pt x="863076" y="1456"/>
                  </a:lnTo>
                  <a:lnTo>
                    <a:pt x="868680" y="1362"/>
                  </a:lnTo>
                  <a:lnTo>
                    <a:pt x="874285" y="1273"/>
                  </a:lnTo>
                  <a:lnTo>
                    <a:pt x="879889" y="1189"/>
                  </a:lnTo>
                  <a:lnTo>
                    <a:pt x="885494" y="1110"/>
                  </a:lnTo>
                  <a:lnTo>
                    <a:pt x="891098" y="1035"/>
                  </a:lnTo>
                  <a:lnTo>
                    <a:pt x="896702" y="964"/>
                  </a:lnTo>
                  <a:lnTo>
                    <a:pt x="902307" y="898"/>
                  </a:lnTo>
                  <a:lnTo>
                    <a:pt x="907911" y="837"/>
                  </a:lnTo>
                  <a:lnTo>
                    <a:pt x="913516" y="778"/>
                  </a:lnTo>
                  <a:lnTo>
                    <a:pt x="919120" y="724"/>
                  </a:lnTo>
                  <a:lnTo>
                    <a:pt x="924724" y="673"/>
                  </a:lnTo>
                  <a:lnTo>
                    <a:pt x="930329" y="626"/>
                  </a:lnTo>
                  <a:lnTo>
                    <a:pt x="935933" y="582"/>
                  </a:lnTo>
                  <a:lnTo>
                    <a:pt x="941538" y="540"/>
                  </a:lnTo>
                  <a:lnTo>
                    <a:pt x="947142" y="502"/>
                  </a:lnTo>
                  <a:lnTo>
                    <a:pt x="952746" y="466"/>
                  </a:lnTo>
                  <a:lnTo>
                    <a:pt x="958351" y="433"/>
                  </a:lnTo>
                  <a:lnTo>
                    <a:pt x="963955" y="403"/>
                  </a:lnTo>
                  <a:lnTo>
                    <a:pt x="969559" y="374"/>
                  </a:lnTo>
                  <a:lnTo>
                    <a:pt x="975164" y="348"/>
                  </a:lnTo>
                  <a:lnTo>
                    <a:pt x="980768" y="323"/>
                  </a:lnTo>
                  <a:lnTo>
                    <a:pt x="986373" y="300"/>
                  </a:lnTo>
                  <a:lnTo>
                    <a:pt x="991977" y="279"/>
                  </a:lnTo>
                  <a:lnTo>
                    <a:pt x="997581" y="260"/>
                  </a:lnTo>
                  <a:lnTo>
                    <a:pt x="1003186" y="242"/>
                  </a:lnTo>
                  <a:lnTo>
                    <a:pt x="1008790" y="226"/>
                  </a:lnTo>
                  <a:lnTo>
                    <a:pt x="1014395" y="210"/>
                  </a:lnTo>
                  <a:lnTo>
                    <a:pt x="1019999" y="196"/>
                  </a:lnTo>
                  <a:lnTo>
                    <a:pt x="1025603" y="183"/>
                  </a:lnTo>
                  <a:lnTo>
                    <a:pt x="1031208" y="171"/>
                  </a:lnTo>
                  <a:lnTo>
                    <a:pt x="1036812" y="159"/>
                  </a:lnTo>
                  <a:lnTo>
                    <a:pt x="1042417" y="149"/>
                  </a:lnTo>
                  <a:lnTo>
                    <a:pt x="1048021" y="139"/>
                  </a:lnTo>
                  <a:lnTo>
                    <a:pt x="1053625" y="130"/>
                  </a:lnTo>
                  <a:lnTo>
                    <a:pt x="1059230" y="122"/>
                  </a:lnTo>
                  <a:lnTo>
                    <a:pt x="1064834" y="114"/>
                  </a:lnTo>
                  <a:lnTo>
                    <a:pt x="1070439" y="107"/>
                  </a:lnTo>
                  <a:lnTo>
                    <a:pt x="1076043" y="100"/>
                  </a:lnTo>
                  <a:lnTo>
                    <a:pt x="1081647" y="94"/>
                  </a:lnTo>
                  <a:lnTo>
                    <a:pt x="1087252" y="88"/>
                  </a:lnTo>
                  <a:lnTo>
                    <a:pt x="1092856" y="83"/>
                  </a:lnTo>
                  <a:lnTo>
                    <a:pt x="1098461" y="77"/>
                  </a:lnTo>
                  <a:lnTo>
                    <a:pt x="1104065" y="73"/>
                  </a:lnTo>
                  <a:lnTo>
                    <a:pt x="1109669" y="68"/>
                  </a:lnTo>
                  <a:lnTo>
                    <a:pt x="1115274" y="64"/>
                  </a:lnTo>
                  <a:lnTo>
                    <a:pt x="1120878" y="60"/>
                  </a:lnTo>
                  <a:lnTo>
                    <a:pt x="1126482" y="56"/>
                  </a:lnTo>
                  <a:lnTo>
                    <a:pt x="1132087" y="53"/>
                  </a:lnTo>
                  <a:lnTo>
                    <a:pt x="1137691" y="50"/>
                  </a:lnTo>
                  <a:lnTo>
                    <a:pt x="1143296" y="47"/>
                  </a:lnTo>
                  <a:lnTo>
                    <a:pt x="1148900" y="44"/>
                  </a:lnTo>
                  <a:lnTo>
                    <a:pt x="1154504" y="42"/>
                  </a:lnTo>
                  <a:lnTo>
                    <a:pt x="1160109" y="39"/>
                  </a:lnTo>
                  <a:lnTo>
                    <a:pt x="1165713" y="37"/>
                  </a:lnTo>
                  <a:lnTo>
                    <a:pt x="1171318" y="36"/>
                  </a:lnTo>
                  <a:lnTo>
                    <a:pt x="1176922" y="34"/>
                  </a:lnTo>
                  <a:lnTo>
                    <a:pt x="1182526" y="32"/>
                  </a:lnTo>
                  <a:lnTo>
                    <a:pt x="1188131" y="31"/>
                  </a:lnTo>
                  <a:lnTo>
                    <a:pt x="1193735" y="30"/>
                  </a:lnTo>
                  <a:lnTo>
                    <a:pt x="1199340" y="29"/>
                  </a:lnTo>
                  <a:lnTo>
                    <a:pt x="1204944" y="28"/>
                  </a:lnTo>
                  <a:lnTo>
                    <a:pt x="1210548" y="28"/>
                  </a:lnTo>
                  <a:lnTo>
                    <a:pt x="1216153" y="28"/>
                  </a:lnTo>
                  <a:lnTo>
                    <a:pt x="1221757" y="28"/>
                  </a:lnTo>
                  <a:lnTo>
                    <a:pt x="1227362" y="28"/>
                  </a:lnTo>
                  <a:lnTo>
                    <a:pt x="1232966" y="28"/>
                  </a:lnTo>
                  <a:lnTo>
                    <a:pt x="1238570" y="29"/>
                  </a:lnTo>
                  <a:lnTo>
                    <a:pt x="1244175" y="30"/>
                  </a:lnTo>
                  <a:lnTo>
                    <a:pt x="1249779" y="31"/>
                  </a:lnTo>
                  <a:lnTo>
                    <a:pt x="1255384" y="32"/>
                  </a:lnTo>
                  <a:lnTo>
                    <a:pt x="1260988" y="33"/>
                  </a:lnTo>
                  <a:lnTo>
                    <a:pt x="1266592" y="35"/>
                  </a:lnTo>
                  <a:lnTo>
                    <a:pt x="1272197" y="37"/>
                  </a:lnTo>
                  <a:lnTo>
                    <a:pt x="1277801" y="39"/>
                  </a:lnTo>
                  <a:lnTo>
                    <a:pt x="1283406" y="41"/>
                  </a:lnTo>
                  <a:lnTo>
                    <a:pt x="1289010" y="44"/>
                  </a:lnTo>
                  <a:lnTo>
                    <a:pt x="1294614" y="46"/>
                  </a:lnTo>
                  <a:lnTo>
                    <a:pt x="1300219" y="49"/>
                  </a:lnTo>
                  <a:lnTo>
                    <a:pt x="1305823" y="53"/>
                  </a:lnTo>
                  <a:lnTo>
                    <a:pt x="1311427" y="56"/>
                  </a:lnTo>
                  <a:lnTo>
                    <a:pt x="1317032" y="60"/>
                  </a:lnTo>
                  <a:lnTo>
                    <a:pt x="1322636" y="64"/>
                  </a:lnTo>
                  <a:lnTo>
                    <a:pt x="1328241" y="69"/>
                  </a:lnTo>
                  <a:lnTo>
                    <a:pt x="1333845" y="73"/>
                  </a:lnTo>
                  <a:lnTo>
                    <a:pt x="1339449" y="78"/>
                  </a:lnTo>
                  <a:lnTo>
                    <a:pt x="1345054" y="84"/>
                  </a:lnTo>
                  <a:lnTo>
                    <a:pt x="1350658" y="89"/>
                  </a:lnTo>
                  <a:lnTo>
                    <a:pt x="1356263" y="95"/>
                  </a:lnTo>
                  <a:lnTo>
                    <a:pt x="1361867" y="102"/>
                  </a:lnTo>
                  <a:lnTo>
                    <a:pt x="1367471" y="109"/>
                  </a:lnTo>
                  <a:lnTo>
                    <a:pt x="1373076" y="116"/>
                  </a:lnTo>
                  <a:lnTo>
                    <a:pt x="1378680" y="123"/>
                  </a:lnTo>
                  <a:lnTo>
                    <a:pt x="1384285" y="131"/>
                  </a:lnTo>
                  <a:lnTo>
                    <a:pt x="1389889" y="140"/>
                  </a:lnTo>
                  <a:lnTo>
                    <a:pt x="1395493" y="149"/>
                  </a:lnTo>
                  <a:lnTo>
                    <a:pt x="1401098" y="158"/>
                  </a:lnTo>
                  <a:lnTo>
                    <a:pt x="1406702" y="168"/>
                  </a:lnTo>
                  <a:lnTo>
                    <a:pt x="1412307" y="179"/>
                  </a:lnTo>
                  <a:lnTo>
                    <a:pt x="1417911" y="190"/>
                  </a:lnTo>
                  <a:lnTo>
                    <a:pt x="1423515" y="202"/>
                  </a:lnTo>
                  <a:lnTo>
                    <a:pt x="1429120" y="214"/>
                  </a:lnTo>
                  <a:lnTo>
                    <a:pt x="1434724" y="227"/>
                  </a:lnTo>
                  <a:lnTo>
                    <a:pt x="1440329" y="240"/>
                  </a:lnTo>
                  <a:lnTo>
                    <a:pt x="1445933" y="255"/>
                  </a:lnTo>
                  <a:lnTo>
                    <a:pt x="1451537" y="270"/>
                  </a:lnTo>
                  <a:lnTo>
                    <a:pt x="1457142" y="286"/>
                  </a:lnTo>
                  <a:lnTo>
                    <a:pt x="1462746" y="302"/>
                  </a:lnTo>
                  <a:lnTo>
                    <a:pt x="1468350" y="320"/>
                  </a:lnTo>
                  <a:lnTo>
                    <a:pt x="1473955" y="338"/>
                  </a:lnTo>
                  <a:lnTo>
                    <a:pt x="1479559" y="357"/>
                  </a:lnTo>
                  <a:lnTo>
                    <a:pt x="1485164" y="377"/>
                  </a:lnTo>
                  <a:lnTo>
                    <a:pt x="1490768" y="398"/>
                  </a:lnTo>
                  <a:lnTo>
                    <a:pt x="1496372" y="420"/>
                  </a:lnTo>
                  <a:lnTo>
                    <a:pt x="1501977" y="443"/>
                  </a:lnTo>
                  <a:lnTo>
                    <a:pt x="1507581" y="467"/>
                  </a:lnTo>
                  <a:lnTo>
                    <a:pt x="1513186" y="493"/>
                  </a:lnTo>
                  <a:lnTo>
                    <a:pt x="1518790" y="519"/>
                  </a:lnTo>
                  <a:lnTo>
                    <a:pt x="1524394" y="547"/>
                  </a:lnTo>
                  <a:lnTo>
                    <a:pt x="1529999" y="575"/>
                  </a:lnTo>
                  <a:lnTo>
                    <a:pt x="1535603" y="605"/>
                  </a:lnTo>
                  <a:lnTo>
                    <a:pt x="1541208" y="636"/>
                  </a:lnTo>
                  <a:lnTo>
                    <a:pt x="1546812" y="668"/>
                  </a:lnTo>
                  <a:lnTo>
                    <a:pt x="1552416" y="702"/>
                  </a:lnTo>
                  <a:lnTo>
                    <a:pt x="1558021" y="736"/>
                  </a:lnTo>
                  <a:lnTo>
                    <a:pt x="1563625" y="772"/>
                  </a:lnTo>
                  <a:lnTo>
                    <a:pt x="1569230" y="809"/>
                  </a:lnTo>
                  <a:lnTo>
                    <a:pt x="1574834" y="846"/>
                  </a:lnTo>
                  <a:lnTo>
                    <a:pt x="1580438" y="884"/>
                  </a:lnTo>
                  <a:lnTo>
                    <a:pt x="1586043" y="924"/>
                  </a:lnTo>
                  <a:lnTo>
                    <a:pt x="1591647" y="963"/>
                  </a:lnTo>
                  <a:lnTo>
                    <a:pt x="1597252" y="1003"/>
                  </a:lnTo>
                  <a:lnTo>
                    <a:pt x="1602856" y="1043"/>
                  </a:lnTo>
                  <a:lnTo>
                    <a:pt x="1608460" y="1083"/>
                  </a:lnTo>
                  <a:lnTo>
                    <a:pt x="1614065" y="1122"/>
                  </a:lnTo>
                  <a:lnTo>
                    <a:pt x="1619669" y="1161"/>
                  </a:lnTo>
                  <a:lnTo>
                    <a:pt x="1625273" y="1198"/>
                  </a:lnTo>
                  <a:lnTo>
                    <a:pt x="1630878" y="1233"/>
                  </a:lnTo>
                  <a:lnTo>
                    <a:pt x="1636482" y="1266"/>
                  </a:lnTo>
                  <a:lnTo>
                    <a:pt x="1642087" y="1297"/>
                  </a:lnTo>
                  <a:lnTo>
                    <a:pt x="1647691" y="1324"/>
                  </a:lnTo>
                  <a:lnTo>
                    <a:pt x="1653295" y="1347"/>
                  </a:lnTo>
                  <a:lnTo>
                    <a:pt x="1658900" y="1366"/>
                  </a:lnTo>
                  <a:lnTo>
                    <a:pt x="1664504" y="1380"/>
                  </a:lnTo>
                  <a:lnTo>
                    <a:pt x="1670109" y="1389"/>
                  </a:lnTo>
                  <a:lnTo>
                    <a:pt x="1675713" y="1392"/>
                  </a:lnTo>
                  <a:lnTo>
                    <a:pt x="1681317" y="1389"/>
                  </a:lnTo>
                  <a:lnTo>
                    <a:pt x="1686922" y="1380"/>
                  </a:lnTo>
                  <a:lnTo>
                    <a:pt x="1692526" y="1365"/>
                  </a:lnTo>
                  <a:lnTo>
                    <a:pt x="1698131" y="1343"/>
                  </a:lnTo>
                  <a:lnTo>
                    <a:pt x="1703735" y="1315"/>
                  </a:lnTo>
                  <a:lnTo>
                    <a:pt x="1709339" y="1282"/>
                  </a:lnTo>
                  <a:lnTo>
                    <a:pt x="1714944" y="1242"/>
                  </a:lnTo>
                  <a:lnTo>
                    <a:pt x="1720548" y="1199"/>
                  </a:lnTo>
                  <a:lnTo>
                    <a:pt x="1726153" y="1150"/>
                  </a:lnTo>
                  <a:lnTo>
                    <a:pt x="1731757" y="1099"/>
                  </a:lnTo>
                  <a:lnTo>
                    <a:pt x="1737361" y="1044"/>
                  </a:lnTo>
                  <a:lnTo>
                    <a:pt x="1742966" y="987"/>
                  </a:lnTo>
                  <a:lnTo>
                    <a:pt x="1748570" y="929"/>
                  </a:lnTo>
                  <a:lnTo>
                    <a:pt x="1754175" y="871"/>
                  </a:lnTo>
                  <a:lnTo>
                    <a:pt x="1759779" y="812"/>
                  </a:lnTo>
                  <a:lnTo>
                    <a:pt x="1765383" y="754"/>
                  </a:lnTo>
                  <a:lnTo>
                    <a:pt x="1770988" y="696"/>
                  </a:lnTo>
                  <a:lnTo>
                    <a:pt x="1776592" y="641"/>
                  </a:lnTo>
                  <a:lnTo>
                    <a:pt x="1782196" y="586"/>
                  </a:lnTo>
                  <a:lnTo>
                    <a:pt x="1787801" y="534"/>
                  </a:lnTo>
                  <a:lnTo>
                    <a:pt x="1793405" y="485"/>
                  </a:lnTo>
                  <a:lnTo>
                    <a:pt x="1799010" y="437"/>
                  </a:lnTo>
                  <a:lnTo>
                    <a:pt x="1804614" y="392"/>
                  </a:lnTo>
                  <a:lnTo>
                    <a:pt x="1810218" y="350"/>
                  </a:lnTo>
                  <a:lnTo>
                    <a:pt x="1815823" y="310"/>
                  </a:lnTo>
                  <a:lnTo>
                    <a:pt x="1821427" y="272"/>
                  </a:lnTo>
                  <a:lnTo>
                    <a:pt x="1827032" y="237"/>
                  </a:lnTo>
                  <a:lnTo>
                    <a:pt x="1832636" y="205"/>
                  </a:lnTo>
                  <a:lnTo>
                    <a:pt x="1838240" y="174"/>
                  </a:lnTo>
                  <a:lnTo>
                    <a:pt x="1843845" y="146"/>
                  </a:lnTo>
                  <a:lnTo>
                    <a:pt x="1849449" y="120"/>
                  </a:lnTo>
                  <a:lnTo>
                    <a:pt x="1855054" y="96"/>
                  </a:lnTo>
                  <a:lnTo>
                    <a:pt x="1860658" y="73"/>
                  </a:lnTo>
                  <a:lnTo>
                    <a:pt x="1866262" y="52"/>
                  </a:lnTo>
                  <a:lnTo>
                    <a:pt x="1871867" y="33"/>
                  </a:lnTo>
                  <a:lnTo>
                    <a:pt x="1877471" y="1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644151" y="4266916"/>
              <a:ext cx="1883076" cy="468198"/>
            </a:xfrm>
            <a:custGeom>
              <a:avLst/>
              <a:pathLst>
                <a:path w="1883076" h="468198">
                  <a:moveTo>
                    <a:pt x="0" y="353047"/>
                  </a:moveTo>
                  <a:lnTo>
                    <a:pt x="5604" y="342359"/>
                  </a:lnTo>
                  <a:lnTo>
                    <a:pt x="11208" y="331671"/>
                  </a:lnTo>
                  <a:lnTo>
                    <a:pt x="16813" y="321004"/>
                  </a:lnTo>
                  <a:lnTo>
                    <a:pt x="22417" y="310376"/>
                  </a:lnTo>
                  <a:lnTo>
                    <a:pt x="28021" y="299807"/>
                  </a:lnTo>
                  <a:lnTo>
                    <a:pt x="33626" y="289318"/>
                  </a:lnTo>
                  <a:lnTo>
                    <a:pt x="39230" y="278926"/>
                  </a:lnTo>
                  <a:lnTo>
                    <a:pt x="44835" y="268650"/>
                  </a:lnTo>
                  <a:lnTo>
                    <a:pt x="50439" y="258509"/>
                  </a:lnTo>
                  <a:lnTo>
                    <a:pt x="56043" y="248518"/>
                  </a:lnTo>
                  <a:lnTo>
                    <a:pt x="61648" y="238696"/>
                  </a:lnTo>
                  <a:lnTo>
                    <a:pt x="67252" y="229056"/>
                  </a:lnTo>
                  <a:lnTo>
                    <a:pt x="72857" y="219613"/>
                  </a:lnTo>
                  <a:lnTo>
                    <a:pt x="78461" y="210381"/>
                  </a:lnTo>
                  <a:lnTo>
                    <a:pt x="84065" y="201372"/>
                  </a:lnTo>
                  <a:lnTo>
                    <a:pt x="89670" y="192595"/>
                  </a:lnTo>
                  <a:lnTo>
                    <a:pt x="95274" y="184061"/>
                  </a:lnTo>
                  <a:lnTo>
                    <a:pt x="100879" y="175779"/>
                  </a:lnTo>
                  <a:lnTo>
                    <a:pt x="106483" y="167754"/>
                  </a:lnTo>
                  <a:lnTo>
                    <a:pt x="112087" y="159993"/>
                  </a:lnTo>
                  <a:lnTo>
                    <a:pt x="117692" y="152499"/>
                  </a:lnTo>
                  <a:lnTo>
                    <a:pt x="123296" y="145277"/>
                  </a:lnTo>
                  <a:lnTo>
                    <a:pt x="128901" y="138328"/>
                  </a:lnTo>
                  <a:lnTo>
                    <a:pt x="134505" y="131652"/>
                  </a:lnTo>
                  <a:lnTo>
                    <a:pt x="140109" y="125250"/>
                  </a:lnTo>
                  <a:lnTo>
                    <a:pt x="145714" y="119120"/>
                  </a:lnTo>
                  <a:lnTo>
                    <a:pt x="151318" y="113259"/>
                  </a:lnTo>
                  <a:lnTo>
                    <a:pt x="156923" y="107666"/>
                  </a:lnTo>
                  <a:lnTo>
                    <a:pt x="162527" y="102334"/>
                  </a:lnTo>
                  <a:lnTo>
                    <a:pt x="168131" y="97260"/>
                  </a:lnTo>
                  <a:lnTo>
                    <a:pt x="173736" y="92438"/>
                  </a:lnTo>
                  <a:lnTo>
                    <a:pt x="179340" y="87863"/>
                  </a:lnTo>
                  <a:lnTo>
                    <a:pt x="184944" y="83527"/>
                  </a:lnTo>
                  <a:lnTo>
                    <a:pt x="190549" y="79424"/>
                  </a:lnTo>
                  <a:lnTo>
                    <a:pt x="196153" y="75545"/>
                  </a:lnTo>
                  <a:lnTo>
                    <a:pt x="201758" y="71885"/>
                  </a:lnTo>
                  <a:lnTo>
                    <a:pt x="207362" y="68434"/>
                  </a:lnTo>
                  <a:lnTo>
                    <a:pt x="212966" y="65184"/>
                  </a:lnTo>
                  <a:lnTo>
                    <a:pt x="218571" y="62128"/>
                  </a:lnTo>
                  <a:lnTo>
                    <a:pt x="224175" y="59258"/>
                  </a:lnTo>
                  <a:lnTo>
                    <a:pt x="229780" y="56564"/>
                  </a:lnTo>
                  <a:lnTo>
                    <a:pt x="235384" y="54039"/>
                  </a:lnTo>
                  <a:lnTo>
                    <a:pt x="240988" y="51674"/>
                  </a:lnTo>
                  <a:lnTo>
                    <a:pt x="246593" y="49462"/>
                  </a:lnTo>
                  <a:lnTo>
                    <a:pt x="252197" y="47394"/>
                  </a:lnTo>
                  <a:lnTo>
                    <a:pt x="257802" y="45463"/>
                  </a:lnTo>
                  <a:lnTo>
                    <a:pt x="263406" y="43661"/>
                  </a:lnTo>
                  <a:lnTo>
                    <a:pt x="269010" y="41981"/>
                  </a:lnTo>
                  <a:lnTo>
                    <a:pt x="274615" y="40416"/>
                  </a:lnTo>
                  <a:lnTo>
                    <a:pt x="280219" y="38958"/>
                  </a:lnTo>
                  <a:lnTo>
                    <a:pt x="285824" y="37601"/>
                  </a:lnTo>
                  <a:lnTo>
                    <a:pt x="291428" y="36338"/>
                  </a:lnTo>
                  <a:lnTo>
                    <a:pt x="297032" y="35164"/>
                  </a:lnTo>
                  <a:lnTo>
                    <a:pt x="302637" y="34072"/>
                  </a:lnTo>
                  <a:lnTo>
                    <a:pt x="308241" y="33056"/>
                  </a:lnTo>
                  <a:lnTo>
                    <a:pt x="313846" y="32112"/>
                  </a:lnTo>
                  <a:lnTo>
                    <a:pt x="319450" y="31234"/>
                  </a:lnTo>
                  <a:lnTo>
                    <a:pt x="325054" y="30416"/>
                  </a:lnTo>
                  <a:lnTo>
                    <a:pt x="330659" y="29655"/>
                  </a:lnTo>
                  <a:lnTo>
                    <a:pt x="336263" y="28946"/>
                  </a:lnTo>
                  <a:lnTo>
                    <a:pt x="341867" y="28285"/>
                  </a:lnTo>
                  <a:lnTo>
                    <a:pt x="347472" y="27668"/>
                  </a:lnTo>
                  <a:lnTo>
                    <a:pt x="353076" y="27090"/>
                  </a:lnTo>
                  <a:lnTo>
                    <a:pt x="358681" y="26550"/>
                  </a:lnTo>
                  <a:lnTo>
                    <a:pt x="364285" y="26042"/>
                  </a:lnTo>
                  <a:lnTo>
                    <a:pt x="369889" y="25564"/>
                  </a:lnTo>
                  <a:lnTo>
                    <a:pt x="375494" y="25114"/>
                  </a:lnTo>
                  <a:lnTo>
                    <a:pt x="381098" y="24688"/>
                  </a:lnTo>
                  <a:lnTo>
                    <a:pt x="386703" y="24284"/>
                  </a:lnTo>
                  <a:lnTo>
                    <a:pt x="392307" y="23899"/>
                  </a:lnTo>
                  <a:lnTo>
                    <a:pt x="397911" y="23532"/>
                  </a:lnTo>
                  <a:lnTo>
                    <a:pt x="403516" y="23180"/>
                  </a:lnTo>
                  <a:lnTo>
                    <a:pt x="409120" y="22842"/>
                  </a:lnTo>
                  <a:lnTo>
                    <a:pt x="414725" y="22515"/>
                  </a:lnTo>
                  <a:lnTo>
                    <a:pt x="420329" y="22197"/>
                  </a:lnTo>
                  <a:lnTo>
                    <a:pt x="425933" y="21889"/>
                  </a:lnTo>
                  <a:lnTo>
                    <a:pt x="431538" y="21587"/>
                  </a:lnTo>
                  <a:lnTo>
                    <a:pt x="437142" y="21292"/>
                  </a:lnTo>
                  <a:lnTo>
                    <a:pt x="442747" y="21000"/>
                  </a:lnTo>
                  <a:lnTo>
                    <a:pt x="448351" y="20713"/>
                  </a:lnTo>
                  <a:lnTo>
                    <a:pt x="453955" y="20428"/>
                  </a:lnTo>
                  <a:lnTo>
                    <a:pt x="459560" y="20145"/>
                  </a:lnTo>
                  <a:lnTo>
                    <a:pt x="465164" y="19863"/>
                  </a:lnTo>
                  <a:lnTo>
                    <a:pt x="470769" y="19581"/>
                  </a:lnTo>
                  <a:lnTo>
                    <a:pt x="476373" y="19299"/>
                  </a:lnTo>
                  <a:lnTo>
                    <a:pt x="481977" y="19016"/>
                  </a:lnTo>
                  <a:lnTo>
                    <a:pt x="487582" y="18732"/>
                  </a:lnTo>
                  <a:lnTo>
                    <a:pt x="493186" y="18446"/>
                  </a:lnTo>
                  <a:lnTo>
                    <a:pt x="498790" y="18158"/>
                  </a:lnTo>
                  <a:lnTo>
                    <a:pt x="504395" y="17868"/>
                  </a:lnTo>
                  <a:lnTo>
                    <a:pt x="509999" y="17576"/>
                  </a:lnTo>
                  <a:lnTo>
                    <a:pt x="515604" y="17280"/>
                  </a:lnTo>
                  <a:lnTo>
                    <a:pt x="521208" y="16982"/>
                  </a:lnTo>
                  <a:lnTo>
                    <a:pt x="526812" y="16681"/>
                  </a:lnTo>
                  <a:lnTo>
                    <a:pt x="532417" y="16378"/>
                  </a:lnTo>
                  <a:lnTo>
                    <a:pt x="538021" y="16071"/>
                  </a:lnTo>
                  <a:lnTo>
                    <a:pt x="543626" y="15762"/>
                  </a:lnTo>
                  <a:lnTo>
                    <a:pt x="549230" y="15450"/>
                  </a:lnTo>
                  <a:lnTo>
                    <a:pt x="554834" y="15135"/>
                  </a:lnTo>
                  <a:lnTo>
                    <a:pt x="560439" y="14818"/>
                  </a:lnTo>
                  <a:lnTo>
                    <a:pt x="566043" y="14499"/>
                  </a:lnTo>
                  <a:lnTo>
                    <a:pt x="571648" y="14177"/>
                  </a:lnTo>
                  <a:lnTo>
                    <a:pt x="577252" y="13854"/>
                  </a:lnTo>
                  <a:lnTo>
                    <a:pt x="582856" y="13529"/>
                  </a:lnTo>
                  <a:lnTo>
                    <a:pt x="588461" y="13204"/>
                  </a:lnTo>
                  <a:lnTo>
                    <a:pt x="594065" y="12877"/>
                  </a:lnTo>
                  <a:lnTo>
                    <a:pt x="599670" y="12549"/>
                  </a:lnTo>
                  <a:lnTo>
                    <a:pt x="605274" y="12221"/>
                  </a:lnTo>
                  <a:lnTo>
                    <a:pt x="610878" y="11893"/>
                  </a:lnTo>
                  <a:lnTo>
                    <a:pt x="616483" y="11565"/>
                  </a:lnTo>
                  <a:lnTo>
                    <a:pt x="622087" y="11238"/>
                  </a:lnTo>
                  <a:lnTo>
                    <a:pt x="627692" y="10912"/>
                  </a:lnTo>
                  <a:lnTo>
                    <a:pt x="633296" y="10588"/>
                  </a:lnTo>
                  <a:lnTo>
                    <a:pt x="638900" y="10265"/>
                  </a:lnTo>
                  <a:lnTo>
                    <a:pt x="644505" y="9943"/>
                  </a:lnTo>
                  <a:lnTo>
                    <a:pt x="650109" y="9625"/>
                  </a:lnTo>
                  <a:lnTo>
                    <a:pt x="655713" y="9309"/>
                  </a:lnTo>
                  <a:lnTo>
                    <a:pt x="661318" y="8996"/>
                  </a:lnTo>
                  <a:lnTo>
                    <a:pt x="666922" y="8686"/>
                  </a:lnTo>
                  <a:lnTo>
                    <a:pt x="672527" y="8380"/>
                  </a:lnTo>
                  <a:lnTo>
                    <a:pt x="678131" y="8078"/>
                  </a:lnTo>
                  <a:lnTo>
                    <a:pt x="683735" y="7781"/>
                  </a:lnTo>
                  <a:lnTo>
                    <a:pt x="689340" y="7487"/>
                  </a:lnTo>
                  <a:lnTo>
                    <a:pt x="694944" y="7199"/>
                  </a:lnTo>
                  <a:lnTo>
                    <a:pt x="700549" y="6916"/>
                  </a:lnTo>
                  <a:lnTo>
                    <a:pt x="706153" y="6638"/>
                  </a:lnTo>
                  <a:lnTo>
                    <a:pt x="711757" y="6366"/>
                  </a:lnTo>
                  <a:lnTo>
                    <a:pt x="717362" y="6099"/>
                  </a:lnTo>
                  <a:lnTo>
                    <a:pt x="722966" y="5838"/>
                  </a:lnTo>
                  <a:lnTo>
                    <a:pt x="728571" y="5584"/>
                  </a:lnTo>
                  <a:lnTo>
                    <a:pt x="734175" y="5335"/>
                  </a:lnTo>
                  <a:lnTo>
                    <a:pt x="739779" y="5093"/>
                  </a:lnTo>
                  <a:lnTo>
                    <a:pt x="745384" y="4858"/>
                  </a:lnTo>
                  <a:lnTo>
                    <a:pt x="750988" y="4629"/>
                  </a:lnTo>
                  <a:lnTo>
                    <a:pt x="756593" y="4407"/>
                  </a:lnTo>
                  <a:lnTo>
                    <a:pt x="762197" y="4192"/>
                  </a:lnTo>
                  <a:lnTo>
                    <a:pt x="767801" y="3983"/>
                  </a:lnTo>
                  <a:lnTo>
                    <a:pt x="773406" y="3782"/>
                  </a:lnTo>
                  <a:lnTo>
                    <a:pt x="779010" y="3587"/>
                  </a:lnTo>
                  <a:lnTo>
                    <a:pt x="784615" y="3399"/>
                  </a:lnTo>
                  <a:lnTo>
                    <a:pt x="790219" y="3218"/>
                  </a:lnTo>
                  <a:lnTo>
                    <a:pt x="795823" y="3044"/>
                  </a:lnTo>
                  <a:lnTo>
                    <a:pt x="801428" y="2877"/>
                  </a:lnTo>
                  <a:lnTo>
                    <a:pt x="807032" y="2716"/>
                  </a:lnTo>
                  <a:lnTo>
                    <a:pt x="812636" y="2562"/>
                  </a:lnTo>
                  <a:lnTo>
                    <a:pt x="818241" y="2414"/>
                  </a:lnTo>
                  <a:lnTo>
                    <a:pt x="823845" y="2273"/>
                  </a:lnTo>
                  <a:lnTo>
                    <a:pt x="829450" y="2138"/>
                  </a:lnTo>
                  <a:lnTo>
                    <a:pt x="835054" y="2010"/>
                  </a:lnTo>
                  <a:lnTo>
                    <a:pt x="840658" y="1888"/>
                  </a:lnTo>
                  <a:lnTo>
                    <a:pt x="846263" y="1771"/>
                  </a:lnTo>
                  <a:lnTo>
                    <a:pt x="851867" y="1660"/>
                  </a:lnTo>
                  <a:lnTo>
                    <a:pt x="857472" y="1555"/>
                  </a:lnTo>
                  <a:lnTo>
                    <a:pt x="863076" y="1456"/>
                  </a:lnTo>
                  <a:lnTo>
                    <a:pt x="868680" y="1361"/>
                  </a:lnTo>
                  <a:lnTo>
                    <a:pt x="874285" y="1272"/>
                  </a:lnTo>
                  <a:lnTo>
                    <a:pt x="879889" y="1188"/>
                  </a:lnTo>
                  <a:lnTo>
                    <a:pt x="885494" y="1109"/>
                  </a:lnTo>
                  <a:lnTo>
                    <a:pt x="891098" y="1034"/>
                  </a:lnTo>
                  <a:lnTo>
                    <a:pt x="896702" y="964"/>
                  </a:lnTo>
                  <a:lnTo>
                    <a:pt x="902307" y="898"/>
                  </a:lnTo>
                  <a:lnTo>
                    <a:pt x="907911" y="836"/>
                  </a:lnTo>
                  <a:lnTo>
                    <a:pt x="913516" y="778"/>
                  </a:lnTo>
                  <a:lnTo>
                    <a:pt x="919120" y="723"/>
                  </a:lnTo>
                  <a:lnTo>
                    <a:pt x="924724" y="673"/>
                  </a:lnTo>
                  <a:lnTo>
                    <a:pt x="930329" y="625"/>
                  </a:lnTo>
                  <a:lnTo>
                    <a:pt x="935933" y="581"/>
                  </a:lnTo>
                  <a:lnTo>
                    <a:pt x="941538" y="540"/>
                  </a:lnTo>
                  <a:lnTo>
                    <a:pt x="947142" y="501"/>
                  </a:lnTo>
                  <a:lnTo>
                    <a:pt x="952746" y="466"/>
                  </a:lnTo>
                  <a:lnTo>
                    <a:pt x="958351" y="433"/>
                  </a:lnTo>
                  <a:lnTo>
                    <a:pt x="963955" y="402"/>
                  </a:lnTo>
                  <a:lnTo>
                    <a:pt x="969559" y="373"/>
                  </a:lnTo>
                  <a:lnTo>
                    <a:pt x="975164" y="347"/>
                  </a:lnTo>
                  <a:lnTo>
                    <a:pt x="980768" y="322"/>
                  </a:lnTo>
                  <a:lnTo>
                    <a:pt x="986373" y="300"/>
                  </a:lnTo>
                  <a:lnTo>
                    <a:pt x="991977" y="279"/>
                  </a:lnTo>
                  <a:lnTo>
                    <a:pt x="997581" y="259"/>
                  </a:lnTo>
                  <a:lnTo>
                    <a:pt x="1003186" y="241"/>
                  </a:lnTo>
                  <a:lnTo>
                    <a:pt x="1008790" y="225"/>
                  </a:lnTo>
                  <a:lnTo>
                    <a:pt x="1014395" y="209"/>
                  </a:lnTo>
                  <a:lnTo>
                    <a:pt x="1019999" y="195"/>
                  </a:lnTo>
                  <a:lnTo>
                    <a:pt x="1025603" y="182"/>
                  </a:lnTo>
                  <a:lnTo>
                    <a:pt x="1031208" y="170"/>
                  </a:lnTo>
                  <a:lnTo>
                    <a:pt x="1036812" y="159"/>
                  </a:lnTo>
                  <a:lnTo>
                    <a:pt x="1042417" y="148"/>
                  </a:lnTo>
                  <a:lnTo>
                    <a:pt x="1048021" y="139"/>
                  </a:lnTo>
                  <a:lnTo>
                    <a:pt x="1053625" y="130"/>
                  </a:lnTo>
                  <a:lnTo>
                    <a:pt x="1059230" y="121"/>
                  </a:lnTo>
                  <a:lnTo>
                    <a:pt x="1064834" y="114"/>
                  </a:lnTo>
                  <a:lnTo>
                    <a:pt x="1070439" y="106"/>
                  </a:lnTo>
                  <a:lnTo>
                    <a:pt x="1076043" y="100"/>
                  </a:lnTo>
                  <a:lnTo>
                    <a:pt x="1081647" y="93"/>
                  </a:lnTo>
                  <a:lnTo>
                    <a:pt x="1087252" y="87"/>
                  </a:lnTo>
                  <a:lnTo>
                    <a:pt x="1092856" y="82"/>
                  </a:lnTo>
                  <a:lnTo>
                    <a:pt x="1098461" y="77"/>
                  </a:lnTo>
                  <a:lnTo>
                    <a:pt x="1104065" y="72"/>
                  </a:lnTo>
                  <a:lnTo>
                    <a:pt x="1109669" y="67"/>
                  </a:lnTo>
                  <a:lnTo>
                    <a:pt x="1115274" y="63"/>
                  </a:lnTo>
                  <a:lnTo>
                    <a:pt x="1120878" y="59"/>
                  </a:lnTo>
                  <a:lnTo>
                    <a:pt x="1126482" y="56"/>
                  </a:lnTo>
                  <a:lnTo>
                    <a:pt x="1132087" y="52"/>
                  </a:lnTo>
                  <a:lnTo>
                    <a:pt x="1137691" y="49"/>
                  </a:lnTo>
                  <a:lnTo>
                    <a:pt x="1143296" y="46"/>
                  </a:lnTo>
                  <a:lnTo>
                    <a:pt x="1148900" y="44"/>
                  </a:lnTo>
                  <a:lnTo>
                    <a:pt x="1154504" y="41"/>
                  </a:lnTo>
                  <a:lnTo>
                    <a:pt x="1160109" y="39"/>
                  </a:lnTo>
                  <a:lnTo>
                    <a:pt x="1165713" y="37"/>
                  </a:lnTo>
                  <a:lnTo>
                    <a:pt x="1171318" y="35"/>
                  </a:lnTo>
                  <a:lnTo>
                    <a:pt x="1176922" y="33"/>
                  </a:lnTo>
                  <a:lnTo>
                    <a:pt x="1182526" y="32"/>
                  </a:lnTo>
                  <a:lnTo>
                    <a:pt x="1188131" y="30"/>
                  </a:lnTo>
                  <a:lnTo>
                    <a:pt x="1193735" y="29"/>
                  </a:lnTo>
                  <a:lnTo>
                    <a:pt x="1199340" y="28"/>
                  </a:lnTo>
                  <a:lnTo>
                    <a:pt x="1204944" y="28"/>
                  </a:lnTo>
                  <a:lnTo>
                    <a:pt x="1210548" y="27"/>
                  </a:lnTo>
                  <a:lnTo>
                    <a:pt x="1216153" y="27"/>
                  </a:lnTo>
                  <a:lnTo>
                    <a:pt x="1221757" y="27"/>
                  </a:lnTo>
                  <a:lnTo>
                    <a:pt x="1227362" y="27"/>
                  </a:lnTo>
                  <a:lnTo>
                    <a:pt x="1232966" y="28"/>
                  </a:lnTo>
                  <a:lnTo>
                    <a:pt x="1238570" y="28"/>
                  </a:lnTo>
                  <a:lnTo>
                    <a:pt x="1244175" y="29"/>
                  </a:lnTo>
                  <a:lnTo>
                    <a:pt x="1249779" y="30"/>
                  </a:lnTo>
                  <a:lnTo>
                    <a:pt x="1255384" y="31"/>
                  </a:lnTo>
                  <a:lnTo>
                    <a:pt x="1260988" y="32"/>
                  </a:lnTo>
                  <a:lnTo>
                    <a:pt x="1266592" y="34"/>
                  </a:lnTo>
                  <a:lnTo>
                    <a:pt x="1272197" y="36"/>
                  </a:lnTo>
                  <a:lnTo>
                    <a:pt x="1277801" y="38"/>
                  </a:lnTo>
                  <a:lnTo>
                    <a:pt x="1283406" y="40"/>
                  </a:lnTo>
                  <a:lnTo>
                    <a:pt x="1289010" y="43"/>
                  </a:lnTo>
                  <a:lnTo>
                    <a:pt x="1294614" y="46"/>
                  </a:lnTo>
                  <a:lnTo>
                    <a:pt x="1300219" y="49"/>
                  </a:lnTo>
                  <a:lnTo>
                    <a:pt x="1305823" y="52"/>
                  </a:lnTo>
                  <a:lnTo>
                    <a:pt x="1311427" y="56"/>
                  </a:lnTo>
                  <a:lnTo>
                    <a:pt x="1317032" y="59"/>
                  </a:lnTo>
                  <a:lnTo>
                    <a:pt x="1322636" y="63"/>
                  </a:lnTo>
                  <a:lnTo>
                    <a:pt x="1328241" y="68"/>
                  </a:lnTo>
                  <a:lnTo>
                    <a:pt x="1333845" y="73"/>
                  </a:lnTo>
                  <a:lnTo>
                    <a:pt x="1339449" y="78"/>
                  </a:lnTo>
                  <a:lnTo>
                    <a:pt x="1345054" y="83"/>
                  </a:lnTo>
                  <a:lnTo>
                    <a:pt x="1350658" y="89"/>
                  </a:lnTo>
                  <a:lnTo>
                    <a:pt x="1356263" y="95"/>
                  </a:lnTo>
                  <a:lnTo>
                    <a:pt x="1361867" y="101"/>
                  </a:lnTo>
                  <a:lnTo>
                    <a:pt x="1367471" y="108"/>
                  </a:lnTo>
                  <a:lnTo>
                    <a:pt x="1373076" y="115"/>
                  </a:lnTo>
                  <a:lnTo>
                    <a:pt x="1378680" y="123"/>
                  </a:lnTo>
                  <a:lnTo>
                    <a:pt x="1384285" y="131"/>
                  </a:lnTo>
                  <a:lnTo>
                    <a:pt x="1389889" y="139"/>
                  </a:lnTo>
                  <a:lnTo>
                    <a:pt x="1395493" y="148"/>
                  </a:lnTo>
                  <a:lnTo>
                    <a:pt x="1401098" y="158"/>
                  </a:lnTo>
                  <a:lnTo>
                    <a:pt x="1406702" y="168"/>
                  </a:lnTo>
                  <a:lnTo>
                    <a:pt x="1412307" y="178"/>
                  </a:lnTo>
                  <a:lnTo>
                    <a:pt x="1417911" y="189"/>
                  </a:lnTo>
                  <a:lnTo>
                    <a:pt x="1423515" y="201"/>
                  </a:lnTo>
                  <a:lnTo>
                    <a:pt x="1429120" y="213"/>
                  </a:lnTo>
                  <a:lnTo>
                    <a:pt x="1434724" y="226"/>
                  </a:lnTo>
                  <a:lnTo>
                    <a:pt x="1440329" y="240"/>
                  </a:lnTo>
                  <a:lnTo>
                    <a:pt x="1445933" y="254"/>
                  </a:lnTo>
                  <a:lnTo>
                    <a:pt x="1451537" y="269"/>
                  </a:lnTo>
                  <a:lnTo>
                    <a:pt x="1457142" y="285"/>
                  </a:lnTo>
                  <a:lnTo>
                    <a:pt x="1462746" y="301"/>
                  </a:lnTo>
                  <a:lnTo>
                    <a:pt x="1468350" y="319"/>
                  </a:lnTo>
                  <a:lnTo>
                    <a:pt x="1473955" y="337"/>
                  </a:lnTo>
                  <a:lnTo>
                    <a:pt x="1479559" y="356"/>
                  </a:lnTo>
                  <a:lnTo>
                    <a:pt x="1485164" y="376"/>
                  </a:lnTo>
                  <a:lnTo>
                    <a:pt x="1490768" y="397"/>
                  </a:lnTo>
                  <a:lnTo>
                    <a:pt x="1496372" y="420"/>
                  </a:lnTo>
                  <a:lnTo>
                    <a:pt x="1501977" y="443"/>
                  </a:lnTo>
                  <a:lnTo>
                    <a:pt x="1507581" y="467"/>
                  </a:lnTo>
                  <a:lnTo>
                    <a:pt x="1513186" y="492"/>
                  </a:lnTo>
                  <a:lnTo>
                    <a:pt x="1518790" y="518"/>
                  </a:lnTo>
                  <a:lnTo>
                    <a:pt x="1524394" y="546"/>
                  </a:lnTo>
                  <a:lnTo>
                    <a:pt x="1529999" y="575"/>
                  </a:lnTo>
                  <a:lnTo>
                    <a:pt x="1535603" y="605"/>
                  </a:lnTo>
                  <a:lnTo>
                    <a:pt x="1541208" y="636"/>
                  </a:lnTo>
                  <a:lnTo>
                    <a:pt x="1546812" y="668"/>
                  </a:lnTo>
                  <a:lnTo>
                    <a:pt x="1552416" y="701"/>
                  </a:lnTo>
                  <a:lnTo>
                    <a:pt x="1558021" y="736"/>
                  </a:lnTo>
                  <a:lnTo>
                    <a:pt x="1563625" y="771"/>
                  </a:lnTo>
                  <a:lnTo>
                    <a:pt x="1569230" y="808"/>
                  </a:lnTo>
                  <a:lnTo>
                    <a:pt x="1574834" y="845"/>
                  </a:lnTo>
                  <a:lnTo>
                    <a:pt x="1580438" y="884"/>
                  </a:lnTo>
                  <a:lnTo>
                    <a:pt x="1586043" y="923"/>
                  </a:lnTo>
                  <a:lnTo>
                    <a:pt x="1591647" y="962"/>
                  </a:lnTo>
                  <a:lnTo>
                    <a:pt x="1597252" y="1002"/>
                  </a:lnTo>
                  <a:lnTo>
                    <a:pt x="1602856" y="1042"/>
                  </a:lnTo>
                  <a:lnTo>
                    <a:pt x="1608460" y="1082"/>
                  </a:lnTo>
                  <a:lnTo>
                    <a:pt x="1614065" y="1122"/>
                  </a:lnTo>
                  <a:lnTo>
                    <a:pt x="1619669" y="1160"/>
                  </a:lnTo>
                  <a:lnTo>
                    <a:pt x="1625273" y="1197"/>
                  </a:lnTo>
                  <a:lnTo>
                    <a:pt x="1630878" y="1233"/>
                  </a:lnTo>
                  <a:lnTo>
                    <a:pt x="1636482" y="1266"/>
                  </a:lnTo>
                  <a:lnTo>
                    <a:pt x="1642087" y="1296"/>
                  </a:lnTo>
                  <a:lnTo>
                    <a:pt x="1647691" y="1323"/>
                  </a:lnTo>
                  <a:lnTo>
                    <a:pt x="1653295" y="1346"/>
                  </a:lnTo>
                  <a:lnTo>
                    <a:pt x="1658900" y="1365"/>
                  </a:lnTo>
                  <a:lnTo>
                    <a:pt x="1664504" y="1380"/>
                  </a:lnTo>
                  <a:lnTo>
                    <a:pt x="1670109" y="1388"/>
                  </a:lnTo>
                  <a:lnTo>
                    <a:pt x="1675713" y="1392"/>
                  </a:lnTo>
                  <a:lnTo>
                    <a:pt x="1681317" y="1389"/>
                  </a:lnTo>
                  <a:lnTo>
                    <a:pt x="1686922" y="1380"/>
                  </a:lnTo>
                  <a:lnTo>
                    <a:pt x="1692526" y="1364"/>
                  </a:lnTo>
                  <a:lnTo>
                    <a:pt x="1698131" y="1342"/>
                  </a:lnTo>
                  <a:lnTo>
                    <a:pt x="1703735" y="1315"/>
                  </a:lnTo>
                  <a:lnTo>
                    <a:pt x="1709339" y="1281"/>
                  </a:lnTo>
                  <a:lnTo>
                    <a:pt x="1714944" y="1242"/>
                  </a:lnTo>
                  <a:lnTo>
                    <a:pt x="1720548" y="1198"/>
                  </a:lnTo>
                  <a:lnTo>
                    <a:pt x="1726153" y="1150"/>
                  </a:lnTo>
                  <a:lnTo>
                    <a:pt x="1731757" y="1098"/>
                  </a:lnTo>
                  <a:lnTo>
                    <a:pt x="1737361" y="1043"/>
                  </a:lnTo>
                  <a:lnTo>
                    <a:pt x="1742966" y="987"/>
                  </a:lnTo>
                  <a:lnTo>
                    <a:pt x="1748570" y="929"/>
                  </a:lnTo>
                  <a:lnTo>
                    <a:pt x="1754175" y="870"/>
                  </a:lnTo>
                  <a:lnTo>
                    <a:pt x="1759779" y="811"/>
                  </a:lnTo>
                  <a:lnTo>
                    <a:pt x="1765383" y="753"/>
                  </a:lnTo>
                  <a:lnTo>
                    <a:pt x="1770988" y="696"/>
                  </a:lnTo>
                  <a:lnTo>
                    <a:pt x="1776592" y="640"/>
                  </a:lnTo>
                  <a:lnTo>
                    <a:pt x="1782196" y="586"/>
                  </a:lnTo>
                  <a:lnTo>
                    <a:pt x="1787801" y="534"/>
                  </a:lnTo>
                  <a:lnTo>
                    <a:pt x="1793405" y="484"/>
                  </a:lnTo>
                  <a:lnTo>
                    <a:pt x="1799010" y="436"/>
                  </a:lnTo>
                  <a:lnTo>
                    <a:pt x="1804614" y="391"/>
                  </a:lnTo>
                  <a:lnTo>
                    <a:pt x="1810218" y="349"/>
                  </a:lnTo>
                  <a:lnTo>
                    <a:pt x="1815823" y="309"/>
                  </a:lnTo>
                  <a:lnTo>
                    <a:pt x="1821427" y="272"/>
                  </a:lnTo>
                  <a:lnTo>
                    <a:pt x="1827032" y="237"/>
                  </a:lnTo>
                  <a:lnTo>
                    <a:pt x="1832636" y="204"/>
                  </a:lnTo>
                  <a:lnTo>
                    <a:pt x="1838240" y="174"/>
                  </a:lnTo>
                  <a:lnTo>
                    <a:pt x="1843845" y="145"/>
                  </a:lnTo>
                  <a:lnTo>
                    <a:pt x="1849449" y="119"/>
                  </a:lnTo>
                  <a:lnTo>
                    <a:pt x="1855054" y="95"/>
                  </a:lnTo>
                  <a:lnTo>
                    <a:pt x="1860658" y="72"/>
                  </a:lnTo>
                  <a:lnTo>
                    <a:pt x="1866262" y="52"/>
                  </a:lnTo>
                  <a:lnTo>
                    <a:pt x="1871867" y="33"/>
                  </a:lnTo>
                  <a:lnTo>
                    <a:pt x="1877471" y="15"/>
                  </a:lnTo>
                  <a:lnTo>
                    <a:pt x="1883076" y="0"/>
                  </a:lnTo>
                  <a:lnTo>
                    <a:pt x="1877471" y="16"/>
                  </a:lnTo>
                  <a:lnTo>
                    <a:pt x="1871867" y="34"/>
                  </a:lnTo>
                  <a:lnTo>
                    <a:pt x="1866262" y="53"/>
                  </a:lnTo>
                  <a:lnTo>
                    <a:pt x="1860658" y="74"/>
                  </a:lnTo>
                  <a:lnTo>
                    <a:pt x="1855054" y="97"/>
                  </a:lnTo>
                  <a:lnTo>
                    <a:pt x="1849449" y="121"/>
                  </a:lnTo>
                  <a:lnTo>
                    <a:pt x="1843845" y="148"/>
                  </a:lnTo>
                  <a:lnTo>
                    <a:pt x="1838240" y="176"/>
                  </a:lnTo>
                  <a:lnTo>
                    <a:pt x="1832636" y="207"/>
                  </a:lnTo>
                  <a:lnTo>
                    <a:pt x="1827032" y="241"/>
                  </a:lnTo>
                  <a:lnTo>
                    <a:pt x="1821427" y="276"/>
                  </a:lnTo>
                  <a:lnTo>
                    <a:pt x="1815823" y="315"/>
                  </a:lnTo>
                  <a:lnTo>
                    <a:pt x="1810218" y="355"/>
                  </a:lnTo>
                  <a:lnTo>
                    <a:pt x="1804614" y="399"/>
                  </a:lnTo>
                  <a:lnTo>
                    <a:pt x="1799010" y="445"/>
                  </a:lnTo>
                  <a:lnTo>
                    <a:pt x="1793405" y="494"/>
                  </a:lnTo>
                  <a:lnTo>
                    <a:pt x="1787801" y="546"/>
                  </a:lnTo>
                  <a:lnTo>
                    <a:pt x="1782196" y="600"/>
                  </a:lnTo>
                  <a:lnTo>
                    <a:pt x="1776592" y="656"/>
                  </a:lnTo>
                  <a:lnTo>
                    <a:pt x="1770988" y="715"/>
                  </a:lnTo>
                  <a:lnTo>
                    <a:pt x="1765383" y="775"/>
                  </a:lnTo>
                  <a:lnTo>
                    <a:pt x="1759779" y="836"/>
                  </a:lnTo>
                  <a:lnTo>
                    <a:pt x="1754175" y="899"/>
                  </a:lnTo>
                  <a:lnTo>
                    <a:pt x="1748570" y="962"/>
                  </a:lnTo>
                  <a:lnTo>
                    <a:pt x="1742966" y="1025"/>
                  </a:lnTo>
                  <a:lnTo>
                    <a:pt x="1737361" y="1087"/>
                  </a:lnTo>
                  <a:lnTo>
                    <a:pt x="1731757" y="1148"/>
                  </a:lnTo>
                  <a:lnTo>
                    <a:pt x="1726153" y="1206"/>
                  </a:lnTo>
                  <a:lnTo>
                    <a:pt x="1720548" y="1261"/>
                  </a:lnTo>
                  <a:lnTo>
                    <a:pt x="1714944" y="1313"/>
                  </a:lnTo>
                  <a:lnTo>
                    <a:pt x="1709339" y="1361"/>
                  </a:lnTo>
                  <a:lnTo>
                    <a:pt x="1703735" y="1403"/>
                  </a:lnTo>
                  <a:lnTo>
                    <a:pt x="1698131" y="1441"/>
                  </a:lnTo>
                  <a:lnTo>
                    <a:pt x="1692526" y="1473"/>
                  </a:lnTo>
                  <a:lnTo>
                    <a:pt x="1686922" y="1499"/>
                  </a:lnTo>
                  <a:lnTo>
                    <a:pt x="1681317" y="1519"/>
                  </a:lnTo>
                  <a:lnTo>
                    <a:pt x="1675713" y="1534"/>
                  </a:lnTo>
                  <a:lnTo>
                    <a:pt x="1670109" y="1543"/>
                  </a:lnTo>
                  <a:lnTo>
                    <a:pt x="1664504" y="1547"/>
                  </a:lnTo>
                  <a:lnTo>
                    <a:pt x="1658900" y="1546"/>
                  </a:lnTo>
                  <a:lnTo>
                    <a:pt x="1653295" y="1540"/>
                  </a:lnTo>
                  <a:lnTo>
                    <a:pt x="1647691" y="1531"/>
                  </a:lnTo>
                  <a:lnTo>
                    <a:pt x="1642087" y="1518"/>
                  </a:lnTo>
                  <a:lnTo>
                    <a:pt x="1636482" y="1503"/>
                  </a:lnTo>
                  <a:lnTo>
                    <a:pt x="1630878" y="1484"/>
                  </a:lnTo>
                  <a:lnTo>
                    <a:pt x="1625273" y="1464"/>
                  </a:lnTo>
                  <a:lnTo>
                    <a:pt x="1619669" y="1443"/>
                  </a:lnTo>
                  <a:lnTo>
                    <a:pt x="1614065" y="1421"/>
                  </a:lnTo>
                  <a:lnTo>
                    <a:pt x="1608460" y="1398"/>
                  </a:lnTo>
                  <a:lnTo>
                    <a:pt x="1602856" y="1375"/>
                  </a:lnTo>
                  <a:lnTo>
                    <a:pt x="1597252" y="1353"/>
                  </a:lnTo>
                  <a:lnTo>
                    <a:pt x="1591647" y="1331"/>
                  </a:lnTo>
                  <a:lnTo>
                    <a:pt x="1586043" y="1309"/>
                  </a:lnTo>
                  <a:lnTo>
                    <a:pt x="1580438" y="1289"/>
                  </a:lnTo>
                  <a:lnTo>
                    <a:pt x="1574834" y="1271"/>
                  </a:lnTo>
                  <a:lnTo>
                    <a:pt x="1569230" y="1254"/>
                  </a:lnTo>
                  <a:lnTo>
                    <a:pt x="1563625" y="1238"/>
                  </a:lnTo>
                  <a:lnTo>
                    <a:pt x="1558021" y="1224"/>
                  </a:lnTo>
                  <a:lnTo>
                    <a:pt x="1552416" y="1212"/>
                  </a:lnTo>
                  <a:lnTo>
                    <a:pt x="1546812" y="1202"/>
                  </a:lnTo>
                  <a:lnTo>
                    <a:pt x="1541208" y="1194"/>
                  </a:lnTo>
                  <a:lnTo>
                    <a:pt x="1535603" y="1189"/>
                  </a:lnTo>
                  <a:lnTo>
                    <a:pt x="1529999" y="1185"/>
                  </a:lnTo>
                  <a:lnTo>
                    <a:pt x="1524394" y="1184"/>
                  </a:lnTo>
                  <a:lnTo>
                    <a:pt x="1518790" y="1185"/>
                  </a:lnTo>
                  <a:lnTo>
                    <a:pt x="1513186" y="1188"/>
                  </a:lnTo>
                  <a:lnTo>
                    <a:pt x="1507581" y="1194"/>
                  </a:lnTo>
                  <a:lnTo>
                    <a:pt x="1501977" y="1202"/>
                  </a:lnTo>
                  <a:lnTo>
                    <a:pt x="1496372" y="1213"/>
                  </a:lnTo>
                  <a:lnTo>
                    <a:pt x="1490768" y="1226"/>
                  </a:lnTo>
                  <a:lnTo>
                    <a:pt x="1485164" y="1242"/>
                  </a:lnTo>
                  <a:lnTo>
                    <a:pt x="1479559" y="1261"/>
                  </a:lnTo>
                  <a:lnTo>
                    <a:pt x="1473955" y="1282"/>
                  </a:lnTo>
                  <a:lnTo>
                    <a:pt x="1468350" y="1306"/>
                  </a:lnTo>
                  <a:lnTo>
                    <a:pt x="1462746" y="1333"/>
                  </a:lnTo>
                  <a:lnTo>
                    <a:pt x="1457142" y="1363"/>
                  </a:lnTo>
                  <a:lnTo>
                    <a:pt x="1451537" y="1396"/>
                  </a:lnTo>
                  <a:lnTo>
                    <a:pt x="1445933" y="1432"/>
                  </a:lnTo>
                  <a:lnTo>
                    <a:pt x="1440329" y="1471"/>
                  </a:lnTo>
                  <a:lnTo>
                    <a:pt x="1434724" y="1514"/>
                  </a:lnTo>
                  <a:lnTo>
                    <a:pt x="1429120" y="1560"/>
                  </a:lnTo>
                  <a:lnTo>
                    <a:pt x="1423515" y="1610"/>
                  </a:lnTo>
                  <a:lnTo>
                    <a:pt x="1417911" y="1663"/>
                  </a:lnTo>
                  <a:lnTo>
                    <a:pt x="1412307" y="1721"/>
                  </a:lnTo>
                  <a:lnTo>
                    <a:pt x="1406702" y="1782"/>
                  </a:lnTo>
                  <a:lnTo>
                    <a:pt x="1401098" y="1848"/>
                  </a:lnTo>
                  <a:lnTo>
                    <a:pt x="1395493" y="1918"/>
                  </a:lnTo>
                  <a:lnTo>
                    <a:pt x="1389889" y="1992"/>
                  </a:lnTo>
                  <a:lnTo>
                    <a:pt x="1384285" y="2072"/>
                  </a:lnTo>
                  <a:lnTo>
                    <a:pt x="1378680" y="2156"/>
                  </a:lnTo>
                  <a:lnTo>
                    <a:pt x="1373076" y="2246"/>
                  </a:lnTo>
                  <a:lnTo>
                    <a:pt x="1367471" y="2342"/>
                  </a:lnTo>
                  <a:lnTo>
                    <a:pt x="1361867" y="2443"/>
                  </a:lnTo>
                  <a:lnTo>
                    <a:pt x="1356263" y="2551"/>
                  </a:lnTo>
                  <a:lnTo>
                    <a:pt x="1350658" y="2665"/>
                  </a:lnTo>
                  <a:lnTo>
                    <a:pt x="1345054" y="2786"/>
                  </a:lnTo>
                  <a:lnTo>
                    <a:pt x="1339449" y="2914"/>
                  </a:lnTo>
                  <a:lnTo>
                    <a:pt x="1333845" y="3049"/>
                  </a:lnTo>
                  <a:lnTo>
                    <a:pt x="1328241" y="3193"/>
                  </a:lnTo>
                  <a:lnTo>
                    <a:pt x="1322636" y="3345"/>
                  </a:lnTo>
                  <a:lnTo>
                    <a:pt x="1317032" y="3506"/>
                  </a:lnTo>
                  <a:lnTo>
                    <a:pt x="1311427" y="3676"/>
                  </a:lnTo>
                  <a:lnTo>
                    <a:pt x="1305823" y="3857"/>
                  </a:lnTo>
                  <a:lnTo>
                    <a:pt x="1300219" y="4047"/>
                  </a:lnTo>
                  <a:lnTo>
                    <a:pt x="1294614" y="4249"/>
                  </a:lnTo>
                  <a:lnTo>
                    <a:pt x="1289010" y="4462"/>
                  </a:lnTo>
                  <a:lnTo>
                    <a:pt x="1283406" y="4688"/>
                  </a:lnTo>
                  <a:lnTo>
                    <a:pt x="1277801" y="4926"/>
                  </a:lnTo>
                  <a:lnTo>
                    <a:pt x="1272197" y="5179"/>
                  </a:lnTo>
                  <a:lnTo>
                    <a:pt x="1266592" y="5445"/>
                  </a:lnTo>
                  <a:lnTo>
                    <a:pt x="1260988" y="5727"/>
                  </a:lnTo>
                  <a:lnTo>
                    <a:pt x="1255384" y="6025"/>
                  </a:lnTo>
                  <a:lnTo>
                    <a:pt x="1249779" y="6339"/>
                  </a:lnTo>
                  <a:lnTo>
                    <a:pt x="1244175" y="6672"/>
                  </a:lnTo>
                  <a:lnTo>
                    <a:pt x="1238570" y="7023"/>
                  </a:lnTo>
                  <a:lnTo>
                    <a:pt x="1232966" y="7393"/>
                  </a:lnTo>
                  <a:lnTo>
                    <a:pt x="1227362" y="7784"/>
                  </a:lnTo>
                  <a:lnTo>
                    <a:pt x="1221757" y="8197"/>
                  </a:lnTo>
                  <a:lnTo>
                    <a:pt x="1216153" y="8632"/>
                  </a:lnTo>
                  <a:lnTo>
                    <a:pt x="1210548" y="9091"/>
                  </a:lnTo>
                  <a:lnTo>
                    <a:pt x="1204944" y="9575"/>
                  </a:lnTo>
                  <a:lnTo>
                    <a:pt x="1199340" y="10085"/>
                  </a:lnTo>
                  <a:lnTo>
                    <a:pt x="1193735" y="10622"/>
                  </a:lnTo>
                  <a:lnTo>
                    <a:pt x="1188131" y="11187"/>
                  </a:lnTo>
                  <a:lnTo>
                    <a:pt x="1182526" y="11781"/>
                  </a:lnTo>
                  <a:lnTo>
                    <a:pt x="1176922" y="12405"/>
                  </a:lnTo>
                  <a:lnTo>
                    <a:pt x="1171318" y="13061"/>
                  </a:lnTo>
                  <a:lnTo>
                    <a:pt x="1165713" y="13749"/>
                  </a:lnTo>
                  <a:lnTo>
                    <a:pt x="1160109" y="14470"/>
                  </a:lnTo>
                  <a:lnTo>
                    <a:pt x="1154504" y="15225"/>
                  </a:lnTo>
                  <a:lnTo>
                    <a:pt x="1148900" y="16015"/>
                  </a:lnTo>
                  <a:lnTo>
                    <a:pt x="1143296" y="16841"/>
                  </a:lnTo>
                  <a:lnTo>
                    <a:pt x="1137691" y="17704"/>
                  </a:lnTo>
                  <a:lnTo>
                    <a:pt x="1132087" y="18604"/>
                  </a:lnTo>
                  <a:lnTo>
                    <a:pt x="1126482" y="19541"/>
                  </a:lnTo>
                  <a:lnTo>
                    <a:pt x="1120878" y="20517"/>
                  </a:lnTo>
                  <a:lnTo>
                    <a:pt x="1115274" y="21532"/>
                  </a:lnTo>
                  <a:lnTo>
                    <a:pt x="1109669" y="22585"/>
                  </a:lnTo>
                  <a:lnTo>
                    <a:pt x="1104065" y="23678"/>
                  </a:lnTo>
                  <a:lnTo>
                    <a:pt x="1098461" y="24809"/>
                  </a:lnTo>
                  <a:lnTo>
                    <a:pt x="1092856" y="25979"/>
                  </a:lnTo>
                  <a:lnTo>
                    <a:pt x="1087252" y="27188"/>
                  </a:lnTo>
                  <a:lnTo>
                    <a:pt x="1081647" y="28434"/>
                  </a:lnTo>
                  <a:lnTo>
                    <a:pt x="1076043" y="29718"/>
                  </a:lnTo>
                  <a:lnTo>
                    <a:pt x="1070439" y="31039"/>
                  </a:lnTo>
                  <a:lnTo>
                    <a:pt x="1064834" y="32395"/>
                  </a:lnTo>
                  <a:lnTo>
                    <a:pt x="1059230" y="33785"/>
                  </a:lnTo>
                  <a:lnTo>
                    <a:pt x="1053625" y="35209"/>
                  </a:lnTo>
                  <a:lnTo>
                    <a:pt x="1048021" y="36665"/>
                  </a:lnTo>
                  <a:lnTo>
                    <a:pt x="1042417" y="38152"/>
                  </a:lnTo>
                  <a:lnTo>
                    <a:pt x="1036812" y="39668"/>
                  </a:lnTo>
                  <a:lnTo>
                    <a:pt x="1031208" y="41211"/>
                  </a:lnTo>
                  <a:lnTo>
                    <a:pt x="1025603" y="42779"/>
                  </a:lnTo>
                  <a:lnTo>
                    <a:pt x="1019999" y="44372"/>
                  </a:lnTo>
                  <a:lnTo>
                    <a:pt x="1014395" y="45986"/>
                  </a:lnTo>
                  <a:lnTo>
                    <a:pt x="1008790" y="47621"/>
                  </a:lnTo>
                  <a:lnTo>
                    <a:pt x="1003186" y="49274"/>
                  </a:lnTo>
                  <a:lnTo>
                    <a:pt x="997581" y="50942"/>
                  </a:lnTo>
                  <a:lnTo>
                    <a:pt x="991977" y="52626"/>
                  </a:lnTo>
                  <a:lnTo>
                    <a:pt x="986373" y="54321"/>
                  </a:lnTo>
                  <a:lnTo>
                    <a:pt x="980768" y="56028"/>
                  </a:lnTo>
                  <a:lnTo>
                    <a:pt x="975164" y="57743"/>
                  </a:lnTo>
                  <a:lnTo>
                    <a:pt x="969559" y="59466"/>
                  </a:lnTo>
                  <a:lnTo>
                    <a:pt x="963955" y="61194"/>
                  </a:lnTo>
                  <a:lnTo>
                    <a:pt x="958351" y="62926"/>
                  </a:lnTo>
                  <a:lnTo>
                    <a:pt x="952746" y="64660"/>
                  </a:lnTo>
                  <a:lnTo>
                    <a:pt x="947142" y="66396"/>
                  </a:lnTo>
                  <a:lnTo>
                    <a:pt x="941538" y="68132"/>
                  </a:lnTo>
                  <a:lnTo>
                    <a:pt x="935933" y="69867"/>
                  </a:lnTo>
                  <a:lnTo>
                    <a:pt x="930329" y="71599"/>
                  </a:lnTo>
                  <a:lnTo>
                    <a:pt x="924724" y="73329"/>
                  </a:lnTo>
                  <a:lnTo>
                    <a:pt x="919120" y="75055"/>
                  </a:lnTo>
                  <a:lnTo>
                    <a:pt x="913516" y="76776"/>
                  </a:lnTo>
                  <a:lnTo>
                    <a:pt x="907911" y="78492"/>
                  </a:lnTo>
                  <a:lnTo>
                    <a:pt x="902307" y="80203"/>
                  </a:lnTo>
                  <a:lnTo>
                    <a:pt x="896702" y="81908"/>
                  </a:lnTo>
                  <a:lnTo>
                    <a:pt x="891098" y="83606"/>
                  </a:lnTo>
                  <a:lnTo>
                    <a:pt x="885494" y="85298"/>
                  </a:lnTo>
                  <a:lnTo>
                    <a:pt x="879889" y="86983"/>
                  </a:lnTo>
                  <a:lnTo>
                    <a:pt x="874285" y="88661"/>
                  </a:lnTo>
                  <a:lnTo>
                    <a:pt x="868680" y="90333"/>
                  </a:lnTo>
                  <a:lnTo>
                    <a:pt x="863076" y="91997"/>
                  </a:lnTo>
                  <a:lnTo>
                    <a:pt x="857472" y="93655"/>
                  </a:lnTo>
                  <a:lnTo>
                    <a:pt x="851867" y="95306"/>
                  </a:lnTo>
                  <a:lnTo>
                    <a:pt x="846263" y="96951"/>
                  </a:lnTo>
                  <a:lnTo>
                    <a:pt x="840658" y="98589"/>
                  </a:lnTo>
                  <a:lnTo>
                    <a:pt x="835054" y="100221"/>
                  </a:lnTo>
                  <a:lnTo>
                    <a:pt x="829450" y="101847"/>
                  </a:lnTo>
                  <a:lnTo>
                    <a:pt x="823845" y="103467"/>
                  </a:lnTo>
                  <a:lnTo>
                    <a:pt x="818241" y="105082"/>
                  </a:lnTo>
                  <a:lnTo>
                    <a:pt x="812636" y="106691"/>
                  </a:lnTo>
                  <a:lnTo>
                    <a:pt x="807032" y="108295"/>
                  </a:lnTo>
                  <a:lnTo>
                    <a:pt x="801428" y="109894"/>
                  </a:lnTo>
                  <a:lnTo>
                    <a:pt x="795823" y="111488"/>
                  </a:lnTo>
                  <a:lnTo>
                    <a:pt x="790219" y="113078"/>
                  </a:lnTo>
                  <a:lnTo>
                    <a:pt x="784615" y="114663"/>
                  </a:lnTo>
                  <a:lnTo>
                    <a:pt x="779010" y="116245"/>
                  </a:lnTo>
                  <a:lnTo>
                    <a:pt x="773406" y="117822"/>
                  </a:lnTo>
                  <a:lnTo>
                    <a:pt x="767801" y="119395"/>
                  </a:lnTo>
                  <a:lnTo>
                    <a:pt x="762197" y="120964"/>
                  </a:lnTo>
                  <a:lnTo>
                    <a:pt x="756593" y="122529"/>
                  </a:lnTo>
                  <a:lnTo>
                    <a:pt x="750988" y="124090"/>
                  </a:lnTo>
                  <a:lnTo>
                    <a:pt x="745384" y="125648"/>
                  </a:lnTo>
                  <a:lnTo>
                    <a:pt x="739779" y="127202"/>
                  </a:lnTo>
                  <a:lnTo>
                    <a:pt x="734175" y="128752"/>
                  </a:lnTo>
                  <a:lnTo>
                    <a:pt x="728571" y="130299"/>
                  </a:lnTo>
                  <a:lnTo>
                    <a:pt x="722966" y="131841"/>
                  </a:lnTo>
                  <a:lnTo>
                    <a:pt x="717362" y="133379"/>
                  </a:lnTo>
                  <a:lnTo>
                    <a:pt x="711757" y="134914"/>
                  </a:lnTo>
                  <a:lnTo>
                    <a:pt x="706153" y="136444"/>
                  </a:lnTo>
                  <a:lnTo>
                    <a:pt x="700549" y="137970"/>
                  </a:lnTo>
                  <a:lnTo>
                    <a:pt x="694944" y="139491"/>
                  </a:lnTo>
                  <a:lnTo>
                    <a:pt x="689340" y="141007"/>
                  </a:lnTo>
                  <a:lnTo>
                    <a:pt x="683735" y="142518"/>
                  </a:lnTo>
                  <a:lnTo>
                    <a:pt x="678131" y="144024"/>
                  </a:lnTo>
                  <a:lnTo>
                    <a:pt x="672527" y="145525"/>
                  </a:lnTo>
                  <a:lnTo>
                    <a:pt x="666922" y="147020"/>
                  </a:lnTo>
                  <a:lnTo>
                    <a:pt x="661318" y="148508"/>
                  </a:lnTo>
                  <a:lnTo>
                    <a:pt x="655713" y="149991"/>
                  </a:lnTo>
                  <a:lnTo>
                    <a:pt x="650109" y="151467"/>
                  </a:lnTo>
                  <a:lnTo>
                    <a:pt x="644505" y="152935"/>
                  </a:lnTo>
                  <a:lnTo>
                    <a:pt x="638900" y="154397"/>
                  </a:lnTo>
                  <a:lnTo>
                    <a:pt x="633296" y="155851"/>
                  </a:lnTo>
                  <a:lnTo>
                    <a:pt x="627692" y="157298"/>
                  </a:lnTo>
                  <a:lnTo>
                    <a:pt x="622087" y="158736"/>
                  </a:lnTo>
                  <a:lnTo>
                    <a:pt x="616483" y="160165"/>
                  </a:lnTo>
                  <a:lnTo>
                    <a:pt x="610878" y="161586"/>
                  </a:lnTo>
                  <a:lnTo>
                    <a:pt x="605274" y="162998"/>
                  </a:lnTo>
                  <a:lnTo>
                    <a:pt x="599670" y="164400"/>
                  </a:lnTo>
                  <a:lnTo>
                    <a:pt x="594065" y="165793"/>
                  </a:lnTo>
                  <a:lnTo>
                    <a:pt x="588461" y="167175"/>
                  </a:lnTo>
                  <a:lnTo>
                    <a:pt x="582856" y="168548"/>
                  </a:lnTo>
                  <a:lnTo>
                    <a:pt x="577252" y="169910"/>
                  </a:lnTo>
                  <a:lnTo>
                    <a:pt x="571648" y="171261"/>
                  </a:lnTo>
                  <a:lnTo>
                    <a:pt x="566043" y="172601"/>
                  </a:lnTo>
                  <a:lnTo>
                    <a:pt x="560439" y="173930"/>
                  </a:lnTo>
                  <a:lnTo>
                    <a:pt x="554834" y="175247"/>
                  </a:lnTo>
                  <a:lnTo>
                    <a:pt x="549230" y="176553"/>
                  </a:lnTo>
                  <a:lnTo>
                    <a:pt x="543626" y="177847"/>
                  </a:lnTo>
                  <a:lnTo>
                    <a:pt x="538021" y="179130"/>
                  </a:lnTo>
                  <a:lnTo>
                    <a:pt x="532417" y="180401"/>
                  </a:lnTo>
                  <a:lnTo>
                    <a:pt x="526812" y="181659"/>
                  </a:lnTo>
                  <a:lnTo>
                    <a:pt x="521208" y="182906"/>
                  </a:lnTo>
                  <a:lnTo>
                    <a:pt x="515604" y="184141"/>
                  </a:lnTo>
                  <a:lnTo>
                    <a:pt x="509999" y="185363"/>
                  </a:lnTo>
                  <a:lnTo>
                    <a:pt x="504395" y="186574"/>
                  </a:lnTo>
                  <a:lnTo>
                    <a:pt x="498790" y="187774"/>
                  </a:lnTo>
                  <a:lnTo>
                    <a:pt x="493186" y="188962"/>
                  </a:lnTo>
                  <a:lnTo>
                    <a:pt x="487582" y="190138"/>
                  </a:lnTo>
                  <a:lnTo>
                    <a:pt x="481977" y="191303"/>
                  </a:lnTo>
                  <a:lnTo>
                    <a:pt x="476373" y="192458"/>
                  </a:lnTo>
                  <a:lnTo>
                    <a:pt x="470769" y="193602"/>
                  </a:lnTo>
                  <a:lnTo>
                    <a:pt x="465164" y="194736"/>
                  </a:lnTo>
                  <a:lnTo>
                    <a:pt x="459560" y="195860"/>
                  </a:lnTo>
                  <a:lnTo>
                    <a:pt x="453955" y="196976"/>
                  </a:lnTo>
                  <a:lnTo>
                    <a:pt x="448351" y="198083"/>
                  </a:lnTo>
                  <a:lnTo>
                    <a:pt x="442747" y="199182"/>
                  </a:lnTo>
                  <a:lnTo>
                    <a:pt x="437142" y="200274"/>
                  </a:lnTo>
                  <a:lnTo>
                    <a:pt x="431538" y="201359"/>
                  </a:lnTo>
                  <a:lnTo>
                    <a:pt x="425933" y="202439"/>
                  </a:lnTo>
                  <a:lnTo>
                    <a:pt x="420329" y="203515"/>
                  </a:lnTo>
                  <a:lnTo>
                    <a:pt x="414725" y="204587"/>
                  </a:lnTo>
                  <a:lnTo>
                    <a:pt x="409120" y="205657"/>
                  </a:lnTo>
                  <a:lnTo>
                    <a:pt x="403516" y="206725"/>
                  </a:lnTo>
                  <a:lnTo>
                    <a:pt x="397911" y="207793"/>
                  </a:lnTo>
                  <a:lnTo>
                    <a:pt x="392307" y="208863"/>
                  </a:lnTo>
                  <a:lnTo>
                    <a:pt x="386703" y="209936"/>
                  </a:lnTo>
                  <a:lnTo>
                    <a:pt x="381098" y="211013"/>
                  </a:lnTo>
                  <a:lnTo>
                    <a:pt x="375494" y="212096"/>
                  </a:lnTo>
                  <a:lnTo>
                    <a:pt x="369889" y="213188"/>
                  </a:lnTo>
                  <a:lnTo>
                    <a:pt x="364285" y="214289"/>
                  </a:lnTo>
                  <a:lnTo>
                    <a:pt x="358681" y="215403"/>
                  </a:lnTo>
                  <a:lnTo>
                    <a:pt x="353076" y="216531"/>
                  </a:lnTo>
                  <a:lnTo>
                    <a:pt x="347472" y="217675"/>
                  </a:lnTo>
                  <a:lnTo>
                    <a:pt x="341867" y="218838"/>
                  </a:lnTo>
                  <a:lnTo>
                    <a:pt x="336263" y="220023"/>
                  </a:lnTo>
                  <a:lnTo>
                    <a:pt x="330659" y="221233"/>
                  </a:lnTo>
                  <a:lnTo>
                    <a:pt x="325054" y="222470"/>
                  </a:lnTo>
                  <a:lnTo>
                    <a:pt x="319450" y="223737"/>
                  </a:lnTo>
                  <a:lnTo>
                    <a:pt x="313846" y="225039"/>
                  </a:lnTo>
                  <a:lnTo>
                    <a:pt x="308241" y="226377"/>
                  </a:lnTo>
                  <a:lnTo>
                    <a:pt x="302637" y="227756"/>
                  </a:lnTo>
                  <a:lnTo>
                    <a:pt x="297032" y="229180"/>
                  </a:lnTo>
                  <a:lnTo>
                    <a:pt x="291428" y="230652"/>
                  </a:lnTo>
                  <a:lnTo>
                    <a:pt x="285824" y="232177"/>
                  </a:lnTo>
                  <a:lnTo>
                    <a:pt x="280219" y="233758"/>
                  </a:lnTo>
                  <a:lnTo>
                    <a:pt x="274615" y="235401"/>
                  </a:lnTo>
                  <a:lnTo>
                    <a:pt x="269010" y="237109"/>
                  </a:lnTo>
                  <a:lnTo>
                    <a:pt x="263406" y="238888"/>
                  </a:lnTo>
                  <a:lnTo>
                    <a:pt x="257802" y="240742"/>
                  </a:lnTo>
                  <a:lnTo>
                    <a:pt x="252197" y="242677"/>
                  </a:lnTo>
                  <a:lnTo>
                    <a:pt x="246593" y="244697"/>
                  </a:lnTo>
                  <a:lnTo>
                    <a:pt x="240988" y="246808"/>
                  </a:lnTo>
                  <a:lnTo>
                    <a:pt x="235384" y="249015"/>
                  </a:lnTo>
                  <a:lnTo>
                    <a:pt x="229780" y="251323"/>
                  </a:lnTo>
                  <a:lnTo>
                    <a:pt x="224175" y="253738"/>
                  </a:lnTo>
                  <a:lnTo>
                    <a:pt x="218571" y="256266"/>
                  </a:lnTo>
                  <a:lnTo>
                    <a:pt x="212966" y="258912"/>
                  </a:lnTo>
                  <a:lnTo>
                    <a:pt x="207362" y="261681"/>
                  </a:lnTo>
                  <a:lnTo>
                    <a:pt x="201758" y="264579"/>
                  </a:lnTo>
                  <a:lnTo>
                    <a:pt x="196153" y="267611"/>
                  </a:lnTo>
                  <a:lnTo>
                    <a:pt x="190549" y="270783"/>
                  </a:lnTo>
                  <a:lnTo>
                    <a:pt x="184944" y="274099"/>
                  </a:lnTo>
                  <a:lnTo>
                    <a:pt x="179340" y="277564"/>
                  </a:lnTo>
                  <a:lnTo>
                    <a:pt x="173736" y="281183"/>
                  </a:lnTo>
                  <a:lnTo>
                    <a:pt x="168131" y="284959"/>
                  </a:lnTo>
                  <a:lnTo>
                    <a:pt x="162527" y="288897"/>
                  </a:lnTo>
                  <a:lnTo>
                    <a:pt x="156923" y="293001"/>
                  </a:lnTo>
                  <a:lnTo>
                    <a:pt x="151318" y="297273"/>
                  </a:lnTo>
                  <a:lnTo>
                    <a:pt x="145714" y="301715"/>
                  </a:lnTo>
                  <a:lnTo>
                    <a:pt x="140109" y="306330"/>
                  </a:lnTo>
                  <a:lnTo>
                    <a:pt x="134505" y="311118"/>
                  </a:lnTo>
                  <a:lnTo>
                    <a:pt x="128901" y="316082"/>
                  </a:lnTo>
                  <a:lnTo>
                    <a:pt x="123296" y="321219"/>
                  </a:lnTo>
                  <a:lnTo>
                    <a:pt x="117692" y="326530"/>
                  </a:lnTo>
                  <a:lnTo>
                    <a:pt x="112087" y="332014"/>
                  </a:lnTo>
                  <a:lnTo>
                    <a:pt x="106483" y="337666"/>
                  </a:lnTo>
                  <a:lnTo>
                    <a:pt x="100879" y="343485"/>
                  </a:lnTo>
                  <a:lnTo>
                    <a:pt x="95274" y="349467"/>
                  </a:lnTo>
                  <a:lnTo>
                    <a:pt x="89670" y="355606"/>
                  </a:lnTo>
                  <a:lnTo>
                    <a:pt x="84065" y="361896"/>
                  </a:lnTo>
                  <a:lnTo>
                    <a:pt x="78461" y="368331"/>
                  </a:lnTo>
                  <a:lnTo>
                    <a:pt x="72857" y="374903"/>
                  </a:lnTo>
                  <a:lnTo>
                    <a:pt x="67252" y="381605"/>
                  </a:lnTo>
                  <a:lnTo>
                    <a:pt x="61648" y="388427"/>
                  </a:lnTo>
                  <a:lnTo>
                    <a:pt x="56043" y="395359"/>
                  </a:lnTo>
                  <a:lnTo>
                    <a:pt x="50439" y="402390"/>
                  </a:lnTo>
                  <a:lnTo>
                    <a:pt x="44835" y="409511"/>
                  </a:lnTo>
                  <a:lnTo>
                    <a:pt x="39230" y="416708"/>
                  </a:lnTo>
                  <a:lnTo>
                    <a:pt x="33626" y="423971"/>
                  </a:lnTo>
                  <a:lnTo>
                    <a:pt x="28021" y="431286"/>
                  </a:lnTo>
                  <a:lnTo>
                    <a:pt x="22417" y="438641"/>
                  </a:lnTo>
                  <a:lnTo>
                    <a:pt x="16813" y="446022"/>
                  </a:lnTo>
                  <a:lnTo>
                    <a:pt x="11208" y="453418"/>
                  </a:lnTo>
                  <a:lnTo>
                    <a:pt x="5604" y="460814"/>
                  </a:lnTo>
                  <a:lnTo>
                    <a:pt x="0" y="468198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644151" y="4266915"/>
              <a:ext cx="1883076" cy="353047"/>
            </a:xfrm>
            <a:custGeom>
              <a:avLst/>
              <a:pathLst>
                <a:path w="1883076" h="353047">
                  <a:moveTo>
                    <a:pt x="0" y="353047"/>
                  </a:moveTo>
                  <a:lnTo>
                    <a:pt x="5604" y="342359"/>
                  </a:lnTo>
                  <a:lnTo>
                    <a:pt x="11208" y="331672"/>
                  </a:lnTo>
                  <a:lnTo>
                    <a:pt x="16813" y="321004"/>
                  </a:lnTo>
                  <a:lnTo>
                    <a:pt x="22417" y="310377"/>
                  </a:lnTo>
                  <a:lnTo>
                    <a:pt x="28021" y="299808"/>
                  </a:lnTo>
                  <a:lnTo>
                    <a:pt x="33626" y="289319"/>
                  </a:lnTo>
                  <a:lnTo>
                    <a:pt x="39230" y="278927"/>
                  </a:lnTo>
                  <a:lnTo>
                    <a:pt x="44835" y="268651"/>
                  </a:lnTo>
                  <a:lnTo>
                    <a:pt x="50439" y="258509"/>
                  </a:lnTo>
                  <a:lnTo>
                    <a:pt x="56043" y="248519"/>
                  </a:lnTo>
                  <a:lnTo>
                    <a:pt x="61648" y="238696"/>
                  </a:lnTo>
                  <a:lnTo>
                    <a:pt x="67252" y="229057"/>
                  </a:lnTo>
                  <a:lnTo>
                    <a:pt x="72857" y="219614"/>
                  </a:lnTo>
                  <a:lnTo>
                    <a:pt x="78461" y="210382"/>
                  </a:lnTo>
                  <a:lnTo>
                    <a:pt x="84065" y="201372"/>
                  </a:lnTo>
                  <a:lnTo>
                    <a:pt x="89670" y="192596"/>
                  </a:lnTo>
                  <a:lnTo>
                    <a:pt x="95274" y="184062"/>
                  </a:lnTo>
                  <a:lnTo>
                    <a:pt x="100879" y="175779"/>
                  </a:lnTo>
                  <a:lnTo>
                    <a:pt x="106483" y="167755"/>
                  </a:lnTo>
                  <a:lnTo>
                    <a:pt x="112087" y="159993"/>
                  </a:lnTo>
                  <a:lnTo>
                    <a:pt x="117692" y="152500"/>
                  </a:lnTo>
                  <a:lnTo>
                    <a:pt x="123296" y="145278"/>
                  </a:lnTo>
                  <a:lnTo>
                    <a:pt x="128901" y="138328"/>
                  </a:lnTo>
                  <a:lnTo>
                    <a:pt x="134505" y="131653"/>
                  </a:lnTo>
                  <a:lnTo>
                    <a:pt x="140109" y="125251"/>
                  </a:lnTo>
                  <a:lnTo>
                    <a:pt x="145714" y="119121"/>
                  </a:lnTo>
                  <a:lnTo>
                    <a:pt x="151318" y="113260"/>
                  </a:lnTo>
                  <a:lnTo>
                    <a:pt x="156923" y="107666"/>
                  </a:lnTo>
                  <a:lnTo>
                    <a:pt x="162527" y="102335"/>
                  </a:lnTo>
                  <a:lnTo>
                    <a:pt x="168131" y="97261"/>
                  </a:lnTo>
                  <a:lnTo>
                    <a:pt x="173736" y="92439"/>
                  </a:lnTo>
                  <a:lnTo>
                    <a:pt x="179340" y="87864"/>
                  </a:lnTo>
                  <a:lnTo>
                    <a:pt x="184944" y="83528"/>
                  </a:lnTo>
                  <a:lnTo>
                    <a:pt x="190549" y="79424"/>
                  </a:lnTo>
                  <a:lnTo>
                    <a:pt x="196153" y="75546"/>
                  </a:lnTo>
                  <a:lnTo>
                    <a:pt x="201758" y="71885"/>
                  </a:lnTo>
                  <a:lnTo>
                    <a:pt x="207362" y="68434"/>
                  </a:lnTo>
                  <a:lnTo>
                    <a:pt x="212966" y="65185"/>
                  </a:lnTo>
                  <a:lnTo>
                    <a:pt x="218571" y="62129"/>
                  </a:lnTo>
                  <a:lnTo>
                    <a:pt x="224175" y="59258"/>
                  </a:lnTo>
                  <a:lnTo>
                    <a:pt x="229780" y="56565"/>
                  </a:lnTo>
                  <a:lnTo>
                    <a:pt x="235384" y="54039"/>
                  </a:lnTo>
                  <a:lnTo>
                    <a:pt x="240988" y="51675"/>
                  </a:lnTo>
                  <a:lnTo>
                    <a:pt x="246593" y="49463"/>
                  </a:lnTo>
                  <a:lnTo>
                    <a:pt x="252197" y="47395"/>
                  </a:lnTo>
                  <a:lnTo>
                    <a:pt x="257802" y="45464"/>
                  </a:lnTo>
                  <a:lnTo>
                    <a:pt x="263406" y="43662"/>
                  </a:lnTo>
                  <a:lnTo>
                    <a:pt x="269010" y="41982"/>
                  </a:lnTo>
                  <a:lnTo>
                    <a:pt x="274615" y="40416"/>
                  </a:lnTo>
                  <a:lnTo>
                    <a:pt x="280219" y="38958"/>
                  </a:lnTo>
                  <a:lnTo>
                    <a:pt x="285824" y="37601"/>
                  </a:lnTo>
                  <a:lnTo>
                    <a:pt x="291428" y="36339"/>
                  </a:lnTo>
                  <a:lnTo>
                    <a:pt x="297032" y="35164"/>
                  </a:lnTo>
                  <a:lnTo>
                    <a:pt x="302637" y="34072"/>
                  </a:lnTo>
                  <a:lnTo>
                    <a:pt x="308241" y="33057"/>
                  </a:lnTo>
                  <a:lnTo>
                    <a:pt x="313846" y="32113"/>
                  </a:lnTo>
                  <a:lnTo>
                    <a:pt x="319450" y="31234"/>
                  </a:lnTo>
                  <a:lnTo>
                    <a:pt x="325054" y="30417"/>
                  </a:lnTo>
                  <a:lnTo>
                    <a:pt x="330659" y="29656"/>
                  </a:lnTo>
                  <a:lnTo>
                    <a:pt x="336263" y="28947"/>
                  </a:lnTo>
                  <a:lnTo>
                    <a:pt x="341867" y="28286"/>
                  </a:lnTo>
                  <a:lnTo>
                    <a:pt x="347472" y="27669"/>
                  </a:lnTo>
                  <a:lnTo>
                    <a:pt x="353076" y="27091"/>
                  </a:lnTo>
                  <a:lnTo>
                    <a:pt x="358681" y="26550"/>
                  </a:lnTo>
                  <a:lnTo>
                    <a:pt x="364285" y="26043"/>
                  </a:lnTo>
                  <a:lnTo>
                    <a:pt x="369889" y="25565"/>
                  </a:lnTo>
                  <a:lnTo>
                    <a:pt x="375494" y="25115"/>
                  </a:lnTo>
                  <a:lnTo>
                    <a:pt x="381098" y="24689"/>
                  </a:lnTo>
                  <a:lnTo>
                    <a:pt x="386703" y="24285"/>
                  </a:lnTo>
                  <a:lnTo>
                    <a:pt x="392307" y="23900"/>
                  </a:lnTo>
                  <a:lnTo>
                    <a:pt x="397911" y="23533"/>
                  </a:lnTo>
                  <a:lnTo>
                    <a:pt x="403516" y="23181"/>
                  </a:lnTo>
                  <a:lnTo>
                    <a:pt x="409120" y="22842"/>
                  </a:lnTo>
                  <a:lnTo>
                    <a:pt x="414725" y="22515"/>
                  </a:lnTo>
                  <a:lnTo>
                    <a:pt x="420329" y="22198"/>
                  </a:lnTo>
                  <a:lnTo>
                    <a:pt x="425933" y="21890"/>
                  </a:lnTo>
                  <a:lnTo>
                    <a:pt x="431538" y="21588"/>
                  </a:lnTo>
                  <a:lnTo>
                    <a:pt x="437142" y="21292"/>
                  </a:lnTo>
                  <a:lnTo>
                    <a:pt x="442747" y="21001"/>
                  </a:lnTo>
                  <a:lnTo>
                    <a:pt x="448351" y="20714"/>
                  </a:lnTo>
                  <a:lnTo>
                    <a:pt x="453955" y="20429"/>
                  </a:lnTo>
                  <a:lnTo>
                    <a:pt x="459560" y="20146"/>
                  </a:lnTo>
                  <a:lnTo>
                    <a:pt x="465164" y="19864"/>
                  </a:lnTo>
                  <a:lnTo>
                    <a:pt x="470769" y="19582"/>
                  </a:lnTo>
                  <a:lnTo>
                    <a:pt x="476373" y="19300"/>
                  </a:lnTo>
                  <a:lnTo>
                    <a:pt x="481977" y="19017"/>
                  </a:lnTo>
                  <a:lnTo>
                    <a:pt x="487582" y="18733"/>
                  </a:lnTo>
                  <a:lnTo>
                    <a:pt x="493186" y="18447"/>
                  </a:lnTo>
                  <a:lnTo>
                    <a:pt x="498790" y="18159"/>
                  </a:lnTo>
                  <a:lnTo>
                    <a:pt x="504395" y="17869"/>
                  </a:lnTo>
                  <a:lnTo>
                    <a:pt x="509999" y="17576"/>
                  </a:lnTo>
                  <a:lnTo>
                    <a:pt x="515604" y="17281"/>
                  </a:lnTo>
                  <a:lnTo>
                    <a:pt x="521208" y="16983"/>
                  </a:lnTo>
                  <a:lnTo>
                    <a:pt x="526812" y="16682"/>
                  </a:lnTo>
                  <a:lnTo>
                    <a:pt x="532417" y="16378"/>
                  </a:lnTo>
                  <a:lnTo>
                    <a:pt x="538021" y="16072"/>
                  </a:lnTo>
                  <a:lnTo>
                    <a:pt x="543626" y="15762"/>
                  </a:lnTo>
                  <a:lnTo>
                    <a:pt x="549230" y="15450"/>
                  </a:lnTo>
                  <a:lnTo>
                    <a:pt x="554834" y="15136"/>
                  </a:lnTo>
                  <a:lnTo>
                    <a:pt x="560439" y="14819"/>
                  </a:lnTo>
                  <a:lnTo>
                    <a:pt x="566043" y="14499"/>
                  </a:lnTo>
                  <a:lnTo>
                    <a:pt x="571648" y="14178"/>
                  </a:lnTo>
                  <a:lnTo>
                    <a:pt x="577252" y="13855"/>
                  </a:lnTo>
                  <a:lnTo>
                    <a:pt x="582856" y="13530"/>
                  </a:lnTo>
                  <a:lnTo>
                    <a:pt x="588461" y="13204"/>
                  </a:lnTo>
                  <a:lnTo>
                    <a:pt x="594065" y="12877"/>
                  </a:lnTo>
                  <a:lnTo>
                    <a:pt x="599670" y="12550"/>
                  </a:lnTo>
                  <a:lnTo>
                    <a:pt x="605274" y="12222"/>
                  </a:lnTo>
                  <a:lnTo>
                    <a:pt x="610878" y="11894"/>
                  </a:lnTo>
                  <a:lnTo>
                    <a:pt x="616483" y="11566"/>
                  </a:lnTo>
                  <a:lnTo>
                    <a:pt x="622087" y="11239"/>
                  </a:lnTo>
                  <a:lnTo>
                    <a:pt x="627692" y="10913"/>
                  </a:lnTo>
                  <a:lnTo>
                    <a:pt x="633296" y="10588"/>
                  </a:lnTo>
                  <a:lnTo>
                    <a:pt x="638900" y="10265"/>
                  </a:lnTo>
                  <a:lnTo>
                    <a:pt x="644505" y="9944"/>
                  </a:lnTo>
                  <a:lnTo>
                    <a:pt x="650109" y="9625"/>
                  </a:lnTo>
                  <a:lnTo>
                    <a:pt x="655713" y="9309"/>
                  </a:lnTo>
                  <a:lnTo>
                    <a:pt x="661318" y="8997"/>
                  </a:lnTo>
                  <a:lnTo>
                    <a:pt x="666922" y="8687"/>
                  </a:lnTo>
                  <a:lnTo>
                    <a:pt x="672527" y="8381"/>
                  </a:lnTo>
                  <a:lnTo>
                    <a:pt x="678131" y="8079"/>
                  </a:lnTo>
                  <a:lnTo>
                    <a:pt x="683735" y="7781"/>
                  </a:lnTo>
                  <a:lnTo>
                    <a:pt x="689340" y="7488"/>
                  </a:lnTo>
                  <a:lnTo>
                    <a:pt x="694944" y="7200"/>
                  </a:lnTo>
                  <a:lnTo>
                    <a:pt x="700549" y="6917"/>
                  </a:lnTo>
                  <a:lnTo>
                    <a:pt x="706153" y="6639"/>
                  </a:lnTo>
                  <a:lnTo>
                    <a:pt x="711757" y="6366"/>
                  </a:lnTo>
                  <a:lnTo>
                    <a:pt x="717362" y="6100"/>
                  </a:lnTo>
                  <a:lnTo>
                    <a:pt x="722966" y="5839"/>
                  </a:lnTo>
                  <a:lnTo>
                    <a:pt x="728571" y="5584"/>
                  </a:lnTo>
                  <a:lnTo>
                    <a:pt x="734175" y="5336"/>
                  </a:lnTo>
                  <a:lnTo>
                    <a:pt x="739779" y="5094"/>
                  </a:lnTo>
                  <a:lnTo>
                    <a:pt x="745384" y="4859"/>
                  </a:lnTo>
                  <a:lnTo>
                    <a:pt x="750988" y="4630"/>
                  </a:lnTo>
                  <a:lnTo>
                    <a:pt x="756593" y="4408"/>
                  </a:lnTo>
                  <a:lnTo>
                    <a:pt x="762197" y="4193"/>
                  </a:lnTo>
                  <a:lnTo>
                    <a:pt x="767801" y="3984"/>
                  </a:lnTo>
                  <a:lnTo>
                    <a:pt x="773406" y="3782"/>
                  </a:lnTo>
                  <a:lnTo>
                    <a:pt x="779010" y="3588"/>
                  </a:lnTo>
                  <a:lnTo>
                    <a:pt x="784615" y="3400"/>
                  </a:lnTo>
                  <a:lnTo>
                    <a:pt x="790219" y="3219"/>
                  </a:lnTo>
                  <a:lnTo>
                    <a:pt x="795823" y="3045"/>
                  </a:lnTo>
                  <a:lnTo>
                    <a:pt x="801428" y="2877"/>
                  </a:lnTo>
                  <a:lnTo>
                    <a:pt x="807032" y="2717"/>
                  </a:lnTo>
                  <a:lnTo>
                    <a:pt x="812636" y="2563"/>
                  </a:lnTo>
                  <a:lnTo>
                    <a:pt x="818241" y="2415"/>
                  </a:lnTo>
                  <a:lnTo>
                    <a:pt x="823845" y="2274"/>
                  </a:lnTo>
                  <a:lnTo>
                    <a:pt x="829450" y="2139"/>
                  </a:lnTo>
                  <a:lnTo>
                    <a:pt x="835054" y="2011"/>
                  </a:lnTo>
                  <a:lnTo>
                    <a:pt x="840658" y="1888"/>
                  </a:lnTo>
                  <a:lnTo>
                    <a:pt x="846263" y="1772"/>
                  </a:lnTo>
                  <a:lnTo>
                    <a:pt x="851867" y="1661"/>
                  </a:lnTo>
                  <a:lnTo>
                    <a:pt x="857472" y="1556"/>
                  </a:lnTo>
                  <a:lnTo>
                    <a:pt x="863076" y="1456"/>
                  </a:lnTo>
                  <a:lnTo>
                    <a:pt x="868680" y="1362"/>
                  </a:lnTo>
                  <a:lnTo>
                    <a:pt x="874285" y="1273"/>
                  </a:lnTo>
                  <a:lnTo>
                    <a:pt x="879889" y="1189"/>
                  </a:lnTo>
                  <a:lnTo>
                    <a:pt x="885494" y="1110"/>
                  </a:lnTo>
                  <a:lnTo>
                    <a:pt x="891098" y="1035"/>
                  </a:lnTo>
                  <a:lnTo>
                    <a:pt x="896702" y="964"/>
                  </a:lnTo>
                  <a:lnTo>
                    <a:pt x="902307" y="898"/>
                  </a:lnTo>
                  <a:lnTo>
                    <a:pt x="907911" y="837"/>
                  </a:lnTo>
                  <a:lnTo>
                    <a:pt x="913516" y="778"/>
                  </a:lnTo>
                  <a:lnTo>
                    <a:pt x="919120" y="724"/>
                  </a:lnTo>
                  <a:lnTo>
                    <a:pt x="924724" y="673"/>
                  </a:lnTo>
                  <a:lnTo>
                    <a:pt x="930329" y="626"/>
                  </a:lnTo>
                  <a:lnTo>
                    <a:pt x="935933" y="582"/>
                  </a:lnTo>
                  <a:lnTo>
                    <a:pt x="941538" y="540"/>
                  </a:lnTo>
                  <a:lnTo>
                    <a:pt x="947142" y="502"/>
                  </a:lnTo>
                  <a:lnTo>
                    <a:pt x="952746" y="466"/>
                  </a:lnTo>
                  <a:lnTo>
                    <a:pt x="958351" y="433"/>
                  </a:lnTo>
                  <a:lnTo>
                    <a:pt x="963955" y="403"/>
                  </a:lnTo>
                  <a:lnTo>
                    <a:pt x="969559" y="374"/>
                  </a:lnTo>
                  <a:lnTo>
                    <a:pt x="975164" y="348"/>
                  </a:lnTo>
                  <a:lnTo>
                    <a:pt x="980768" y="323"/>
                  </a:lnTo>
                  <a:lnTo>
                    <a:pt x="986373" y="300"/>
                  </a:lnTo>
                  <a:lnTo>
                    <a:pt x="991977" y="279"/>
                  </a:lnTo>
                  <a:lnTo>
                    <a:pt x="997581" y="260"/>
                  </a:lnTo>
                  <a:lnTo>
                    <a:pt x="1003186" y="242"/>
                  </a:lnTo>
                  <a:lnTo>
                    <a:pt x="1008790" y="226"/>
                  </a:lnTo>
                  <a:lnTo>
                    <a:pt x="1014395" y="210"/>
                  </a:lnTo>
                  <a:lnTo>
                    <a:pt x="1019999" y="196"/>
                  </a:lnTo>
                  <a:lnTo>
                    <a:pt x="1025603" y="183"/>
                  </a:lnTo>
                  <a:lnTo>
                    <a:pt x="1031208" y="171"/>
                  </a:lnTo>
                  <a:lnTo>
                    <a:pt x="1036812" y="159"/>
                  </a:lnTo>
                  <a:lnTo>
                    <a:pt x="1042417" y="149"/>
                  </a:lnTo>
                  <a:lnTo>
                    <a:pt x="1048021" y="139"/>
                  </a:lnTo>
                  <a:lnTo>
                    <a:pt x="1053625" y="130"/>
                  </a:lnTo>
                  <a:lnTo>
                    <a:pt x="1059230" y="122"/>
                  </a:lnTo>
                  <a:lnTo>
                    <a:pt x="1064834" y="114"/>
                  </a:lnTo>
                  <a:lnTo>
                    <a:pt x="1070439" y="107"/>
                  </a:lnTo>
                  <a:lnTo>
                    <a:pt x="1076043" y="100"/>
                  </a:lnTo>
                  <a:lnTo>
                    <a:pt x="1081647" y="94"/>
                  </a:lnTo>
                  <a:lnTo>
                    <a:pt x="1087252" y="88"/>
                  </a:lnTo>
                  <a:lnTo>
                    <a:pt x="1092856" y="83"/>
                  </a:lnTo>
                  <a:lnTo>
                    <a:pt x="1098461" y="77"/>
                  </a:lnTo>
                  <a:lnTo>
                    <a:pt x="1104065" y="73"/>
                  </a:lnTo>
                  <a:lnTo>
                    <a:pt x="1109669" y="68"/>
                  </a:lnTo>
                  <a:lnTo>
                    <a:pt x="1115274" y="64"/>
                  </a:lnTo>
                  <a:lnTo>
                    <a:pt x="1120878" y="60"/>
                  </a:lnTo>
                  <a:lnTo>
                    <a:pt x="1126482" y="56"/>
                  </a:lnTo>
                  <a:lnTo>
                    <a:pt x="1132087" y="53"/>
                  </a:lnTo>
                  <a:lnTo>
                    <a:pt x="1137691" y="50"/>
                  </a:lnTo>
                  <a:lnTo>
                    <a:pt x="1143296" y="47"/>
                  </a:lnTo>
                  <a:lnTo>
                    <a:pt x="1148900" y="44"/>
                  </a:lnTo>
                  <a:lnTo>
                    <a:pt x="1154504" y="42"/>
                  </a:lnTo>
                  <a:lnTo>
                    <a:pt x="1160109" y="39"/>
                  </a:lnTo>
                  <a:lnTo>
                    <a:pt x="1165713" y="37"/>
                  </a:lnTo>
                  <a:lnTo>
                    <a:pt x="1171318" y="36"/>
                  </a:lnTo>
                  <a:lnTo>
                    <a:pt x="1176922" y="34"/>
                  </a:lnTo>
                  <a:lnTo>
                    <a:pt x="1182526" y="32"/>
                  </a:lnTo>
                  <a:lnTo>
                    <a:pt x="1188131" y="31"/>
                  </a:lnTo>
                  <a:lnTo>
                    <a:pt x="1193735" y="30"/>
                  </a:lnTo>
                  <a:lnTo>
                    <a:pt x="1199340" y="29"/>
                  </a:lnTo>
                  <a:lnTo>
                    <a:pt x="1204944" y="28"/>
                  </a:lnTo>
                  <a:lnTo>
                    <a:pt x="1210548" y="28"/>
                  </a:lnTo>
                  <a:lnTo>
                    <a:pt x="1216153" y="28"/>
                  </a:lnTo>
                  <a:lnTo>
                    <a:pt x="1221757" y="28"/>
                  </a:lnTo>
                  <a:lnTo>
                    <a:pt x="1227362" y="28"/>
                  </a:lnTo>
                  <a:lnTo>
                    <a:pt x="1232966" y="28"/>
                  </a:lnTo>
                  <a:lnTo>
                    <a:pt x="1238570" y="29"/>
                  </a:lnTo>
                  <a:lnTo>
                    <a:pt x="1244175" y="30"/>
                  </a:lnTo>
                  <a:lnTo>
                    <a:pt x="1249779" y="31"/>
                  </a:lnTo>
                  <a:lnTo>
                    <a:pt x="1255384" y="32"/>
                  </a:lnTo>
                  <a:lnTo>
                    <a:pt x="1260988" y="33"/>
                  </a:lnTo>
                  <a:lnTo>
                    <a:pt x="1266592" y="35"/>
                  </a:lnTo>
                  <a:lnTo>
                    <a:pt x="1272197" y="37"/>
                  </a:lnTo>
                  <a:lnTo>
                    <a:pt x="1277801" y="39"/>
                  </a:lnTo>
                  <a:lnTo>
                    <a:pt x="1283406" y="41"/>
                  </a:lnTo>
                  <a:lnTo>
                    <a:pt x="1289010" y="44"/>
                  </a:lnTo>
                  <a:lnTo>
                    <a:pt x="1294614" y="46"/>
                  </a:lnTo>
                  <a:lnTo>
                    <a:pt x="1300219" y="49"/>
                  </a:lnTo>
                  <a:lnTo>
                    <a:pt x="1305823" y="53"/>
                  </a:lnTo>
                  <a:lnTo>
                    <a:pt x="1311427" y="56"/>
                  </a:lnTo>
                  <a:lnTo>
                    <a:pt x="1317032" y="60"/>
                  </a:lnTo>
                  <a:lnTo>
                    <a:pt x="1322636" y="64"/>
                  </a:lnTo>
                  <a:lnTo>
                    <a:pt x="1328241" y="69"/>
                  </a:lnTo>
                  <a:lnTo>
                    <a:pt x="1333845" y="73"/>
                  </a:lnTo>
                  <a:lnTo>
                    <a:pt x="1339449" y="78"/>
                  </a:lnTo>
                  <a:lnTo>
                    <a:pt x="1345054" y="84"/>
                  </a:lnTo>
                  <a:lnTo>
                    <a:pt x="1350658" y="89"/>
                  </a:lnTo>
                  <a:lnTo>
                    <a:pt x="1356263" y="95"/>
                  </a:lnTo>
                  <a:lnTo>
                    <a:pt x="1361867" y="102"/>
                  </a:lnTo>
                  <a:lnTo>
                    <a:pt x="1367471" y="109"/>
                  </a:lnTo>
                  <a:lnTo>
                    <a:pt x="1373076" y="116"/>
                  </a:lnTo>
                  <a:lnTo>
                    <a:pt x="1378680" y="123"/>
                  </a:lnTo>
                  <a:lnTo>
                    <a:pt x="1384285" y="131"/>
                  </a:lnTo>
                  <a:lnTo>
                    <a:pt x="1389889" y="140"/>
                  </a:lnTo>
                  <a:lnTo>
                    <a:pt x="1395493" y="149"/>
                  </a:lnTo>
                  <a:lnTo>
                    <a:pt x="1401098" y="158"/>
                  </a:lnTo>
                  <a:lnTo>
                    <a:pt x="1406702" y="168"/>
                  </a:lnTo>
                  <a:lnTo>
                    <a:pt x="1412307" y="179"/>
                  </a:lnTo>
                  <a:lnTo>
                    <a:pt x="1417911" y="190"/>
                  </a:lnTo>
                  <a:lnTo>
                    <a:pt x="1423515" y="202"/>
                  </a:lnTo>
                  <a:lnTo>
                    <a:pt x="1429120" y="214"/>
                  </a:lnTo>
                  <a:lnTo>
                    <a:pt x="1434724" y="227"/>
                  </a:lnTo>
                  <a:lnTo>
                    <a:pt x="1440329" y="240"/>
                  </a:lnTo>
                  <a:lnTo>
                    <a:pt x="1445933" y="255"/>
                  </a:lnTo>
                  <a:lnTo>
                    <a:pt x="1451537" y="270"/>
                  </a:lnTo>
                  <a:lnTo>
                    <a:pt x="1457142" y="286"/>
                  </a:lnTo>
                  <a:lnTo>
                    <a:pt x="1462746" y="302"/>
                  </a:lnTo>
                  <a:lnTo>
                    <a:pt x="1468350" y="320"/>
                  </a:lnTo>
                  <a:lnTo>
                    <a:pt x="1473955" y="338"/>
                  </a:lnTo>
                  <a:lnTo>
                    <a:pt x="1479559" y="357"/>
                  </a:lnTo>
                  <a:lnTo>
                    <a:pt x="1485164" y="377"/>
                  </a:lnTo>
                  <a:lnTo>
                    <a:pt x="1490768" y="398"/>
                  </a:lnTo>
                  <a:lnTo>
                    <a:pt x="1496372" y="420"/>
                  </a:lnTo>
                  <a:lnTo>
                    <a:pt x="1501977" y="443"/>
                  </a:lnTo>
                  <a:lnTo>
                    <a:pt x="1507581" y="467"/>
                  </a:lnTo>
                  <a:lnTo>
                    <a:pt x="1513186" y="493"/>
                  </a:lnTo>
                  <a:lnTo>
                    <a:pt x="1518790" y="519"/>
                  </a:lnTo>
                  <a:lnTo>
                    <a:pt x="1524394" y="547"/>
                  </a:lnTo>
                  <a:lnTo>
                    <a:pt x="1529999" y="575"/>
                  </a:lnTo>
                  <a:lnTo>
                    <a:pt x="1535603" y="605"/>
                  </a:lnTo>
                  <a:lnTo>
                    <a:pt x="1541208" y="636"/>
                  </a:lnTo>
                  <a:lnTo>
                    <a:pt x="1546812" y="668"/>
                  </a:lnTo>
                  <a:lnTo>
                    <a:pt x="1552416" y="702"/>
                  </a:lnTo>
                  <a:lnTo>
                    <a:pt x="1558021" y="736"/>
                  </a:lnTo>
                  <a:lnTo>
                    <a:pt x="1563625" y="772"/>
                  </a:lnTo>
                  <a:lnTo>
                    <a:pt x="1569230" y="809"/>
                  </a:lnTo>
                  <a:lnTo>
                    <a:pt x="1574834" y="846"/>
                  </a:lnTo>
                  <a:lnTo>
                    <a:pt x="1580438" y="884"/>
                  </a:lnTo>
                  <a:lnTo>
                    <a:pt x="1586043" y="924"/>
                  </a:lnTo>
                  <a:lnTo>
                    <a:pt x="1591647" y="963"/>
                  </a:lnTo>
                  <a:lnTo>
                    <a:pt x="1597252" y="1003"/>
                  </a:lnTo>
                  <a:lnTo>
                    <a:pt x="1602856" y="1043"/>
                  </a:lnTo>
                  <a:lnTo>
                    <a:pt x="1608460" y="1083"/>
                  </a:lnTo>
                  <a:lnTo>
                    <a:pt x="1614065" y="1122"/>
                  </a:lnTo>
                  <a:lnTo>
                    <a:pt x="1619669" y="1161"/>
                  </a:lnTo>
                  <a:lnTo>
                    <a:pt x="1625273" y="1198"/>
                  </a:lnTo>
                  <a:lnTo>
                    <a:pt x="1630878" y="1233"/>
                  </a:lnTo>
                  <a:lnTo>
                    <a:pt x="1636482" y="1266"/>
                  </a:lnTo>
                  <a:lnTo>
                    <a:pt x="1642087" y="1297"/>
                  </a:lnTo>
                  <a:lnTo>
                    <a:pt x="1647691" y="1324"/>
                  </a:lnTo>
                  <a:lnTo>
                    <a:pt x="1653295" y="1347"/>
                  </a:lnTo>
                  <a:lnTo>
                    <a:pt x="1658900" y="1366"/>
                  </a:lnTo>
                  <a:lnTo>
                    <a:pt x="1664504" y="1380"/>
                  </a:lnTo>
                  <a:lnTo>
                    <a:pt x="1670109" y="1389"/>
                  </a:lnTo>
                  <a:lnTo>
                    <a:pt x="1675713" y="1392"/>
                  </a:lnTo>
                  <a:lnTo>
                    <a:pt x="1681317" y="1389"/>
                  </a:lnTo>
                  <a:lnTo>
                    <a:pt x="1686922" y="1380"/>
                  </a:lnTo>
                  <a:lnTo>
                    <a:pt x="1692526" y="1365"/>
                  </a:lnTo>
                  <a:lnTo>
                    <a:pt x="1698131" y="1343"/>
                  </a:lnTo>
                  <a:lnTo>
                    <a:pt x="1703735" y="1315"/>
                  </a:lnTo>
                  <a:lnTo>
                    <a:pt x="1709339" y="1282"/>
                  </a:lnTo>
                  <a:lnTo>
                    <a:pt x="1714944" y="1242"/>
                  </a:lnTo>
                  <a:lnTo>
                    <a:pt x="1720548" y="1199"/>
                  </a:lnTo>
                  <a:lnTo>
                    <a:pt x="1726153" y="1150"/>
                  </a:lnTo>
                  <a:lnTo>
                    <a:pt x="1731757" y="1099"/>
                  </a:lnTo>
                  <a:lnTo>
                    <a:pt x="1737361" y="1044"/>
                  </a:lnTo>
                  <a:lnTo>
                    <a:pt x="1742966" y="987"/>
                  </a:lnTo>
                  <a:lnTo>
                    <a:pt x="1748570" y="929"/>
                  </a:lnTo>
                  <a:lnTo>
                    <a:pt x="1754175" y="871"/>
                  </a:lnTo>
                  <a:lnTo>
                    <a:pt x="1759779" y="812"/>
                  </a:lnTo>
                  <a:lnTo>
                    <a:pt x="1765383" y="754"/>
                  </a:lnTo>
                  <a:lnTo>
                    <a:pt x="1770988" y="696"/>
                  </a:lnTo>
                  <a:lnTo>
                    <a:pt x="1776592" y="641"/>
                  </a:lnTo>
                  <a:lnTo>
                    <a:pt x="1782196" y="586"/>
                  </a:lnTo>
                  <a:lnTo>
                    <a:pt x="1787801" y="534"/>
                  </a:lnTo>
                  <a:lnTo>
                    <a:pt x="1793405" y="485"/>
                  </a:lnTo>
                  <a:lnTo>
                    <a:pt x="1799010" y="437"/>
                  </a:lnTo>
                  <a:lnTo>
                    <a:pt x="1804614" y="392"/>
                  </a:lnTo>
                  <a:lnTo>
                    <a:pt x="1810218" y="350"/>
                  </a:lnTo>
                  <a:lnTo>
                    <a:pt x="1815823" y="310"/>
                  </a:lnTo>
                  <a:lnTo>
                    <a:pt x="1821427" y="272"/>
                  </a:lnTo>
                  <a:lnTo>
                    <a:pt x="1827032" y="237"/>
                  </a:lnTo>
                  <a:lnTo>
                    <a:pt x="1832636" y="205"/>
                  </a:lnTo>
                  <a:lnTo>
                    <a:pt x="1838240" y="174"/>
                  </a:lnTo>
                  <a:lnTo>
                    <a:pt x="1843845" y="146"/>
                  </a:lnTo>
                  <a:lnTo>
                    <a:pt x="1849449" y="120"/>
                  </a:lnTo>
                  <a:lnTo>
                    <a:pt x="1855054" y="96"/>
                  </a:lnTo>
                  <a:lnTo>
                    <a:pt x="1860658" y="73"/>
                  </a:lnTo>
                  <a:lnTo>
                    <a:pt x="1866262" y="52"/>
                  </a:lnTo>
                  <a:lnTo>
                    <a:pt x="1871867" y="33"/>
                  </a:lnTo>
                  <a:lnTo>
                    <a:pt x="1877471" y="1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644151" y="4266916"/>
              <a:ext cx="1883076" cy="475694"/>
            </a:xfrm>
            <a:custGeom>
              <a:avLst/>
              <a:pathLst>
                <a:path w="1883076" h="475694">
                  <a:moveTo>
                    <a:pt x="0" y="468198"/>
                  </a:moveTo>
                  <a:lnTo>
                    <a:pt x="5604" y="460814"/>
                  </a:lnTo>
                  <a:lnTo>
                    <a:pt x="11208" y="453418"/>
                  </a:lnTo>
                  <a:lnTo>
                    <a:pt x="16813" y="446022"/>
                  </a:lnTo>
                  <a:lnTo>
                    <a:pt x="22417" y="438641"/>
                  </a:lnTo>
                  <a:lnTo>
                    <a:pt x="28021" y="431286"/>
                  </a:lnTo>
                  <a:lnTo>
                    <a:pt x="33626" y="423971"/>
                  </a:lnTo>
                  <a:lnTo>
                    <a:pt x="39230" y="416708"/>
                  </a:lnTo>
                  <a:lnTo>
                    <a:pt x="44835" y="409511"/>
                  </a:lnTo>
                  <a:lnTo>
                    <a:pt x="50439" y="402390"/>
                  </a:lnTo>
                  <a:lnTo>
                    <a:pt x="56043" y="395359"/>
                  </a:lnTo>
                  <a:lnTo>
                    <a:pt x="61648" y="388427"/>
                  </a:lnTo>
                  <a:lnTo>
                    <a:pt x="67252" y="381605"/>
                  </a:lnTo>
                  <a:lnTo>
                    <a:pt x="72857" y="374903"/>
                  </a:lnTo>
                  <a:lnTo>
                    <a:pt x="78461" y="368331"/>
                  </a:lnTo>
                  <a:lnTo>
                    <a:pt x="84065" y="361896"/>
                  </a:lnTo>
                  <a:lnTo>
                    <a:pt x="89670" y="355606"/>
                  </a:lnTo>
                  <a:lnTo>
                    <a:pt x="95274" y="349467"/>
                  </a:lnTo>
                  <a:lnTo>
                    <a:pt x="100879" y="343485"/>
                  </a:lnTo>
                  <a:lnTo>
                    <a:pt x="106483" y="337666"/>
                  </a:lnTo>
                  <a:lnTo>
                    <a:pt x="112087" y="332014"/>
                  </a:lnTo>
                  <a:lnTo>
                    <a:pt x="117692" y="326530"/>
                  </a:lnTo>
                  <a:lnTo>
                    <a:pt x="123296" y="321219"/>
                  </a:lnTo>
                  <a:lnTo>
                    <a:pt x="128901" y="316082"/>
                  </a:lnTo>
                  <a:lnTo>
                    <a:pt x="134505" y="311118"/>
                  </a:lnTo>
                  <a:lnTo>
                    <a:pt x="140109" y="306330"/>
                  </a:lnTo>
                  <a:lnTo>
                    <a:pt x="145714" y="301715"/>
                  </a:lnTo>
                  <a:lnTo>
                    <a:pt x="151318" y="297273"/>
                  </a:lnTo>
                  <a:lnTo>
                    <a:pt x="156923" y="293001"/>
                  </a:lnTo>
                  <a:lnTo>
                    <a:pt x="162527" y="288897"/>
                  </a:lnTo>
                  <a:lnTo>
                    <a:pt x="168131" y="284959"/>
                  </a:lnTo>
                  <a:lnTo>
                    <a:pt x="173736" y="281183"/>
                  </a:lnTo>
                  <a:lnTo>
                    <a:pt x="179340" y="277564"/>
                  </a:lnTo>
                  <a:lnTo>
                    <a:pt x="184944" y="274099"/>
                  </a:lnTo>
                  <a:lnTo>
                    <a:pt x="190549" y="270783"/>
                  </a:lnTo>
                  <a:lnTo>
                    <a:pt x="196153" y="267611"/>
                  </a:lnTo>
                  <a:lnTo>
                    <a:pt x="201758" y="264579"/>
                  </a:lnTo>
                  <a:lnTo>
                    <a:pt x="207362" y="261681"/>
                  </a:lnTo>
                  <a:lnTo>
                    <a:pt x="212966" y="258912"/>
                  </a:lnTo>
                  <a:lnTo>
                    <a:pt x="218571" y="256266"/>
                  </a:lnTo>
                  <a:lnTo>
                    <a:pt x="224175" y="253738"/>
                  </a:lnTo>
                  <a:lnTo>
                    <a:pt x="229780" y="251323"/>
                  </a:lnTo>
                  <a:lnTo>
                    <a:pt x="235384" y="249015"/>
                  </a:lnTo>
                  <a:lnTo>
                    <a:pt x="240988" y="246808"/>
                  </a:lnTo>
                  <a:lnTo>
                    <a:pt x="246593" y="244697"/>
                  </a:lnTo>
                  <a:lnTo>
                    <a:pt x="252197" y="242677"/>
                  </a:lnTo>
                  <a:lnTo>
                    <a:pt x="257802" y="240742"/>
                  </a:lnTo>
                  <a:lnTo>
                    <a:pt x="263406" y="238888"/>
                  </a:lnTo>
                  <a:lnTo>
                    <a:pt x="269010" y="237109"/>
                  </a:lnTo>
                  <a:lnTo>
                    <a:pt x="274615" y="235401"/>
                  </a:lnTo>
                  <a:lnTo>
                    <a:pt x="280219" y="233758"/>
                  </a:lnTo>
                  <a:lnTo>
                    <a:pt x="285824" y="232177"/>
                  </a:lnTo>
                  <a:lnTo>
                    <a:pt x="291428" y="230652"/>
                  </a:lnTo>
                  <a:lnTo>
                    <a:pt x="297032" y="229180"/>
                  </a:lnTo>
                  <a:lnTo>
                    <a:pt x="302637" y="227756"/>
                  </a:lnTo>
                  <a:lnTo>
                    <a:pt x="308241" y="226377"/>
                  </a:lnTo>
                  <a:lnTo>
                    <a:pt x="313846" y="225039"/>
                  </a:lnTo>
                  <a:lnTo>
                    <a:pt x="319450" y="223737"/>
                  </a:lnTo>
                  <a:lnTo>
                    <a:pt x="325054" y="222470"/>
                  </a:lnTo>
                  <a:lnTo>
                    <a:pt x="330659" y="221233"/>
                  </a:lnTo>
                  <a:lnTo>
                    <a:pt x="336263" y="220023"/>
                  </a:lnTo>
                  <a:lnTo>
                    <a:pt x="341867" y="218838"/>
                  </a:lnTo>
                  <a:lnTo>
                    <a:pt x="347472" y="217675"/>
                  </a:lnTo>
                  <a:lnTo>
                    <a:pt x="353076" y="216531"/>
                  </a:lnTo>
                  <a:lnTo>
                    <a:pt x="358681" y="215403"/>
                  </a:lnTo>
                  <a:lnTo>
                    <a:pt x="364285" y="214289"/>
                  </a:lnTo>
                  <a:lnTo>
                    <a:pt x="369889" y="213188"/>
                  </a:lnTo>
                  <a:lnTo>
                    <a:pt x="375494" y="212096"/>
                  </a:lnTo>
                  <a:lnTo>
                    <a:pt x="381098" y="211013"/>
                  </a:lnTo>
                  <a:lnTo>
                    <a:pt x="386703" y="209936"/>
                  </a:lnTo>
                  <a:lnTo>
                    <a:pt x="392307" y="208863"/>
                  </a:lnTo>
                  <a:lnTo>
                    <a:pt x="397911" y="207793"/>
                  </a:lnTo>
                  <a:lnTo>
                    <a:pt x="403516" y="206725"/>
                  </a:lnTo>
                  <a:lnTo>
                    <a:pt x="409120" y="205657"/>
                  </a:lnTo>
                  <a:lnTo>
                    <a:pt x="414725" y="204587"/>
                  </a:lnTo>
                  <a:lnTo>
                    <a:pt x="420329" y="203515"/>
                  </a:lnTo>
                  <a:lnTo>
                    <a:pt x="425933" y="202439"/>
                  </a:lnTo>
                  <a:lnTo>
                    <a:pt x="431538" y="201359"/>
                  </a:lnTo>
                  <a:lnTo>
                    <a:pt x="437142" y="200274"/>
                  </a:lnTo>
                  <a:lnTo>
                    <a:pt x="442747" y="199182"/>
                  </a:lnTo>
                  <a:lnTo>
                    <a:pt x="448351" y="198083"/>
                  </a:lnTo>
                  <a:lnTo>
                    <a:pt x="453955" y="196976"/>
                  </a:lnTo>
                  <a:lnTo>
                    <a:pt x="459560" y="195860"/>
                  </a:lnTo>
                  <a:lnTo>
                    <a:pt x="465164" y="194736"/>
                  </a:lnTo>
                  <a:lnTo>
                    <a:pt x="470769" y="193602"/>
                  </a:lnTo>
                  <a:lnTo>
                    <a:pt x="476373" y="192458"/>
                  </a:lnTo>
                  <a:lnTo>
                    <a:pt x="481977" y="191303"/>
                  </a:lnTo>
                  <a:lnTo>
                    <a:pt x="487582" y="190138"/>
                  </a:lnTo>
                  <a:lnTo>
                    <a:pt x="493186" y="188962"/>
                  </a:lnTo>
                  <a:lnTo>
                    <a:pt x="498790" y="187774"/>
                  </a:lnTo>
                  <a:lnTo>
                    <a:pt x="504395" y="186574"/>
                  </a:lnTo>
                  <a:lnTo>
                    <a:pt x="509999" y="185363"/>
                  </a:lnTo>
                  <a:lnTo>
                    <a:pt x="515604" y="184141"/>
                  </a:lnTo>
                  <a:lnTo>
                    <a:pt x="521208" y="182906"/>
                  </a:lnTo>
                  <a:lnTo>
                    <a:pt x="526812" y="181659"/>
                  </a:lnTo>
                  <a:lnTo>
                    <a:pt x="532417" y="180401"/>
                  </a:lnTo>
                  <a:lnTo>
                    <a:pt x="538021" y="179130"/>
                  </a:lnTo>
                  <a:lnTo>
                    <a:pt x="543626" y="177847"/>
                  </a:lnTo>
                  <a:lnTo>
                    <a:pt x="549230" y="176553"/>
                  </a:lnTo>
                  <a:lnTo>
                    <a:pt x="554834" y="175247"/>
                  </a:lnTo>
                  <a:lnTo>
                    <a:pt x="560439" y="173930"/>
                  </a:lnTo>
                  <a:lnTo>
                    <a:pt x="566043" y="172601"/>
                  </a:lnTo>
                  <a:lnTo>
                    <a:pt x="571648" y="171261"/>
                  </a:lnTo>
                  <a:lnTo>
                    <a:pt x="577252" y="169910"/>
                  </a:lnTo>
                  <a:lnTo>
                    <a:pt x="582856" y="168548"/>
                  </a:lnTo>
                  <a:lnTo>
                    <a:pt x="588461" y="167175"/>
                  </a:lnTo>
                  <a:lnTo>
                    <a:pt x="594065" y="165793"/>
                  </a:lnTo>
                  <a:lnTo>
                    <a:pt x="599670" y="164400"/>
                  </a:lnTo>
                  <a:lnTo>
                    <a:pt x="605274" y="162998"/>
                  </a:lnTo>
                  <a:lnTo>
                    <a:pt x="610878" y="161586"/>
                  </a:lnTo>
                  <a:lnTo>
                    <a:pt x="616483" y="160165"/>
                  </a:lnTo>
                  <a:lnTo>
                    <a:pt x="622087" y="158736"/>
                  </a:lnTo>
                  <a:lnTo>
                    <a:pt x="627692" y="157298"/>
                  </a:lnTo>
                  <a:lnTo>
                    <a:pt x="633296" y="155851"/>
                  </a:lnTo>
                  <a:lnTo>
                    <a:pt x="638900" y="154397"/>
                  </a:lnTo>
                  <a:lnTo>
                    <a:pt x="644505" y="152935"/>
                  </a:lnTo>
                  <a:lnTo>
                    <a:pt x="650109" y="151467"/>
                  </a:lnTo>
                  <a:lnTo>
                    <a:pt x="655713" y="149991"/>
                  </a:lnTo>
                  <a:lnTo>
                    <a:pt x="661318" y="148508"/>
                  </a:lnTo>
                  <a:lnTo>
                    <a:pt x="666922" y="147020"/>
                  </a:lnTo>
                  <a:lnTo>
                    <a:pt x="672527" y="145525"/>
                  </a:lnTo>
                  <a:lnTo>
                    <a:pt x="678131" y="144024"/>
                  </a:lnTo>
                  <a:lnTo>
                    <a:pt x="683735" y="142518"/>
                  </a:lnTo>
                  <a:lnTo>
                    <a:pt x="689340" y="141007"/>
                  </a:lnTo>
                  <a:lnTo>
                    <a:pt x="694944" y="139491"/>
                  </a:lnTo>
                  <a:lnTo>
                    <a:pt x="700549" y="137970"/>
                  </a:lnTo>
                  <a:lnTo>
                    <a:pt x="706153" y="136444"/>
                  </a:lnTo>
                  <a:lnTo>
                    <a:pt x="711757" y="134914"/>
                  </a:lnTo>
                  <a:lnTo>
                    <a:pt x="717362" y="133379"/>
                  </a:lnTo>
                  <a:lnTo>
                    <a:pt x="722966" y="131841"/>
                  </a:lnTo>
                  <a:lnTo>
                    <a:pt x="728571" y="130299"/>
                  </a:lnTo>
                  <a:lnTo>
                    <a:pt x="734175" y="128752"/>
                  </a:lnTo>
                  <a:lnTo>
                    <a:pt x="739779" y="127202"/>
                  </a:lnTo>
                  <a:lnTo>
                    <a:pt x="745384" y="125648"/>
                  </a:lnTo>
                  <a:lnTo>
                    <a:pt x="750988" y="124090"/>
                  </a:lnTo>
                  <a:lnTo>
                    <a:pt x="756593" y="122529"/>
                  </a:lnTo>
                  <a:lnTo>
                    <a:pt x="762197" y="120964"/>
                  </a:lnTo>
                  <a:lnTo>
                    <a:pt x="767801" y="119395"/>
                  </a:lnTo>
                  <a:lnTo>
                    <a:pt x="773406" y="117822"/>
                  </a:lnTo>
                  <a:lnTo>
                    <a:pt x="779010" y="116245"/>
                  </a:lnTo>
                  <a:lnTo>
                    <a:pt x="784615" y="114663"/>
                  </a:lnTo>
                  <a:lnTo>
                    <a:pt x="790219" y="113078"/>
                  </a:lnTo>
                  <a:lnTo>
                    <a:pt x="795823" y="111488"/>
                  </a:lnTo>
                  <a:lnTo>
                    <a:pt x="801428" y="109894"/>
                  </a:lnTo>
                  <a:lnTo>
                    <a:pt x="807032" y="108295"/>
                  </a:lnTo>
                  <a:lnTo>
                    <a:pt x="812636" y="106691"/>
                  </a:lnTo>
                  <a:lnTo>
                    <a:pt x="818241" y="105082"/>
                  </a:lnTo>
                  <a:lnTo>
                    <a:pt x="823845" y="103467"/>
                  </a:lnTo>
                  <a:lnTo>
                    <a:pt x="829450" y="101847"/>
                  </a:lnTo>
                  <a:lnTo>
                    <a:pt x="835054" y="100221"/>
                  </a:lnTo>
                  <a:lnTo>
                    <a:pt x="840658" y="98589"/>
                  </a:lnTo>
                  <a:lnTo>
                    <a:pt x="846263" y="96951"/>
                  </a:lnTo>
                  <a:lnTo>
                    <a:pt x="851867" y="95306"/>
                  </a:lnTo>
                  <a:lnTo>
                    <a:pt x="857472" y="93655"/>
                  </a:lnTo>
                  <a:lnTo>
                    <a:pt x="863076" y="91997"/>
                  </a:lnTo>
                  <a:lnTo>
                    <a:pt x="868680" y="90333"/>
                  </a:lnTo>
                  <a:lnTo>
                    <a:pt x="874285" y="88661"/>
                  </a:lnTo>
                  <a:lnTo>
                    <a:pt x="879889" y="86983"/>
                  </a:lnTo>
                  <a:lnTo>
                    <a:pt x="885494" y="85298"/>
                  </a:lnTo>
                  <a:lnTo>
                    <a:pt x="891098" y="83606"/>
                  </a:lnTo>
                  <a:lnTo>
                    <a:pt x="896702" y="81908"/>
                  </a:lnTo>
                  <a:lnTo>
                    <a:pt x="902307" y="80203"/>
                  </a:lnTo>
                  <a:lnTo>
                    <a:pt x="907911" y="78492"/>
                  </a:lnTo>
                  <a:lnTo>
                    <a:pt x="913516" y="76776"/>
                  </a:lnTo>
                  <a:lnTo>
                    <a:pt x="919120" y="75055"/>
                  </a:lnTo>
                  <a:lnTo>
                    <a:pt x="924724" y="73329"/>
                  </a:lnTo>
                  <a:lnTo>
                    <a:pt x="930329" y="71599"/>
                  </a:lnTo>
                  <a:lnTo>
                    <a:pt x="935933" y="69867"/>
                  </a:lnTo>
                  <a:lnTo>
                    <a:pt x="941538" y="68132"/>
                  </a:lnTo>
                  <a:lnTo>
                    <a:pt x="947142" y="66396"/>
                  </a:lnTo>
                  <a:lnTo>
                    <a:pt x="952746" y="64660"/>
                  </a:lnTo>
                  <a:lnTo>
                    <a:pt x="958351" y="62926"/>
                  </a:lnTo>
                  <a:lnTo>
                    <a:pt x="963955" y="61194"/>
                  </a:lnTo>
                  <a:lnTo>
                    <a:pt x="969559" y="59466"/>
                  </a:lnTo>
                  <a:lnTo>
                    <a:pt x="975164" y="57743"/>
                  </a:lnTo>
                  <a:lnTo>
                    <a:pt x="980768" y="56028"/>
                  </a:lnTo>
                  <a:lnTo>
                    <a:pt x="986373" y="54321"/>
                  </a:lnTo>
                  <a:lnTo>
                    <a:pt x="991977" y="52626"/>
                  </a:lnTo>
                  <a:lnTo>
                    <a:pt x="997581" y="50942"/>
                  </a:lnTo>
                  <a:lnTo>
                    <a:pt x="1003186" y="49274"/>
                  </a:lnTo>
                  <a:lnTo>
                    <a:pt x="1008790" y="47621"/>
                  </a:lnTo>
                  <a:lnTo>
                    <a:pt x="1014395" y="45986"/>
                  </a:lnTo>
                  <a:lnTo>
                    <a:pt x="1019999" y="44372"/>
                  </a:lnTo>
                  <a:lnTo>
                    <a:pt x="1025603" y="42779"/>
                  </a:lnTo>
                  <a:lnTo>
                    <a:pt x="1031208" y="41211"/>
                  </a:lnTo>
                  <a:lnTo>
                    <a:pt x="1036812" y="39668"/>
                  </a:lnTo>
                  <a:lnTo>
                    <a:pt x="1042417" y="38152"/>
                  </a:lnTo>
                  <a:lnTo>
                    <a:pt x="1048021" y="36665"/>
                  </a:lnTo>
                  <a:lnTo>
                    <a:pt x="1053625" y="35209"/>
                  </a:lnTo>
                  <a:lnTo>
                    <a:pt x="1059230" y="33785"/>
                  </a:lnTo>
                  <a:lnTo>
                    <a:pt x="1064834" y="32395"/>
                  </a:lnTo>
                  <a:lnTo>
                    <a:pt x="1070439" y="31039"/>
                  </a:lnTo>
                  <a:lnTo>
                    <a:pt x="1076043" y="29718"/>
                  </a:lnTo>
                  <a:lnTo>
                    <a:pt x="1081647" y="28434"/>
                  </a:lnTo>
                  <a:lnTo>
                    <a:pt x="1087252" y="27188"/>
                  </a:lnTo>
                  <a:lnTo>
                    <a:pt x="1092856" y="25979"/>
                  </a:lnTo>
                  <a:lnTo>
                    <a:pt x="1098461" y="24809"/>
                  </a:lnTo>
                  <a:lnTo>
                    <a:pt x="1104065" y="23678"/>
                  </a:lnTo>
                  <a:lnTo>
                    <a:pt x="1109669" y="22585"/>
                  </a:lnTo>
                  <a:lnTo>
                    <a:pt x="1115274" y="21532"/>
                  </a:lnTo>
                  <a:lnTo>
                    <a:pt x="1120878" y="20517"/>
                  </a:lnTo>
                  <a:lnTo>
                    <a:pt x="1126482" y="19541"/>
                  </a:lnTo>
                  <a:lnTo>
                    <a:pt x="1132087" y="18604"/>
                  </a:lnTo>
                  <a:lnTo>
                    <a:pt x="1137691" y="17704"/>
                  </a:lnTo>
                  <a:lnTo>
                    <a:pt x="1143296" y="16841"/>
                  </a:lnTo>
                  <a:lnTo>
                    <a:pt x="1148900" y="16015"/>
                  </a:lnTo>
                  <a:lnTo>
                    <a:pt x="1154504" y="15225"/>
                  </a:lnTo>
                  <a:lnTo>
                    <a:pt x="1160109" y="14470"/>
                  </a:lnTo>
                  <a:lnTo>
                    <a:pt x="1165713" y="13749"/>
                  </a:lnTo>
                  <a:lnTo>
                    <a:pt x="1171318" y="13061"/>
                  </a:lnTo>
                  <a:lnTo>
                    <a:pt x="1176922" y="12405"/>
                  </a:lnTo>
                  <a:lnTo>
                    <a:pt x="1182526" y="11781"/>
                  </a:lnTo>
                  <a:lnTo>
                    <a:pt x="1188131" y="11187"/>
                  </a:lnTo>
                  <a:lnTo>
                    <a:pt x="1193735" y="10622"/>
                  </a:lnTo>
                  <a:lnTo>
                    <a:pt x="1199340" y="10085"/>
                  </a:lnTo>
                  <a:lnTo>
                    <a:pt x="1204944" y="9575"/>
                  </a:lnTo>
                  <a:lnTo>
                    <a:pt x="1210548" y="9091"/>
                  </a:lnTo>
                  <a:lnTo>
                    <a:pt x="1216153" y="8632"/>
                  </a:lnTo>
                  <a:lnTo>
                    <a:pt x="1221757" y="8197"/>
                  </a:lnTo>
                  <a:lnTo>
                    <a:pt x="1227362" y="7784"/>
                  </a:lnTo>
                  <a:lnTo>
                    <a:pt x="1232966" y="7393"/>
                  </a:lnTo>
                  <a:lnTo>
                    <a:pt x="1238570" y="7023"/>
                  </a:lnTo>
                  <a:lnTo>
                    <a:pt x="1244175" y="6672"/>
                  </a:lnTo>
                  <a:lnTo>
                    <a:pt x="1249779" y="6339"/>
                  </a:lnTo>
                  <a:lnTo>
                    <a:pt x="1255384" y="6025"/>
                  </a:lnTo>
                  <a:lnTo>
                    <a:pt x="1260988" y="5727"/>
                  </a:lnTo>
                  <a:lnTo>
                    <a:pt x="1266592" y="5445"/>
                  </a:lnTo>
                  <a:lnTo>
                    <a:pt x="1272197" y="5179"/>
                  </a:lnTo>
                  <a:lnTo>
                    <a:pt x="1277801" y="4926"/>
                  </a:lnTo>
                  <a:lnTo>
                    <a:pt x="1283406" y="4688"/>
                  </a:lnTo>
                  <a:lnTo>
                    <a:pt x="1289010" y="4462"/>
                  </a:lnTo>
                  <a:lnTo>
                    <a:pt x="1294614" y="4249"/>
                  </a:lnTo>
                  <a:lnTo>
                    <a:pt x="1300219" y="4047"/>
                  </a:lnTo>
                  <a:lnTo>
                    <a:pt x="1305823" y="3857"/>
                  </a:lnTo>
                  <a:lnTo>
                    <a:pt x="1311427" y="3676"/>
                  </a:lnTo>
                  <a:lnTo>
                    <a:pt x="1317032" y="3506"/>
                  </a:lnTo>
                  <a:lnTo>
                    <a:pt x="1322636" y="3345"/>
                  </a:lnTo>
                  <a:lnTo>
                    <a:pt x="1328241" y="3193"/>
                  </a:lnTo>
                  <a:lnTo>
                    <a:pt x="1333845" y="3049"/>
                  </a:lnTo>
                  <a:lnTo>
                    <a:pt x="1339449" y="2914"/>
                  </a:lnTo>
                  <a:lnTo>
                    <a:pt x="1345054" y="2786"/>
                  </a:lnTo>
                  <a:lnTo>
                    <a:pt x="1350658" y="2665"/>
                  </a:lnTo>
                  <a:lnTo>
                    <a:pt x="1356263" y="2551"/>
                  </a:lnTo>
                  <a:lnTo>
                    <a:pt x="1361867" y="2443"/>
                  </a:lnTo>
                  <a:lnTo>
                    <a:pt x="1367471" y="2342"/>
                  </a:lnTo>
                  <a:lnTo>
                    <a:pt x="1373076" y="2246"/>
                  </a:lnTo>
                  <a:lnTo>
                    <a:pt x="1378680" y="2156"/>
                  </a:lnTo>
                  <a:lnTo>
                    <a:pt x="1384285" y="2072"/>
                  </a:lnTo>
                  <a:lnTo>
                    <a:pt x="1389889" y="1992"/>
                  </a:lnTo>
                  <a:lnTo>
                    <a:pt x="1395493" y="1918"/>
                  </a:lnTo>
                  <a:lnTo>
                    <a:pt x="1401098" y="1848"/>
                  </a:lnTo>
                  <a:lnTo>
                    <a:pt x="1406702" y="1782"/>
                  </a:lnTo>
                  <a:lnTo>
                    <a:pt x="1412307" y="1721"/>
                  </a:lnTo>
                  <a:lnTo>
                    <a:pt x="1417911" y="1663"/>
                  </a:lnTo>
                  <a:lnTo>
                    <a:pt x="1423515" y="1610"/>
                  </a:lnTo>
                  <a:lnTo>
                    <a:pt x="1429120" y="1560"/>
                  </a:lnTo>
                  <a:lnTo>
                    <a:pt x="1434724" y="1514"/>
                  </a:lnTo>
                  <a:lnTo>
                    <a:pt x="1440329" y="1471"/>
                  </a:lnTo>
                  <a:lnTo>
                    <a:pt x="1445933" y="1432"/>
                  </a:lnTo>
                  <a:lnTo>
                    <a:pt x="1451537" y="1396"/>
                  </a:lnTo>
                  <a:lnTo>
                    <a:pt x="1457142" y="1363"/>
                  </a:lnTo>
                  <a:lnTo>
                    <a:pt x="1462746" y="1333"/>
                  </a:lnTo>
                  <a:lnTo>
                    <a:pt x="1468350" y="1306"/>
                  </a:lnTo>
                  <a:lnTo>
                    <a:pt x="1473955" y="1282"/>
                  </a:lnTo>
                  <a:lnTo>
                    <a:pt x="1479559" y="1261"/>
                  </a:lnTo>
                  <a:lnTo>
                    <a:pt x="1485164" y="1242"/>
                  </a:lnTo>
                  <a:lnTo>
                    <a:pt x="1490768" y="1226"/>
                  </a:lnTo>
                  <a:lnTo>
                    <a:pt x="1496372" y="1213"/>
                  </a:lnTo>
                  <a:lnTo>
                    <a:pt x="1501977" y="1202"/>
                  </a:lnTo>
                  <a:lnTo>
                    <a:pt x="1507581" y="1194"/>
                  </a:lnTo>
                  <a:lnTo>
                    <a:pt x="1513186" y="1188"/>
                  </a:lnTo>
                  <a:lnTo>
                    <a:pt x="1518790" y="1185"/>
                  </a:lnTo>
                  <a:lnTo>
                    <a:pt x="1524394" y="1184"/>
                  </a:lnTo>
                  <a:lnTo>
                    <a:pt x="1529999" y="1185"/>
                  </a:lnTo>
                  <a:lnTo>
                    <a:pt x="1535603" y="1189"/>
                  </a:lnTo>
                  <a:lnTo>
                    <a:pt x="1541208" y="1194"/>
                  </a:lnTo>
                  <a:lnTo>
                    <a:pt x="1546812" y="1202"/>
                  </a:lnTo>
                  <a:lnTo>
                    <a:pt x="1552416" y="1212"/>
                  </a:lnTo>
                  <a:lnTo>
                    <a:pt x="1558021" y="1224"/>
                  </a:lnTo>
                  <a:lnTo>
                    <a:pt x="1563625" y="1238"/>
                  </a:lnTo>
                  <a:lnTo>
                    <a:pt x="1569230" y="1254"/>
                  </a:lnTo>
                  <a:lnTo>
                    <a:pt x="1574834" y="1271"/>
                  </a:lnTo>
                  <a:lnTo>
                    <a:pt x="1580438" y="1289"/>
                  </a:lnTo>
                  <a:lnTo>
                    <a:pt x="1586043" y="1309"/>
                  </a:lnTo>
                  <a:lnTo>
                    <a:pt x="1591647" y="1331"/>
                  </a:lnTo>
                  <a:lnTo>
                    <a:pt x="1597252" y="1353"/>
                  </a:lnTo>
                  <a:lnTo>
                    <a:pt x="1602856" y="1375"/>
                  </a:lnTo>
                  <a:lnTo>
                    <a:pt x="1608460" y="1398"/>
                  </a:lnTo>
                  <a:lnTo>
                    <a:pt x="1614065" y="1421"/>
                  </a:lnTo>
                  <a:lnTo>
                    <a:pt x="1619669" y="1443"/>
                  </a:lnTo>
                  <a:lnTo>
                    <a:pt x="1625273" y="1464"/>
                  </a:lnTo>
                  <a:lnTo>
                    <a:pt x="1630878" y="1484"/>
                  </a:lnTo>
                  <a:lnTo>
                    <a:pt x="1636482" y="1503"/>
                  </a:lnTo>
                  <a:lnTo>
                    <a:pt x="1642087" y="1518"/>
                  </a:lnTo>
                  <a:lnTo>
                    <a:pt x="1647691" y="1531"/>
                  </a:lnTo>
                  <a:lnTo>
                    <a:pt x="1653295" y="1540"/>
                  </a:lnTo>
                  <a:lnTo>
                    <a:pt x="1658900" y="1546"/>
                  </a:lnTo>
                  <a:lnTo>
                    <a:pt x="1664504" y="1547"/>
                  </a:lnTo>
                  <a:lnTo>
                    <a:pt x="1670109" y="1543"/>
                  </a:lnTo>
                  <a:lnTo>
                    <a:pt x="1675713" y="1534"/>
                  </a:lnTo>
                  <a:lnTo>
                    <a:pt x="1681317" y="1519"/>
                  </a:lnTo>
                  <a:lnTo>
                    <a:pt x="1686922" y="1499"/>
                  </a:lnTo>
                  <a:lnTo>
                    <a:pt x="1692526" y="1473"/>
                  </a:lnTo>
                  <a:lnTo>
                    <a:pt x="1698131" y="1441"/>
                  </a:lnTo>
                  <a:lnTo>
                    <a:pt x="1703735" y="1403"/>
                  </a:lnTo>
                  <a:lnTo>
                    <a:pt x="1709339" y="1361"/>
                  </a:lnTo>
                  <a:lnTo>
                    <a:pt x="1714944" y="1313"/>
                  </a:lnTo>
                  <a:lnTo>
                    <a:pt x="1720548" y="1261"/>
                  </a:lnTo>
                  <a:lnTo>
                    <a:pt x="1726153" y="1206"/>
                  </a:lnTo>
                  <a:lnTo>
                    <a:pt x="1731757" y="1148"/>
                  </a:lnTo>
                  <a:lnTo>
                    <a:pt x="1737361" y="1087"/>
                  </a:lnTo>
                  <a:lnTo>
                    <a:pt x="1742966" y="1025"/>
                  </a:lnTo>
                  <a:lnTo>
                    <a:pt x="1748570" y="962"/>
                  </a:lnTo>
                  <a:lnTo>
                    <a:pt x="1754175" y="899"/>
                  </a:lnTo>
                  <a:lnTo>
                    <a:pt x="1759779" y="836"/>
                  </a:lnTo>
                  <a:lnTo>
                    <a:pt x="1765383" y="775"/>
                  </a:lnTo>
                  <a:lnTo>
                    <a:pt x="1770988" y="715"/>
                  </a:lnTo>
                  <a:lnTo>
                    <a:pt x="1776592" y="656"/>
                  </a:lnTo>
                  <a:lnTo>
                    <a:pt x="1782196" y="600"/>
                  </a:lnTo>
                  <a:lnTo>
                    <a:pt x="1787801" y="546"/>
                  </a:lnTo>
                  <a:lnTo>
                    <a:pt x="1793405" y="494"/>
                  </a:lnTo>
                  <a:lnTo>
                    <a:pt x="1799010" y="445"/>
                  </a:lnTo>
                  <a:lnTo>
                    <a:pt x="1804614" y="399"/>
                  </a:lnTo>
                  <a:lnTo>
                    <a:pt x="1810218" y="355"/>
                  </a:lnTo>
                  <a:lnTo>
                    <a:pt x="1815823" y="315"/>
                  </a:lnTo>
                  <a:lnTo>
                    <a:pt x="1821427" y="276"/>
                  </a:lnTo>
                  <a:lnTo>
                    <a:pt x="1827032" y="241"/>
                  </a:lnTo>
                  <a:lnTo>
                    <a:pt x="1832636" y="207"/>
                  </a:lnTo>
                  <a:lnTo>
                    <a:pt x="1838240" y="176"/>
                  </a:lnTo>
                  <a:lnTo>
                    <a:pt x="1843845" y="148"/>
                  </a:lnTo>
                  <a:lnTo>
                    <a:pt x="1849449" y="121"/>
                  </a:lnTo>
                  <a:lnTo>
                    <a:pt x="1855054" y="97"/>
                  </a:lnTo>
                  <a:lnTo>
                    <a:pt x="1860658" y="74"/>
                  </a:lnTo>
                  <a:lnTo>
                    <a:pt x="1866262" y="53"/>
                  </a:lnTo>
                  <a:lnTo>
                    <a:pt x="1871867" y="34"/>
                  </a:lnTo>
                  <a:lnTo>
                    <a:pt x="1877471" y="16"/>
                  </a:lnTo>
                  <a:lnTo>
                    <a:pt x="1883076" y="0"/>
                  </a:lnTo>
                  <a:lnTo>
                    <a:pt x="1877471" y="16"/>
                  </a:lnTo>
                  <a:lnTo>
                    <a:pt x="1871867" y="34"/>
                  </a:lnTo>
                  <a:lnTo>
                    <a:pt x="1866262" y="53"/>
                  </a:lnTo>
                  <a:lnTo>
                    <a:pt x="1860658" y="74"/>
                  </a:lnTo>
                  <a:lnTo>
                    <a:pt x="1855054" y="97"/>
                  </a:lnTo>
                  <a:lnTo>
                    <a:pt x="1849449" y="121"/>
                  </a:lnTo>
                  <a:lnTo>
                    <a:pt x="1843845" y="148"/>
                  </a:lnTo>
                  <a:lnTo>
                    <a:pt x="1838240" y="176"/>
                  </a:lnTo>
                  <a:lnTo>
                    <a:pt x="1832636" y="207"/>
                  </a:lnTo>
                  <a:lnTo>
                    <a:pt x="1827032" y="241"/>
                  </a:lnTo>
                  <a:lnTo>
                    <a:pt x="1821427" y="276"/>
                  </a:lnTo>
                  <a:lnTo>
                    <a:pt x="1815823" y="315"/>
                  </a:lnTo>
                  <a:lnTo>
                    <a:pt x="1810218" y="355"/>
                  </a:lnTo>
                  <a:lnTo>
                    <a:pt x="1804614" y="399"/>
                  </a:lnTo>
                  <a:lnTo>
                    <a:pt x="1799010" y="445"/>
                  </a:lnTo>
                  <a:lnTo>
                    <a:pt x="1793405" y="494"/>
                  </a:lnTo>
                  <a:lnTo>
                    <a:pt x="1787801" y="546"/>
                  </a:lnTo>
                  <a:lnTo>
                    <a:pt x="1782196" y="600"/>
                  </a:lnTo>
                  <a:lnTo>
                    <a:pt x="1776592" y="656"/>
                  </a:lnTo>
                  <a:lnTo>
                    <a:pt x="1770988" y="715"/>
                  </a:lnTo>
                  <a:lnTo>
                    <a:pt x="1765383" y="775"/>
                  </a:lnTo>
                  <a:lnTo>
                    <a:pt x="1759779" y="836"/>
                  </a:lnTo>
                  <a:lnTo>
                    <a:pt x="1754175" y="899"/>
                  </a:lnTo>
                  <a:lnTo>
                    <a:pt x="1748570" y="962"/>
                  </a:lnTo>
                  <a:lnTo>
                    <a:pt x="1742966" y="1025"/>
                  </a:lnTo>
                  <a:lnTo>
                    <a:pt x="1737361" y="1087"/>
                  </a:lnTo>
                  <a:lnTo>
                    <a:pt x="1731757" y="1148"/>
                  </a:lnTo>
                  <a:lnTo>
                    <a:pt x="1726153" y="1206"/>
                  </a:lnTo>
                  <a:lnTo>
                    <a:pt x="1720548" y="1261"/>
                  </a:lnTo>
                  <a:lnTo>
                    <a:pt x="1714944" y="1313"/>
                  </a:lnTo>
                  <a:lnTo>
                    <a:pt x="1709339" y="1361"/>
                  </a:lnTo>
                  <a:lnTo>
                    <a:pt x="1703735" y="1403"/>
                  </a:lnTo>
                  <a:lnTo>
                    <a:pt x="1698131" y="1441"/>
                  </a:lnTo>
                  <a:lnTo>
                    <a:pt x="1692526" y="1473"/>
                  </a:lnTo>
                  <a:lnTo>
                    <a:pt x="1686922" y="1499"/>
                  </a:lnTo>
                  <a:lnTo>
                    <a:pt x="1681317" y="1519"/>
                  </a:lnTo>
                  <a:lnTo>
                    <a:pt x="1675713" y="1534"/>
                  </a:lnTo>
                  <a:lnTo>
                    <a:pt x="1670109" y="1543"/>
                  </a:lnTo>
                  <a:lnTo>
                    <a:pt x="1664504" y="1547"/>
                  </a:lnTo>
                  <a:lnTo>
                    <a:pt x="1658900" y="1546"/>
                  </a:lnTo>
                  <a:lnTo>
                    <a:pt x="1653295" y="1540"/>
                  </a:lnTo>
                  <a:lnTo>
                    <a:pt x="1647691" y="1531"/>
                  </a:lnTo>
                  <a:lnTo>
                    <a:pt x="1642087" y="1518"/>
                  </a:lnTo>
                  <a:lnTo>
                    <a:pt x="1636482" y="1503"/>
                  </a:lnTo>
                  <a:lnTo>
                    <a:pt x="1630878" y="1484"/>
                  </a:lnTo>
                  <a:lnTo>
                    <a:pt x="1625273" y="1464"/>
                  </a:lnTo>
                  <a:lnTo>
                    <a:pt x="1619669" y="1443"/>
                  </a:lnTo>
                  <a:lnTo>
                    <a:pt x="1614065" y="1421"/>
                  </a:lnTo>
                  <a:lnTo>
                    <a:pt x="1608460" y="1398"/>
                  </a:lnTo>
                  <a:lnTo>
                    <a:pt x="1602856" y="1375"/>
                  </a:lnTo>
                  <a:lnTo>
                    <a:pt x="1597252" y="1353"/>
                  </a:lnTo>
                  <a:lnTo>
                    <a:pt x="1591647" y="1331"/>
                  </a:lnTo>
                  <a:lnTo>
                    <a:pt x="1586043" y="1309"/>
                  </a:lnTo>
                  <a:lnTo>
                    <a:pt x="1580438" y="1289"/>
                  </a:lnTo>
                  <a:lnTo>
                    <a:pt x="1574834" y="1271"/>
                  </a:lnTo>
                  <a:lnTo>
                    <a:pt x="1569230" y="1254"/>
                  </a:lnTo>
                  <a:lnTo>
                    <a:pt x="1563625" y="1238"/>
                  </a:lnTo>
                  <a:lnTo>
                    <a:pt x="1558021" y="1224"/>
                  </a:lnTo>
                  <a:lnTo>
                    <a:pt x="1552416" y="1212"/>
                  </a:lnTo>
                  <a:lnTo>
                    <a:pt x="1546812" y="1202"/>
                  </a:lnTo>
                  <a:lnTo>
                    <a:pt x="1541208" y="1194"/>
                  </a:lnTo>
                  <a:lnTo>
                    <a:pt x="1535603" y="1189"/>
                  </a:lnTo>
                  <a:lnTo>
                    <a:pt x="1529999" y="1185"/>
                  </a:lnTo>
                  <a:lnTo>
                    <a:pt x="1524394" y="1184"/>
                  </a:lnTo>
                  <a:lnTo>
                    <a:pt x="1518790" y="1185"/>
                  </a:lnTo>
                  <a:lnTo>
                    <a:pt x="1513186" y="1188"/>
                  </a:lnTo>
                  <a:lnTo>
                    <a:pt x="1507581" y="1194"/>
                  </a:lnTo>
                  <a:lnTo>
                    <a:pt x="1501977" y="1202"/>
                  </a:lnTo>
                  <a:lnTo>
                    <a:pt x="1496372" y="1213"/>
                  </a:lnTo>
                  <a:lnTo>
                    <a:pt x="1490768" y="1226"/>
                  </a:lnTo>
                  <a:lnTo>
                    <a:pt x="1485164" y="1242"/>
                  </a:lnTo>
                  <a:lnTo>
                    <a:pt x="1479559" y="1261"/>
                  </a:lnTo>
                  <a:lnTo>
                    <a:pt x="1473955" y="1282"/>
                  </a:lnTo>
                  <a:lnTo>
                    <a:pt x="1468350" y="1306"/>
                  </a:lnTo>
                  <a:lnTo>
                    <a:pt x="1462746" y="1333"/>
                  </a:lnTo>
                  <a:lnTo>
                    <a:pt x="1457142" y="1363"/>
                  </a:lnTo>
                  <a:lnTo>
                    <a:pt x="1451537" y="1396"/>
                  </a:lnTo>
                  <a:lnTo>
                    <a:pt x="1445933" y="1432"/>
                  </a:lnTo>
                  <a:lnTo>
                    <a:pt x="1440329" y="1471"/>
                  </a:lnTo>
                  <a:lnTo>
                    <a:pt x="1434724" y="1514"/>
                  </a:lnTo>
                  <a:lnTo>
                    <a:pt x="1429120" y="1560"/>
                  </a:lnTo>
                  <a:lnTo>
                    <a:pt x="1423515" y="1610"/>
                  </a:lnTo>
                  <a:lnTo>
                    <a:pt x="1417911" y="1663"/>
                  </a:lnTo>
                  <a:lnTo>
                    <a:pt x="1412307" y="1721"/>
                  </a:lnTo>
                  <a:lnTo>
                    <a:pt x="1406702" y="1782"/>
                  </a:lnTo>
                  <a:lnTo>
                    <a:pt x="1401098" y="1848"/>
                  </a:lnTo>
                  <a:lnTo>
                    <a:pt x="1395493" y="1918"/>
                  </a:lnTo>
                  <a:lnTo>
                    <a:pt x="1389889" y="1993"/>
                  </a:lnTo>
                  <a:lnTo>
                    <a:pt x="1384285" y="2072"/>
                  </a:lnTo>
                  <a:lnTo>
                    <a:pt x="1378680" y="2157"/>
                  </a:lnTo>
                  <a:lnTo>
                    <a:pt x="1373076" y="2247"/>
                  </a:lnTo>
                  <a:lnTo>
                    <a:pt x="1367471" y="2342"/>
                  </a:lnTo>
                  <a:lnTo>
                    <a:pt x="1361867" y="2444"/>
                  </a:lnTo>
                  <a:lnTo>
                    <a:pt x="1356263" y="2551"/>
                  </a:lnTo>
                  <a:lnTo>
                    <a:pt x="1350658" y="2665"/>
                  </a:lnTo>
                  <a:lnTo>
                    <a:pt x="1345054" y="2786"/>
                  </a:lnTo>
                  <a:lnTo>
                    <a:pt x="1339449" y="2914"/>
                  </a:lnTo>
                  <a:lnTo>
                    <a:pt x="1333845" y="3050"/>
                  </a:lnTo>
                  <a:lnTo>
                    <a:pt x="1328241" y="3194"/>
                  </a:lnTo>
                  <a:lnTo>
                    <a:pt x="1322636" y="3346"/>
                  </a:lnTo>
                  <a:lnTo>
                    <a:pt x="1317032" y="3507"/>
                  </a:lnTo>
                  <a:lnTo>
                    <a:pt x="1311427" y="3677"/>
                  </a:lnTo>
                  <a:lnTo>
                    <a:pt x="1305823" y="3858"/>
                  </a:lnTo>
                  <a:lnTo>
                    <a:pt x="1300219" y="4049"/>
                  </a:lnTo>
                  <a:lnTo>
                    <a:pt x="1294614" y="4250"/>
                  </a:lnTo>
                  <a:lnTo>
                    <a:pt x="1289010" y="4464"/>
                  </a:lnTo>
                  <a:lnTo>
                    <a:pt x="1283406" y="4690"/>
                  </a:lnTo>
                  <a:lnTo>
                    <a:pt x="1277801" y="4929"/>
                  </a:lnTo>
                  <a:lnTo>
                    <a:pt x="1272197" y="5181"/>
                  </a:lnTo>
                  <a:lnTo>
                    <a:pt x="1266592" y="5448"/>
                  </a:lnTo>
                  <a:lnTo>
                    <a:pt x="1260988" y="5730"/>
                  </a:lnTo>
                  <a:lnTo>
                    <a:pt x="1255384" y="6028"/>
                  </a:lnTo>
                  <a:lnTo>
                    <a:pt x="1249779" y="6343"/>
                  </a:lnTo>
                  <a:lnTo>
                    <a:pt x="1244175" y="6676"/>
                  </a:lnTo>
                  <a:lnTo>
                    <a:pt x="1238570" y="7027"/>
                  </a:lnTo>
                  <a:lnTo>
                    <a:pt x="1232966" y="7398"/>
                  </a:lnTo>
                  <a:lnTo>
                    <a:pt x="1227362" y="7790"/>
                  </a:lnTo>
                  <a:lnTo>
                    <a:pt x="1221757" y="8203"/>
                  </a:lnTo>
                  <a:lnTo>
                    <a:pt x="1216153" y="8639"/>
                  </a:lnTo>
                  <a:lnTo>
                    <a:pt x="1210548" y="9099"/>
                  </a:lnTo>
                  <a:lnTo>
                    <a:pt x="1204944" y="9584"/>
                  </a:lnTo>
                  <a:lnTo>
                    <a:pt x="1199340" y="10095"/>
                  </a:lnTo>
                  <a:lnTo>
                    <a:pt x="1193735" y="10633"/>
                  </a:lnTo>
                  <a:lnTo>
                    <a:pt x="1188131" y="11199"/>
                  </a:lnTo>
                  <a:lnTo>
                    <a:pt x="1182526" y="11794"/>
                  </a:lnTo>
                  <a:lnTo>
                    <a:pt x="1176922" y="12420"/>
                  </a:lnTo>
                  <a:lnTo>
                    <a:pt x="1171318" y="13077"/>
                  </a:lnTo>
                  <a:lnTo>
                    <a:pt x="1165713" y="13766"/>
                  </a:lnTo>
                  <a:lnTo>
                    <a:pt x="1160109" y="14489"/>
                  </a:lnTo>
                  <a:lnTo>
                    <a:pt x="1154504" y="15246"/>
                  </a:lnTo>
                  <a:lnTo>
                    <a:pt x="1148900" y="16039"/>
                  </a:lnTo>
                  <a:lnTo>
                    <a:pt x="1143296" y="16867"/>
                  </a:lnTo>
                  <a:lnTo>
                    <a:pt x="1137691" y="17732"/>
                  </a:lnTo>
                  <a:lnTo>
                    <a:pt x="1132087" y="18635"/>
                  </a:lnTo>
                  <a:lnTo>
                    <a:pt x="1126482" y="19576"/>
                  </a:lnTo>
                  <a:lnTo>
                    <a:pt x="1120878" y="20555"/>
                  </a:lnTo>
                  <a:lnTo>
                    <a:pt x="1115274" y="21574"/>
                  </a:lnTo>
                  <a:lnTo>
                    <a:pt x="1109669" y="22631"/>
                  </a:lnTo>
                  <a:lnTo>
                    <a:pt x="1104065" y="23728"/>
                  </a:lnTo>
                  <a:lnTo>
                    <a:pt x="1098461" y="24864"/>
                  </a:lnTo>
                  <a:lnTo>
                    <a:pt x="1092856" y="26040"/>
                  </a:lnTo>
                  <a:lnTo>
                    <a:pt x="1087252" y="27254"/>
                  </a:lnTo>
                  <a:lnTo>
                    <a:pt x="1081647" y="28507"/>
                  </a:lnTo>
                  <a:lnTo>
                    <a:pt x="1076043" y="29797"/>
                  </a:lnTo>
                  <a:lnTo>
                    <a:pt x="1070439" y="31125"/>
                  </a:lnTo>
                  <a:lnTo>
                    <a:pt x="1064834" y="32488"/>
                  </a:lnTo>
                  <a:lnTo>
                    <a:pt x="1059230" y="33887"/>
                  </a:lnTo>
                  <a:lnTo>
                    <a:pt x="1053625" y="35320"/>
                  </a:lnTo>
                  <a:lnTo>
                    <a:pt x="1048021" y="36785"/>
                  </a:lnTo>
                  <a:lnTo>
                    <a:pt x="1042417" y="38282"/>
                  </a:lnTo>
                  <a:lnTo>
                    <a:pt x="1036812" y="39809"/>
                  </a:lnTo>
                  <a:lnTo>
                    <a:pt x="1031208" y="41363"/>
                  </a:lnTo>
                  <a:lnTo>
                    <a:pt x="1025603" y="42944"/>
                  </a:lnTo>
                  <a:lnTo>
                    <a:pt x="1019999" y="44550"/>
                  </a:lnTo>
                  <a:lnTo>
                    <a:pt x="1014395" y="46178"/>
                  </a:lnTo>
                  <a:lnTo>
                    <a:pt x="1008790" y="47827"/>
                  </a:lnTo>
                  <a:lnTo>
                    <a:pt x="1003186" y="49495"/>
                  </a:lnTo>
                  <a:lnTo>
                    <a:pt x="997581" y="51180"/>
                  </a:lnTo>
                  <a:lnTo>
                    <a:pt x="991977" y="52881"/>
                  </a:lnTo>
                  <a:lnTo>
                    <a:pt x="986373" y="54595"/>
                  </a:lnTo>
                  <a:lnTo>
                    <a:pt x="980768" y="56320"/>
                  </a:lnTo>
                  <a:lnTo>
                    <a:pt x="975164" y="58056"/>
                  </a:lnTo>
                  <a:lnTo>
                    <a:pt x="969559" y="59799"/>
                  </a:lnTo>
                  <a:lnTo>
                    <a:pt x="963955" y="61550"/>
                  </a:lnTo>
                  <a:lnTo>
                    <a:pt x="958351" y="63305"/>
                  </a:lnTo>
                  <a:lnTo>
                    <a:pt x="952746" y="65064"/>
                  </a:lnTo>
                  <a:lnTo>
                    <a:pt x="947142" y="66825"/>
                  </a:lnTo>
                  <a:lnTo>
                    <a:pt x="941538" y="68587"/>
                  </a:lnTo>
                  <a:lnTo>
                    <a:pt x="935933" y="70350"/>
                  </a:lnTo>
                  <a:lnTo>
                    <a:pt x="930329" y="72111"/>
                  </a:lnTo>
                  <a:lnTo>
                    <a:pt x="924724" y="73871"/>
                  </a:lnTo>
                  <a:lnTo>
                    <a:pt x="919120" y="75628"/>
                  </a:lnTo>
                  <a:lnTo>
                    <a:pt x="913516" y="77382"/>
                  </a:lnTo>
                  <a:lnTo>
                    <a:pt x="907911" y="79131"/>
                  </a:lnTo>
                  <a:lnTo>
                    <a:pt x="902307" y="80877"/>
                  </a:lnTo>
                  <a:lnTo>
                    <a:pt x="896702" y="82618"/>
                  </a:lnTo>
                  <a:lnTo>
                    <a:pt x="891098" y="84353"/>
                  </a:lnTo>
                  <a:lnTo>
                    <a:pt x="885494" y="86084"/>
                  </a:lnTo>
                  <a:lnTo>
                    <a:pt x="879889" y="87809"/>
                  </a:lnTo>
                  <a:lnTo>
                    <a:pt x="874285" y="89529"/>
                  </a:lnTo>
                  <a:lnTo>
                    <a:pt x="868680" y="91243"/>
                  </a:lnTo>
                  <a:lnTo>
                    <a:pt x="863076" y="92951"/>
                  </a:lnTo>
                  <a:lnTo>
                    <a:pt x="857472" y="94655"/>
                  </a:lnTo>
                  <a:lnTo>
                    <a:pt x="851867" y="96353"/>
                  </a:lnTo>
                  <a:lnTo>
                    <a:pt x="846263" y="98045"/>
                  </a:lnTo>
                  <a:lnTo>
                    <a:pt x="840658" y="99733"/>
                  </a:lnTo>
                  <a:lnTo>
                    <a:pt x="835054" y="101416"/>
                  </a:lnTo>
                  <a:lnTo>
                    <a:pt x="829450" y="103095"/>
                  </a:lnTo>
                  <a:lnTo>
                    <a:pt x="823845" y="104769"/>
                  </a:lnTo>
                  <a:lnTo>
                    <a:pt x="818241" y="106439"/>
                  </a:lnTo>
                  <a:lnTo>
                    <a:pt x="812636" y="108105"/>
                  </a:lnTo>
                  <a:lnTo>
                    <a:pt x="807032" y="109768"/>
                  </a:lnTo>
                  <a:lnTo>
                    <a:pt x="801428" y="111427"/>
                  </a:lnTo>
                  <a:lnTo>
                    <a:pt x="795823" y="113083"/>
                  </a:lnTo>
                  <a:lnTo>
                    <a:pt x="790219" y="114735"/>
                  </a:lnTo>
                  <a:lnTo>
                    <a:pt x="784615" y="116385"/>
                  </a:lnTo>
                  <a:lnTo>
                    <a:pt x="779010" y="118032"/>
                  </a:lnTo>
                  <a:lnTo>
                    <a:pt x="773406" y="119676"/>
                  </a:lnTo>
                  <a:lnTo>
                    <a:pt x="767801" y="121318"/>
                  </a:lnTo>
                  <a:lnTo>
                    <a:pt x="762197" y="122958"/>
                  </a:lnTo>
                  <a:lnTo>
                    <a:pt x="756593" y="124595"/>
                  </a:lnTo>
                  <a:lnTo>
                    <a:pt x="750988" y="126230"/>
                  </a:lnTo>
                  <a:lnTo>
                    <a:pt x="745384" y="127863"/>
                  </a:lnTo>
                  <a:lnTo>
                    <a:pt x="739779" y="129493"/>
                  </a:lnTo>
                  <a:lnTo>
                    <a:pt x="734175" y="131121"/>
                  </a:lnTo>
                  <a:lnTo>
                    <a:pt x="728571" y="132747"/>
                  </a:lnTo>
                  <a:lnTo>
                    <a:pt x="722966" y="134370"/>
                  </a:lnTo>
                  <a:lnTo>
                    <a:pt x="717362" y="135991"/>
                  </a:lnTo>
                  <a:lnTo>
                    <a:pt x="711757" y="137609"/>
                  </a:lnTo>
                  <a:lnTo>
                    <a:pt x="706153" y="139224"/>
                  </a:lnTo>
                  <a:lnTo>
                    <a:pt x="700549" y="140837"/>
                  </a:lnTo>
                  <a:lnTo>
                    <a:pt x="694944" y="142446"/>
                  </a:lnTo>
                  <a:lnTo>
                    <a:pt x="689340" y="144052"/>
                  </a:lnTo>
                  <a:lnTo>
                    <a:pt x="683735" y="145654"/>
                  </a:lnTo>
                  <a:lnTo>
                    <a:pt x="678131" y="147252"/>
                  </a:lnTo>
                  <a:lnTo>
                    <a:pt x="672527" y="148846"/>
                  </a:lnTo>
                  <a:lnTo>
                    <a:pt x="666922" y="150436"/>
                  </a:lnTo>
                  <a:lnTo>
                    <a:pt x="661318" y="152021"/>
                  </a:lnTo>
                  <a:lnTo>
                    <a:pt x="655713" y="153600"/>
                  </a:lnTo>
                  <a:lnTo>
                    <a:pt x="650109" y="155175"/>
                  </a:lnTo>
                  <a:lnTo>
                    <a:pt x="644505" y="156744"/>
                  </a:lnTo>
                  <a:lnTo>
                    <a:pt x="638900" y="158306"/>
                  </a:lnTo>
                  <a:lnTo>
                    <a:pt x="633296" y="159863"/>
                  </a:lnTo>
                  <a:lnTo>
                    <a:pt x="627692" y="161412"/>
                  </a:lnTo>
                  <a:lnTo>
                    <a:pt x="622087" y="162955"/>
                  </a:lnTo>
                  <a:lnTo>
                    <a:pt x="616483" y="164490"/>
                  </a:lnTo>
                  <a:lnTo>
                    <a:pt x="610878" y="166017"/>
                  </a:lnTo>
                  <a:lnTo>
                    <a:pt x="605274" y="167536"/>
                  </a:lnTo>
                  <a:lnTo>
                    <a:pt x="599670" y="169047"/>
                  </a:lnTo>
                  <a:lnTo>
                    <a:pt x="594065" y="170549"/>
                  </a:lnTo>
                  <a:lnTo>
                    <a:pt x="588461" y="172042"/>
                  </a:lnTo>
                  <a:lnTo>
                    <a:pt x="582856" y="173525"/>
                  </a:lnTo>
                  <a:lnTo>
                    <a:pt x="577252" y="174999"/>
                  </a:lnTo>
                  <a:lnTo>
                    <a:pt x="571648" y="176463"/>
                  </a:lnTo>
                  <a:lnTo>
                    <a:pt x="566043" y="177916"/>
                  </a:lnTo>
                  <a:lnTo>
                    <a:pt x="560439" y="179359"/>
                  </a:lnTo>
                  <a:lnTo>
                    <a:pt x="554834" y="180792"/>
                  </a:lnTo>
                  <a:lnTo>
                    <a:pt x="549230" y="182213"/>
                  </a:lnTo>
                  <a:lnTo>
                    <a:pt x="543626" y="183623"/>
                  </a:lnTo>
                  <a:lnTo>
                    <a:pt x="538021" y="185022"/>
                  </a:lnTo>
                  <a:lnTo>
                    <a:pt x="532417" y="186410"/>
                  </a:lnTo>
                  <a:lnTo>
                    <a:pt x="526812" y="187786"/>
                  </a:lnTo>
                  <a:lnTo>
                    <a:pt x="521208" y="189150"/>
                  </a:lnTo>
                  <a:lnTo>
                    <a:pt x="515604" y="190503"/>
                  </a:lnTo>
                  <a:lnTo>
                    <a:pt x="509999" y="191844"/>
                  </a:lnTo>
                  <a:lnTo>
                    <a:pt x="504395" y="193174"/>
                  </a:lnTo>
                  <a:lnTo>
                    <a:pt x="498790" y="194492"/>
                  </a:lnTo>
                  <a:lnTo>
                    <a:pt x="493186" y="195799"/>
                  </a:lnTo>
                  <a:lnTo>
                    <a:pt x="487582" y="197095"/>
                  </a:lnTo>
                  <a:lnTo>
                    <a:pt x="481977" y="198379"/>
                  </a:lnTo>
                  <a:lnTo>
                    <a:pt x="476373" y="199653"/>
                  </a:lnTo>
                  <a:lnTo>
                    <a:pt x="470769" y="200916"/>
                  </a:lnTo>
                  <a:lnTo>
                    <a:pt x="465164" y="202170"/>
                  </a:lnTo>
                  <a:lnTo>
                    <a:pt x="459560" y="203413"/>
                  </a:lnTo>
                  <a:lnTo>
                    <a:pt x="453955" y="204647"/>
                  </a:lnTo>
                  <a:lnTo>
                    <a:pt x="448351" y="205873"/>
                  </a:lnTo>
                  <a:lnTo>
                    <a:pt x="442747" y="207090"/>
                  </a:lnTo>
                  <a:lnTo>
                    <a:pt x="437142" y="208300"/>
                  </a:lnTo>
                  <a:lnTo>
                    <a:pt x="431538" y="209503"/>
                  </a:lnTo>
                  <a:lnTo>
                    <a:pt x="425933" y="210700"/>
                  </a:lnTo>
                  <a:lnTo>
                    <a:pt x="420329" y="211892"/>
                  </a:lnTo>
                  <a:lnTo>
                    <a:pt x="414725" y="213080"/>
                  </a:lnTo>
                  <a:lnTo>
                    <a:pt x="409120" y="214265"/>
                  </a:lnTo>
                  <a:lnTo>
                    <a:pt x="403516" y="215447"/>
                  </a:lnTo>
                  <a:lnTo>
                    <a:pt x="397911" y="216629"/>
                  </a:lnTo>
                  <a:lnTo>
                    <a:pt x="392307" y="217812"/>
                  </a:lnTo>
                  <a:lnTo>
                    <a:pt x="386703" y="218996"/>
                  </a:lnTo>
                  <a:lnTo>
                    <a:pt x="381098" y="220184"/>
                  </a:lnTo>
                  <a:lnTo>
                    <a:pt x="375494" y="221377"/>
                  </a:lnTo>
                  <a:lnTo>
                    <a:pt x="369889" y="222577"/>
                  </a:lnTo>
                  <a:lnTo>
                    <a:pt x="364285" y="223786"/>
                  </a:lnTo>
                  <a:lnTo>
                    <a:pt x="358681" y="225005"/>
                  </a:lnTo>
                  <a:lnTo>
                    <a:pt x="353076" y="226237"/>
                  </a:lnTo>
                  <a:lnTo>
                    <a:pt x="347472" y="227484"/>
                  </a:lnTo>
                  <a:lnTo>
                    <a:pt x="341867" y="228749"/>
                  </a:lnTo>
                  <a:lnTo>
                    <a:pt x="336263" y="230033"/>
                  </a:lnTo>
                  <a:lnTo>
                    <a:pt x="330659" y="231340"/>
                  </a:lnTo>
                  <a:lnTo>
                    <a:pt x="325054" y="232673"/>
                  </a:lnTo>
                  <a:lnTo>
                    <a:pt x="319450" y="234034"/>
                  </a:lnTo>
                  <a:lnTo>
                    <a:pt x="313846" y="235426"/>
                  </a:lnTo>
                  <a:lnTo>
                    <a:pt x="308241" y="236853"/>
                  </a:lnTo>
                  <a:lnTo>
                    <a:pt x="302637" y="238319"/>
                  </a:lnTo>
                  <a:lnTo>
                    <a:pt x="297032" y="239826"/>
                  </a:lnTo>
                  <a:lnTo>
                    <a:pt x="291428" y="241380"/>
                  </a:lnTo>
                  <a:lnTo>
                    <a:pt x="285824" y="242982"/>
                  </a:lnTo>
                  <a:lnTo>
                    <a:pt x="280219" y="244639"/>
                  </a:lnTo>
                  <a:lnTo>
                    <a:pt x="274615" y="246353"/>
                  </a:lnTo>
                  <a:lnTo>
                    <a:pt x="269010" y="248130"/>
                  </a:lnTo>
                  <a:lnTo>
                    <a:pt x="263406" y="249974"/>
                  </a:lnTo>
                  <a:lnTo>
                    <a:pt x="257802" y="251889"/>
                  </a:lnTo>
                  <a:lnTo>
                    <a:pt x="252197" y="253881"/>
                  </a:lnTo>
                  <a:lnTo>
                    <a:pt x="246593" y="255955"/>
                  </a:lnTo>
                  <a:lnTo>
                    <a:pt x="240988" y="258114"/>
                  </a:lnTo>
                  <a:lnTo>
                    <a:pt x="235384" y="260366"/>
                  </a:lnTo>
                  <a:lnTo>
                    <a:pt x="229780" y="262714"/>
                  </a:lnTo>
                  <a:lnTo>
                    <a:pt x="224175" y="265164"/>
                  </a:lnTo>
                  <a:lnTo>
                    <a:pt x="218571" y="267722"/>
                  </a:lnTo>
                  <a:lnTo>
                    <a:pt x="212966" y="270392"/>
                  </a:lnTo>
                  <a:lnTo>
                    <a:pt x="207362" y="273181"/>
                  </a:lnTo>
                  <a:lnTo>
                    <a:pt x="201758" y="276092"/>
                  </a:lnTo>
                  <a:lnTo>
                    <a:pt x="196153" y="279132"/>
                  </a:lnTo>
                  <a:lnTo>
                    <a:pt x="190549" y="282305"/>
                  </a:lnTo>
                  <a:lnTo>
                    <a:pt x="184944" y="285616"/>
                  </a:lnTo>
                  <a:lnTo>
                    <a:pt x="179340" y="289070"/>
                  </a:lnTo>
                  <a:lnTo>
                    <a:pt x="173736" y="292671"/>
                  </a:lnTo>
                  <a:lnTo>
                    <a:pt x="168131" y="296423"/>
                  </a:lnTo>
                  <a:lnTo>
                    <a:pt x="162527" y="300329"/>
                  </a:lnTo>
                  <a:lnTo>
                    <a:pt x="156923" y="304394"/>
                  </a:lnTo>
                  <a:lnTo>
                    <a:pt x="151318" y="308619"/>
                  </a:lnTo>
                  <a:lnTo>
                    <a:pt x="145714" y="313008"/>
                  </a:lnTo>
                  <a:lnTo>
                    <a:pt x="140109" y="317562"/>
                  </a:lnTo>
                  <a:lnTo>
                    <a:pt x="134505" y="322282"/>
                  </a:lnTo>
                  <a:lnTo>
                    <a:pt x="128901" y="327169"/>
                  </a:lnTo>
                  <a:lnTo>
                    <a:pt x="123296" y="332223"/>
                  </a:lnTo>
                  <a:lnTo>
                    <a:pt x="117692" y="337443"/>
                  </a:lnTo>
                  <a:lnTo>
                    <a:pt x="112087" y="342826"/>
                  </a:lnTo>
                  <a:lnTo>
                    <a:pt x="106483" y="348372"/>
                  </a:lnTo>
                  <a:lnTo>
                    <a:pt x="100879" y="354077"/>
                  </a:lnTo>
                  <a:lnTo>
                    <a:pt x="95274" y="359937"/>
                  </a:lnTo>
                  <a:lnTo>
                    <a:pt x="89670" y="365946"/>
                  </a:lnTo>
                  <a:lnTo>
                    <a:pt x="84065" y="372100"/>
                  </a:lnTo>
                  <a:lnTo>
                    <a:pt x="78461" y="378392"/>
                  </a:lnTo>
                  <a:lnTo>
                    <a:pt x="72857" y="384814"/>
                  </a:lnTo>
                  <a:lnTo>
                    <a:pt x="67252" y="391359"/>
                  </a:lnTo>
                  <a:lnTo>
                    <a:pt x="61648" y="398018"/>
                  </a:lnTo>
                  <a:lnTo>
                    <a:pt x="56043" y="404781"/>
                  </a:lnTo>
                  <a:lnTo>
                    <a:pt x="50439" y="411639"/>
                  </a:lnTo>
                  <a:lnTo>
                    <a:pt x="44835" y="418580"/>
                  </a:lnTo>
                  <a:lnTo>
                    <a:pt x="39230" y="425593"/>
                  </a:lnTo>
                  <a:lnTo>
                    <a:pt x="33626" y="432667"/>
                  </a:lnTo>
                  <a:lnTo>
                    <a:pt x="28021" y="439789"/>
                  </a:lnTo>
                  <a:lnTo>
                    <a:pt x="22417" y="446948"/>
                  </a:lnTo>
                  <a:lnTo>
                    <a:pt x="16813" y="454130"/>
                  </a:lnTo>
                  <a:lnTo>
                    <a:pt x="11208" y="461324"/>
                  </a:lnTo>
                  <a:lnTo>
                    <a:pt x="5604" y="468516"/>
                  </a:lnTo>
                  <a:lnTo>
                    <a:pt x="0" y="475694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644151" y="4266916"/>
              <a:ext cx="1883076" cy="468198"/>
            </a:xfrm>
            <a:custGeom>
              <a:avLst/>
              <a:pathLst>
                <a:path w="1883076" h="468198">
                  <a:moveTo>
                    <a:pt x="0" y="468198"/>
                  </a:moveTo>
                  <a:lnTo>
                    <a:pt x="5604" y="460814"/>
                  </a:lnTo>
                  <a:lnTo>
                    <a:pt x="11208" y="453418"/>
                  </a:lnTo>
                  <a:lnTo>
                    <a:pt x="16813" y="446022"/>
                  </a:lnTo>
                  <a:lnTo>
                    <a:pt x="22417" y="438641"/>
                  </a:lnTo>
                  <a:lnTo>
                    <a:pt x="28021" y="431286"/>
                  </a:lnTo>
                  <a:lnTo>
                    <a:pt x="33626" y="423971"/>
                  </a:lnTo>
                  <a:lnTo>
                    <a:pt x="39230" y="416708"/>
                  </a:lnTo>
                  <a:lnTo>
                    <a:pt x="44835" y="409511"/>
                  </a:lnTo>
                  <a:lnTo>
                    <a:pt x="50439" y="402390"/>
                  </a:lnTo>
                  <a:lnTo>
                    <a:pt x="56043" y="395359"/>
                  </a:lnTo>
                  <a:lnTo>
                    <a:pt x="61648" y="388427"/>
                  </a:lnTo>
                  <a:lnTo>
                    <a:pt x="67252" y="381605"/>
                  </a:lnTo>
                  <a:lnTo>
                    <a:pt x="72857" y="374903"/>
                  </a:lnTo>
                  <a:lnTo>
                    <a:pt x="78461" y="368331"/>
                  </a:lnTo>
                  <a:lnTo>
                    <a:pt x="84065" y="361896"/>
                  </a:lnTo>
                  <a:lnTo>
                    <a:pt x="89670" y="355606"/>
                  </a:lnTo>
                  <a:lnTo>
                    <a:pt x="95274" y="349467"/>
                  </a:lnTo>
                  <a:lnTo>
                    <a:pt x="100879" y="343485"/>
                  </a:lnTo>
                  <a:lnTo>
                    <a:pt x="106483" y="337666"/>
                  </a:lnTo>
                  <a:lnTo>
                    <a:pt x="112087" y="332014"/>
                  </a:lnTo>
                  <a:lnTo>
                    <a:pt x="117692" y="326530"/>
                  </a:lnTo>
                  <a:lnTo>
                    <a:pt x="123296" y="321219"/>
                  </a:lnTo>
                  <a:lnTo>
                    <a:pt x="128901" y="316082"/>
                  </a:lnTo>
                  <a:lnTo>
                    <a:pt x="134505" y="311118"/>
                  </a:lnTo>
                  <a:lnTo>
                    <a:pt x="140109" y="306330"/>
                  </a:lnTo>
                  <a:lnTo>
                    <a:pt x="145714" y="301715"/>
                  </a:lnTo>
                  <a:lnTo>
                    <a:pt x="151318" y="297273"/>
                  </a:lnTo>
                  <a:lnTo>
                    <a:pt x="156923" y="293001"/>
                  </a:lnTo>
                  <a:lnTo>
                    <a:pt x="162527" y="288897"/>
                  </a:lnTo>
                  <a:lnTo>
                    <a:pt x="168131" y="284959"/>
                  </a:lnTo>
                  <a:lnTo>
                    <a:pt x="173736" y="281183"/>
                  </a:lnTo>
                  <a:lnTo>
                    <a:pt x="179340" y="277564"/>
                  </a:lnTo>
                  <a:lnTo>
                    <a:pt x="184944" y="274099"/>
                  </a:lnTo>
                  <a:lnTo>
                    <a:pt x="190549" y="270783"/>
                  </a:lnTo>
                  <a:lnTo>
                    <a:pt x="196153" y="267611"/>
                  </a:lnTo>
                  <a:lnTo>
                    <a:pt x="201758" y="264579"/>
                  </a:lnTo>
                  <a:lnTo>
                    <a:pt x="207362" y="261681"/>
                  </a:lnTo>
                  <a:lnTo>
                    <a:pt x="212966" y="258912"/>
                  </a:lnTo>
                  <a:lnTo>
                    <a:pt x="218571" y="256266"/>
                  </a:lnTo>
                  <a:lnTo>
                    <a:pt x="224175" y="253738"/>
                  </a:lnTo>
                  <a:lnTo>
                    <a:pt x="229780" y="251323"/>
                  </a:lnTo>
                  <a:lnTo>
                    <a:pt x="235384" y="249015"/>
                  </a:lnTo>
                  <a:lnTo>
                    <a:pt x="240988" y="246808"/>
                  </a:lnTo>
                  <a:lnTo>
                    <a:pt x="246593" y="244697"/>
                  </a:lnTo>
                  <a:lnTo>
                    <a:pt x="252197" y="242677"/>
                  </a:lnTo>
                  <a:lnTo>
                    <a:pt x="257802" y="240742"/>
                  </a:lnTo>
                  <a:lnTo>
                    <a:pt x="263406" y="238888"/>
                  </a:lnTo>
                  <a:lnTo>
                    <a:pt x="269010" y="237109"/>
                  </a:lnTo>
                  <a:lnTo>
                    <a:pt x="274615" y="235401"/>
                  </a:lnTo>
                  <a:lnTo>
                    <a:pt x="280219" y="233758"/>
                  </a:lnTo>
                  <a:lnTo>
                    <a:pt x="285824" y="232177"/>
                  </a:lnTo>
                  <a:lnTo>
                    <a:pt x="291428" y="230652"/>
                  </a:lnTo>
                  <a:lnTo>
                    <a:pt x="297032" y="229180"/>
                  </a:lnTo>
                  <a:lnTo>
                    <a:pt x="302637" y="227756"/>
                  </a:lnTo>
                  <a:lnTo>
                    <a:pt x="308241" y="226377"/>
                  </a:lnTo>
                  <a:lnTo>
                    <a:pt x="313846" y="225039"/>
                  </a:lnTo>
                  <a:lnTo>
                    <a:pt x="319450" y="223737"/>
                  </a:lnTo>
                  <a:lnTo>
                    <a:pt x="325054" y="222470"/>
                  </a:lnTo>
                  <a:lnTo>
                    <a:pt x="330659" y="221233"/>
                  </a:lnTo>
                  <a:lnTo>
                    <a:pt x="336263" y="220023"/>
                  </a:lnTo>
                  <a:lnTo>
                    <a:pt x="341867" y="218838"/>
                  </a:lnTo>
                  <a:lnTo>
                    <a:pt x="347472" y="217675"/>
                  </a:lnTo>
                  <a:lnTo>
                    <a:pt x="353076" y="216531"/>
                  </a:lnTo>
                  <a:lnTo>
                    <a:pt x="358681" y="215403"/>
                  </a:lnTo>
                  <a:lnTo>
                    <a:pt x="364285" y="214289"/>
                  </a:lnTo>
                  <a:lnTo>
                    <a:pt x="369889" y="213188"/>
                  </a:lnTo>
                  <a:lnTo>
                    <a:pt x="375494" y="212096"/>
                  </a:lnTo>
                  <a:lnTo>
                    <a:pt x="381098" y="211013"/>
                  </a:lnTo>
                  <a:lnTo>
                    <a:pt x="386703" y="209936"/>
                  </a:lnTo>
                  <a:lnTo>
                    <a:pt x="392307" y="208863"/>
                  </a:lnTo>
                  <a:lnTo>
                    <a:pt x="397911" y="207793"/>
                  </a:lnTo>
                  <a:lnTo>
                    <a:pt x="403516" y="206725"/>
                  </a:lnTo>
                  <a:lnTo>
                    <a:pt x="409120" y="205657"/>
                  </a:lnTo>
                  <a:lnTo>
                    <a:pt x="414725" y="204587"/>
                  </a:lnTo>
                  <a:lnTo>
                    <a:pt x="420329" y="203515"/>
                  </a:lnTo>
                  <a:lnTo>
                    <a:pt x="425933" y="202439"/>
                  </a:lnTo>
                  <a:lnTo>
                    <a:pt x="431538" y="201359"/>
                  </a:lnTo>
                  <a:lnTo>
                    <a:pt x="437142" y="200274"/>
                  </a:lnTo>
                  <a:lnTo>
                    <a:pt x="442747" y="199182"/>
                  </a:lnTo>
                  <a:lnTo>
                    <a:pt x="448351" y="198083"/>
                  </a:lnTo>
                  <a:lnTo>
                    <a:pt x="453955" y="196976"/>
                  </a:lnTo>
                  <a:lnTo>
                    <a:pt x="459560" y="195860"/>
                  </a:lnTo>
                  <a:lnTo>
                    <a:pt x="465164" y="194736"/>
                  </a:lnTo>
                  <a:lnTo>
                    <a:pt x="470769" y="193602"/>
                  </a:lnTo>
                  <a:lnTo>
                    <a:pt x="476373" y="192458"/>
                  </a:lnTo>
                  <a:lnTo>
                    <a:pt x="481977" y="191303"/>
                  </a:lnTo>
                  <a:lnTo>
                    <a:pt x="487582" y="190138"/>
                  </a:lnTo>
                  <a:lnTo>
                    <a:pt x="493186" y="188962"/>
                  </a:lnTo>
                  <a:lnTo>
                    <a:pt x="498790" y="187774"/>
                  </a:lnTo>
                  <a:lnTo>
                    <a:pt x="504395" y="186574"/>
                  </a:lnTo>
                  <a:lnTo>
                    <a:pt x="509999" y="185363"/>
                  </a:lnTo>
                  <a:lnTo>
                    <a:pt x="515604" y="184141"/>
                  </a:lnTo>
                  <a:lnTo>
                    <a:pt x="521208" y="182906"/>
                  </a:lnTo>
                  <a:lnTo>
                    <a:pt x="526812" y="181659"/>
                  </a:lnTo>
                  <a:lnTo>
                    <a:pt x="532417" y="180401"/>
                  </a:lnTo>
                  <a:lnTo>
                    <a:pt x="538021" y="179130"/>
                  </a:lnTo>
                  <a:lnTo>
                    <a:pt x="543626" y="177847"/>
                  </a:lnTo>
                  <a:lnTo>
                    <a:pt x="549230" y="176553"/>
                  </a:lnTo>
                  <a:lnTo>
                    <a:pt x="554834" y="175247"/>
                  </a:lnTo>
                  <a:lnTo>
                    <a:pt x="560439" y="173930"/>
                  </a:lnTo>
                  <a:lnTo>
                    <a:pt x="566043" y="172601"/>
                  </a:lnTo>
                  <a:lnTo>
                    <a:pt x="571648" y="171261"/>
                  </a:lnTo>
                  <a:lnTo>
                    <a:pt x="577252" y="169910"/>
                  </a:lnTo>
                  <a:lnTo>
                    <a:pt x="582856" y="168548"/>
                  </a:lnTo>
                  <a:lnTo>
                    <a:pt x="588461" y="167175"/>
                  </a:lnTo>
                  <a:lnTo>
                    <a:pt x="594065" y="165793"/>
                  </a:lnTo>
                  <a:lnTo>
                    <a:pt x="599670" y="164400"/>
                  </a:lnTo>
                  <a:lnTo>
                    <a:pt x="605274" y="162998"/>
                  </a:lnTo>
                  <a:lnTo>
                    <a:pt x="610878" y="161586"/>
                  </a:lnTo>
                  <a:lnTo>
                    <a:pt x="616483" y="160165"/>
                  </a:lnTo>
                  <a:lnTo>
                    <a:pt x="622087" y="158736"/>
                  </a:lnTo>
                  <a:lnTo>
                    <a:pt x="627692" y="157298"/>
                  </a:lnTo>
                  <a:lnTo>
                    <a:pt x="633296" y="155851"/>
                  </a:lnTo>
                  <a:lnTo>
                    <a:pt x="638900" y="154397"/>
                  </a:lnTo>
                  <a:lnTo>
                    <a:pt x="644505" y="152935"/>
                  </a:lnTo>
                  <a:lnTo>
                    <a:pt x="650109" y="151467"/>
                  </a:lnTo>
                  <a:lnTo>
                    <a:pt x="655713" y="149991"/>
                  </a:lnTo>
                  <a:lnTo>
                    <a:pt x="661318" y="148508"/>
                  </a:lnTo>
                  <a:lnTo>
                    <a:pt x="666922" y="147020"/>
                  </a:lnTo>
                  <a:lnTo>
                    <a:pt x="672527" y="145525"/>
                  </a:lnTo>
                  <a:lnTo>
                    <a:pt x="678131" y="144024"/>
                  </a:lnTo>
                  <a:lnTo>
                    <a:pt x="683735" y="142518"/>
                  </a:lnTo>
                  <a:lnTo>
                    <a:pt x="689340" y="141007"/>
                  </a:lnTo>
                  <a:lnTo>
                    <a:pt x="694944" y="139491"/>
                  </a:lnTo>
                  <a:lnTo>
                    <a:pt x="700549" y="137970"/>
                  </a:lnTo>
                  <a:lnTo>
                    <a:pt x="706153" y="136444"/>
                  </a:lnTo>
                  <a:lnTo>
                    <a:pt x="711757" y="134914"/>
                  </a:lnTo>
                  <a:lnTo>
                    <a:pt x="717362" y="133379"/>
                  </a:lnTo>
                  <a:lnTo>
                    <a:pt x="722966" y="131841"/>
                  </a:lnTo>
                  <a:lnTo>
                    <a:pt x="728571" y="130299"/>
                  </a:lnTo>
                  <a:lnTo>
                    <a:pt x="734175" y="128752"/>
                  </a:lnTo>
                  <a:lnTo>
                    <a:pt x="739779" y="127202"/>
                  </a:lnTo>
                  <a:lnTo>
                    <a:pt x="745384" y="125648"/>
                  </a:lnTo>
                  <a:lnTo>
                    <a:pt x="750988" y="124090"/>
                  </a:lnTo>
                  <a:lnTo>
                    <a:pt x="756593" y="122529"/>
                  </a:lnTo>
                  <a:lnTo>
                    <a:pt x="762197" y="120964"/>
                  </a:lnTo>
                  <a:lnTo>
                    <a:pt x="767801" y="119395"/>
                  </a:lnTo>
                  <a:lnTo>
                    <a:pt x="773406" y="117822"/>
                  </a:lnTo>
                  <a:lnTo>
                    <a:pt x="779010" y="116245"/>
                  </a:lnTo>
                  <a:lnTo>
                    <a:pt x="784615" y="114663"/>
                  </a:lnTo>
                  <a:lnTo>
                    <a:pt x="790219" y="113078"/>
                  </a:lnTo>
                  <a:lnTo>
                    <a:pt x="795823" y="111488"/>
                  </a:lnTo>
                  <a:lnTo>
                    <a:pt x="801428" y="109894"/>
                  </a:lnTo>
                  <a:lnTo>
                    <a:pt x="807032" y="108295"/>
                  </a:lnTo>
                  <a:lnTo>
                    <a:pt x="812636" y="106691"/>
                  </a:lnTo>
                  <a:lnTo>
                    <a:pt x="818241" y="105082"/>
                  </a:lnTo>
                  <a:lnTo>
                    <a:pt x="823845" y="103467"/>
                  </a:lnTo>
                  <a:lnTo>
                    <a:pt x="829450" y="101847"/>
                  </a:lnTo>
                  <a:lnTo>
                    <a:pt x="835054" y="100221"/>
                  </a:lnTo>
                  <a:lnTo>
                    <a:pt x="840658" y="98589"/>
                  </a:lnTo>
                  <a:lnTo>
                    <a:pt x="846263" y="96951"/>
                  </a:lnTo>
                  <a:lnTo>
                    <a:pt x="851867" y="95306"/>
                  </a:lnTo>
                  <a:lnTo>
                    <a:pt x="857472" y="93655"/>
                  </a:lnTo>
                  <a:lnTo>
                    <a:pt x="863076" y="91997"/>
                  </a:lnTo>
                  <a:lnTo>
                    <a:pt x="868680" y="90333"/>
                  </a:lnTo>
                  <a:lnTo>
                    <a:pt x="874285" y="88661"/>
                  </a:lnTo>
                  <a:lnTo>
                    <a:pt x="879889" y="86983"/>
                  </a:lnTo>
                  <a:lnTo>
                    <a:pt x="885494" y="85298"/>
                  </a:lnTo>
                  <a:lnTo>
                    <a:pt x="891098" y="83606"/>
                  </a:lnTo>
                  <a:lnTo>
                    <a:pt x="896702" y="81908"/>
                  </a:lnTo>
                  <a:lnTo>
                    <a:pt x="902307" y="80203"/>
                  </a:lnTo>
                  <a:lnTo>
                    <a:pt x="907911" y="78492"/>
                  </a:lnTo>
                  <a:lnTo>
                    <a:pt x="913516" y="76776"/>
                  </a:lnTo>
                  <a:lnTo>
                    <a:pt x="919120" y="75055"/>
                  </a:lnTo>
                  <a:lnTo>
                    <a:pt x="924724" y="73329"/>
                  </a:lnTo>
                  <a:lnTo>
                    <a:pt x="930329" y="71599"/>
                  </a:lnTo>
                  <a:lnTo>
                    <a:pt x="935933" y="69867"/>
                  </a:lnTo>
                  <a:lnTo>
                    <a:pt x="941538" y="68132"/>
                  </a:lnTo>
                  <a:lnTo>
                    <a:pt x="947142" y="66396"/>
                  </a:lnTo>
                  <a:lnTo>
                    <a:pt x="952746" y="64660"/>
                  </a:lnTo>
                  <a:lnTo>
                    <a:pt x="958351" y="62926"/>
                  </a:lnTo>
                  <a:lnTo>
                    <a:pt x="963955" y="61194"/>
                  </a:lnTo>
                  <a:lnTo>
                    <a:pt x="969559" y="59466"/>
                  </a:lnTo>
                  <a:lnTo>
                    <a:pt x="975164" y="57743"/>
                  </a:lnTo>
                  <a:lnTo>
                    <a:pt x="980768" y="56028"/>
                  </a:lnTo>
                  <a:lnTo>
                    <a:pt x="986373" y="54321"/>
                  </a:lnTo>
                  <a:lnTo>
                    <a:pt x="991977" y="52626"/>
                  </a:lnTo>
                  <a:lnTo>
                    <a:pt x="997581" y="50942"/>
                  </a:lnTo>
                  <a:lnTo>
                    <a:pt x="1003186" y="49274"/>
                  </a:lnTo>
                  <a:lnTo>
                    <a:pt x="1008790" y="47621"/>
                  </a:lnTo>
                  <a:lnTo>
                    <a:pt x="1014395" y="45986"/>
                  </a:lnTo>
                  <a:lnTo>
                    <a:pt x="1019999" y="44372"/>
                  </a:lnTo>
                  <a:lnTo>
                    <a:pt x="1025603" y="42779"/>
                  </a:lnTo>
                  <a:lnTo>
                    <a:pt x="1031208" y="41211"/>
                  </a:lnTo>
                  <a:lnTo>
                    <a:pt x="1036812" y="39668"/>
                  </a:lnTo>
                  <a:lnTo>
                    <a:pt x="1042417" y="38152"/>
                  </a:lnTo>
                  <a:lnTo>
                    <a:pt x="1048021" y="36665"/>
                  </a:lnTo>
                  <a:lnTo>
                    <a:pt x="1053625" y="35209"/>
                  </a:lnTo>
                  <a:lnTo>
                    <a:pt x="1059230" y="33785"/>
                  </a:lnTo>
                  <a:lnTo>
                    <a:pt x="1064834" y="32395"/>
                  </a:lnTo>
                  <a:lnTo>
                    <a:pt x="1070439" y="31039"/>
                  </a:lnTo>
                  <a:lnTo>
                    <a:pt x="1076043" y="29718"/>
                  </a:lnTo>
                  <a:lnTo>
                    <a:pt x="1081647" y="28434"/>
                  </a:lnTo>
                  <a:lnTo>
                    <a:pt x="1087252" y="27188"/>
                  </a:lnTo>
                  <a:lnTo>
                    <a:pt x="1092856" y="25979"/>
                  </a:lnTo>
                  <a:lnTo>
                    <a:pt x="1098461" y="24809"/>
                  </a:lnTo>
                  <a:lnTo>
                    <a:pt x="1104065" y="23678"/>
                  </a:lnTo>
                  <a:lnTo>
                    <a:pt x="1109669" y="22585"/>
                  </a:lnTo>
                  <a:lnTo>
                    <a:pt x="1115274" y="21532"/>
                  </a:lnTo>
                  <a:lnTo>
                    <a:pt x="1120878" y="20517"/>
                  </a:lnTo>
                  <a:lnTo>
                    <a:pt x="1126482" y="19541"/>
                  </a:lnTo>
                  <a:lnTo>
                    <a:pt x="1132087" y="18604"/>
                  </a:lnTo>
                  <a:lnTo>
                    <a:pt x="1137691" y="17704"/>
                  </a:lnTo>
                  <a:lnTo>
                    <a:pt x="1143296" y="16841"/>
                  </a:lnTo>
                  <a:lnTo>
                    <a:pt x="1148900" y="16015"/>
                  </a:lnTo>
                  <a:lnTo>
                    <a:pt x="1154504" y="15225"/>
                  </a:lnTo>
                  <a:lnTo>
                    <a:pt x="1160109" y="14470"/>
                  </a:lnTo>
                  <a:lnTo>
                    <a:pt x="1165713" y="13749"/>
                  </a:lnTo>
                  <a:lnTo>
                    <a:pt x="1171318" y="13061"/>
                  </a:lnTo>
                  <a:lnTo>
                    <a:pt x="1176922" y="12405"/>
                  </a:lnTo>
                  <a:lnTo>
                    <a:pt x="1182526" y="11781"/>
                  </a:lnTo>
                  <a:lnTo>
                    <a:pt x="1188131" y="11187"/>
                  </a:lnTo>
                  <a:lnTo>
                    <a:pt x="1193735" y="10622"/>
                  </a:lnTo>
                  <a:lnTo>
                    <a:pt x="1199340" y="10085"/>
                  </a:lnTo>
                  <a:lnTo>
                    <a:pt x="1204944" y="9575"/>
                  </a:lnTo>
                  <a:lnTo>
                    <a:pt x="1210548" y="9091"/>
                  </a:lnTo>
                  <a:lnTo>
                    <a:pt x="1216153" y="8632"/>
                  </a:lnTo>
                  <a:lnTo>
                    <a:pt x="1221757" y="8197"/>
                  </a:lnTo>
                  <a:lnTo>
                    <a:pt x="1227362" y="7784"/>
                  </a:lnTo>
                  <a:lnTo>
                    <a:pt x="1232966" y="7393"/>
                  </a:lnTo>
                  <a:lnTo>
                    <a:pt x="1238570" y="7023"/>
                  </a:lnTo>
                  <a:lnTo>
                    <a:pt x="1244175" y="6672"/>
                  </a:lnTo>
                  <a:lnTo>
                    <a:pt x="1249779" y="6339"/>
                  </a:lnTo>
                  <a:lnTo>
                    <a:pt x="1255384" y="6025"/>
                  </a:lnTo>
                  <a:lnTo>
                    <a:pt x="1260988" y="5727"/>
                  </a:lnTo>
                  <a:lnTo>
                    <a:pt x="1266592" y="5445"/>
                  </a:lnTo>
                  <a:lnTo>
                    <a:pt x="1272197" y="5179"/>
                  </a:lnTo>
                  <a:lnTo>
                    <a:pt x="1277801" y="4926"/>
                  </a:lnTo>
                  <a:lnTo>
                    <a:pt x="1283406" y="4688"/>
                  </a:lnTo>
                  <a:lnTo>
                    <a:pt x="1289010" y="4462"/>
                  </a:lnTo>
                  <a:lnTo>
                    <a:pt x="1294614" y="4249"/>
                  </a:lnTo>
                  <a:lnTo>
                    <a:pt x="1300219" y="4047"/>
                  </a:lnTo>
                  <a:lnTo>
                    <a:pt x="1305823" y="3857"/>
                  </a:lnTo>
                  <a:lnTo>
                    <a:pt x="1311427" y="3676"/>
                  </a:lnTo>
                  <a:lnTo>
                    <a:pt x="1317032" y="3506"/>
                  </a:lnTo>
                  <a:lnTo>
                    <a:pt x="1322636" y="3345"/>
                  </a:lnTo>
                  <a:lnTo>
                    <a:pt x="1328241" y="3193"/>
                  </a:lnTo>
                  <a:lnTo>
                    <a:pt x="1333845" y="3049"/>
                  </a:lnTo>
                  <a:lnTo>
                    <a:pt x="1339449" y="2914"/>
                  </a:lnTo>
                  <a:lnTo>
                    <a:pt x="1345054" y="2786"/>
                  </a:lnTo>
                  <a:lnTo>
                    <a:pt x="1350658" y="2665"/>
                  </a:lnTo>
                  <a:lnTo>
                    <a:pt x="1356263" y="2551"/>
                  </a:lnTo>
                  <a:lnTo>
                    <a:pt x="1361867" y="2443"/>
                  </a:lnTo>
                  <a:lnTo>
                    <a:pt x="1367471" y="2342"/>
                  </a:lnTo>
                  <a:lnTo>
                    <a:pt x="1373076" y="2246"/>
                  </a:lnTo>
                  <a:lnTo>
                    <a:pt x="1378680" y="2156"/>
                  </a:lnTo>
                  <a:lnTo>
                    <a:pt x="1384285" y="2072"/>
                  </a:lnTo>
                  <a:lnTo>
                    <a:pt x="1389889" y="1992"/>
                  </a:lnTo>
                  <a:lnTo>
                    <a:pt x="1395493" y="1918"/>
                  </a:lnTo>
                  <a:lnTo>
                    <a:pt x="1401098" y="1848"/>
                  </a:lnTo>
                  <a:lnTo>
                    <a:pt x="1406702" y="1782"/>
                  </a:lnTo>
                  <a:lnTo>
                    <a:pt x="1412307" y="1721"/>
                  </a:lnTo>
                  <a:lnTo>
                    <a:pt x="1417911" y="1663"/>
                  </a:lnTo>
                  <a:lnTo>
                    <a:pt x="1423515" y="1610"/>
                  </a:lnTo>
                  <a:lnTo>
                    <a:pt x="1429120" y="1560"/>
                  </a:lnTo>
                  <a:lnTo>
                    <a:pt x="1434724" y="1514"/>
                  </a:lnTo>
                  <a:lnTo>
                    <a:pt x="1440329" y="1471"/>
                  </a:lnTo>
                  <a:lnTo>
                    <a:pt x="1445933" y="1432"/>
                  </a:lnTo>
                  <a:lnTo>
                    <a:pt x="1451537" y="1396"/>
                  </a:lnTo>
                  <a:lnTo>
                    <a:pt x="1457142" y="1363"/>
                  </a:lnTo>
                  <a:lnTo>
                    <a:pt x="1462746" y="1333"/>
                  </a:lnTo>
                  <a:lnTo>
                    <a:pt x="1468350" y="1306"/>
                  </a:lnTo>
                  <a:lnTo>
                    <a:pt x="1473955" y="1282"/>
                  </a:lnTo>
                  <a:lnTo>
                    <a:pt x="1479559" y="1261"/>
                  </a:lnTo>
                  <a:lnTo>
                    <a:pt x="1485164" y="1242"/>
                  </a:lnTo>
                  <a:lnTo>
                    <a:pt x="1490768" y="1226"/>
                  </a:lnTo>
                  <a:lnTo>
                    <a:pt x="1496372" y="1213"/>
                  </a:lnTo>
                  <a:lnTo>
                    <a:pt x="1501977" y="1202"/>
                  </a:lnTo>
                  <a:lnTo>
                    <a:pt x="1507581" y="1194"/>
                  </a:lnTo>
                  <a:lnTo>
                    <a:pt x="1513186" y="1188"/>
                  </a:lnTo>
                  <a:lnTo>
                    <a:pt x="1518790" y="1185"/>
                  </a:lnTo>
                  <a:lnTo>
                    <a:pt x="1524394" y="1184"/>
                  </a:lnTo>
                  <a:lnTo>
                    <a:pt x="1529999" y="1185"/>
                  </a:lnTo>
                  <a:lnTo>
                    <a:pt x="1535603" y="1189"/>
                  </a:lnTo>
                  <a:lnTo>
                    <a:pt x="1541208" y="1194"/>
                  </a:lnTo>
                  <a:lnTo>
                    <a:pt x="1546812" y="1202"/>
                  </a:lnTo>
                  <a:lnTo>
                    <a:pt x="1552416" y="1212"/>
                  </a:lnTo>
                  <a:lnTo>
                    <a:pt x="1558021" y="1224"/>
                  </a:lnTo>
                  <a:lnTo>
                    <a:pt x="1563625" y="1238"/>
                  </a:lnTo>
                  <a:lnTo>
                    <a:pt x="1569230" y="1254"/>
                  </a:lnTo>
                  <a:lnTo>
                    <a:pt x="1574834" y="1271"/>
                  </a:lnTo>
                  <a:lnTo>
                    <a:pt x="1580438" y="1289"/>
                  </a:lnTo>
                  <a:lnTo>
                    <a:pt x="1586043" y="1309"/>
                  </a:lnTo>
                  <a:lnTo>
                    <a:pt x="1591647" y="1331"/>
                  </a:lnTo>
                  <a:lnTo>
                    <a:pt x="1597252" y="1353"/>
                  </a:lnTo>
                  <a:lnTo>
                    <a:pt x="1602856" y="1375"/>
                  </a:lnTo>
                  <a:lnTo>
                    <a:pt x="1608460" y="1398"/>
                  </a:lnTo>
                  <a:lnTo>
                    <a:pt x="1614065" y="1421"/>
                  </a:lnTo>
                  <a:lnTo>
                    <a:pt x="1619669" y="1443"/>
                  </a:lnTo>
                  <a:lnTo>
                    <a:pt x="1625273" y="1464"/>
                  </a:lnTo>
                  <a:lnTo>
                    <a:pt x="1630878" y="1484"/>
                  </a:lnTo>
                  <a:lnTo>
                    <a:pt x="1636482" y="1503"/>
                  </a:lnTo>
                  <a:lnTo>
                    <a:pt x="1642087" y="1518"/>
                  </a:lnTo>
                  <a:lnTo>
                    <a:pt x="1647691" y="1531"/>
                  </a:lnTo>
                  <a:lnTo>
                    <a:pt x="1653295" y="1540"/>
                  </a:lnTo>
                  <a:lnTo>
                    <a:pt x="1658900" y="1546"/>
                  </a:lnTo>
                  <a:lnTo>
                    <a:pt x="1664504" y="1547"/>
                  </a:lnTo>
                  <a:lnTo>
                    <a:pt x="1670109" y="1543"/>
                  </a:lnTo>
                  <a:lnTo>
                    <a:pt x="1675713" y="1534"/>
                  </a:lnTo>
                  <a:lnTo>
                    <a:pt x="1681317" y="1519"/>
                  </a:lnTo>
                  <a:lnTo>
                    <a:pt x="1686922" y="1499"/>
                  </a:lnTo>
                  <a:lnTo>
                    <a:pt x="1692526" y="1473"/>
                  </a:lnTo>
                  <a:lnTo>
                    <a:pt x="1698131" y="1441"/>
                  </a:lnTo>
                  <a:lnTo>
                    <a:pt x="1703735" y="1403"/>
                  </a:lnTo>
                  <a:lnTo>
                    <a:pt x="1709339" y="1361"/>
                  </a:lnTo>
                  <a:lnTo>
                    <a:pt x="1714944" y="1313"/>
                  </a:lnTo>
                  <a:lnTo>
                    <a:pt x="1720548" y="1261"/>
                  </a:lnTo>
                  <a:lnTo>
                    <a:pt x="1726153" y="1206"/>
                  </a:lnTo>
                  <a:lnTo>
                    <a:pt x="1731757" y="1148"/>
                  </a:lnTo>
                  <a:lnTo>
                    <a:pt x="1737361" y="1087"/>
                  </a:lnTo>
                  <a:lnTo>
                    <a:pt x="1742966" y="1025"/>
                  </a:lnTo>
                  <a:lnTo>
                    <a:pt x="1748570" y="962"/>
                  </a:lnTo>
                  <a:lnTo>
                    <a:pt x="1754175" y="899"/>
                  </a:lnTo>
                  <a:lnTo>
                    <a:pt x="1759779" y="836"/>
                  </a:lnTo>
                  <a:lnTo>
                    <a:pt x="1765383" y="775"/>
                  </a:lnTo>
                  <a:lnTo>
                    <a:pt x="1770988" y="715"/>
                  </a:lnTo>
                  <a:lnTo>
                    <a:pt x="1776592" y="656"/>
                  </a:lnTo>
                  <a:lnTo>
                    <a:pt x="1782196" y="600"/>
                  </a:lnTo>
                  <a:lnTo>
                    <a:pt x="1787801" y="546"/>
                  </a:lnTo>
                  <a:lnTo>
                    <a:pt x="1793405" y="494"/>
                  </a:lnTo>
                  <a:lnTo>
                    <a:pt x="1799010" y="445"/>
                  </a:lnTo>
                  <a:lnTo>
                    <a:pt x="1804614" y="399"/>
                  </a:lnTo>
                  <a:lnTo>
                    <a:pt x="1810218" y="355"/>
                  </a:lnTo>
                  <a:lnTo>
                    <a:pt x="1815823" y="315"/>
                  </a:lnTo>
                  <a:lnTo>
                    <a:pt x="1821427" y="276"/>
                  </a:lnTo>
                  <a:lnTo>
                    <a:pt x="1827032" y="241"/>
                  </a:lnTo>
                  <a:lnTo>
                    <a:pt x="1832636" y="207"/>
                  </a:lnTo>
                  <a:lnTo>
                    <a:pt x="1838240" y="176"/>
                  </a:lnTo>
                  <a:lnTo>
                    <a:pt x="1843845" y="148"/>
                  </a:lnTo>
                  <a:lnTo>
                    <a:pt x="1849449" y="121"/>
                  </a:lnTo>
                  <a:lnTo>
                    <a:pt x="1855054" y="97"/>
                  </a:lnTo>
                  <a:lnTo>
                    <a:pt x="1860658" y="74"/>
                  </a:lnTo>
                  <a:lnTo>
                    <a:pt x="1866262" y="53"/>
                  </a:lnTo>
                  <a:lnTo>
                    <a:pt x="1871867" y="34"/>
                  </a:lnTo>
                  <a:lnTo>
                    <a:pt x="1877471" y="1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644151" y="4266919"/>
              <a:ext cx="1883076" cy="553188"/>
            </a:xfrm>
            <a:custGeom>
              <a:avLst/>
              <a:pathLst>
                <a:path w="1883076" h="553188">
                  <a:moveTo>
                    <a:pt x="0" y="475691"/>
                  </a:moveTo>
                  <a:lnTo>
                    <a:pt x="5604" y="468513"/>
                  </a:lnTo>
                  <a:lnTo>
                    <a:pt x="11208" y="461320"/>
                  </a:lnTo>
                  <a:lnTo>
                    <a:pt x="16813" y="454127"/>
                  </a:lnTo>
                  <a:lnTo>
                    <a:pt x="22417" y="446945"/>
                  </a:lnTo>
                  <a:lnTo>
                    <a:pt x="28021" y="439786"/>
                  </a:lnTo>
                  <a:lnTo>
                    <a:pt x="33626" y="432663"/>
                  </a:lnTo>
                  <a:lnTo>
                    <a:pt x="39230" y="425590"/>
                  </a:lnTo>
                  <a:lnTo>
                    <a:pt x="44835" y="418576"/>
                  </a:lnTo>
                  <a:lnTo>
                    <a:pt x="50439" y="411636"/>
                  </a:lnTo>
                  <a:lnTo>
                    <a:pt x="56043" y="404778"/>
                  </a:lnTo>
                  <a:lnTo>
                    <a:pt x="61648" y="398015"/>
                  </a:lnTo>
                  <a:lnTo>
                    <a:pt x="67252" y="391356"/>
                  </a:lnTo>
                  <a:lnTo>
                    <a:pt x="72857" y="384811"/>
                  </a:lnTo>
                  <a:lnTo>
                    <a:pt x="78461" y="378389"/>
                  </a:lnTo>
                  <a:lnTo>
                    <a:pt x="84065" y="372097"/>
                  </a:lnTo>
                  <a:lnTo>
                    <a:pt x="89670" y="365943"/>
                  </a:lnTo>
                  <a:lnTo>
                    <a:pt x="95274" y="359933"/>
                  </a:lnTo>
                  <a:lnTo>
                    <a:pt x="100879" y="354074"/>
                  </a:lnTo>
                  <a:lnTo>
                    <a:pt x="106483" y="348369"/>
                  </a:lnTo>
                  <a:lnTo>
                    <a:pt x="112087" y="342823"/>
                  </a:lnTo>
                  <a:lnTo>
                    <a:pt x="117692" y="337439"/>
                  </a:lnTo>
                  <a:lnTo>
                    <a:pt x="123296" y="332220"/>
                  </a:lnTo>
                  <a:lnTo>
                    <a:pt x="128901" y="327166"/>
                  </a:lnTo>
                  <a:lnTo>
                    <a:pt x="134505" y="322279"/>
                  </a:lnTo>
                  <a:lnTo>
                    <a:pt x="140109" y="317559"/>
                  </a:lnTo>
                  <a:lnTo>
                    <a:pt x="145714" y="313005"/>
                  </a:lnTo>
                  <a:lnTo>
                    <a:pt x="151318" y="308616"/>
                  </a:lnTo>
                  <a:lnTo>
                    <a:pt x="156923" y="304391"/>
                  </a:lnTo>
                  <a:lnTo>
                    <a:pt x="162527" y="300326"/>
                  </a:lnTo>
                  <a:lnTo>
                    <a:pt x="168131" y="296419"/>
                  </a:lnTo>
                  <a:lnTo>
                    <a:pt x="173736" y="292668"/>
                  </a:lnTo>
                  <a:lnTo>
                    <a:pt x="179340" y="289067"/>
                  </a:lnTo>
                  <a:lnTo>
                    <a:pt x="184944" y="285613"/>
                  </a:lnTo>
                  <a:lnTo>
                    <a:pt x="190549" y="282302"/>
                  </a:lnTo>
                  <a:lnTo>
                    <a:pt x="196153" y="279129"/>
                  </a:lnTo>
                  <a:lnTo>
                    <a:pt x="201758" y="276089"/>
                  </a:lnTo>
                  <a:lnTo>
                    <a:pt x="207362" y="273178"/>
                  </a:lnTo>
                  <a:lnTo>
                    <a:pt x="212966" y="270389"/>
                  </a:lnTo>
                  <a:lnTo>
                    <a:pt x="218571" y="267719"/>
                  </a:lnTo>
                  <a:lnTo>
                    <a:pt x="224175" y="265161"/>
                  </a:lnTo>
                  <a:lnTo>
                    <a:pt x="229780" y="262711"/>
                  </a:lnTo>
                  <a:lnTo>
                    <a:pt x="235384" y="260363"/>
                  </a:lnTo>
                  <a:lnTo>
                    <a:pt x="240988" y="258111"/>
                  </a:lnTo>
                  <a:lnTo>
                    <a:pt x="246593" y="255952"/>
                  </a:lnTo>
                  <a:lnTo>
                    <a:pt x="252197" y="253878"/>
                  </a:lnTo>
                  <a:lnTo>
                    <a:pt x="257802" y="251886"/>
                  </a:lnTo>
                  <a:lnTo>
                    <a:pt x="263406" y="249971"/>
                  </a:lnTo>
                  <a:lnTo>
                    <a:pt x="269010" y="248127"/>
                  </a:lnTo>
                  <a:lnTo>
                    <a:pt x="274615" y="246350"/>
                  </a:lnTo>
                  <a:lnTo>
                    <a:pt x="280219" y="244636"/>
                  </a:lnTo>
                  <a:lnTo>
                    <a:pt x="285824" y="242979"/>
                  </a:lnTo>
                  <a:lnTo>
                    <a:pt x="291428" y="241376"/>
                  </a:lnTo>
                  <a:lnTo>
                    <a:pt x="297032" y="239823"/>
                  </a:lnTo>
                  <a:lnTo>
                    <a:pt x="302637" y="238316"/>
                  </a:lnTo>
                  <a:lnTo>
                    <a:pt x="308241" y="236850"/>
                  </a:lnTo>
                  <a:lnTo>
                    <a:pt x="313846" y="235423"/>
                  </a:lnTo>
                  <a:lnTo>
                    <a:pt x="319450" y="234030"/>
                  </a:lnTo>
                  <a:lnTo>
                    <a:pt x="325054" y="232670"/>
                  </a:lnTo>
                  <a:lnTo>
                    <a:pt x="330659" y="231337"/>
                  </a:lnTo>
                  <a:lnTo>
                    <a:pt x="336263" y="230030"/>
                  </a:lnTo>
                  <a:lnTo>
                    <a:pt x="341867" y="228746"/>
                  </a:lnTo>
                  <a:lnTo>
                    <a:pt x="347472" y="227481"/>
                  </a:lnTo>
                  <a:lnTo>
                    <a:pt x="353076" y="226234"/>
                  </a:lnTo>
                  <a:lnTo>
                    <a:pt x="358681" y="225002"/>
                  </a:lnTo>
                  <a:lnTo>
                    <a:pt x="364285" y="223783"/>
                  </a:lnTo>
                  <a:lnTo>
                    <a:pt x="369889" y="222574"/>
                  </a:lnTo>
                  <a:lnTo>
                    <a:pt x="375494" y="221374"/>
                  </a:lnTo>
                  <a:lnTo>
                    <a:pt x="381098" y="220181"/>
                  </a:lnTo>
                  <a:lnTo>
                    <a:pt x="386703" y="218993"/>
                  </a:lnTo>
                  <a:lnTo>
                    <a:pt x="392307" y="217809"/>
                  </a:lnTo>
                  <a:lnTo>
                    <a:pt x="397911" y="216626"/>
                  </a:lnTo>
                  <a:lnTo>
                    <a:pt x="403516" y="215444"/>
                  </a:lnTo>
                  <a:lnTo>
                    <a:pt x="409120" y="214262"/>
                  </a:lnTo>
                  <a:lnTo>
                    <a:pt x="414725" y="213077"/>
                  </a:lnTo>
                  <a:lnTo>
                    <a:pt x="420329" y="211889"/>
                  </a:lnTo>
                  <a:lnTo>
                    <a:pt x="425933" y="210697"/>
                  </a:lnTo>
                  <a:lnTo>
                    <a:pt x="431538" y="209500"/>
                  </a:lnTo>
                  <a:lnTo>
                    <a:pt x="437142" y="208297"/>
                  </a:lnTo>
                  <a:lnTo>
                    <a:pt x="442747" y="207087"/>
                  </a:lnTo>
                  <a:lnTo>
                    <a:pt x="448351" y="205870"/>
                  </a:lnTo>
                  <a:lnTo>
                    <a:pt x="453955" y="204644"/>
                  </a:lnTo>
                  <a:lnTo>
                    <a:pt x="459560" y="203410"/>
                  </a:lnTo>
                  <a:lnTo>
                    <a:pt x="465164" y="202166"/>
                  </a:lnTo>
                  <a:lnTo>
                    <a:pt x="470769" y="200913"/>
                  </a:lnTo>
                  <a:lnTo>
                    <a:pt x="476373" y="199650"/>
                  </a:lnTo>
                  <a:lnTo>
                    <a:pt x="481977" y="198376"/>
                  </a:lnTo>
                  <a:lnTo>
                    <a:pt x="487582" y="197092"/>
                  </a:lnTo>
                  <a:lnTo>
                    <a:pt x="493186" y="195796"/>
                  </a:lnTo>
                  <a:lnTo>
                    <a:pt x="498790" y="194489"/>
                  </a:lnTo>
                  <a:lnTo>
                    <a:pt x="504395" y="193171"/>
                  </a:lnTo>
                  <a:lnTo>
                    <a:pt x="509999" y="191841"/>
                  </a:lnTo>
                  <a:lnTo>
                    <a:pt x="515604" y="190500"/>
                  </a:lnTo>
                  <a:lnTo>
                    <a:pt x="521208" y="189147"/>
                  </a:lnTo>
                  <a:lnTo>
                    <a:pt x="526812" y="187783"/>
                  </a:lnTo>
                  <a:lnTo>
                    <a:pt x="532417" y="186407"/>
                  </a:lnTo>
                  <a:lnTo>
                    <a:pt x="538021" y="185019"/>
                  </a:lnTo>
                  <a:lnTo>
                    <a:pt x="543626" y="183620"/>
                  </a:lnTo>
                  <a:lnTo>
                    <a:pt x="549230" y="182210"/>
                  </a:lnTo>
                  <a:lnTo>
                    <a:pt x="554834" y="180788"/>
                  </a:lnTo>
                  <a:lnTo>
                    <a:pt x="560439" y="179356"/>
                  </a:lnTo>
                  <a:lnTo>
                    <a:pt x="566043" y="177913"/>
                  </a:lnTo>
                  <a:lnTo>
                    <a:pt x="571648" y="176460"/>
                  </a:lnTo>
                  <a:lnTo>
                    <a:pt x="577252" y="174996"/>
                  </a:lnTo>
                  <a:lnTo>
                    <a:pt x="582856" y="173522"/>
                  </a:lnTo>
                  <a:lnTo>
                    <a:pt x="588461" y="172039"/>
                  </a:lnTo>
                  <a:lnTo>
                    <a:pt x="594065" y="170546"/>
                  </a:lnTo>
                  <a:lnTo>
                    <a:pt x="599670" y="169044"/>
                  </a:lnTo>
                  <a:lnTo>
                    <a:pt x="605274" y="167533"/>
                  </a:lnTo>
                  <a:lnTo>
                    <a:pt x="610878" y="166014"/>
                  </a:lnTo>
                  <a:lnTo>
                    <a:pt x="616483" y="164487"/>
                  </a:lnTo>
                  <a:lnTo>
                    <a:pt x="622087" y="162952"/>
                  </a:lnTo>
                  <a:lnTo>
                    <a:pt x="627692" y="161409"/>
                  </a:lnTo>
                  <a:lnTo>
                    <a:pt x="633296" y="159859"/>
                  </a:lnTo>
                  <a:lnTo>
                    <a:pt x="638900" y="158303"/>
                  </a:lnTo>
                  <a:lnTo>
                    <a:pt x="644505" y="156740"/>
                  </a:lnTo>
                  <a:lnTo>
                    <a:pt x="650109" y="155172"/>
                  </a:lnTo>
                  <a:lnTo>
                    <a:pt x="655713" y="153597"/>
                  </a:lnTo>
                  <a:lnTo>
                    <a:pt x="661318" y="152017"/>
                  </a:lnTo>
                  <a:lnTo>
                    <a:pt x="666922" y="150433"/>
                  </a:lnTo>
                  <a:lnTo>
                    <a:pt x="672527" y="148843"/>
                  </a:lnTo>
                  <a:lnTo>
                    <a:pt x="678131" y="147249"/>
                  </a:lnTo>
                  <a:lnTo>
                    <a:pt x="683735" y="145651"/>
                  </a:lnTo>
                  <a:lnTo>
                    <a:pt x="689340" y="144049"/>
                  </a:lnTo>
                  <a:lnTo>
                    <a:pt x="694944" y="142443"/>
                  </a:lnTo>
                  <a:lnTo>
                    <a:pt x="700549" y="140834"/>
                  </a:lnTo>
                  <a:lnTo>
                    <a:pt x="706153" y="139221"/>
                  </a:lnTo>
                  <a:lnTo>
                    <a:pt x="711757" y="137606"/>
                  </a:lnTo>
                  <a:lnTo>
                    <a:pt x="717362" y="135988"/>
                  </a:lnTo>
                  <a:lnTo>
                    <a:pt x="722966" y="134367"/>
                  </a:lnTo>
                  <a:lnTo>
                    <a:pt x="728571" y="132744"/>
                  </a:lnTo>
                  <a:lnTo>
                    <a:pt x="734175" y="131118"/>
                  </a:lnTo>
                  <a:lnTo>
                    <a:pt x="739779" y="129490"/>
                  </a:lnTo>
                  <a:lnTo>
                    <a:pt x="745384" y="127859"/>
                  </a:lnTo>
                  <a:lnTo>
                    <a:pt x="750988" y="126227"/>
                  </a:lnTo>
                  <a:lnTo>
                    <a:pt x="756593" y="124592"/>
                  </a:lnTo>
                  <a:lnTo>
                    <a:pt x="762197" y="122955"/>
                  </a:lnTo>
                  <a:lnTo>
                    <a:pt x="767801" y="121315"/>
                  </a:lnTo>
                  <a:lnTo>
                    <a:pt x="773406" y="119673"/>
                  </a:lnTo>
                  <a:lnTo>
                    <a:pt x="779010" y="118029"/>
                  </a:lnTo>
                  <a:lnTo>
                    <a:pt x="784615" y="116382"/>
                  </a:lnTo>
                  <a:lnTo>
                    <a:pt x="790219" y="114732"/>
                  </a:lnTo>
                  <a:lnTo>
                    <a:pt x="795823" y="113079"/>
                  </a:lnTo>
                  <a:lnTo>
                    <a:pt x="801428" y="111424"/>
                  </a:lnTo>
                  <a:lnTo>
                    <a:pt x="807032" y="109765"/>
                  </a:lnTo>
                  <a:lnTo>
                    <a:pt x="812636" y="108102"/>
                  </a:lnTo>
                  <a:lnTo>
                    <a:pt x="818241" y="106436"/>
                  </a:lnTo>
                  <a:lnTo>
                    <a:pt x="823845" y="104766"/>
                  </a:lnTo>
                  <a:lnTo>
                    <a:pt x="829450" y="103092"/>
                  </a:lnTo>
                  <a:lnTo>
                    <a:pt x="835054" y="101413"/>
                  </a:lnTo>
                  <a:lnTo>
                    <a:pt x="840658" y="99730"/>
                  </a:lnTo>
                  <a:lnTo>
                    <a:pt x="846263" y="98042"/>
                  </a:lnTo>
                  <a:lnTo>
                    <a:pt x="851867" y="96350"/>
                  </a:lnTo>
                  <a:lnTo>
                    <a:pt x="857472" y="94652"/>
                  </a:lnTo>
                  <a:lnTo>
                    <a:pt x="863076" y="92948"/>
                  </a:lnTo>
                  <a:lnTo>
                    <a:pt x="868680" y="91240"/>
                  </a:lnTo>
                  <a:lnTo>
                    <a:pt x="874285" y="89525"/>
                  </a:lnTo>
                  <a:lnTo>
                    <a:pt x="879889" y="87806"/>
                  </a:lnTo>
                  <a:lnTo>
                    <a:pt x="885494" y="86081"/>
                  </a:lnTo>
                  <a:lnTo>
                    <a:pt x="891098" y="84350"/>
                  </a:lnTo>
                  <a:lnTo>
                    <a:pt x="896702" y="82615"/>
                  </a:lnTo>
                  <a:lnTo>
                    <a:pt x="902307" y="80874"/>
                  </a:lnTo>
                  <a:lnTo>
                    <a:pt x="907911" y="79128"/>
                  </a:lnTo>
                  <a:lnTo>
                    <a:pt x="913516" y="77378"/>
                  </a:lnTo>
                  <a:lnTo>
                    <a:pt x="919120" y="75625"/>
                  </a:lnTo>
                  <a:lnTo>
                    <a:pt x="924724" y="73868"/>
                  </a:lnTo>
                  <a:lnTo>
                    <a:pt x="930329" y="72108"/>
                  </a:lnTo>
                  <a:lnTo>
                    <a:pt x="935933" y="70347"/>
                  </a:lnTo>
                  <a:lnTo>
                    <a:pt x="941538" y="68584"/>
                  </a:lnTo>
                  <a:lnTo>
                    <a:pt x="947142" y="66822"/>
                  </a:lnTo>
                  <a:lnTo>
                    <a:pt x="952746" y="65061"/>
                  </a:lnTo>
                  <a:lnTo>
                    <a:pt x="958351" y="63302"/>
                  </a:lnTo>
                  <a:lnTo>
                    <a:pt x="963955" y="61546"/>
                  </a:lnTo>
                  <a:lnTo>
                    <a:pt x="969559" y="59796"/>
                  </a:lnTo>
                  <a:lnTo>
                    <a:pt x="975164" y="58053"/>
                  </a:lnTo>
                  <a:lnTo>
                    <a:pt x="980768" y="56317"/>
                  </a:lnTo>
                  <a:lnTo>
                    <a:pt x="986373" y="54592"/>
                  </a:lnTo>
                  <a:lnTo>
                    <a:pt x="991977" y="52878"/>
                  </a:lnTo>
                  <a:lnTo>
                    <a:pt x="997581" y="51177"/>
                  </a:lnTo>
                  <a:lnTo>
                    <a:pt x="1003186" y="49492"/>
                  </a:lnTo>
                  <a:lnTo>
                    <a:pt x="1008790" y="47824"/>
                  </a:lnTo>
                  <a:lnTo>
                    <a:pt x="1014395" y="46175"/>
                  </a:lnTo>
                  <a:lnTo>
                    <a:pt x="1019999" y="44546"/>
                  </a:lnTo>
                  <a:lnTo>
                    <a:pt x="1025603" y="42941"/>
                  </a:lnTo>
                  <a:lnTo>
                    <a:pt x="1031208" y="41360"/>
                  </a:lnTo>
                  <a:lnTo>
                    <a:pt x="1036812" y="39806"/>
                  </a:lnTo>
                  <a:lnTo>
                    <a:pt x="1042417" y="38279"/>
                  </a:lnTo>
                  <a:lnTo>
                    <a:pt x="1048021" y="36782"/>
                  </a:lnTo>
                  <a:lnTo>
                    <a:pt x="1053625" y="35317"/>
                  </a:lnTo>
                  <a:lnTo>
                    <a:pt x="1059230" y="33884"/>
                  </a:lnTo>
                  <a:lnTo>
                    <a:pt x="1064834" y="32485"/>
                  </a:lnTo>
                  <a:lnTo>
                    <a:pt x="1070439" y="31121"/>
                  </a:lnTo>
                  <a:lnTo>
                    <a:pt x="1076043" y="29794"/>
                  </a:lnTo>
                  <a:lnTo>
                    <a:pt x="1081647" y="28503"/>
                  </a:lnTo>
                  <a:lnTo>
                    <a:pt x="1087252" y="27251"/>
                  </a:lnTo>
                  <a:lnTo>
                    <a:pt x="1092856" y="26037"/>
                  </a:lnTo>
                  <a:lnTo>
                    <a:pt x="1098461" y="24861"/>
                  </a:lnTo>
                  <a:lnTo>
                    <a:pt x="1104065" y="23725"/>
                  </a:lnTo>
                  <a:lnTo>
                    <a:pt x="1109669" y="22628"/>
                  </a:lnTo>
                  <a:lnTo>
                    <a:pt x="1115274" y="21571"/>
                  </a:lnTo>
                  <a:lnTo>
                    <a:pt x="1120878" y="20552"/>
                  </a:lnTo>
                  <a:lnTo>
                    <a:pt x="1126482" y="19573"/>
                  </a:lnTo>
                  <a:lnTo>
                    <a:pt x="1132087" y="18632"/>
                  </a:lnTo>
                  <a:lnTo>
                    <a:pt x="1137691" y="17729"/>
                  </a:lnTo>
                  <a:lnTo>
                    <a:pt x="1143296" y="16864"/>
                  </a:lnTo>
                  <a:lnTo>
                    <a:pt x="1148900" y="16035"/>
                  </a:lnTo>
                  <a:lnTo>
                    <a:pt x="1154504" y="15243"/>
                  </a:lnTo>
                  <a:lnTo>
                    <a:pt x="1160109" y="14486"/>
                  </a:lnTo>
                  <a:lnTo>
                    <a:pt x="1165713" y="13763"/>
                  </a:lnTo>
                  <a:lnTo>
                    <a:pt x="1171318" y="13074"/>
                  </a:lnTo>
                  <a:lnTo>
                    <a:pt x="1176922" y="12417"/>
                  </a:lnTo>
                  <a:lnTo>
                    <a:pt x="1182526" y="11791"/>
                  </a:lnTo>
                  <a:lnTo>
                    <a:pt x="1188131" y="11195"/>
                  </a:lnTo>
                  <a:lnTo>
                    <a:pt x="1193735" y="10629"/>
                  </a:lnTo>
                  <a:lnTo>
                    <a:pt x="1199340" y="10091"/>
                  </a:lnTo>
                  <a:lnTo>
                    <a:pt x="1204944" y="9581"/>
                  </a:lnTo>
                  <a:lnTo>
                    <a:pt x="1210548" y="9096"/>
                  </a:lnTo>
                  <a:lnTo>
                    <a:pt x="1216153" y="8636"/>
                  </a:lnTo>
                  <a:lnTo>
                    <a:pt x="1221757" y="8200"/>
                  </a:lnTo>
                  <a:lnTo>
                    <a:pt x="1227362" y="7787"/>
                  </a:lnTo>
                  <a:lnTo>
                    <a:pt x="1232966" y="7395"/>
                  </a:lnTo>
                  <a:lnTo>
                    <a:pt x="1238570" y="7024"/>
                  </a:lnTo>
                  <a:lnTo>
                    <a:pt x="1244175" y="6673"/>
                  </a:lnTo>
                  <a:lnTo>
                    <a:pt x="1249779" y="6340"/>
                  </a:lnTo>
                  <a:lnTo>
                    <a:pt x="1255384" y="6025"/>
                  </a:lnTo>
                  <a:lnTo>
                    <a:pt x="1260988" y="5727"/>
                  </a:lnTo>
                  <a:lnTo>
                    <a:pt x="1266592" y="5445"/>
                  </a:lnTo>
                  <a:lnTo>
                    <a:pt x="1272197" y="5178"/>
                  </a:lnTo>
                  <a:lnTo>
                    <a:pt x="1277801" y="4925"/>
                  </a:lnTo>
                  <a:lnTo>
                    <a:pt x="1283406" y="4687"/>
                  </a:lnTo>
                  <a:lnTo>
                    <a:pt x="1289010" y="4461"/>
                  </a:lnTo>
                  <a:lnTo>
                    <a:pt x="1294614" y="4247"/>
                  </a:lnTo>
                  <a:lnTo>
                    <a:pt x="1300219" y="4045"/>
                  </a:lnTo>
                  <a:lnTo>
                    <a:pt x="1305823" y="3855"/>
                  </a:lnTo>
                  <a:lnTo>
                    <a:pt x="1311427" y="3674"/>
                  </a:lnTo>
                  <a:lnTo>
                    <a:pt x="1317032" y="3504"/>
                  </a:lnTo>
                  <a:lnTo>
                    <a:pt x="1322636" y="3343"/>
                  </a:lnTo>
                  <a:lnTo>
                    <a:pt x="1328241" y="3191"/>
                  </a:lnTo>
                  <a:lnTo>
                    <a:pt x="1333845" y="3047"/>
                  </a:lnTo>
                  <a:lnTo>
                    <a:pt x="1339449" y="2911"/>
                  </a:lnTo>
                  <a:lnTo>
                    <a:pt x="1345054" y="2783"/>
                  </a:lnTo>
                  <a:lnTo>
                    <a:pt x="1350658" y="2662"/>
                  </a:lnTo>
                  <a:lnTo>
                    <a:pt x="1356263" y="2548"/>
                  </a:lnTo>
                  <a:lnTo>
                    <a:pt x="1361867" y="2440"/>
                  </a:lnTo>
                  <a:lnTo>
                    <a:pt x="1367471" y="2339"/>
                  </a:lnTo>
                  <a:lnTo>
                    <a:pt x="1373076" y="2244"/>
                  </a:lnTo>
                  <a:lnTo>
                    <a:pt x="1378680" y="2154"/>
                  </a:lnTo>
                  <a:lnTo>
                    <a:pt x="1384285" y="2069"/>
                  </a:lnTo>
                  <a:lnTo>
                    <a:pt x="1389889" y="1989"/>
                  </a:lnTo>
                  <a:lnTo>
                    <a:pt x="1395493" y="1915"/>
                  </a:lnTo>
                  <a:lnTo>
                    <a:pt x="1401098" y="1845"/>
                  </a:lnTo>
                  <a:lnTo>
                    <a:pt x="1406702" y="1779"/>
                  </a:lnTo>
                  <a:lnTo>
                    <a:pt x="1412307" y="1718"/>
                  </a:lnTo>
                  <a:lnTo>
                    <a:pt x="1417911" y="1660"/>
                  </a:lnTo>
                  <a:lnTo>
                    <a:pt x="1423515" y="1607"/>
                  </a:lnTo>
                  <a:lnTo>
                    <a:pt x="1429120" y="1557"/>
                  </a:lnTo>
                  <a:lnTo>
                    <a:pt x="1434724" y="1511"/>
                  </a:lnTo>
                  <a:lnTo>
                    <a:pt x="1440329" y="1468"/>
                  </a:lnTo>
                  <a:lnTo>
                    <a:pt x="1445933" y="1429"/>
                  </a:lnTo>
                  <a:lnTo>
                    <a:pt x="1451537" y="1393"/>
                  </a:lnTo>
                  <a:lnTo>
                    <a:pt x="1457142" y="1360"/>
                  </a:lnTo>
                  <a:lnTo>
                    <a:pt x="1462746" y="1330"/>
                  </a:lnTo>
                  <a:lnTo>
                    <a:pt x="1468350" y="1303"/>
                  </a:lnTo>
                  <a:lnTo>
                    <a:pt x="1473955" y="1279"/>
                  </a:lnTo>
                  <a:lnTo>
                    <a:pt x="1479559" y="1258"/>
                  </a:lnTo>
                  <a:lnTo>
                    <a:pt x="1485164" y="1239"/>
                  </a:lnTo>
                  <a:lnTo>
                    <a:pt x="1490768" y="1223"/>
                  </a:lnTo>
                  <a:lnTo>
                    <a:pt x="1496372" y="1210"/>
                  </a:lnTo>
                  <a:lnTo>
                    <a:pt x="1501977" y="1199"/>
                  </a:lnTo>
                  <a:lnTo>
                    <a:pt x="1507581" y="1191"/>
                  </a:lnTo>
                  <a:lnTo>
                    <a:pt x="1513186" y="1185"/>
                  </a:lnTo>
                  <a:lnTo>
                    <a:pt x="1518790" y="1182"/>
                  </a:lnTo>
                  <a:lnTo>
                    <a:pt x="1524394" y="1181"/>
                  </a:lnTo>
                  <a:lnTo>
                    <a:pt x="1529999" y="1182"/>
                  </a:lnTo>
                  <a:lnTo>
                    <a:pt x="1535603" y="1186"/>
                  </a:lnTo>
                  <a:lnTo>
                    <a:pt x="1541208" y="1191"/>
                  </a:lnTo>
                  <a:lnTo>
                    <a:pt x="1546812" y="1199"/>
                  </a:lnTo>
                  <a:lnTo>
                    <a:pt x="1552416" y="1209"/>
                  </a:lnTo>
                  <a:lnTo>
                    <a:pt x="1558021" y="1221"/>
                  </a:lnTo>
                  <a:lnTo>
                    <a:pt x="1563625" y="1235"/>
                  </a:lnTo>
                  <a:lnTo>
                    <a:pt x="1569230" y="1250"/>
                  </a:lnTo>
                  <a:lnTo>
                    <a:pt x="1574834" y="1268"/>
                  </a:lnTo>
                  <a:lnTo>
                    <a:pt x="1580438" y="1286"/>
                  </a:lnTo>
                  <a:lnTo>
                    <a:pt x="1586043" y="1306"/>
                  </a:lnTo>
                  <a:lnTo>
                    <a:pt x="1591647" y="1327"/>
                  </a:lnTo>
                  <a:lnTo>
                    <a:pt x="1597252" y="1349"/>
                  </a:lnTo>
                  <a:lnTo>
                    <a:pt x="1602856" y="1372"/>
                  </a:lnTo>
                  <a:lnTo>
                    <a:pt x="1608460" y="1395"/>
                  </a:lnTo>
                  <a:lnTo>
                    <a:pt x="1614065" y="1418"/>
                  </a:lnTo>
                  <a:lnTo>
                    <a:pt x="1619669" y="1440"/>
                  </a:lnTo>
                  <a:lnTo>
                    <a:pt x="1625273" y="1461"/>
                  </a:lnTo>
                  <a:lnTo>
                    <a:pt x="1630878" y="1481"/>
                  </a:lnTo>
                  <a:lnTo>
                    <a:pt x="1636482" y="1499"/>
                  </a:lnTo>
                  <a:lnTo>
                    <a:pt x="1642087" y="1515"/>
                  </a:lnTo>
                  <a:lnTo>
                    <a:pt x="1647691" y="1528"/>
                  </a:lnTo>
                  <a:lnTo>
                    <a:pt x="1653295" y="1537"/>
                  </a:lnTo>
                  <a:lnTo>
                    <a:pt x="1658900" y="1543"/>
                  </a:lnTo>
                  <a:lnTo>
                    <a:pt x="1664504" y="1544"/>
                  </a:lnTo>
                  <a:lnTo>
                    <a:pt x="1670109" y="1540"/>
                  </a:lnTo>
                  <a:lnTo>
                    <a:pt x="1675713" y="1531"/>
                  </a:lnTo>
                  <a:lnTo>
                    <a:pt x="1681317" y="1516"/>
                  </a:lnTo>
                  <a:lnTo>
                    <a:pt x="1686922" y="1496"/>
                  </a:lnTo>
                  <a:lnTo>
                    <a:pt x="1692526" y="1470"/>
                  </a:lnTo>
                  <a:lnTo>
                    <a:pt x="1698131" y="1438"/>
                  </a:lnTo>
                  <a:lnTo>
                    <a:pt x="1703735" y="1400"/>
                  </a:lnTo>
                  <a:lnTo>
                    <a:pt x="1709339" y="1357"/>
                  </a:lnTo>
                  <a:lnTo>
                    <a:pt x="1714944" y="1310"/>
                  </a:lnTo>
                  <a:lnTo>
                    <a:pt x="1720548" y="1258"/>
                  </a:lnTo>
                  <a:lnTo>
                    <a:pt x="1726153" y="1203"/>
                  </a:lnTo>
                  <a:lnTo>
                    <a:pt x="1731757" y="1145"/>
                  </a:lnTo>
                  <a:lnTo>
                    <a:pt x="1737361" y="1084"/>
                  </a:lnTo>
                  <a:lnTo>
                    <a:pt x="1742966" y="1022"/>
                  </a:lnTo>
                  <a:lnTo>
                    <a:pt x="1748570" y="959"/>
                  </a:lnTo>
                  <a:lnTo>
                    <a:pt x="1754175" y="896"/>
                  </a:lnTo>
                  <a:lnTo>
                    <a:pt x="1759779" y="833"/>
                  </a:lnTo>
                  <a:lnTo>
                    <a:pt x="1765383" y="772"/>
                  </a:lnTo>
                  <a:lnTo>
                    <a:pt x="1770988" y="711"/>
                  </a:lnTo>
                  <a:lnTo>
                    <a:pt x="1776592" y="653"/>
                  </a:lnTo>
                  <a:lnTo>
                    <a:pt x="1782196" y="597"/>
                  </a:lnTo>
                  <a:lnTo>
                    <a:pt x="1787801" y="542"/>
                  </a:lnTo>
                  <a:lnTo>
                    <a:pt x="1793405" y="491"/>
                  </a:lnTo>
                  <a:lnTo>
                    <a:pt x="1799010" y="442"/>
                  </a:lnTo>
                  <a:lnTo>
                    <a:pt x="1804614" y="396"/>
                  </a:lnTo>
                  <a:lnTo>
                    <a:pt x="1810218" y="352"/>
                  </a:lnTo>
                  <a:lnTo>
                    <a:pt x="1815823" y="311"/>
                  </a:lnTo>
                  <a:lnTo>
                    <a:pt x="1821427" y="273"/>
                  </a:lnTo>
                  <a:lnTo>
                    <a:pt x="1827032" y="237"/>
                  </a:lnTo>
                  <a:lnTo>
                    <a:pt x="1832636" y="204"/>
                  </a:lnTo>
                  <a:lnTo>
                    <a:pt x="1838240" y="173"/>
                  </a:lnTo>
                  <a:lnTo>
                    <a:pt x="1843845" y="145"/>
                  </a:lnTo>
                  <a:lnTo>
                    <a:pt x="1849449" y="118"/>
                  </a:lnTo>
                  <a:lnTo>
                    <a:pt x="1855054" y="93"/>
                  </a:lnTo>
                  <a:lnTo>
                    <a:pt x="1860658" y="71"/>
                  </a:lnTo>
                  <a:lnTo>
                    <a:pt x="1866262" y="50"/>
                  </a:lnTo>
                  <a:lnTo>
                    <a:pt x="1871867" y="31"/>
                  </a:lnTo>
                  <a:lnTo>
                    <a:pt x="1877471" y="13"/>
                  </a:lnTo>
                  <a:lnTo>
                    <a:pt x="1883076" y="0"/>
                  </a:lnTo>
                  <a:lnTo>
                    <a:pt x="1877471" y="16"/>
                  </a:lnTo>
                  <a:lnTo>
                    <a:pt x="1871867" y="35"/>
                  </a:lnTo>
                  <a:lnTo>
                    <a:pt x="1866262" y="55"/>
                  </a:lnTo>
                  <a:lnTo>
                    <a:pt x="1860658" y="77"/>
                  </a:lnTo>
                  <a:lnTo>
                    <a:pt x="1855054" y="100"/>
                  </a:lnTo>
                  <a:lnTo>
                    <a:pt x="1849449" y="126"/>
                  </a:lnTo>
                  <a:lnTo>
                    <a:pt x="1843845" y="154"/>
                  </a:lnTo>
                  <a:lnTo>
                    <a:pt x="1838240" y="184"/>
                  </a:lnTo>
                  <a:lnTo>
                    <a:pt x="1832636" y="217"/>
                  </a:lnTo>
                  <a:lnTo>
                    <a:pt x="1827032" y="252"/>
                  </a:lnTo>
                  <a:lnTo>
                    <a:pt x="1821427" y="290"/>
                  </a:lnTo>
                  <a:lnTo>
                    <a:pt x="1815823" y="331"/>
                  </a:lnTo>
                  <a:lnTo>
                    <a:pt x="1810218" y="375"/>
                  </a:lnTo>
                  <a:lnTo>
                    <a:pt x="1804614" y="423"/>
                  </a:lnTo>
                  <a:lnTo>
                    <a:pt x="1799010" y="473"/>
                  </a:lnTo>
                  <a:lnTo>
                    <a:pt x="1793405" y="527"/>
                  </a:lnTo>
                  <a:lnTo>
                    <a:pt x="1787801" y="584"/>
                  </a:lnTo>
                  <a:lnTo>
                    <a:pt x="1782196" y="644"/>
                  </a:lnTo>
                  <a:lnTo>
                    <a:pt x="1776592" y="708"/>
                  </a:lnTo>
                  <a:lnTo>
                    <a:pt x="1770988" y="774"/>
                  </a:lnTo>
                  <a:lnTo>
                    <a:pt x="1765383" y="844"/>
                  </a:lnTo>
                  <a:lnTo>
                    <a:pt x="1759779" y="916"/>
                  </a:lnTo>
                  <a:lnTo>
                    <a:pt x="1754175" y="990"/>
                  </a:lnTo>
                  <a:lnTo>
                    <a:pt x="1748570" y="1065"/>
                  </a:lnTo>
                  <a:lnTo>
                    <a:pt x="1742966" y="1142"/>
                  </a:lnTo>
                  <a:lnTo>
                    <a:pt x="1737361" y="1219"/>
                  </a:lnTo>
                  <a:lnTo>
                    <a:pt x="1731757" y="1296"/>
                  </a:lnTo>
                  <a:lnTo>
                    <a:pt x="1726153" y="1372"/>
                  </a:lnTo>
                  <a:lnTo>
                    <a:pt x="1720548" y="1447"/>
                  </a:lnTo>
                  <a:lnTo>
                    <a:pt x="1714944" y="1519"/>
                  </a:lnTo>
                  <a:lnTo>
                    <a:pt x="1709339" y="1588"/>
                  </a:lnTo>
                  <a:lnTo>
                    <a:pt x="1703735" y="1653"/>
                  </a:lnTo>
                  <a:lnTo>
                    <a:pt x="1698131" y="1714"/>
                  </a:lnTo>
                  <a:lnTo>
                    <a:pt x="1692526" y="1771"/>
                  </a:lnTo>
                  <a:lnTo>
                    <a:pt x="1686922" y="1823"/>
                  </a:lnTo>
                  <a:lnTo>
                    <a:pt x="1681317" y="1869"/>
                  </a:lnTo>
                  <a:lnTo>
                    <a:pt x="1675713" y="1911"/>
                  </a:lnTo>
                  <a:lnTo>
                    <a:pt x="1670109" y="1947"/>
                  </a:lnTo>
                  <a:lnTo>
                    <a:pt x="1664504" y="1979"/>
                  </a:lnTo>
                  <a:lnTo>
                    <a:pt x="1658900" y="2006"/>
                  </a:lnTo>
                  <a:lnTo>
                    <a:pt x="1653295" y="2029"/>
                  </a:lnTo>
                  <a:lnTo>
                    <a:pt x="1647691" y="2048"/>
                  </a:lnTo>
                  <a:lnTo>
                    <a:pt x="1642087" y="2063"/>
                  </a:lnTo>
                  <a:lnTo>
                    <a:pt x="1636482" y="2076"/>
                  </a:lnTo>
                  <a:lnTo>
                    <a:pt x="1630878" y="2086"/>
                  </a:lnTo>
                  <a:lnTo>
                    <a:pt x="1625273" y="2095"/>
                  </a:lnTo>
                  <a:lnTo>
                    <a:pt x="1619669" y="2102"/>
                  </a:lnTo>
                  <a:lnTo>
                    <a:pt x="1614065" y="2108"/>
                  </a:lnTo>
                  <a:lnTo>
                    <a:pt x="1608460" y="2114"/>
                  </a:lnTo>
                  <a:lnTo>
                    <a:pt x="1602856" y="2120"/>
                  </a:lnTo>
                  <a:lnTo>
                    <a:pt x="1597252" y="2127"/>
                  </a:lnTo>
                  <a:lnTo>
                    <a:pt x="1591647" y="2134"/>
                  </a:lnTo>
                  <a:lnTo>
                    <a:pt x="1586043" y="2142"/>
                  </a:lnTo>
                  <a:lnTo>
                    <a:pt x="1580438" y="2152"/>
                  </a:lnTo>
                  <a:lnTo>
                    <a:pt x="1574834" y="2163"/>
                  </a:lnTo>
                  <a:lnTo>
                    <a:pt x="1569230" y="2177"/>
                  </a:lnTo>
                  <a:lnTo>
                    <a:pt x="1563625" y="2192"/>
                  </a:lnTo>
                  <a:lnTo>
                    <a:pt x="1558021" y="2210"/>
                  </a:lnTo>
                  <a:lnTo>
                    <a:pt x="1552416" y="2231"/>
                  </a:lnTo>
                  <a:lnTo>
                    <a:pt x="1546812" y="2254"/>
                  </a:lnTo>
                  <a:lnTo>
                    <a:pt x="1541208" y="2279"/>
                  </a:lnTo>
                  <a:lnTo>
                    <a:pt x="1535603" y="2308"/>
                  </a:lnTo>
                  <a:lnTo>
                    <a:pt x="1529999" y="2340"/>
                  </a:lnTo>
                  <a:lnTo>
                    <a:pt x="1524394" y="2375"/>
                  </a:lnTo>
                  <a:lnTo>
                    <a:pt x="1518790" y="2414"/>
                  </a:lnTo>
                  <a:lnTo>
                    <a:pt x="1513186" y="2455"/>
                  </a:lnTo>
                  <a:lnTo>
                    <a:pt x="1507581" y="2501"/>
                  </a:lnTo>
                  <a:lnTo>
                    <a:pt x="1501977" y="2550"/>
                  </a:lnTo>
                  <a:lnTo>
                    <a:pt x="1496372" y="2603"/>
                  </a:lnTo>
                  <a:lnTo>
                    <a:pt x="1490768" y="2660"/>
                  </a:lnTo>
                  <a:lnTo>
                    <a:pt x="1485164" y="2721"/>
                  </a:lnTo>
                  <a:lnTo>
                    <a:pt x="1479559" y="2786"/>
                  </a:lnTo>
                  <a:lnTo>
                    <a:pt x="1473955" y="2856"/>
                  </a:lnTo>
                  <a:lnTo>
                    <a:pt x="1468350" y="2930"/>
                  </a:lnTo>
                  <a:lnTo>
                    <a:pt x="1462746" y="3008"/>
                  </a:lnTo>
                  <a:lnTo>
                    <a:pt x="1457142" y="3092"/>
                  </a:lnTo>
                  <a:lnTo>
                    <a:pt x="1451537" y="3181"/>
                  </a:lnTo>
                  <a:lnTo>
                    <a:pt x="1445933" y="3275"/>
                  </a:lnTo>
                  <a:lnTo>
                    <a:pt x="1440329" y="3374"/>
                  </a:lnTo>
                  <a:lnTo>
                    <a:pt x="1434724" y="3479"/>
                  </a:lnTo>
                  <a:lnTo>
                    <a:pt x="1429120" y="3591"/>
                  </a:lnTo>
                  <a:lnTo>
                    <a:pt x="1423515" y="3708"/>
                  </a:lnTo>
                  <a:lnTo>
                    <a:pt x="1417911" y="3832"/>
                  </a:lnTo>
                  <a:lnTo>
                    <a:pt x="1412307" y="3962"/>
                  </a:lnTo>
                  <a:lnTo>
                    <a:pt x="1406702" y="4100"/>
                  </a:lnTo>
                  <a:lnTo>
                    <a:pt x="1401098" y="4245"/>
                  </a:lnTo>
                  <a:lnTo>
                    <a:pt x="1395493" y="4398"/>
                  </a:lnTo>
                  <a:lnTo>
                    <a:pt x="1389889" y="4559"/>
                  </a:lnTo>
                  <a:lnTo>
                    <a:pt x="1384285" y="4729"/>
                  </a:lnTo>
                  <a:lnTo>
                    <a:pt x="1378680" y="4907"/>
                  </a:lnTo>
                  <a:lnTo>
                    <a:pt x="1373076" y="5096"/>
                  </a:lnTo>
                  <a:lnTo>
                    <a:pt x="1367471" y="5294"/>
                  </a:lnTo>
                  <a:lnTo>
                    <a:pt x="1361867" y="5502"/>
                  </a:lnTo>
                  <a:lnTo>
                    <a:pt x="1356263" y="5721"/>
                  </a:lnTo>
                  <a:lnTo>
                    <a:pt x="1350658" y="5952"/>
                  </a:lnTo>
                  <a:lnTo>
                    <a:pt x="1345054" y="6196"/>
                  </a:lnTo>
                  <a:lnTo>
                    <a:pt x="1339449" y="6451"/>
                  </a:lnTo>
                  <a:lnTo>
                    <a:pt x="1333845" y="6721"/>
                  </a:lnTo>
                  <a:lnTo>
                    <a:pt x="1328241" y="7004"/>
                  </a:lnTo>
                  <a:lnTo>
                    <a:pt x="1322636" y="7303"/>
                  </a:lnTo>
                  <a:lnTo>
                    <a:pt x="1317032" y="7617"/>
                  </a:lnTo>
                  <a:lnTo>
                    <a:pt x="1311427" y="7948"/>
                  </a:lnTo>
                  <a:lnTo>
                    <a:pt x="1305823" y="8296"/>
                  </a:lnTo>
                  <a:lnTo>
                    <a:pt x="1300219" y="8663"/>
                  </a:lnTo>
                  <a:lnTo>
                    <a:pt x="1294614" y="9049"/>
                  </a:lnTo>
                  <a:lnTo>
                    <a:pt x="1289010" y="9455"/>
                  </a:lnTo>
                  <a:lnTo>
                    <a:pt x="1283406" y="9883"/>
                  </a:lnTo>
                  <a:lnTo>
                    <a:pt x="1277801" y="10334"/>
                  </a:lnTo>
                  <a:lnTo>
                    <a:pt x="1272197" y="10808"/>
                  </a:lnTo>
                  <a:lnTo>
                    <a:pt x="1266592" y="11307"/>
                  </a:lnTo>
                  <a:lnTo>
                    <a:pt x="1260988" y="11833"/>
                  </a:lnTo>
                  <a:lnTo>
                    <a:pt x="1255384" y="12386"/>
                  </a:lnTo>
                  <a:lnTo>
                    <a:pt x="1249779" y="12969"/>
                  </a:lnTo>
                  <a:lnTo>
                    <a:pt x="1244175" y="13582"/>
                  </a:lnTo>
                  <a:lnTo>
                    <a:pt x="1238570" y="14227"/>
                  </a:lnTo>
                  <a:lnTo>
                    <a:pt x="1232966" y="14906"/>
                  </a:lnTo>
                  <a:lnTo>
                    <a:pt x="1227362" y="15619"/>
                  </a:lnTo>
                  <a:lnTo>
                    <a:pt x="1221757" y="16370"/>
                  </a:lnTo>
                  <a:lnTo>
                    <a:pt x="1216153" y="17159"/>
                  </a:lnTo>
                  <a:lnTo>
                    <a:pt x="1210548" y="17989"/>
                  </a:lnTo>
                  <a:lnTo>
                    <a:pt x="1204944" y="18860"/>
                  </a:lnTo>
                  <a:lnTo>
                    <a:pt x="1199340" y="19776"/>
                  </a:lnTo>
                  <a:lnTo>
                    <a:pt x="1193735" y="20736"/>
                  </a:lnTo>
                  <a:lnTo>
                    <a:pt x="1188131" y="21744"/>
                  </a:lnTo>
                  <a:lnTo>
                    <a:pt x="1182526" y="22801"/>
                  </a:lnTo>
                  <a:lnTo>
                    <a:pt x="1176922" y="23907"/>
                  </a:lnTo>
                  <a:lnTo>
                    <a:pt x="1171318" y="25066"/>
                  </a:lnTo>
                  <a:lnTo>
                    <a:pt x="1165713" y="26277"/>
                  </a:lnTo>
                  <a:lnTo>
                    <a:pt x="1160109" y="27544"/>
                  </a:lnTo>
                  <a:lnTo>
                    <a:pt x="1154504" y="28866"/>
                  </a:lnTo>
                  <a:lnTo>
                    <a:pt x="1148900" y="30245"/>
                  </a:lnTo>
                  <a:lnTo>
                    <a:pt x="1143296" y="31682"/>
                  </a:lnTo>
                  <a:lnTo>
                    <a:pt x="1137691" y="33179"/>
                  </a:lnTo>
                  <a:lnTo>
                    <a:pt x="1132087" y="34735"/>
                  </a:lnTo>
                  <a:lnTo>
                    <a:pt x="1126482" y="36352"/>
                  </a:lnTo>
                  <a:lnTo>
                    <a:pt x="1120878" y="38030"/>
                  </a:lnTo>
                  <a:lnTo>
                    <a:pt x="1115274" y="39769"/>
                  </a:lnTo>
                  <a:lnTo>
                    <a:pt x="1109669" y="41569"/>
                  </a:lnTo>
                  <a:lnTo>
                    <a:pt x="1104065" y="43430"/>
                  </a:lnTo>
                  <a:lnTo>
                    <a:pt x="1098461" y="45351"/>
                  </a:lnTo>
                  <a:lnTo>
                    <a:pt x="1092856" y="47333"/>
                  </a:lnTo>
                  <a:lnTo>
                    <a:pt x="1087252" y="49373"/>
                  </a:lnTo>
                  <a:lnTo>
                    <a:pt x="1081647" y="51471"/>
                  </a:lnTo>
                  <a:lnTo>
                    <a:pt x="1076043" y="53625"/>
                  </a:lnTo>
                  <a:lnTo>
                    <a:pt x="1070439" y="55834"/>
                  </a:lnTo>
                  <a:lnTo>
                    <a:pt x="1064834" y="58096"/>
                  </a:lnTo>
                  <a:lnTo>
                    <a:pt x="1059230" y="60408"/>
                  </a:lnTo>
                  <a:lnTo>
                    <a:pt x="1053625" y="62769"/>
                  </a:lnTo>
                  <a:lnTo>
                    <a:pt x="1048021" y="65175"/>
                  </a:lnTo>
                  <a:lnTo>
                    <a:pt x="1042417" y="67625"/>
                  </a:lnTo>
                  <a:lnTo>
                    <a:pt x="1036812" y="70115"/>
                  </a:lnTo>
                  <a:lnTo>
                    <a:pt x="1031208" y="72642"/>
                  </a:lnTo>
                  <a:lnTo>
                    <a:pt x="1025603" y="75203"/>
                  </a:lnTo>
                  <a:lnTo>
                    <a:pt x="1019999" y="77796"/>
                  </a:lnTo>
                  <a:lnTo>
                    <a:pt x="1014395" y="80416"/>
                  </a:lnTo>
                  <a:lnTo>
                    <a:pt x="1008790" y="83061"/>
                  </a:lnTo>
                  <a:lnTo>
                    <a:pt x="1003186" y="85727"/>
                  </a:lnTo>
                  <a:lnTo>
                    <a:pt x="997581" y="88411"/>
                  </a:lnTo>
                  <a:lnTo>
                    <a:pt x="991977" y="91109"/>
                  </a:lnTo>
                  <a:lnTo>
                    <a:pt x="986373" y="93820"/>
                  </a:lnTo>
                  <a:lnTo>
                    <a:pt x="980768" y="96539"/>
                  </a:lnTo>
                  <a:lnTo>
                    <a:pt x="975164" y="99265"/>
                  </a:lnTo>
                  <a:lnTo>
                    <a:pt x="969559" y="101993"/>
                  </a:lnTo>
                  <a:lnTo>
                    <a:pt x="963955" y="104722"/>
                  </a:lnTo>
                  <a:lnTo>
                    <a:pt x="958351" y="107449"/>
                  </a:lnTo>
                  <a:lnTo>
                    <a:pt x="952746" y="110173"/>
                  </a:lnTo>
                  <a:lnTo>
                    <a:pt x="947142" y="112890"/>
                  </a:lnTo>
                  <a:lnTo>
                    <a:pt x="941538" y="115599"/>
                  </a:lnTo>
                  <a:lnTo>
                    <a:pt x="935933" y="118298"/>
                  </a:lnTo>
                  <a:lnTo>
                    <a:pt x="930329" y="120987"/>
                  </a:lnTo>
                  <a:lnTo>
                    <a:pt x="924724" y="123663"/>
                  </a:lnTo>
                  <a:lnTo>
                    <a:pt x="919120" y="126326"/>
                  </a:lnTo>
                  <a:lnTo>
                    <a:pt x="913516" y="128974"/>
                  </a:lnTo>
                  <a:lnTo>
                    <a:pt x="907911" y="131607"/>
                  </a:lnTo>
                  <a:lnTo>
                    <a:pt x="902307" y="134225"/>
                  </a:lnTo>
                  <a:lnTo>
                    <a:pt x="896702" y="136826"/>
                  </a:lnTo>
                  <a:lnTo>
                    <a:pt x="891098" y="139411"/>
                  </a:lnTo>
                  <a:lnTo>
                    <a:pt x="885494" y="141979"/>
                  </a:lnTo>
                  <a:lnTo>
                    <a:pt x="879889" y="144530"/>
                  </a:lnTo>
                  <a:lnTo>
                    <a:pt x="874285" y="147065"/>
                  </a:lnTo>
                  <a:lnTo>
                    <a:pt x="868680" y="149583"/>
                  </a:lnTo>
                  <a:lnTo>
                    <a:pt x="863076" y="152085"/>
                  </a:lnTo>
                  <a:lnTo>
                    <a:pt x="857472" y="154571"/>
                  </a:lnTo>
                  <a:lnTo>
                    <a:pt x="851867" y="157042"/>
                  </a:lnTo>
                  <a:lnTo>
                    <a:pt x="846263" y="159497"/>
                  </a:lnTo>
                  <a:lnTo>
                    <a:pt x="840658" y="161937"/>
                  </a:lnTo>
                  <a:lnTo>
                    <a:pt x="835054" y="164363"/>
                  </a:lnTo>
                  <a:lnTo>
                    <a:pt x="829450" y="166776"/>
                  </a:lnTo>
                  <a:lnTo>
                    <a:pt x="823845" y="169175"/>
                  </a:lnTo>
                  <a:lnTo>
                    <a:pt x="818241" y="171561"/>
                  </a:lnTo>
                  <a:lnTo>
                    <a:pt x="812636" y="173935"/>
                  </a:lnTo>
                  <a:lnTo>
                    <a:pt x="807032" y="176297"/>
                  </a:lnTo>
                  <a:lnTo>
                    <a:pt x="801428" y="178649"/>
                  </a:lnTo>
                  <a:lnTo>
                    <a:pt x="795823" y="180989"/>
                  </a:lnTo>
                  <a:lnTo>
                    <a:pt x="790219" y="183319"/>
                  </a:lnTo>
                  <a:lnTo>
                    <a:pt x="784615" y="185640"/>
                  </a:lnTo>
                  <a:lnTo>
                    <a:pt x="779010" y="187951"/>
                  </a:lnTo>
                  <a:lnTo>
                    <a:pt x="773406" y="190253"/>
                  </a:lnTo>
                  <a:lnTo>
                    <a:pt x="767801" y="192547"/>
                  </a:lnTo>
                  <a:lnTo>
                    <a:pt x="762197" y="194832"/>
                  </a:lnTo>
                  <a:lnTo>
                    <a:pt x="756593" y="197109"/>
                  </a:lnTo>
                  <a:lnTo>
                    <a:pt x="750988" y="199379"/>
                  </a:lnTo>
                  <a:lnTo>
                    <a:pt x="745384" y="201641"/>
                  </a:lnTo>
                  <a:lnTo>
                    <a:pt x="739779" y="203896"/>
                  </a:lnTo>
                  <a:lnTo>
                    <a:pt x="734175" y="206144"/>
                  </a:lnTo>
                  <a:lnTo>
                    <a:pt x="728571" y="208385"/>
                  </a:lnTo>
                  <a:lnTo>
                    <a:pt x="722966" y="210620"/>
                  </a:lnTo>
                  <a:lnTo>
                    <a:pt x="717362" y="212847"/>
                  </a:lnTo>
                  <a:lnTo>
                    <a:pt x="711757" y="215068"/>
                  </a:lnTo>
                  <a:lnTo>
                    <a:pt x="706153" y="217282"/>
                  </a:lnTo>
                  <a:lnTo>
                    <a:pt x="700549" y="219490"/>
                  </a:lnTo>
                  <a:lnTo>
                    <a:pt x="694944" y="221690"/>
                  </a:lnTo>
                  <a:lnTo>
                    <a:pt x="689340" y="223884"/>
                  </a:lnTo>
                  <a:lnTo>
                    <a:pt x="683735" y="226071"/>
                  </a:lnTo>
                  <a:lnTo>
                    <a:pt x="678131" y="228251"/>
                  </a:lnTo>
                  <a:lnTo>
                    <a:pt x="672527" y="230424"/>
                  </a:lnTo>
                  <a:lnTo>
                    <a:pt x="666922" y="232589"/>
                  </a:lnTo>
                  <a:lnTo>
                    <a:pt x="661318" y="234747"/>
                  </a:lnTo>
                  <a:lnTo>
                    <a:pt x="655713" y="236897"/>
                  </a:lnTo>
                  <a:lnTo>
                    <a:pt x="650109" y="239040"/>
                  </a:lnTo>
                  <a:lnTo>
                    <a:pt x="644505" y="241174"/>
                  </a:lnTo>
                  <a:lnTo>
                    <a:pt x="638900" y="243300"/>
                  </a:lnTo>
                  <a:lnTo>
                    <a:pt x="633296" y="245417"/>
                  </a:lnTo>
                  <a:lnTo>
                    <a:pt x="627692" y="247525"/>
                  </a:lnTo>
                  <a:lnTo>
                    <a:pt x="622087" y="249624"/>
                  </a:lnTo>
                  <a:lnTo>
                    <a:pt x="616483" y="251714"/>
                  </a:lnTo>
                  <a:lnTo>
                    <a:pt x="610878" y="253794"/>
                  </a:lnTo>
                  <a:lnTo>
                    <a:pt x="605274" y="255865"/>
                  </a:lnTo>
                  <a:lnTo>
                    <a:pt x="599670" y="257925"/>
                  </a:lnTo>
                  <a:lnTo>
                    <a:pt x="594065" y="259975"/>
                  </a:lnTo>
                  <a:lnTo>
                    <a:pt x="588461" y="262015"/>
                  </a:lnTo>
                  <a:lnTo>
                    <a:pt x="582856" y="264044"/>
                  </a:lnTo>
                  <a:lnTo>
                    <a:pt x="577252" y="266061"/>
                  </a:lnTo>
                  <a:lnTo>
                    <a:pt x="571648" y="268068"/>
                  </a:lnTo>
                  <a:lnTo>
                    <a:pt x="566043" y="270063"/>
                  </a:lnTo>
                  <a:lnTo>
                    <a:pt x="560439" y="272047"/>
                  </a:lnTo>
                  <a:lnTo>
                    <a:pt x="554834" y="274018"/>
                  </a:lnTo>
                  <a:lnTo>
                    <a:pt x="549230" y="275978"/>
                  </a:lnTo>
                  <a:lnTo>
                    <a:pt x="543626" y="277926"/>
                  </a:lnTo>
                  <a:lnTo>
                    <a:pt x="538021" y="279862"/>
                  </a:lnTo>
                  <a:lnTo>
                    <a:pt x="532417" y="281786"/>
                  </a:lnTo>
                  <a:lnTo>
                    <a:pt x="526812" y="283698"/>
                  </a:lnTo>
                  <a:lnTo>
                    <a:pt x="521208" y="285597"/>
                  </a:lnTo>
                  <a:lnTo>
                    <a:pt x="515604" y="287484"/>
                  </a:lnTo>
                  <a:lnTo>
                    <a:pt x="509999" y="289359"/>
                  </a:lnTo>
                  <a:lnTo>
                    <a:pt x="504395" y="291222"/>
                  </a:lnTo>
                  <a:lnTo>
                    <a:pt x="498790" y="293072"/>
                  </a:lnTo>
                  <a:lnTo>
                    <a:pt x="493186" y="294911"/>
                  </a:lnTo>
                  <a:lnTo>
                    <a:pt x="487582" y="296738"/>
                  </a:lnTo>
                  <a:lnTo>
                    <a:pt x="481977" y="298553"/>
                  </a:lnTo>
                  <a:lnTo>
                    <a:pt x="476373" y="300357"/>
                  </a:lnTo>
                  <a:lnTo>
                    <a:pt x="470769" y="302149"/>
                  </a:lnTo>
                  <a:lnTo>
                    <a:pt x="465164" y="303931"/>
                  </a:lnTo>
                  <a:lnTo>
                    <a:pt x="459560" y="305703"/>
                  </a:lnTo>
                  <a:lnTo>
                    <a:pt x="453955" y="307464"/>
                  </a:lnTo>
                  <a:lnTo>
                    <a:pt x="448351" y="309215"/>
                  </a:lnTo>
                  <a:lnTo>
                    <a:pt x="442747" y="310958"/>
                  </a:lnTo>
                  <a:lnTo>
                    <a:pt x="437142" y="312691"/>
                  </a:lnTo>
                  <a:lnTo>
                    <a:pt x="431538" y="314417"/>
                  </a:lnTo>
                  <a:lnTo>
                    <a:pt x="425933" y="316135"/>
                  </a:lnTo>
                  <a:lnTo>
                    <a:pt x="420329" y="317847"/>
                  </a:lnTo>
                  <a:lnTo>
                    <a:pt x="414725" y="319552"/>
                  </a:lnTo>
                  <a:lnTo>
                    <a:pt x="409120" y="321252"/>
                  </a:lnTo>
                  <a:lnTo>
                    <a:pt x="403516" y="322948"/>
                  </a:lnTo>
                  <a:lnTo>
                    <a:pt x="397911" y="324640"/>
                  </a:lnTo>
                  <a:lnTo>
                    <a:pt x="392307" y="326330"/>
                  </a:lnTo>
                  <a:lnTo>
                    <a:pt x="386703" y="328019"/>
                  </a:lnTo>
                  <a:lnTo>
                    <a:pt x="381098" y="329708"/>
                  </a:lnTo>
                  <a:lnTo>
                    <a:pt x="375494" y="331397"/>
                  </a:lnTo>
                  <a:lnTo>
                    <a:pt x="369889" y="333089"/>
                  </a:lnTo>
                  <a:lnTo>
                    <a:pt x="364285" y="334785"/>
                  </a:lnTo>
                  <a:lnTo>
                    <a:pt x="358681" y="336486"/>
                  </a:lnTo>
                  <a:lnTo>
                    <a:pt x="353076" y="338193"/>
                  </a:lnTo>
                  <a:lnTo>
                    <a:pt x="347472" y="339909"/>
                  </a:lnTo>
                  <a:lnTo>
                    <a:pt x="341867" y="341635"/>
                  </a:lnTo>
                  <a:lnTo>
                    <a:pt x="336263" y="343373"/>
                  </a:lnTo>
                  <a:lnTo>
                    <a:pt x="330659" y="345125"/>
                  </a:lnTo>
                  <a:lnTo>
                    <a:pt x="325054" y="346893"/>
                  </a:lnTo>
                  <a:lnTo>
                    <a:pt x="319450" y="348678"/>
                  </a:lnTo>
                  <a:lnTo>
                    <a:pt x="313846" y="350484"/>
                  </a:lnTo>
                  <a:lnTo>
                    <a:pt x="308241" y="352312"/>
                  </a:lnTo>
                  <a:lnTo>
                    <a:pt x="302637" y="354166"/>
                  </a:lnTo>
                  <a:lnTo>
                    <a:pt x="297032" y="356046"/>
                  </a:lnTo>
                  <a:lnTo>
                    <a:pt x="291428" y="357957"/>
                  </a:lnTo>
                  <a:lnTo>
                    <a:pt x="285824" y="359901"/>
                  </a:lnTo>
                  <a:lnTo>
                    <a:pt x="280219" y="361880"/>
                  </a:lnTo>
                  <a:lnTo>
                    <a:pt x="274615" y="363898"/>
                  </a:lnTo>
                  <a:lnTo>
                    <a:pt x="269010" y="365957"/>
                  </a:lnTo>
                  <a:lnTo>
                    <a:pt x="263406" y="368060"/>
                  </a:lnTo>
                  <a:lnTo>
                    <a:pt x="257802" y="370212"/>
                  </a:lnTo>
                  <a:lnTo>
                    <a:pt x="252197" y="372414"/>
                  </a:lnTo>
                  <a:lnTo>
                    <a:pt x="246593" y="374670"/>
                  </a:lnTo>
                  <a:lnTo>
                    <a:pt x="240988" y="376984"/>
                  </a:lnTo>
                  <a:lnTo>
                    <a:pt x="235384" y="379359"/>
                  </a:lnTo>
                  <a:lnTo>
                    <a:pt x="229780" y="381797"/>
                  </a:lnTo>
                  <a:lnTo>
                    <a:pt x="224175" y="384304"/>
                  </a:lnTo>
                  <a:lnTo>
                    <a:pt x="218571" y="386881"/>
                  </a:lnTo>
                  <a:lnTo>
                    <a:pt x="212966" y="389532"/>
                  </a:lnTo>
                  <a:lnTo>
                    <a:pt x="207362" y="392261"/>
                  </a:lnTo>
                  <a:lnTo>
                    <a:pt x="201758" y="395070"/>
                  </a:lnTo>
                  <a:lnTo>
                    <a:pt x="196153" y="397963"/>
                  </a:lnTo>
                  <a:lnTo>
                    <a:pt x="190549" y="400943"/>
                  </a:lnTo>
                  <a:lnTo>
                    <a:pt x="184944" y="404012"/>
                  </a:lnTo>
                  <a:lnTo>
                    <a:pt x="179340" y="407174"/>
                  </a:lnTo>
                  <a:lnTo>
                    <a:pt x="173736" y="410430"/>
                  </a:lnTo>
                  <a:lnTo>
                    <a:pt x="168131" y="413782"/>
                  </a:lnTo>
                  <a:lnTo>
                    <a:pt x="162527" y="417233"/>
                  </a:lnTo>
                  <a:lnTo>
                    <a:pt x="156923" y="420784"/>
                  </a:lnTo>
                  <a:lnTo>
                    <a:pt x="151318" y="424437"/>
                  </a:lnTo>
                  <a:lnTo>
                    <a:pt x="145714" y="428191"/>
                  </a:lnTo>
                  <a:lnTo>
                    <a:pt x="140109" y="432049"/>
                  </a:lnTo>
                  <a:lnTo>
                    <a:pt x="134505" y="436009"/>
                  </a:lnTo>
                  <a:lnTo>
                    <a:pt x="128901" y="440071"/>
                  </a:lnTo>
                  <a:lnTo>
                    <a:pt x="123296" y="444234"/>
                  </a:lnTo>
                  <a:lnTo>
                    <a:pt x="117692" y="448498"/>
                  </a:lnTo>
                  <a:lnTo>
                    <a:pt x="112087" y="452859"/>
                  </a:lnTo>
                  <a:lnTo>
                    <a:pt x="106483" y="457316"/>
                  </a:lnTo>
                  <a:lnTo>
                    <a:pt x="100879" y="461866"/>
                  </a:lnTo>
                  <a:lnTo>
                    <a:pt x="95274" y="466504"/>
                  </a:lnTo>
                  <a:lnTo>
                    <a:pt x="89670" y="471228"/>
                  </a:lnTo>
                  <a:lnTo>
                    <a:pt x="84065" y="476031"/>
                  </a:lnTo>
                  <a:lnTo>
                    <a:pt x="78461" y="480909"/>
                  </a:lnTo>
                  <a:lnTo>
                    <a:pt x="72857" y="485857"/>
                  </a:lnTo>
                  <a:lnTo>
                    <a:pt x="67252" y="490868"/>
                  </a:lnTo>
                  <a:lnTo>
                    <a:pt x="61648" y="495935"/>
                  </a:lnTo>
                  <a:lnTo>
                    <a:pt x="56043" y="501052"/>
                  </a:lnTo>
                  <a:lnTo>
                    <a:pt x="50439" y="506211"/>
                  </a:lnTo>
                  <a:lnTo>
                    <a:pt x="44835" y="511404"/>
                  </a:lnTo>
                  <a:lnTo>
                    <a:pt x="39230" y="516624"/>
                  </a:lnTo>
                  <a:lnTo>
                    <a:pt x="33626" y="521861"/>
                  </a:lnTo>
                  <a:lnTo>
                    <a:pt x="28021" y="527108"/>
                  </a:lnTo>
                  <a:lnTo>
                    <a:pt x="22417" y="532356"/>
                  </a:lnTo>
                  <a:lnTo>
                    <a:pt x="16813" y="537597"/>
                  </a:lnTo>
                  <a:lnTo>
                    <a:pt x="11208" y="542821"/>
                  </a:lnTo>
                  <a:lnTo>
                    <a:pt x="5604" y="548021"/>
                  </a:lnTo>
                  <a:lnTo>
                    <a:pt x="0" y="553188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644151" y="4266916"/>
              <a:ext cx="1883076" cy="475694"/>
            </a:xfrm>
            <a:custGeom>
              <a:avLst/>
              <a:pathLst>
                <a:path w="1883076" h="475694">
                  <a:moveTo>
                    <a:pt x="0" y="475694"/>
                  </a:moveTo>
                  <a:lnTo>
                    <a:pt x="5604" y="468516"/>
                  </a:lnTo>
                  <a:lnTo>
                    <a:pt x="11208" y="461324"/>
                  </a:lnTo>
                  <a:lnTo>
                    <a:pt x="16813" y="454130"/>
                  </a:lnTo>
                  <a:lnTo>
                    <a:pt x="22417" y="446948"/>
                  </a:lnTo>
                  <a:lnTo>
                    <a:pt x="28021" y="439789"/>
                  </a:lnTo>
                  <a:lnTo>
                    <a:pt x="33626" y="432667"/>
                  </a:lnTo>
                  <a:lnTo>
                    <a:pt x="39230" y="425593"/>
                  </a:lnTo>
                  <a:lnTo>
                    <a:pt x="44835" y="418580"/>
                  </a:lnTo>
                  <a:lnTo>
                    <a:pt x="50439" y="411639"/>
                  </a:lnTo>
                  <a:lnTo>
                    <a:pt x="56043" y="404781"/>
                  </a:lnTo>
                  <a:lnTo>
                    <a:pt x="61648" y="398018"/>
                  </a:lnTo>
                  <a:lnTo>
                    <a:pt x="67252" y="391359"/>
                  </a:lnTo>
                  <a:lnTo>
                    <a:pt x="72857" y="384814"/>
                  </a:lnTo>
                  <a:lnTo>
                    <a:pt x="78461" y="378392"/>
                  </a:lnTo>
                  <a:lnTo>
                    <a:pt x="84065" y="372100"/>
                  </a:lnTo>
                  <a:lnTo>
                    <a:pt x="89670" y="365946"/>
                  </a:lnTo>
                  <a:lnTo>
                    <a:pt x="95274" y="359937"/>
                  </a:lnTo>
                  <a:lnTo>
                    <a:pt x="100879" y="354077"/>
                  </a:lnTo>
                  <a:lnTo>
                    <a:pt x="106483" y="348372"/>
                  </a:lnTo>
                  <a:lnTo>
                    <a:pt x="112087" y="342826"/>
                  </a:lnTo>
                  <a:lnTo>
                    <a:pt x="117692" y="337443"/>
                  </a:lnTo>
                  <a:lnTo>
                    <a:pt x="123296" y="332223"/>
                  </a:lnTo>
                  <a:lnTo>
                    <a:pt x="128901" y="327169"/>
                  </a:lnTo>
                  <a:lnTo>
                    <a:pt x="134505" y="322282"/>
                  </a:lnTo>
                  <a:lnTo>
                    <a:pt x="140109" y="317562"/>
                  </a:lnTo>
                  <a:lnTo>
                    <a:pt x="145714" y="313008"/>
                  </a:lnTo>
                  <a:lnTo>
                    <a:pt x="151318" y="308619"/>
                  </a:lnTo>
                  <a:lnTo>
                    <a:pt x="156923" y="304394"/>
                  </a:lnTo>
                  <a:lnTo>
                    <a:pt x="162527" y="300329"/>
                  </a:lnTo>
                  <a:lnTo>
                    <a:pt x="168131" y="296423"/>
                  </a:lnTo>
                  <a:lnTo>
                    <a:pt x="173736" y="292671"/>
                  </a:lnTo>
                  <a:lnTo>
                    <a:pt x="179340" y="289070"/>
                  </a:lnTo>
                  <a:lnTo>
                    <a:pt x="184944" y="285616"/>
                  </a:lnTo>
                  <a:lnTo>
                    <a:pt x="190549" y="282305"/>
                  </a:lnTo>
                  <a:lnTo>
                    <a:pt x="196153" y="279132"/>
                  </a:lnTo>
                  <a:lnTo>
                    <a:pt x="201758" y="276092"/>
                  </a:lnTo>
                  <a:lnTo>
                    <a:pt x="207362" y="273181"/>
                  </a:lnTo>
                  <a:lnTo>
                    <a:pt x="212966" y="270392"/>
                  </a:lnTo>
                  <a:lnTo>
                    <a:pt x="218571" y="267722"/>
                  </a:lnTo>
                  <a:lnTo>
                    <a:pt x="224175" y="265164"/>
                  </a:lnTo>
                  <a:lnTo>
                    <a:pt x="229780" y="262714"/>
                  </a:lnTo>
                  <a:lnTo>
                    <a:pt x="235384" y="260366"/>
                  </a:lnTo>
                  <a:lnTo>
                    <a:pt x="240988" y="258114"/>
                  </a:lnTo>
                  <a:lnTo>
                    <a:pt x="246593" y="255955"/>
                  </a:lnTo>
                  <a:lnTo>
                    <a:pt x="252197" y="253881"/>
                  </a:lnTo>
                  <a:lnTo>
                    <a:pt x="257802" y="251889"/>
                  </a:lnTo>
                  <a:lnTo>
                    <a:pt x="263406" y="249974"/>
                  </a:lnTo>
                  <a:lnTo>
                    <a:pt x="269010" y="248130"/>
                  </a:lnTo>
                  <a:lnTo>
                    <a:pt x="274615" y="246353"/>
                  </a:lnTo>
                  <a:lnTo>
                    <a:pt x="280219" y="244639"/>
                  </a:lnTo>
                  <a:lnTo>
                    <a:pt x="285824" y="242982"/>
                  </a:lnTo>
                  <a:lnTo>
                    <a:pt x="291428" y="241380"/>
                  </a:lnTo>
                  <a:lnTo>
                    <a:pt x="297032" y="239826"/>
                  </a:lnTo>
                  <a:lnTo>
                    <a:pt x="302637" y="238319"/>
                  </a:lnTo>
                  <a:lnTo>
                    <a:pt x="308241" y="236853"/>
                  </a:lnTo>
                  <a:lnTo>
                    <a:pt x="313846" y="235426"/>
                  </a:lnTo>
                  <a:lnTo>
                    <a:pt x="319450" y="234034"/>
                  </a:lnTo>
                  <a:lnTo>
                    <a:pt x="325054" y="232673"/>
                  </a:lnTo>
                  <a:lnTo>
                    <a:pt x="330659" y="231340"/>
                  </a:lnTo>
                  <a:lnTo>
                    <a:pt x="336263" y="230033"/>
                  </a:lnTo>
                  <a:lnTo>
                    <a:pt x="341867" y="228749"/>
                  </a:lnTo>
                  <a:lnTo>
                    <a:pt x="347472" y="227484"/>
                  </a:lnTo>
                  <a:lnTo>
                    <a:pt x="353076" y="226237"/>
                  </a:lnTo>
                  <a:lnTo>
                    <a:pt x="358681" y="225005"/>
                  </a:lnTo>
                  <a:lnTo>
                    <a:pt x="364285" y="223786"/>
                  </a:lnTo>
                  <a:lnTo>
                    <a:pt x="369889" y="222577"/>
                  </a:lnTo>
                  <a:lnTo>
                    <a:pt x="375494" y="221377"/>
                  </a:lnTo>
                  <a:lnTo>
                    <a:pt x="381098" y="220184"/>
                  </a:lnTo>
                  <a:lnTo>
                    <a:pt x="386703" y="218996"/>
                  </a:lnTo>
                  <a:lnTo>
                    <a:pt x="392307" y="217812"/>
                  </a:lnTo>
                  <a:lnTo>
                    <a:pt x="397911" y="216629"/>
                  </a:lnTo>
                  <a:lnTo>
                    <a:pt x="403516" y="215447"/>
                  </a:lnTo>
                  <a:lnTo>
                    <a:pt x="409120" y="214265"/>
                  </a:lnTo>
                  <a:lnTo>
                    <a:pt x="414725" y="213080"/>
                  </a:lnTo>
                  <a:lnTo>
                    <a:pt x="420329" y="211892"/>
                  </a:lnTo>
                  <a:lnTo>
                    <a:pt x="425933" y="210700"/>
                  </a:lnTo>
                  <a:lnTo>
                    <a:pt x="431538" y="209503"/>
                  </a:lnTo>
                  <a:lnTo>
                    <a:pt x="437142" y="208300"/>
                  </a:lnTo>
                  <a:lnTo>
                    <a:pt x="442747" y="207090"/>
                  </a:lnTo>
                  <a:lnTo>
                    <a:pt x="448351" y="205873"/>
                  </a:lnTo>
                  <a:lnTo>
                    <a:pt x="453955" y="204647"/>
                  </a:lnTo>
                  <a:lnTo>
                    <a:pt x="459560" y="203413"/>
                  </a:lnTo>
                  <a:lnTo>
                    <a:pt x="465164" y="202170"/>
                  </a:lnTo>
                  <a:lnTo>
                    <a:pt x="470769" y="200916"/>
                  </a:lnTo>
                  <a:lnTo>
                    <a:pt x="476373" y="199653"/>
                  </a:lnTo>
                  <a:lnTo>
                    <a:pt x="481977" y="198379"/>
                  </a:lnTo>
                  <a:lnTo>
                    <a:pt x="487582" y="197095"/>
                  </a:lnTo>
                  <a:lnTo>
                    <a:pt x="493186" y="195799"/>
                  </a:lnTo>
                  <a:lnTo>
                    <a:pt x="498790" y="194492"/>
                  </a:lnTo>
                  <a:lnTo>
                    <a:pt x="504395" y="193174"/>
                  </a:lnTo>
                  <a:lnTo>
                    <a:pt x="509999" y="191844"/>
                  </a:lnTo>
                  <a:lnTo>
                    <a:pt x="515604" y="190503"/>
                  </a:lnTo>
                  <a:lnTo>
                    <a:pt x="521208" y="189150"/>
                  </a:lnTo>
                  <a:lnTo>
                    <a:pt x="526812" y="187786"/>
                  </a:lnTo>
                  <a:lnTo>
                    <a:pt x="532417" y="186410"/>
                  </a:lnTo>
                  <a:lnTo>
                    <a:pt x="538021" y="185022"/>
                  </a:lnTo>
                  <a:lnTo>
                    <a:pt x="543626" y="183623"/>
                  </a:lnTo>
                  <a:lnTo>
                    <a:pt x="549230" y="182213"/>
                  </a:lnTo>
                  <a:lnTo>
                    <a:pt x="554834" y="180792"/>
                  </a:lnTo>
                  <a:lnTo>
                    <a:pt x="560439" y="179359"/>
                  </a:lnTo>
                  <a:lnTo>
                    <a:pt x="566043" y="177916"/>
                  </a:lnTo>
                  <a:lnTo>
                    <a:pt x="571648" y="176463"/>
                  </a:lnTo>
                  <a:lnTo>
                    <a:pt x="577252" y="174999"/>
                  </a:lnTo>
                  <a:lnTo>
                    <a:pt x="582856" y="173525"/>
                  </a:lnTo>
                  <a:lnTo>
                    <a:pt x="588461" y="172042"/>
                  </a:lnTo>
                  <a:lnTo>
                    <a:pt x="594065" y="170549"/>
                  </a:lnTo>
                  <a:lnTo>
                    <a:pt x="599670" y="169047"/>
                  </a:lnTo>
                  <a:lnTo>
                    <a:pt x="605274" y="167536"/>
                  </a:lnTo>
                  <a:lnTo>
                    <a:pt x="610878" y="166017"/>
                  </a:lnTo>
                  <a:lnTo>
                    <a:pt x="616483" y="164490"/>
                  </a:lnTo>
                  <a:lnTo>
                    <a:pt x="622087" y="162955"/>
                  </a:lnTo>
                  <a:lnTo>
                    <a:pt x="627692" y="161412"/>
                  </a:lnTo>
                  <a:lnTo>
                    <a:pt x="633296" y="159863"/>
                  </a:lnTo>
                  <a:lnTo>
                    <a:pt x="638900" y="158306"/>
                  </a:lnTo>
                  <a:lnTo>
                    <a:pt x="644505" y="156744"/>
                  </a:lnTo>
                  <a:lnTo>
                    <a:pt x="650109" y="155175"/>
                  </a:lnTo>
                  <a:lnTo>
                    <a:pt x="655713" y="153600"/>
                  </a:lnTo>
                  <a:lnTo>
                    <a:pt x="661318" y="152021"/>
                  </a:lnTo>
                  <a:lnTo>
                    <a:pt x="666922" y="150436"/>
                  </a:lnTo>
                  <a:lnTo>
                    <a:pt x="672527" y="148846"/>
                  </a:lnTo>
                  <a:lnTo>
                    <a:pt x="678131" y="147252"/>
                  </a:lnTo>
                  <a:lnTo>
                    <a:pt x="683735" y="145654"/>
                  </a:lnTo>
                  <a:lnTo>
                    <a:pt x="689340" y="144052"/>
                  </a:lnTo>
                  <a:lnTo>
                    <a:pt x="694944" y="142446"/>
                  </a:lnTo>
                  <a:lnTo>
                    <a:pt x="700549" y="140837"/>
                  </a:lnTo>
                  <a:lnTo>
                    <a:pt x="706153" y="139224"/>
                  </a:lnTo>
                  <a:lnTo>
                    <a:pt x="711757" y="137609"/>
                  </a:lnTo>
                  <a:lnTo>
                    <a:pt x="717362" y="135991"/>
                  </a:lnTo>
                  <a:lnTo>
                    <a:pt x="722966" y="134370"/>
                  </a:lnTo>
                  <a:lnTo>
                    <a:pt x="728571" y="132747"/>
                  </a:lnTo>
                  <a:lnTo>
                    <a:pt x="734175" y="131121"/>
                  </a:lnTo>
                  <a:lnTo>
                    <a:pt x="739779" y="129493"/>
                  </a:lnTo>
                  <a:lnTo>
                    <a:pt x="745384" y="127863"/>
                  </a:lnTo>
                  <a:lnTo>
                    <a:pt x="750988" y="126230"/>
                  </a:lnTo>
                  <a:lnTo>
                    <a:pt x="756593" y="124595"/>
                  </a:lnTo>
                  <a:lnTo>
                    <a:pt x="762197" y="122958"/>
                  </a:lnTo>
                  <a:lnTo>
                    <a:pt x="767801" y="121318"/>
                  </a:lnTo>
                  <a:lnTo>
                    <a:pt x="773406" y="119676"/>
                  </a:lnTo>
                  <a:lnTo>
                    <a:pt x="779010" y="118032"/>
                  </a:lnTo>
                  <a:lnTo>
                    <a:pt x="784615" y="116385"/>
                  </a:lnTo>
                  <a:lnTo>
                    <a:pt x="790219" y="114735"/>
                  </a:lnTo>
                  <a:lnTo>
                    <a:pt x="795823" y="113083"/>
                  </a:lnTo>
                  <a:lnTo>
                    <a:pt x="801428" y="111427"/>
                  </a:lnTo>
                  <a:lnTo>
                    <a:pt x="807032" y="109768"/>
                  </a:lnTo>
                  <a:lnTo>
                    <a:pt x="812636" y="108105"/>
                  </a:lnTo>
                  <a:lnTo>
                    <a:pt x="818241" y="106439"/>
                  </a:lnTo>
                  <a:lnTo>
                    <a:pt x="823845" y="104769"/>
                  </a:lnTo>
                  <a:lnTo>
                    <a:pt x="829450" y="103095"/>
                  </a:lnTo>
                  <a:lnTo>
                    <a:pt x="835054" y="101416"/>
                  </a:lnTo>
                  <a:lnTo>
                    <a:pt x="840658" y="99733"/>
                  </a:lnTo>
                  <a:lnTo>
                    <a:pt x="846263" y="98045"/>
                  </a:lnTo>
                  <a:lnTo>
                    <a:pt x="851867" y="96353"/>
                  </a:lnTo>
                  <a:lnTo>
                    <a:pt x="857472" y="94655"/>
                  </a:lnTo>
                  <a:lnTo>
                    <a:pt x="863076" y="92951"/>
                  </a:lnTo>
                  <a:lnTo>
                    <a:pt x="868680" y="91243"/>
                  </a:lnTo>
                  <a:lnTo>
                    <a:pt x="874285" y="89529"/>
                  </a:lnTo>
                  <a:lnTo>
                    <a:pt x="879889" y="87809"/>
                  </a:lnTo>
                  <a:lnTo>
                    <a:pt x="885494" y="86084"/>
                  </a:lnTo>
                  <a:lnTo>
                    <a:pt x="891098" y="84353"/>
                  </a:lnTo>
                  <a:lnTo>
                    <a:pt x="896702" y="82618"/>
                  </a:lnTo>
                  <a:lnTo>
                    <a:pt x="902307" y="80877"/>
                  </a:lnTo>
                  <a:lnTo>
                    <a:pt x="907911" y="79131"/>
                  </a:lnTo>
                  <a:lnTo>
                    <a:pt x="913516" y="77382"/>
                  </a:lnTo>
                  <a:lnTo>
                    <a:pt x="919120" y="75628"/>
                  </a:lnTo>
                  <a:lnTo>
                    <a:pt x="924724" y="73871"/>
                  </a:lnTo>
                  <a:lnTo>
                    <a:pt x="930329" y="72111"/>
                  </a:lnTo>
                  <a:lnTo>
                    <a:pt x="935933" y="70350"/>
                  </a:lnTo>
                  <a:lnTo>
                    <a:pt x="941538" y="68587"/>
                  </a:lnTo>
                  <a:lnTo>
                    <a:pt x="947142" y="66825"/>
                  </a:lnTo>
                  <a:lnTo>
                    <a:pt x="952746" y="65064"/>
                  </a:lnTo>
                  <a:lnTo>
                    <a:pt x="958351" y="63305"/>
                  </a:lnTo>
                  <a:lnTo>
                    <a:pt x="963955" y="61550"/>
                  </a:lnTo>
                  <a:lnTo>
                    <a:pt x="969559" y="59799"/>
                  </a:lnTo>
                  <a:lnTo>
                    <a:pt x="975164" y="58056"/>
                  </a:lnTo>
                  <a:lnTo>
                    <a:pt x="980768" y="56320"/>
                  </a:lnTo>
                  <a:lnTo>
                    <a:pt x="986373" y="54595"/>
                  </a:lnTo>
                  <a:lnTo>
                    <a:pt x="991977" y="52881"/>
                  </a:lnTo>
                  <a:lnTo>
                    <a:pt x="997581" y="51180"/>
                  </a:lnTo>
                  <a:lnTo>
                    <a:pt x="1003186" y="49495"/>
                  </a:lnTo>
                  <a:lnTo>
                    <a:pt x="1008790" y="47827"/>
                  </a:lnTo>
                  <a:lnTo>
                    <a:pt x="1014395" y="46178"/>
                  </a:lnTo>
                  <a:lnTo>
                    <a:pt x="1019999" y="44550"/>
                  </a:lnTo>
                  <a:lnTo>
                    <a:pt x="1025603" y="42944"/>
                  </a:lnTo>
                  <a:lnTo>
                    <a:pt x="1031208" y="41363"/>
                  </a:lnTo>
                  <a:lnTo>
                    <a:pt x="1036812" y="39809"/>
                  </a:lnTo>
                  <a:lnTo>
                    <a:pt x="1042417" y="38282"/>
                  </a:lnTo>
                  <a:lnTo>
                    <a:pt x="1048021" y="36785"/>
                  </a:lnTo>
                  <a:lnTo>
                    <a:pt x="1053625" y="35320"/>
                  </a:lnTo>
                  <a:lnTo>
                    <a:pt x="1059230" y="33887"/>
                  </a:lnTo>
                  <a:lnTo>
                    <a:pt x="1064834" y="32488"/>
                  </a:lnTo>
                  <a:lnTo>
                    <a:pt x="1070439" y="31125"/>
                  </a:lnTo>
                  <a:lnTo>
                    <a:pt x="1076043" y="29797"/>
                  </a:lnTo>
                  <a:lnTo>
                    <a:pt x="1081647" y="28507"/>
                  </a:lnTo>
                  <a:lnTo>
                    <a:pt x="1087252" y="27254"/>
                  </a:lnTo>
                  <a:lnTo>
                    <a:pt x="1092856" y="26040"/>
                  </a:lnTo>
                  <a:lnTo>
                    <a:pt x="1098461" y="24864"/>
                  </a:lnTo>
                  <a:lnTo>
                    <a:pt x="1104065" y="23728"/>
                  </a:lnTo>
                  <a:lnTo>
                    <a:pt x="1109669" y="22631"/>
                  </a:lnTo>
                  <a:lnTo>
                    <a:pt x="1115274" y="21574"/>
                  </a:lnTo>
                  <a:lnTo>
                    <a:pt x="1120878" y="20555"/>
                  </a:lnTo>
                  <a:lnTo>
                    <a:pt x="1126482" y="19576"/>
                  </a:lnTo>
                  <a:lnTo>
                    <a:pt x="1132087" y="18635"/>
                  </a:lnTo>
                  <a:lnTo>
                    <a:pt x="1137691" y="17732"/>
                  </a:lnTo>
                  <a:lnTo>
                    <a:pt x="1143296" y="16867"/>
                  </a:lnTo>
                  <a:lnTo>
                    <a:pt x="1148900" y="16039"/>
                  </a:lnTo>
                  <a:lnTo>
                    <a:pt x="1154504" y="15246"/>
                  </a:lnTo>
                  <a:lnTo>
                    <a:pt x="1160109" y="14489"/>
                  </a:lnTo>
                  <a:lnTo>
                    <a:pt x="1165713" y="13766"/>
                  </a:lnTo>
                  <a:lnTo>
                    <a:pt x="1171318" y="13077"/>
                  </a:lnTo>
                  <a:lnTo>
                    <a:pt x="1176922" y="12420"/>
                  </a:lnTo>
                  <a:lnTo>
                    <a:pt x="1182526" y="11794"/>
                  </a:lnTo>
                  <a:lnTo>
                    <a:pt x="1188131" y="11199"/>
                  </a:lnTo>
                  <a:lnTo>
                    <a:pt x="1193735" y="10633"/>
                  </a:lnTo>
                  <a:lnTo>
                    <a:pt x="1199340" y="10095"/>
                  </a:lnTo>
                  <a:lnTo>
                    <a:pt x="1204944" y="9584"/>
                  </a:lnTo>
                  <a:lnTo>
                    <a:pt x="1210548" y="9099"/>
                  </a:lnTo>
                  <a:lnTo>
                    <a:pt x="1216153" y="8639"/>
                  </a:lnTo>
                  <a:lnTo>
                    <a:pt x="1221757" y="8203"/>
                  </a:lnTo>
                  <a:lnTo>
                    <a:pt x="1227362" y="7790"/>
                  </a:lnTo>
                  <a:lnTo>
                    <a:pt x="1232966" y="7398"/>
                  </a:lnTo>
                  <a:lnTo>
                    <a:pt x="1238570" y="7027"/>
                  </a:lnTo>
                  <a:lnTo>
                    <a:pt x="1244175" y="6676"/>
                  </a:lnTo>
                  <a:lnTo>
                    <a:pt x="1249779" y="6343"/>
                  </a:lnTo>
                  <a:lnTo>
                    <a:pt x="1255384" y="6028"/>
                  </a:lnTo>
                  <a:lnTo>
                    <a:pt x="1260988" y="5730"/>
                  </a:lnTo>
                  <a:lnTo>
                    <a:pt x="1266592" y="5448"/>
                  </a:lnTo>
                  <a:lnTo>
                    <a:pt x="1272197" y="5181"/>
                  </a:lnTo>
                  <a:lnTo>
                    <a:pt x="1277801" y="4929"/>
                  </a:lnTo>
                  <a:lnTo>
                    <a:pt x="1283406" y="4690"/>
                  </a:lnTo>
                  <a:lnTo>
                    <a:pt x="1289010" y="4464"/>
                  </a:lnTo>
                  <a:lnTo>
                    <a:pt x="1294614" y="4250"/>
                  </a:lnTo>
                  <a:lnTo>
                    <a:pt x="1300219" y="4049"/>
                  </a:lnTo>
                  <a:lnTo>
                    <a:pt x="1305823" y="3858"/>
                  </a:lnTo>
                  <a:lnTo>
                    <a:pt x="1311427" y="3677"/>
                  </a:lnTo>
                  <a:lnTo>
                    <a:pt x="1317032" y="3507"/>
                  </a:lnTo>
                  <a:lnTo>
                    <a:pt x="1322636" y="3346"/>
                  </a:lnTo>
                  <a:lnTo>
                    <a:pt x="1328241" y="3194"/>
                  </a:lnTo>
                  <a:lnTo>
                    <a:pt x="1333845" y="3050"/>
                  </a:lnTo>
                  <a:lnTo>
                    <a:pt x="1339449" y="2914"/>
                  </a:lnTo>
                  <a:lnTo>
                    <a:pt x="1345054" y="2786"/>
                  </a:lnTo>
                  <a:lnTo>
                    <a:pt x="1350658" y="2665"/>
                  </a:lnTo>
                  <a:lnTo>
                    <a:pt x="1356263" y="2551"/>
                  </a:lnTo>
                  <a:lnTo>
                    <a:pt x="1361867" y="2444"/>
                  </a:lnTo>
                  <a:lnTo>
                    <a:pt x="1367471" y="2342"/>
                  </a:lnTo>
                  <a:lnTo>
                    <a:pt x="1373076" y="2247"/>
                  </a:lnTo>
                  <a:lnTo>
                    <a:pt x="1378680" y="2157"/>
                  </a:lnTo>
                  <a:lnTo>
                    <a:pt x="1384285" y="2072"/>
                  </a:lnTo>
                  <a:lnTo>
                    <a:pt x="1389889" y="1993"/>
                  </a:lnTo>
                  <a:lnTo>
                    <a:pt x="1395493" y="1918"/>
                  </a:lnTo>
                  <a:lnTo>
                    <a:pt x="1401098" y="1848"/>
                  </a:lnTo>
                  <a:lnTo>
                    <a:pt x="1406702" y="1782"/>
                  </a:lnTo>
                  <a:lnTo>
                    <a:pt x="1412307" y="1721"/>
                  </a:lnTo>
                  <a:lnTo>
                    <a:pt x="1417911" y="1663"/>
                  </a:lnTo>
                  <a:lnTo>
                    <a:pt x="1423515" y="1610"/>
                  </a:lnTo>
                  <a:lnTo>
                    <a:pt x="1429120" y="1560"/>
                  </a:lnTo>
                  <a:lnTo>
                    <a:pt x="1434724" y="1514"/>
                  </a:lnTo>
                  <a:lnTo>
                    <a:pt x="1440329" y="1471"/>
                  </a:lnTo>
                  <a:lnTo>
                    <a:pt x="1445933" y="1432"/>
                  </a:lnTo>
                  <a:lnTo>
                    <a:pt x="1451537" y="1396"/>
                  </a:lnTo>
                  <a:lnTo>
                    <a:pt x="1457142" y="1363"/>
                  </a:lnTo>
                  <a:lnTo>
                    <a:pt x="1462746" y="1333"/>
                  </a:lnTo>
                  <a:lnTo>
                    <a:pt x="1468350" y="1306"/>
                  </a:lnTo>
                  <a:lnTo>
                    <a:pt x="1473955" y="1282"/>
                  </a:lnTo>
                  <a:lnTo>
                    <a:pt x="1479559" y="1261"/>
                  </a:lnTo>
                  <a:lnTo>
                    <a:pt x="1485164" y="1242"/>
                  </a:lnTo>
                  <a:lnTo>
                    <a:pt x="1490768" y="1226"/>
                  </a:lnTo>
                  <a:lnTo>
                    <a:pt x="1496372" y="1213"/>
                  </a:lnTo>
                  <a:lnTo>
                    <a:pt x="1501977" y="1202"/>
                  </a:lnTo>
                  <a:lnTo>
                    <a:pt x="1507581" y="1194"/>
                  </a:lnTo>
                  <a:lnTo>
                    <a:pt x="1513186" y="1188"/>
                  </a:lnTo>
                  <a:lnTo>
                    <a:pt x="1518790" y="1185"/>
                  </a:lnTo>
                  <a:lnTo>
                    <a:pt x="1524394" y="1184"/>
                  </a:lnTo>
                  <a:lnTo>
                    <a:pt x="1529999" y="1185"/>
                  </a:lnTo>
                  <a:lnTo>
                    <a:pt x="1535603" y="1189"/>
                  </a:lnTo>
                  <a:lnTo>
                    <a:pt x="1541208" y="1194"/>
                  </a:lnTo>
                  <a:lnTo>
                    <a:pt x="1546812" y="1202"/>
                  </a:lnTo>
                  <a:lnTo>
                    <a:pt x="1552416" y="1212"/>
                  </a:lnTo>
                  <a:lnTo>
                    <a:pt x="1558021" y="1224"/>
                  </a:lnTo>
                  <a:lnTo>
                    <a:pt x="1563625" y="1238"/>
                  </a:lnTo>
                  <a:lnTo>
                    <a:pt x="1569230" y="1254"/>
                  </a:lnTo>
                  <a:lnTo>
                    <a:pt x="1574834" y="1271"/>
                  </a:lnTo>
                  <a:lnTo>
                    <a:pt x="1580438" y="1289"/>
                  </a:lnTo>
                  <a:lnTo>
                    <a:pt x="1586043" y="1309"/>
                  </a:lnTo>
                  <a:lnTo>
                    <a:pt x="1591647" y="1331"/>
                  </a:lnTo>
                  <a:lnTo>
                    <a:pt x="1597252" y="1353"/>
                  </a:lnTo>
                  <a:lnTo>
                    <a:pt x="1602856" y="1375"/>
                  </a:lnTo>
                  <a:lnTo>
                    <a:pt x="1608460" y="1398"/>
                  </a:lnTo>
                  <a:lnTo>
                    <a:pt x="1614065" y="1421"/>
                  </a:lnTo>
                  <a:lnTo>
                    <a:pt x="1619669" y="1443"/>
                  </a:lnTo>
                  <a:lnTo>
                    <a:pt x="1625273" y="1464"/>
                  </a:lnTo>
                  <a:lnTo>
                    <a:pt x="1630878" y="1484"/>
                  </a:lnTo>
                  <a:lnTo>
                    <a:pt x="1636482" y="1503"/>
                  </a:lnTo>
                  <a:lnTo>
                    <a:pt x="1642087" y="1518"/>
                  </a:lnTo>
                  <a:lnTo>
                    <a:pt x="1647691" y="1531"/>
                  </a:lnTo>
                  <a:lnTo>
                    <a:pt x="1653295" y="1540"/>
                  </a:lnTo>
                  <a:lnTo>
                    <a:pt x="1658900" y="1546"/>
                  </a:lnTo>
                  <a:lnTo>
                    <a:pt x="1664504" y="1547"/>
                  </a:lnTo>
                  <a:lnTo>
                    <a:pt x="1670109" y="1543"/>
                  </a:lnTo>
                  <a:lnTo>
                    <a:pt x="1675713" y="1534"/>
                  </a:lnTo>
                  <a:lnTo>
                    <a:pt x="1681317" y="1519"/>
                  </a:lnTo>
                  <a:lnTo>
                    <a:pt x="1686922" y="1499"/>
                  </a:lnTo>
                  <a:lnTo>
                    <a:pt x="1692526" y="1473"/>
                  </a:lnTo>
                  <a:lnTo>
                    <a:pt x="1698131" y="1441"/>
                  </a:lnTo>
                  <a:lnTo>
                    <a:pt x="1703735" y="1403"/>
                  </a:lnTo>
                  <a:lnTo>
                    <a:pt x="1709339" y="1361"/>
                  </a:lnTo>
                  <a:lnTo>
                    <a:pt x="1714944" y="1313"/>
                  </a:lnTo>
                  <a:lnTo>
                    <a:pt x="1720548" y="1261"/>
                  </a:lnTo>
                  <a:lnTo>
                    <a:pt x="1726153" y="1206"/>
                  </a:lnTo>
                  <a:lnTo>
                    <a:pt x="1731757" y="1148"/>
                  </a:lnTo>
                  <a:lnTo>
                    <a:pt x="1737361" y="1087"/>
                  </a:lnTo>
                  <a:lnTo>
                    <a:pt x="1742966" y="1025"/>
                  </a:lnTo>
                  <a:lnTo>
                    <a:pt x="1748570" y="962"/>
                  </a:lnTo>
                  <a:lnTo>
                    <a:pt x="1754175" y="899"/>
                  </a:lnTo>
                  <a:lnTo>
                    <a:pt x="1759779" y="836"/>
                  </a:lnTo>
                  <a:lnTo>
                    <a:pt x="1765383" y="775"/>
                  </a:lnTo>
                  <a:lnTo>
                    <a:pt x="1770988" y="715"/>
                  </a:lnTo>
                  <a:lnTo>
                    <a:pt x="1776592" y="656"/>
                  </a:lnTo>
                  <a:lnTo>
                    <a:pt x="1782196" y="600"/>
                  </a:lnTo>
                  <a:lnTo>
                    <a:pt x="1787801" y="546"/>
                  </a:lnTo>
                  <a:lnTo>
                    <a:pt x="1793405" y="494"/>
                  </a:lnTo>
                  <a:lnTo>
                    <a:pt x="1799010" y="445"/>
                  </a:lnTo>
                  <a:lnTo>
                    <a:pt x="1804614" y="399"/>
                  </a:lnTo>
                  <a:lnTo>
                    <a:pt x="1810218" y="355"/>
                  </a:lnTo>
                  <a:lnTo>
                    <a:pt x="1815823" y="315"/>
                  </a:lnTo>
                  <a:lnTo>
                    <a:pt x="1821427" y="276"/>
                  </a:lnTo>
                  <a:lnTo>
                    <a:pt x="1827032" y="241"/>
                  </a:lnTo>
                  <a:lnTo>
                    <a:pt x="1832636" y="207"/>
                  </a:lnTo>
                  <a:lnTo>
                    <a:pt x="1838240" y="176"/>
                  </a:lnTo>
                  <a:lnTo>
                    <a:pt x="1843845" y="148"/>
                  </a:lnTo>
                  <a:lnTo>
                    <a:pt x="1849449" y="121"/>
                  </a:lnTo>
                  <a:lnTo>
                    <a:pt x="1855054" y="97"/>
                  </a:lnTo>
                  <a:lnTo>
                    <a:pt x="1860658" y="74"/>
                  </a:lnTo>
                  <a:lnTo>
                    <a:pt x="1866262" y="53"/>
                  </a:lnTo>
                  <a:lnTo>
                    <a:pt x="1871867" y="34"/>
                  </a:lnTo>
                  <a:lnTo>
                    <a:pt x="1877471" y="1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644151" y="4266919"/>
              <a:ext cx="1883076" cy="553188"/>
            </a:xfrm>
            <a:custGeom>
              <a:avLst/>
              <a:pathLst>
                <a:path w="1883076" h="553188">
                  <a:moveTo>
                    <a:pt x="0" y="553188"/>
                  </a:moveTo>
                  <a:lnTo>
                    <a:pt x="5604" y="548021"/>
                  </a:lnTo>
                  <a:lnTo>
                    <a:pt x="11208" y="542821"/>
                  </a:lnTo>
                  <a:lnTo>
                    <a:pt x="16813" y="537597"/>
                  </a:lnTo>
                  <a:lnTo>
                    <a:pt x="22417" y="532356"/>
                  </a:lnTo>
                  <a:lnTo>
                    <a:pt x="28021" y="527108"/>
                  </a:lnTo>
                  <a:lnTo>
                    <a:pt x="33626" y="521861"/>
                  </a:lnTo>
                  <a:lnTo>
                    <a:pt x="39230" y="516624"/>
                  </a:lnTo>
                  <a:lnTo>
                    <a:pt x="44835" y="511404"/>
                  </a:lnTo>
                  <a:lnTo>
                    <a:pt x="50439" y="506211"/>
                  </a:lnTo>
                  <a:lnTo>
                    <a:pt x="56043" y="501052"/>
                  </a:lnTo>
                  <a:lnTo>
                    <a:pt x="61648" y="495935"/>
                  </a:lnTo>
                  <a:lnTo>
                    <a:pt x="67252" y="490868"/>
                  </a:lnTo>
                  <a:lnTo>
                    <a:pt x="72857" y="485857"/>
                  </a:lnTo>
                  <a:lnTo>
                    <a:pt x="78461" y="480909"/>
                  </a:lnTo>
                  <a:lnTo>
                    <a:pt x="84065" y="476031"/>
                  </a:lnTo>
                  <a:lnTo>
                    <a:pt x="89670" y="471228"/>
                  </a:lnTo>
                  <a:lnTo>
                    <a:pt x="95274" y="466504"/>
                  </a:lnTo>
                  <a:lnTo>
                    <a:pt x="100879" y="461866"/>
                  </a:lnTo>
                  <a:lnTo>
                    <a:pt x="106483" y="457316"/>
                  </a:lnTo>
                  <a:lnTo>
                    <a:pt x="112087" y="452859"/>
                  </a:lnTo>
                  <a:lnTo>
                    <a:pt x="117692" y="448498"/>
                  </a:lnTo>
                  <a:lnTo>
                    <a:pt x="123296" y="444234"/>
                  </a:lnTo>
                  <a:lnTo>
                    <a:pt x="128901" y="440071"/>
                  </a:lnTo>
                  <a:lnTo>
                    <a:pt x="134505" y="436009"/>
                  </a:lnTo>
                  <a:lnTo>
                    <a:pt x="140109" y="432049"/>
                  </a:lnTo>
                  <a:lnTo>
                    <a:pt x="145714" y="428191"/>
                  </a:lnTo>
                  <a:lnTo>
                    <a:pt x="151318" y="424437"/>
                  </a:lnTo>
                  <a:lnTo>
                    <a:pt x="156923" y="420784"/>
                  </a:lnTo>
                  <a:lnTo>
                    <a:pt x="162527" y="417233"/>
                  </a:lnTo>
                  <a:lnTo>
                    <a:pt x="168131" y="413782"/>
                  </a:lnTo>
                  <a:lnTo>
                    <a:pt x="173736" y="410430"/>
                  </a:lnTo>
                  <a:lnTo>
                    <a:pt x="179340" y="407174"/>
                  </a:lnTo>
                  <a:lnTo>
                    <a:pt x="184944" y="404012"/>
                  </a:lnTo>
                  <a:lnTo>
                    <a:pt x="190549" y="400943"/>
                  </a:lnTo>
                  <a:lnTo>
                    <a:pt x="196153" y="397963"/>
                  </a:lnTo>
                  <a:lnTo>
                    <a:pt x="201758" y="395070"/>
                  </a:lnTo>
                  <a:lnTo>
                    <a:pt x="207362" y="392261"/>
                  </a:lnTo>
                  <a:lnTo>
                    <a:pt x="212966" y="389532"/>
                  </a:lnTo>
                  <a:lnTo>
                    <a:pt x="218571" y="386881"/>
                  </a:lnTo>
                  <a:lnTo>
                    <a:pt x="224175" y="384304"/>
                  </a:lnTo>
                  <a:lnTo>
                    <a:pt x="229780" y="381797"/>
                  </a:lnTo>
                  <a:lnTo>
                    <a:pt x="235384" y="379359"/>
                  </a:lnTo>
                  <a:lnTo>
                    <a:pt x="240988" y="376984"/>
                  </a:lnTo>
                  <a:lnTo>
                    <a:pt x="246593" y="374670"/>
                  </a:lnTo>
                  <a:lnTo>
                    <a:pt x="252197" y="372414"/>
                  </a:lnTo>
                  <a:lnTo>
                    <a:pt x="257802" y="370212"/>
                  </a:lnTo>
                  <a:lnTo>
                    <a:pt x="263406" y="368060"/>
                  </a:lnTo>
                  <a:lnTo>
                    <a:pt x="269010" y="365957"/>
                  </a:lnTo>
                  <a:lnTo>
                    <a:pt x="274615" y="363898"/>
                  </a:lnTo>
                  <a:lnTo>
                    <a:pt x="280219" y="361880"/>
                  </a:lnTo>
                  <a:lnTo>
                    <a:pt x="285824" y="359901"/>
                  </a:lnTo>
                  <a:lnTo>
                    <a:pt x="291428" y="357957"/>
                  </a:lnTo>
                  <a:lnTo>
                    <a:pt x="297032" y="356046"/>
                  </a:lnTo>
                  <a:lnTo>
                    <a:pt x="302637" y="354166"/>
                  </a:lnTo>
                  <a:lnTo>
                    <a:pt x="308241" y="352312"/>
                  </a:lnTo>
                  <a:lnTo>
                    <a:pt x="313846" y="350484"/>
                  </a:lnTo>
                  <a:lnTo>
                    <a:pt x="319450" y="348678"/>
                  </a:lnTo>
                  <a:lnTo>
                    <a:pt x="325054" y="346893"/>
                  </a:lnTo>
                  <a:lnTo>
                    <a:pt x="330659" y="345125"/>
                  </a:lnTo>
                  <a:lnTo>
                    <a:pt x="336263" y="343373"/>
                  </a:lnTo>
                  <a:lnTo>
                    <a:pt x="341867" y="341635"/>
                  </a:lnTo>
                  <a:lnTo>
                    <a:pt x="347472" y="339909"/>
                  </a:lnTo>
                  <a:lnTo>
                    <a:pt x="353076" y="338193"/>
                  </a:lnTo>
                  <a:lnTo>
                    <a:pt x="358681" y="336486"/>
                  </a:lnTo>
                  <a:lnTo>
                    <a:pt x="364285" y="334785"/>
                  </a:lnTo>
                  <a:lnTo>
                    <a:pt x="369889" y="333089"/>
                  </a:lnTo>
                  <a:lnTo>
                    <a:pt x="375494" y="331397"/>
                  </a:lnTo>
                  <a:lnTo>
                    <a:pt x="381098" y="329708"/>
                  </a:lnTo>
                  <a:lnTo>
                    <a:pt x="386703" y="328019"/>
                  </a:lnTo>
                  <a:lnTo>
                    <a:pt x="392307" y="326330"/>
                  </a:lnTo>
                  <a:lnTo>
                    <a:pt x="397911" y="324640"/>
                  </a:lnTo>
                  <a:lnTo>
                    <a:pt x="403516" y="322948"/>
                  </a:lnTo>
                  <a:lnTo>
                    <a:pt x="409120" y="321252"/>
                  </a:lnTo>
                  <a:lnTo>
                    <a:pt x="414725" y="319552"/>
                  </a:lnTo>
                  <a:lnTo>
                    <a:pt x="420329" y="317847"/>
                  </a:lnTo>
                  <a:lnTo>
                    <a:pt x="425933" y="316135"/>
                  </a:lnTo>
                  <a:lnTo>
                    <a:pt x="431538" y="314417"/>
                  </a:lnTo>
                  <a:lnTo>
                    <a:pt x="437142" y="312691"/>
                  </a:lnTo>
                  <a:lnTo>
                    <a:pt x="442747" y="310958"/>
                  </a:lnTo>
                  <a:lnTo>
                    <a:pt x="448351" y="309215"/>
                  </a:lnTo>
                  <a:lnTo>
                    <a:pt x="453955" y="307464"/>
                  </a:lnTo>
                  <a:lnTo>
                    <a:pt x="459560" y="305703"/>
                  </a:lnTo>
                  <a:lnTo>
                    <a:pt x="465164" y="303931"/>
                  </a:lnTo>
                  <a:lnTo>
                    <a:pt x="470769" y="302149"/>
                  </a:lnTo>
                  <a:lnTo>
                    <a:pt x="476373" y="300357"/>
                  </a:lnTo>
                  <a:lnTo>
                    <a:pt x="481977" y="298553"/>
                  </a:lnTo>
                  <a:lnTo>
                    <a:pt x="487582" y="296738"/>
                  </a:lnTo>
                  <a:lnTo>
                    <a:pt x="493186" y="294911"/>
                  </a:lnTo>
                  <a:lnTo>
                    <a:pt x="498790" y="293072"/>
                  </a:lnTo>
                  <a:lnTo>
                    <a:pt x="504395" y="291222"/>
                  </a:lnTo>
                  <a:lnTo>
                    <a:pt x="509999" y="289359"/>
                  </a:lnTo>
                  <a:lnTo>
                    <a:pt x="515604" y="287484"/>
                  </a:lnTo>
                  <a:lnTo>
                    <a:pt x="521208" y="285597"/>
                  </a:lnTo>
                  <a:lnTo>
                    <a:pt x="526812" y="283698"/>
                  </a:lnTo>
                  <a:lnTo>
                    <a:pt x="532417" y="281786"/>
                  </a:lnTo>
                  <a:lnTo>
                    <a:pt x="538021" y="279862"/>
                  </a:lnTo>
                  <a:lnTo>
                    <a:pt x="543626" y="277926"/>
                  </a:lnTo>
                  <a:lnTo>
                    <a:pt x="549230" y="275978"/>
                  </a:lnTo>
                  <a:lnTo>
                    <a:pt x="554834" y="274018"/>
                  </a:lnTo>
                  <a:lnTo>
                    <a:pt x="560439" y="272047"/>
                  </a:lnTo>
                  <a:lnTo>
                    <a:pt x="566043" y="270063"/>
                  </a:lnTo>
                  <a:lnTo>
                    <a:pt x="571648" y="268068"/>
                  </a:lnTo>
                  <a:lnTo>
                    <a:pt x="577252" y="266061"/>
                  </a:lnTo>
                  <a:lnTo>
                    <a:pt x="582856" y="264044"/>
                  </a:lnTo>
                  <a:lnTo>
                    <a:pt x="588461" y="262015"/>
                  </a:lnTo>
                  <a:lnTo>
                    <a:pt x="594065" y="259975"/>
                  </a:lnTo>
                  <a:lnTo>
                    <a:pt x="599670" y="257925"/>
                  </a:lnTo>
                  <a:lnTo>
                    <a:pt x="605274" y="255865"/>
                  </a:lnTo>
                  <a:lnTo>
                    <a:pt x="610878" y="253794"/>
                  </a:lnTo>
                  <a:lnTo>
                    <a:pt x="616483" y="251714"/>
                  </a:lnTo>
                  <a:lnTo>
                    <a:pt x="622087" y="249624"/>
                  </a:lnTo>
                  <a:lnTo>
                    <a:pt x="627692" y="247525"/>
                  </a:lnTo>
                  <a:lnTo>
                    <a:pt x="633296" y="245417"/>
                  </a:lnTo>
                  <a:lnTo>
                    <a:pt x="638900" y="243300"/>
                  </a:lnTo>
                  <a:lnTo>
                    <a:pt x="644505" y="241174"/>
                  </a:lnTo>
                  <a:lnTo>
                    <a:pt x="650109" y="239040"/>
                  </a:lnTo>
                  <a:lnTo>
                    <a:pt x="655713" y="236897"/>
                  </a:lnTo>
                  <a:lnTo>
                    <a:pt x="661318" y="234747"/>
                  </a:lnTo>
                  <a:lnTo>
                    <a:pt x="666922" y="232589"/>
                  </a:lnTo>
                  <a:lnTo>
                    <a:pt x="672527" y="230424"/>
                  </a:lnTo>
                  <a:lnTo>
                    <a:pt x="678131" y="228251"/>
                  </a:lnTo>
                  <a:lnTo>
                    <a:pt x="683735" y="226071"/>
                  </a:lnTo>
                  <a:lnTo>
                    <a:pt x="689340" y="223884"/>
                  </a:lnTo>
                  <a:lnTo>
                    <a:pt x="694944" y="221690"/>
                  </a:lnTo>
                  <a:lnTo>
                    <a:pt x="700549" y="219490"/>
                  </a:lnTo>
                  <a:lnTo>
                    <a:pt x="706153" y="217282"/>
                  </a:lnTo>
                  <a:lnTo>
                    <a:pt x="711757" y="215068"/>
                  </a:lnTo>
                  <a:lnTo>
                    <a:pt x="717362" y="212847"/>
                  </a:lnTo>
                  <a:lnTo>
                    <a:pt x="722966" y="210620"/>
                  </a:lnTo>
                  <a:lnTo>
                    <a:pt x="728571" y="208385"/>
                  </a:lnTo>
                  <a:lnTo>
                    <a:pt x="734175" y="206144"/>
                  </a:lnTo>
                  <a:lnTo>
                    <a:pt x="739779" y="203896"/>
                  </a:lnTo>
                  <a:lnTo>
                    <a:pt x="745384" y="201641"/>
                  </a:lnTo>
                  <a:lnTo>
                    <a:pt x="750988" y="199379"/>
                  </a:lnTo>
                  <a:lnTo>
                    <a:pt x="756593" y="197109"/>
                  </a:lnTo>
                  <a:lnTo>
                    <a:pt x="762197" y="194832"/>
                  </a:lnTo>
                  <a:lnTo>
                    <a:pt x="767801" y="192547"/>
                  </a:lnTo>
                  <a:lnTo>
                    <a:pt x="773406" y="190253"/>
                  </a:lnTo>
                  <a:lnTo>
                    <a:pt x="779010" y="187951"/>
                  </a:lnTo>
                  <a:lnTo>
                    <a:pt x="784615" y="185640"/>
                  </a:lnTo>
                  <a:lnTo>
                    <a:pt x="790219" y="183319"/>
                  </a:lnTo>
                  <a:lnTo>
                    <a:pt x="795823" y="180989"/>
                  </a:lnTo>
                  <a:lnTo>
                    <a:pt x="801428" y="178649"/>
                  </a:lnTo>
                  <a:lnTo>
                    <a:pt x="807032" y="176297"/>
                  </a:lnTo>
                  <a:lnTo>
                    <a:pt x="812636" y="173935"/>
                  </a:lnTo>
                  <a:lnTo>
                    <a:pt x="818241" y="171561"/>
                  </a:lnTo>
                  <a:lnTo>
                    <a:pt x="823845" y="169175"/>
                  </a:lnTo>
                  <a:lnTo>
                    <a:pt x="829450" y="166776"/>
                  </a:lnTo>
                  <a:lnTo>
                    <a:pt x="835054" y="164363"/>
                  </a:lnTo>
                  <a:lnTo>
                    <a:pt x="840658" y="161937"/>
                  </a:lnTo>
                  <a:lnTo>
                    <a:pt x="846263" y="159497"/>
                  </a:lnTo>
                  <a:lnTo>
                    <a:pt x="851867" y="157042"/>
                  </a:lnTo>
                  <a:lnTo>
                    <a:pt x="857472" y="154571"/>
                  </a:lnTo>
                  <a:lnTo>
                    <a:pt x="863076" y="152085"/>
                  </a:lnTo>
                  <a:lnTo>
                    <a:pt x="868680" y="149583"/>
                  </a:lnTo>
                  <a:lnTo>
                    <a:pt x="874285" y="147065"/>
                  </a:lnTo>
                  <a:lnTo>
                    <a:pt x="879889" y="144530"/>
                  </a:lnTo>
                  <a:lnTo>
                    <a:pt x="885494" y="141979"/>
                  </a:lnTo>
                  <a:lnTo>
                    <a:pt x="891098" y="139411"/>
                  </a:lnTo>
                  <a:lnTo>
                    <a:pt x="896702" y="136826"/>
                  </a:lnTo>
                  <a:lnTo>
                    <a:pt x="902307" y="134225"/>
                  </a:lnTo>
                  <a:lnTo>
                    <a:pt x="907911" y="131607"/>
                  </a:lnTo>
                  <a:lnTo>
                    <a:pt x="913516" y="128974"/>
                  </a:lnTo>
                  <a:lnTo>
                    <a:pt x="919120" y="126326"/>
                  </a:lnTo>
                  <a:lnTo>
                    <a:pt x="924724" y="123663"/>
                  </a:lnTo>
                  <a:lnTo>
                    <a:pt x="930329" y="120987"/>
                  </a:lnTo>
                  <a:lnTo>
                    <a:pt x="935933" y="118298"/>
                  </a:lnTo>
                  <a:lnTo>
                    <a:pt x="941538" y="115599"/>
                  </a:lnTo>
                  <a:lnTo>
                    <a:pt x="947142" y="112890"/>
                  </a:lnTo>
                  <a:lnTo>
                    <a:pt x="952746" y="110173"/>
                  </a:lnTo>
                  <a:lnTo>
                    <a:pt x="958351" y="107449"/>
                  </a:lnTo>
                  <a:lnTo>
                    <a:pt x="963955" y="104722"/>
                  </a:lnTo>
                  <a:lnTo>
                    <a:pt x="969559" y="101993"/>
                  </a:lnTo>
                  <a:lnTo>
                    <a:pt x="975164" y="99265"/>
                  </a:lnTo>
                  <a:lnTo>
                    <a:pt x="980768" y="96539"/>
                  </a:lnTo>
                  <a:lnTo>
                    <a:pt x="986373" y="93820"/>
                  </a:lnTo>
                  <a:lnTo>
                    <a:pt x="991977" y="91109"/>
                  </a:lnTo>
                  <a:lnTo>
                    <a:pt x="997581" y="88411"/>
                  </a:lnTo>
                  <a:lnTo>
                    <a:pt x="1003186" y="85727"/>
                  </a:lnTo>
                  <a:lnTo>
                    <a:pt x="1008790" y="83061"/>
                  </a:lnTo>
                  <a:lnTo>
                    <a:pt x="1014395" y="80416"/>
                  </a:lnTo>
                  <a:lnTo>
                    <a:pt x="1019999" y="77796"/>
                  </a:lnTo>
                  <a:lnTo>
                    <a:pt x="1025603" y="75203"/>
                  </a:lnTo>
                  <a:lnTo>
                    <a:pt x="1031208" y="72642"/>
                  </a:lnTo>
                  <a:lnTo>
                    <a:pt x="1036812" y="70115"/>
                  </a:lnTo>
                  <a:lnTo>
                    <a:pt x="1042417" y="67625"/>
                  </a:lnTo>
                  <a:lnTo>
                    <a:pt x="1048021" y="65175"/>
                  </a:lnTo>
                  <a:lnTo>
                    <a:pt x="1053625" y="62769"/>
                  </a:lnTo>
                  <a:lnTo>
                    <a:pt x="1059230" y="60408"/>
                  </a:lnTo>
                  <a:lnTo>
                    <a:pt x="1064834" y="58096"/>
                  </a:lnTo>
                  <a:lnTo>
                    <a:pt x="1070439" y="55834"/>
                  </a:lnTo>
                  <a:lnTo>
                    <a:pt x="1076043" y="53625"/>
                  </a:lnTo>
                  <a:lnTo>
                    <a:pt x="1081647" y="51471"/>
                  </a:lnTo>
                  <a:lnTo>
                    <a:pt x="1087252" y="49373"/>
                  </a:lnTo>
                  <a:lnTo>
                    <a:pt x="1092856" y="47333"/>
                  </a:lnTo>
                  <a:lnTo>
                    <a:pt x="1098461" y="45351"/>
                  </a:lnTo>
                  <a:lnTo>
                    <a:pt x="1104065" y="43430"/>
                  </a:lnTo>
                  <a:lnTo>
                    <a:pt x="1109669" y="41569"/>
                  </a:lnTo>
                  <a:lnTo>
                    <a:pt x="1115274" y="39769"/>
                  </a:lnTo>
                  <a:lnTo>
                    <a:pt x="1120878" y="38030"/>
                  </a:lnTo>
                  <a:lnTo>
                    <a:pt x="1126482" y="36352"/>
                  </a:lnTo>
                  <a:lnTo>
                    <a:pt x="1132087" y="34735"/>
                  </a:lnTo>
                  <a:lnTo>
                    <a:pt x="1137691" y="33179"/>
                  </a:lnTo>
                  <a:lnTo>
                    <a:pt x="1143296" y="31682"/>
                  </a:lnTo>
                  <a:lnTo>
                    <a:pt x="1148900" y="30245"/>
                  </a:lnTo>
                  <a:lnTo>
                    <a:pt x="1154504" y="28866"/>
                  </a:lnTo>
                  <a:lnTo>
                    <a:pt x="1160109" y="27544"/>
                  </a:lnTo>
                  <a:lnTo>
                    <a:pt x="1165713" y="26277"/>
                  </a:lnTo>
                  <a:lnTo>
                    <a:pt x="1171318" y="25066"/>
                  </a:lnTo>
                  <a:lnTo>
                    <a:pt x="1176922" y="23907"/>
                  </a:lnTo>
                  <a:lnTo>
                    <a:pt x="1182526" y="22801"/>
                  </a:lnTo>
                  <a:lnTo>
                    <a:pt x="1188131" y="21744"/>
                  </a:lnTo>
                  <a:lnTo>
                    <a:pt x="1193735" y="20736"/>
                  </a:lnTo>
                  <a:lnTo>
                    <a:pt x="1199340" y="19776"/>
                  </a:lnTo>
                  <a:lnTo>
                    <a:pt x="1204944" y="18860"/>
                  </a:lnTo>
                  <a:lnTo>
                    <a:pt x="1210548" y="17989"/>
                  </a:lnTo>
                  <a:lnTo>
                    <a:pt x="1216153" y="17159"/>
                  </a:lnTo>
                  <a:lnTo>
                    <a:pt x="1221757" y="16370"/>
                  </a:lnTo>
                  <a:lnTo>
                    <a:pt x="1227362" y="15619"/>
                  </a:lnTo>
                  <a:lnTo>
                    <a:pt x="1232966" y="14906"/>
                  </a:lnTo>
                  <a:lnTo>
                    <a:pt x="1238570" y="14227"/>
                  </a:lnTo>
                  <a:lnTo>
                    <a:pt x="1244175" y="13582"/>
                  </a:lnTo>
                  <a:lnTo>
                    <a:pt x="1249779" y="12969"/>
                  </a:lnTo>
                  <a:lnTo>
                    <a:pt x="1255384" y="12386"/>
                  </a:lnTo>
                  <a:lnTo>
                    <a:pt x="1260988" y="11833"/>
                  </a:lnTo>
                  <a:lnTo>
                    <a:pt x="1266592" y="11307"/>
                  </a:lnTo>
                  <a:lnTo>
                    <a:pt x="1272197" y="10808"/>
                  </a:lnTo>
                  <a:lnTo>
                    <a:pt x="1277801" y="10334"/>
                  </a:lnTo>
                  <a:lnTo>
                    <a:pt x="1283406" y="9883"/>
                  </a:lnTo>
                  <a:lnTo>
                    <a:pt x="1289010" y="9455"/>
                  </a:lnTo>
                  <a:lnTo>
                    <a:pt x="1294614" y="9049"/>
                  </a:lnTo>
                  <a:lnTo>
                    <a:pt x="1300219" y="8663"/>
                  </a:lnTo>
                  <a:lnTo>
                    <a:pt x="1305823" y="8296"/>
                  </a:lnTo>
                  <a:lnTo>
                    <a:pt x="1311427" y="7948"/>
                  </a:lnTo>
                  <a:lnTo>
                    <a:pt x="1317032" y="7617"/>
                  </a:lnTo>
                  <a:lnTo>
                    <a:pt x="1322636" y="7303"/>
                  </a:lnTo>
                  <a:lnTo>
                    <a:pt x="1328241" y="7004"/>
                  </a:lnTo>
                  <a:lnTo>
                    <a:pt x="1333845" y="6721"/>
                  </a:lnTo>
                  <a:lnTo>
                    <a:pt x="1339449" y="6451"/>
                  </a:lnTo>
                  <a:lnTo>
                    <a:pt x="1345054" y="6196"/>
                  </a:lnTo>
                  <a:lnTo>
                    <a:pt x="1350658" y="5952"/>
                  </a:lnTo>
                  <a:lnTo>
                    <a:pt x="1356263" y="5721"/>
                  </a:lnTo>
                  <a:lnTo>
                    <a:pt x="1361867" y="5502"/>
                  </a:lnTo>
                  <a:lnTo>
                    <a:pt x="1367471" y="5294"/>
                  </a:lnTo>
                  <a:lnTo>
                    <a:pt x="1373076" y="5096"/>
                  </a:lnTo>
                  <a:lnTo>
                    <a:pt x="1378680" y="4907"/>
                  </a:lnTo>
                  <a:lnTo>
                    <a:pt x="1384285" y="4729"/>
                  </a:lnTo>
                  <a:lnTo>
                    <a:pt x="1389889" y="4559"/>
                  </a:lnTo>
                  <a:lnTo>
                    <a:pt x="1395493" y="4398"/>
                  </a:lnTo>
                  <a:lnTo>
                    <a:pt x="1401098" y="4245"/>
                  </a:lnTo>
                  <a:lnTo>
                    <a:pt x="1406702" y="4100"/>
                  </a:lnTo>
                  <a:lnTo>
                    <a:pt x="1412307" y="3962"/>
                  </a:lnTo>
                  <a:lnTo>
                    <a:pt x="1417911" y="3832"/>
                  </a:lnTo>
                  <a:lnTo>
                    <a:pt x="1423515" y="3708"/>
                  </a:lnTo>
                  <a:lnTo>
                    <a:pt x="1429120" y="3591"/>
                  </a:lnTo>
                  <a:lnTo>
                    <a:pt x="1434724" y="3479"/>
                  </a:lnTo>
                  <a:lnTo>
                    <a:pt x="1440329" y="3374"/>
                  </a:lnTo>
                  <a:lnTo>
                    <a:pt x="1445933" y="3275"/>
                  </a:lnTo>
                  <a:lnTo>
                    <a:pt x="1451537" y="3181"/>
                  </a:lnTo>
                  <a:lnTo>
                    <a:pt x="1457142" y="3092"/>
                  </a:lnTo>
                  <a:lnTo>
                    <a:pt x="1462746" y="3008"/>
                  </a:lnTo>
                  <a:lnTo>
                    <a:pt x="1468350" y="2930"/>
                  </a:lnTo>
                  <a:lnTo>
                    <a:pt x="1473955" y="2856"/>
                  </a:lnTo>
                  <a:lnTo>
                    <a:pt x="1479559" y="2786"/>
                  </a:lnTo>
                  <a:lnTo>
                    <a:pt x="1485164" y="2721"/>
                  </a:lnTo>
                  <a:lnTo>
                    <a:pt x="1490768" y="2660"/>
                  </a:lnTo>
                  <a:lnTo>
                    <a:pt x="1496372" y="2603"/>
                  </a:lnTo>
                  <a:lnTo>
                    <a:pt x="1501977" y="2550"/>
                  </a:lnTo>
                  <a:lnTo>
                    <a:pt x="1507581" y="2501"/>
                  </a:lnTo>
                  <a:lnTo>
                    <a:pt x="1513186" y="2455"/>
                  </a:lnTo>
                  <a:lnTo>
                    <a:pt x="1518790" y="2414"/>
                  </a:lnTo>
                  <a:lnTo>
                    <a:pt x="1524394" y="2375"/>
                  </a:lnTo>
                  <a:lnTo>
                    <a:pt x="1529999" y="2340"/>
                  </a:lnTo>
                  <a:lnTo>
                    <a:pt x="1535603" y="2308"/>
                  </a:lnTo>
                  <a:lnTo>
                    <a:pt x="1541208" y="2279"/>
                  </a:lnTo>
                  <a:lnTo>
                    <a:pt x="1546812" y="2254"/>
                  </a:lnTo>
                  <a:lnTo>
                    <a:pt x="1552416" y="2231"/>
                  </a:lnTo>
                  <a:lnTo>
                    <a:pt x="1558021" y="2210"/>
                  </a:lnTo>
                  <a:lnTo>
                    <a:pt x="1563625" y="2192"/>
                  </a:lnTo>
                  <a:lnTo>
                    <a:pt x="1569230" y="2177"/>
                  </a:lnTo>
                  <a:lnTo>
                    <a:pt x="1574834" y="2163"/>
                  </a:lnTo>
                  <a:lnTo>
                    <a:pt x="1580438" y="2152"/>
                  </a:lnTo>
                  <a:lnTo>
                    <a:pt x="1586043" y="2142"/>
                  </a:lnTo>
                  <a:lnTo>
                    <a:pt x="1591647" y="2134"/>
                  </a:lnTo>
                  <a:lnTo>
                    <a:pt x="1597252" y="2127"/>
                  </a:lnTo>
                  <a:lnTo>
                    <a:pt x="1602856" y="2120"/>
                  </a:lnTo>
                  <a:lnTo>
                    <a:pt x="1608460" y="2114"/>
                  </a:lnTo>
                  <a:lnTo>
                    <a:pt x="1614065" y="2108"/>
                  </a:lnTo>
                  <a:lnTo>
                    <a:pt x="1619669" y="2102"/>
                  </a:lnTo>
                  <a:lnTo>
                    <a:pt x="1625273" y="2095"/>
                  </a:lnTo>
                  <a:lnTo>
                    <a:pt x="1630878" y="2086"/>
                  </a:lnTo>
                  <a:lnTo>
                    <a:pt x="1636482" y="2076"/>
                  </a:lnTo>
                  <a:lnTo>
                    <a:pt x="1642087" y="2063"/>
                  </a:lnTo>
                  <a:lnTo>
                    <a:pt x="1647691" y="2048"/>
                  </a:lnTo>
                  <a:lnTo>
                    <a:pt x="1653295" y="2029"/>
                  </a:lnTo>
                  <a:lnTo>
                    <a:pt x="1658900" y="2006"/>
                  </a:lnTo>
                  <a:lnTo>
                    <a:pt x="1664504" y="1979"/>
                  </a:lnTo>
                  <a:lnTo>
                    <a:pt x="1670109" y="1947"/>
                  </a:lnTo>
                  <a:lnTo>
                    <a:pt x="1675713" y="1911"/>
                  </a:lnTo>
                  <a:lnTo>
                    <a:pt x="1681317" y="1869"/>
                  </a:lnTo>
                  <a:lnTo>
                    <a:pt x="1686922" y="1823"/>
                  </a:lnTo>
                  <a:lnTo>
                    <a:pt x="1692526" y="1771"/>
                  </a:lnTo>
                  <a:lnTo>
                    <a:pt x="1698131" y="1714"/>
                  </a:lnTo>
                  <a:lnTo>
                    <a:pt x="1703735" y="1653"/>
                  </a:lnTo>
                  <a:lnTo>
                    <a:pt x="1709339" y="1588"/>
                  </a:lnTo>
                  <a:lnTo>
                    <a:pt x="1714944" y="1519"/>
                  </a:lnTo>
                  <a:lnTo>
                    <a:pt x="1720548" y="1447"/>
                  </a:lnTo>
                  <a:lnTo>
                    <a:pt x="1726153" y="1372"/>
                  </a:lnTo>
                  <a:lnTo>
                    <a:pt x="1731757" y="1296"/>
                  </a:lnTo>
                  <a:lnTo>
                    <a:pt x="1737361" y="1219"/>
                  </a:lnTo>
                  <a:lnTo>
                    <a:pt x="1742966" y="1142"/>
                  </a:lnTo>
                  <a:lnTo>
                    <a:pt x="1748570" y="1065"/>
                  </a:lnTo>
                  <a:lnTo>
                    <a:pt x="1754175" y="990"/>
                  </a:lnTo>
                  <a:lnTo>
                    <a:pt x="1759779" y="916"/>
                  </a:lnTo>
                  <a:lnTo>
                    <a:pt x="1765383" y="844"/>
                  </a:lnTo>
                  <a:lnTo>
                    <a:pt x="1770988" y="774"/>
                  </a:lnTo>
                  <a:lnTo>
                    <a:pt x="1776592" y="708"/>
                  </a:lnTo>
                  <a:lnTo>
                    <a:pt x="1782196" y="644"/>
                  </a:lnTo>
                  <a:lnTo>
                    <a:pt x="1787801" y="584"/>
                  </a:lnTo>
                  <a:lnTo>
                    <a:pt x="1793405" y="527"/>
                  </a:lnTo>
                  <a:lnTo>
                    <a:pt x="1799010" y="473"/>
                  </a:lnTo>
                  <a:lnTo>
                    <a:pt x="1804614" y="423"/>
                  </a:lnTo>
                  <a:lnTo>
                    <a:pt x="1810218" y="375"/>
                  </a:lnTo>
                  <a:lnTo>
                    <a:pt x="1815823" y="331"/>
                  </a:lnTo>
                  <a:lnTo>
                    <a:pt x="1821427" y="290"/>
                  </a:lnTo>
                  <a:lnTo>
                    <a:pt x="1827032" y="252"/>
                  </a:lnTo>
                  <a:lnTo>
                    <a:pt x="1832636" y="217"/>
                  </a:lnTo>
                  <a:lnTo>
                    <a:pt x="1838240" y="184"/>
                  </a:lnTo>
                  <a:lnTo>
                    <a:pt x="1843845" y="154"/>
                  </a:lnTo>
                  <a:lnTo>
                    <a:pt x="1849449" y="126"/>
                  </a:lnTo>
                  <a:lnTo>
                    <a:pt x="1855054" y="100"/>
                  </a:lnTo>
                  <a:lnTo>
                    <a:pt x="1860658" y="77"/>
                  </a:lnTo>
                  <a:lnTo>
                    <a:pt x="1866262" y="55"/>
                  </a:lnTo>
                  <a:lnTo>
                    <a:pt x="1871867" y="35"/>
                  </a:lnTo>
                  <a:lnTo>
                    <a:pt x="1877471" y="16"/>
                  </a:lnTo>
                  <a:lnTo>
                    <a:pt x="1883076" y="0"/>
                  </a:lnTo>
                  <a:lnTo>
                    <a:pt x="1883076" y="182"/>
                  </a:lnTo>
                  <a:lnTo>
                    <a:pt x="1877471" y="225"/>
                  </a:lnTo>
                  <a:lnTo>
                    <a:pt x="1871867" y="274"/>
                  </a:lnTo>
                  <a:lnTo>
                    <a:pt x="1866262" y="329"/>
                  </a:lnTo>
                  <a:lnTo>
                    <a:pt x="1860658" y="391"/>
                  </a:lnTo>
                  <a:lnTo>
                    <a:pt x="1855054" y="460"/>
                  </a:lnTo>
                  <a:lnTo>
                    <a:pt x="1849449" y="538"/>
                  </a:lnTo>
                  <a:lnTo>
                    <a:pt x="1843845" y="625"/>
                  </a:lnTo>
                  <a:lnTo>
                    <a:pt x="1838240" y="723"/>
                  </a:lnTo>
                  <a:lnTo>
                    <a:pt x="1832636" y="832"/>
                  </a:lnTo>
                  <a:lnTo>
                    <a:pt x="1827032" y="955"/>
                  </a:lnTo>
                  <a:lnTo>
                    <a:pt x="1821427" y="1092"/>
                  </a:lnTo>
                  <a:lnTo>
                    <a:pt x="1815823" y="1244"/>
                  </a:lnTo>
                  <a:lnTo>
                    <a:pt x="1810218" y="1414"/>
                  </a:lnTo>
                  <a:lnTo>
                    <a:pt x="1804614" y="1604"/>
                  </a:lnTo>
                  <a:lnTo>
                    <a:pt x="1799010" y="1814"/>
                  </a:lnTo>
                  <a:lnTo>
                    <a:pt x="1793405" y="2046"/>
                  </a:lnTo>
                  <a:lnTo>
                    <a:pt x="1787801" y="2302"/>
                  </a:lnTo>
                  <a:lnTo>
                    <a:pt x="1782196" y="2585"/>
                  </a:lnTo>
                  <a:lnTo>
                    <a:pt x="1776592" y="2894"/>
                  </a:lnTo>
                  <a:lnTo>
                    <a:pt x="1770988" y="3232"/>
                  </a:lnTo>
                  <a:lnTo>
                    <a:pt x="1765383" y="3599"/>
                  </a:lnTo>
                  <a:lnTo>
                    <a:pt x="1759779" y="3996"/>
                  </a:lnTo>
                  <a:lnTo>
                    <a:pt x="1754175" y="4424"/>
                  </a:lnTo>
                  <a:lnTo>
                    <a:pt x="1748570" y="4882"/>
                  </a:lnTo>
                  <a:lnTo>
                    <a:pt x="1742966" y="5369"/>
                  </a:lnTo>
                  <a:lnTo>
                    <a:pt x="1737361" y="5884"/>
                  </a:lnTo>
                  <a:lnTo>
                    <a:pt x="1731757" y="6425"/>
                  </a:lnTo>
                  <a:lnTo>
                    <a:pt x="1726153" y="6989"/>
                  </a:lnTo>
                  <a:lnTo>
                    <a:pt x="1720548" y="7573"/>
                  </a:lnTo>
                  <a:lnTo>
                    <a:pt x="1714944" y="8172"/>
                  </a:lnTo>
                  <a:lnTo>
                    <a:pt x="1709339" y="8783"/>
                  </a:lnTo>
                  <a:lnTo>
                    <a:pt x="1703735" y="9401"/>
                  </a:lnTo>
                  <a:lnTo>
                    <a:pt x="1698131" y="10022"/>
                  </a:lnTo>
                  <a:lnTo>
                    <a:pt x="1692526" y="10640"/>
                  </a:lnTo>
                  <a:lnTo>
                    <a:pt x="1686922" y="11251"/>
                  </a:lnTo>
                  <a:lnTo>
                    <a:pt x="1681317" y="11851"/>
                  </a:lnTo>
                  <a:lnTo>
                    <a:pt x="1675713" y="12437"/>
                  </a:lnTo>
                  <a:lnTo>
                    <a:pt x="1670109" y="13005"/>
                  </a:lnTo>
                  <a:lnTo>
                    <a:pt x="1664504" y="13553"/>
                  </a:lnTo>
                  <a:lnTo>
                    <a:pt x="1658900" y="14078"/>
                  </a:lnTo>
                  <a:lnTo>
                    <a:pt x="1653295" y="14580"/>
                  </a:lnTo>
                  <a:lnTo>
                    <a:pt x="1647691" y="15058"/>
                  </a:lnTo>
                  <a:lnTo>
                    <a:pt x="1642087" y="15511"/>
                  </a:lnTo>
                  <a:lnTo>
                    <a:pt x="1636482" y="15940"/>
                  </a:lnTo>
                  <a:lnTo>
                    <a:pt x="1630878" y="16345"/>
                  </a:lnTo>
                  <a:lnTo>
                    <a:pt x="1625273" y="16728"/>
                  </a:lnTo>
                  <a:lnTo>
                    <a:pt x="1619669" y="17090"/>
                  </a:lnTo>
                  <a:lnTo>
                    <a:pt x="1614065" y="17432"/>
                  </a:lnTo>
                  <a:lnTo>
                    <a:pt x="1608460" y="17755"/>
                  </a:lnTo>
                  <a:lnTo>
                    <a:pt x="1602856" y="18062"/>
                  </a:lnTo>
                  <a:lnTo>
                    <a:pt x="1597252" y="18354"/>
                  </a:lnTo>
                  <a:lnTo>
                    <a:pt x="1591647" y="18632"/>
                  </a:lnTo>
                  <a:lnTo>
                    <a:pt x="1586043" y="18899"/>
                  </a:lnTo>
                  <a:lnTo>
                    <a:pt x="1580438" y="19154"/>
                  </a:lnTo>
                  <a:lnTo>
                    <a:pt x="1574834" y="19401"/>
                  </a:lnTo>
                  <a:lnTo>
                    <a:pt x="1569230" y="19640"/>
                  </a:lnTo>
                  <a:lnTo>
                    <a:pt x="1563625" y="19872"/>
                  </a:lnTo>
                  <a:lnTo>
                    <a:pt x="1558021" y="20099"/>
                  </a:lnTo>
                  <a:lnTo>
                    <a:pt x="1552416" y="20321"/>
                  </a:lnTo>
                  <a:lnTo>
                    <a:pt x="1546812" y="20540"/>
                  </a:lnTo>
                  <a:lnTo>
                    <a:pt x="1541208" y="20756"/>
                  </a:lnTo>
                  <a:lnTo>
                    <a:pt x="1535603" y="20971"/>
                  </a:lnTo>
                  <a:lnTo>
                    <a:pt x="1529999" y="21184"/>
                  </a:lnTo>
                  <a:lnTo>
                    <a:pt x="1524394" y="21397"/>
                  </a:lnTo>
                  <a:lnTo>
                    <a:pt x="1518790" y="21609"/>
                  </a:lnTo>
                  <a:lnTo>
                    <a:pt x="1513186" y="21823"/>
                  </a:lnTo>
                  <a:lnTo>
                    <a:pt x="1507581" y="22038"/>
                  </a:lnTo>
                  <a:lnTo>
                    <a:pt x="1501977" y="22254"/>
                  </a:lnTo>
                  <a:lnTo>
                    <a:pt x="1496372" y="22472"/>
                  </a:lnTo>
                  <a:lnTo>
                    <a:pt x="1490768" y="22693"/>
                  </a:lnTo>
                  <a:lnTo>
                    <a:pt x="1485164" y="22916"/>
                  </a:lnTo>
                  <a:lnTo>
                    <a:pt x="1479559" y="23143"/>
                  </a:lnTo>
                  <a:lnTo>
                    <a:pt x="1473955" y="23373"/>
                  </a:lnTo>
                  <a:lnTo>
                    <a:pt x="1468350" y="23606"/>
                  </a:lnTo>
                  <a:lnTo>
                    <a:pt x="1462746" y="23844"/>
                  </a:lnTo>
                  <a:lnTo>
                    <a:pt x="1457142" y="24086"/>
                  </a:lnTo>
                  <a:lnTo>
                    <a:pt x="1451537" y="24332"/>
                  </a:lnTo>
                  <a:lnTo>
                    <a:pt x="1445933" y="24583"/>
                  </a:lnTo>
                  <a:lnTo>
                    <a:pt x="1440329" y="24839"/>
                  </a:lnTo>
                  <a:lnTo>
                    <a:pt x="1434724" y="25101"/>
                  </a:lnTo>
                  <a:lnTo>
                    <a:pt x="1429120" y="25367"/>
                  </a:lnTo>
                  <a:lnTo>
                    <a:pt x="1423515" y="25640"/>
                  </a:lnTo>
                  <a:lnTo>
                    <a:pt x="1417911" y="25919"/>
                  </a:lnTo>
                  <a:lnTo>
                    <a:pt x="1412307" y="26204"/>
                  </a:lnTo>
                  <a:lnTo>
                    <a:pt x="1406702" y="26495"/>
                  </a:lnTo>
                  <a:lnTo>
                    <a:pt x="1401098" y="26793"/>
                  </a:lnTo>
                  <a:lnTo>
                    <a:pt x="1395493" y="27099"/>
                  </a:lnTo>
                  <a:lnTo>
                    <a:pt x="1389889" y="27412"/>
                  </a:lnTo>
                  <a:lnTo>
                    <a:pt x="1384285" y="27732"/>
                  </a:lnTo>
                  <a:lnTo>
                    <a:pt x="1378680" y="28061"/>
                  </a:lnTo>
                  <a:lnTo>
                    <a:pt x="1373076" y="28397"/>
                  </a:lnTo>
                  <a:lnTo>
                    <a:pt x="1367471" y="28743"/>
                  </a:lnTo>
                  <a:lnTo>
                    <a:pt x="1361867" y="29098"/>
                  </a:lnTo>
                  <a:lnTo>
                    <a:pt x="1356263" y="29462"/>
                  </a:lnTo>
                  <a:lnTo>
                    <a:pt x="1350658" y="29835"/>
                  </a:lnTo>
                  <a:lnTo>
                    <a:pt x="1345054" y="30219"/>
                  </a:lnTo>
                  <a:lnTo>
                    <a:pt x="1339449" y="30614"/>
                  </a:lnTo>
                  <a:lnTo>
                    <a:pt x="1333845" y="31020"/>
                  </a:lnTo>
                  <a:lnTo>
                    <a:pt x="1328241" y="31437"/>
                  </a:lnTo>
                  <a:lnTo>
                    <a:pt x="1322636" y="31867"/>
                  </a:lnTo>
                  <a:lnTo>
                    <a:pt x="1317032" y="32309"/>
                  </a:lnTo>
                  <a:lnTo>
                    <a:pt x="1311427" y="32764"/>
                  </a:lnTo>
                  <a:lnTo>
                    <a:pt x="1305823" y="33233"/>
                  </a:lnTo>
                  <a:lnTo>
                    <a:pt x="1300219" y="33716"/>
                  </a:lnTo>
                  <a:lnTo>
                    <a:pt x="1294614" y="34215"/>
                  </a:lnTo>
                  <a:lnTo>
                    <a:pt x="1289010" y="34729"/>
                  </a:lnTo>
                  <a:lnTo>
                    <a:pt x="1283406" y="35259"/>
                  </a:lnTo>
                  <a:lnTo>
                    <a:pt x="1277801" y="35806"/>
                  </a:lnTo>
                  <a:lnTo>
                    <a:pt x="1272197" y="36371"/>
                  </a:lnTo>
                  <a:lnTo>
                    <a:pt x="1266592" y="36955"/>
                  </a:lnTo>
                  <a:lnTo>
                    <a:pt x="1260988" y="37558"/>
                  </a:lnTo>
                  <a:lnTo>
                    <a:pt x="1255384" y="38181"/>
                  </a:lnTo>
                  <a:lnTo>
                    <a:pt x="1249779" y="38825"/>
                  </a:lnTo>
                  <a:lnTo>
                    <a:pt x="1244175" y="39491"/>
                  </a:lnTo>
                  <a:lnTo>
                    <a:pt x="1238570" y="40181"/>
                  </a:lnTo>
                  <a:lnTo>
                    <a:pt x="1232966" y="40894"/>
                  </a:lnTo>
                  <a:lnTo>
                    <a:pt x="1227362" y="41632"/>
                  </a:lnTo>
                  <a:lnTo>
                    <a:pt x="1221757" y="42396"/>
                  </a:lnTo>
                  <a:lnTo>
                    <a:pt x="1216153" y="43186"/>
                  </a:lnTo>
                  <a:lnTo>
                    <a:pt x="1210548" y="44005"/>
                  </a:lnTo>
                  <a:lnTo>
                    <a:pt x="1204944" y="44853"/>
                  </a:lnTo>
                  <a:lnTo>
                    <a:pt x="1199340" y="45731"/>
                  </a:lnTo>
                  <a:lnTo>
                    <a:pt x="1193735" y="46641"/>
                  </a:lnTo>
                  <a:lnTo>
                    <a:pt x="1188131" y="47582"/>
                  </a:lnTo>
                  <a:lnTo>
                    <a:pt x="1182526" y="48557"/>
                  </a:lnTo>
                  <a:lnTo>
                    <a:pt x="1176922" y="49566"/>
                  </a:lnTo>
                  <a:lnTo>
                    <a:pt x="1171318" y="50610"/>
                  </a:lnTo>
                  <a:lnTo>
                    <a:pt x="1165713" y="51690"/>
                  </a:lnTo>
                  <a:lnTo>
                    <a:pt x="1160109" y="52808"/>
                  </a:lnTo>
                  <a:lnTo>
                    <a:pt x="1154504" y="53963"/>
                  </a:lnTo>
                  <a:lnTo>
                    <a:pt x="1148900" y="55157"/>
                  </a:lnTo>
                  <a:lnTo>
                    <a:pt x="1143296" y="56391"/>
                  </a:lnTo>
                  <a:lnTo>
                    <a:pt x="1137691" y="57664"/>
                  </a:lnTo>
                  <a:lnTo>
                    <a:pt x="1132087" y="58979"/>
                  </a:lnTo>
                  <a:lnTo>
                    <a:pt x="1126482" y="60335"/>
                  </a:lnTo>
                  <a:lnTo>
                    <a:pt x="1120878" y="61732"/>
                  </a:lnTo>
                  <a:lnTo>
                    <a:pt x="1115274" y="63171"/>
                  </a:lnTo>
                  <a:lnTo>
                    <a:pt x="1109669" y="64652"/>
                  </a:lnTo>
                  <a:lnTo>
                    <a:pt x="1104065" y="66176"/>
                  </a:lnTo>
                  <a:lnTo>
                    <a:pt x="1098461" y="67741"/>
                  </a:lnTo>
                  <a:lnTo>
                    <a:pt x="1092856" y="69349"/>
                  </a:lnTo>
                  <a:lnTo>
                    <a:pt x="1087252" y="70997"/>
                  </a:lnTo>
                  <a:lnTo>
                    <a:pt x="1081647" y="72687"/>
                  </a:lnTo>
                  <a:lnTo>
                    <a:pt x="1076043" y="74416"/>
                  </a:lnTo>
                  <a:lnTo>
                    <a:pt x="1070439" y="76186"/>
                  </a:lnTo>
                  <a:lnTo>
                    <a:pt x="1064834" y="77993"/>
                  </a:lnTo>
                  <a:lnTo>
                    <a:pt x="1059230" y="79838"/>
                  </a:lnTo>
                  <a:lnTo>
                    <a:pt x="1053625" y="81720"/>
                  </a:lnTo>
                  <a:lnTo>
                    <a:pt x="1048021" y="83636"/>
                  </a:lnTo>
                  <a:lnTo>
                    <a:pt x="1042417" y="85586"/>
                  </a:lnTo>
                  <a:lnTo>
                    <a:pt x="1036812" y="87567"/>
                  </a:lnTo>
                  <a:lnTo>
                    <a:pt x="1031208" y="89579"/>
                  </a:lnTo>
                  <a:lnTo>
                    <a:pt x="1025603" y="91620"/>
                  </a:lnTo>
                  <a:lnTo>
                    <a:pt x="1019999" y="93687"/>
                  </a:lnTo>
                  <a:lnTo>
                    <a:pt x="1014395" y="95779"/>
                  </a:lnTo>
                  <a:lnTo>
                    <a:pt x="1008790" y="97895"/>
                  </a:lnTo>
                  <a:lnTo>
                    <a:pt x="1003186" y="100031"/>
                  </a:lnTo>
                  <a:lnTo>
                    <a:pt x="997581" y="102188"/>
                  </a:lnTo>
                  <a:lnTo>
                    <a:pt x="991977" y="104362"/>
                  </a:lnTo>
                  <a:lnTo>
                    <a:pt x="986373" y="106552"/>
                  </a:lnTo>
                  <a:lnTo>
                    <a:pt x="980768" y="108756"/>
                  </a:lnTo>
                  <a:lnTo>
                    <a:pt x="975164" y="110972"/>
                  </a:lnTo>
                  <a:lnTo>
                    <a:pt x="969559" y="113199"/>
                  </a:lnTo>
                  <a:lnTo>
                    <a:pt x="963955" y="115436"/>
                  </a:lnTo>
                  <a:lnTo>
                    <a:pt x="958351" y="117680"/>
                  </a:lnTo>
                  <a:lnTo>
                    <a:pt x="952746" y="119930"/>
                  </a:lnTo>
                  <a:lnTo>
                    <a:pt x="947142" y="122186"/>
                  </a:lnTo>
                  <a:lnTo>
                    <a:pt x="941538" y="124445"/>
                  </a:lnTo>
                  <a:lnTo>
                    <a:pt x="935933" y="126708"/>
                  </a:lnTo>
                  <a:lnTo>
                    <a:pt x="930329" y="128972"/>
                  </a:lnTo>
                  <a:lnTo>
                    <a:pt x="924724" y="131237"/>
                  </a:lnTo>
                  <a:lnTo>
                    <a:pt x="919120" y="133503"/>
                  </a:lnTo>
                  <a:lnTo>
                    <a:pt x="913516" y="135768"/>
                  </a:lnTo>
                  <a:lnTo>
                    <a:pt x="907911" y="138031"/>
                  </a:lnTo>
                  <a:lnTo>
                    <a:pt x="902307" y="140293"/>
                  </a:lnTo>
                  <a:lnTo>
                    <a:pt x="896702" y="142554"/>
                  </a:lnTo>
                  <a:lnTo>
                    <a:pt x="891098" y="144811"/>
                  </a:lnTo>
                  <a:lnTo>
                    <a:pt x="885494" y="147066"/>
                  </a:lnTo>
                  <a:lnTo>
                    <a:pt x="879889" y="149319"/>
                  </a:lnTo>
                  <a:lnTo>
                    <a:pt x="874285" y="151568"/>
                  </a:lnTo>
                  <a:lnTo>
                    <a:pt x="868680" y="153814"/>
                  </a:lnTo>
                  <a:lnTo>
                    <a:pt x="863076" y="156057"/>
                  </a:lnTo>
                  <a:lnTo>
                    <a:pt x="857472" y="158297"/>
                  </a:lnTo>
                  <a:lnTo>
                    <a:pt x="851867" y="160533"/>
                  </a:lnTo>
                  <a:lnTo>
                    <a:pt x="846263" y="162767"/>
                  </a:lnTo>
                  <a:lnTo>
                    <a:pt x="840658" y="164997"/>
                  </a:lnTo>
                  <a:lnTo>
                    <a:pt x="835054" y="167225"/>
                  </a:lnTo>
                  <a:lnTo>
                    <a:pt x="829450" y="169450"/>
                  </a:lnTo>
                  <a:lnTo>
                    <a:pt x="823845" y="171671"/>
                  </a:lnTo>
                  <a:lnTo>
                    <a:pt x="818241" y="173891"/>
                  </a:lnTo>
                  <a:lnTo>
                    <a:pt x="812636" y="176107"/>
                  </a:lnTo>
                  <a:lnTo>
                    <a:pt x="807032" y="178321"/>
                  </a:lnTo>
                  <a:lnTo>
                    <a:pt x="801428" y="180533"/>
                  </a:lnTo>
                  <a:lnTo>
                    <a:pt x="795823" y="182743"/>
                  </a:lnTo>
                  <a:lnTo>
                    <a:pt x="790219" y="184950"/>
                  </a:lnTo>
                  <a:lnTo>
                    <a:pt x="784615" y="187156"/>
                  </a:lnTo>
                  <a:lnTo>
                    <a:pt x="779010" y="189359"/>
                  </a:lnTo>
                  <a:lnTo>
                    <a:pt x="773406" y="191560"/>
                  </a:lnTo>
                  <a:lnTo>
                    <a:pt x="767801" y="193759"/>
                  </a:lnTo>
                  <a:lnTo>
                    <a:pt x="762197" y="195956"/>
                  </a:lnTo>
                  <a:lnTo>
                    <a:pt x="756593" y="198151"/>
                  </a:lnTo>
                  <a:lnTo>
                    <a:pt x="750988" y="200344"/>
                  </a:lnTo>
                  <a:lnTo>
                    <a:pt x="745384" y="202534"/>
                  </a:lnTo>
                  <a:lnTo>
                    <a:pt x="739779" y="204722"/>
                  </a:lnTo>
                  <a:lnTo>
                    <a:pt x="734175" y="206908"/>
                  </a:lnTo>
                  <a:lnTo>
                    <a:pt x="728571" y="209091"/>
                  </a:lnTo>
                  <a:lnTo>
                    <a:pt x="722966" y="211272"/>
                  </a:lnTo>
                  <a:lnTo>
                    <a:pt x="717362" y="213449"/>
                  </a:lnTo>
                  <a:lnTo>
                    <a:pt x="711757" y="215623"/>
                  </a:lnTo>
                  <a:lnTo>
                    <a:pt x="706153" y="217794"/>
                  </a:lnTo>
                  <a:lnTo>
                    <a:pt x="700549" y="219962"/>
                  </a:lnTo>
                  <a:lnTo>
                    <a:pt x="694944" y="222125"/>
                  </a:lnTo>
                  <a:lnTo>
                    <a:pt x="689340" y="224285"/>
                  </a:lnTo>
                  <a:lnTo>
                    <a:pt x="683735" y="226440"/>
                  </a:lnTo>
                  <a:lnTo>
                    <a:pt x="678131" y="228590"/>
                  </a:lnTo>
                  <a:lnTo>
                    <a:pt x="672527" y="230736"/>
                  </a:lnTo>
                  <a:lnTo>
                    <a:pt x="666922" y="232876"/>
                  </a:lnTo>
                  <a:lnTo>
                    <a:pt x="661318" y="235010"/>
                  </a:lnTo>
                  <a:lnTo>
                    <a:pt x="655713" y="237139"/>
                  </a:lnTo>
                  <a:lnTo>
                    <a:pt x="650109" y="239262"/>
                  </a:lnTo>
                  <a:lnTo>
                    <a:pt x="644505" y="241377"/>
                  </a:lnTo>
                  <a:lnTo>
                    <a:pt x="638900" y="243486"/>
                  </a:lnTo>
                  <a:lnTo>
                    <a:pt x="633296" y="245588"/>
                  </a:lnTo>
                  <a:lnTo>
                    <a:pt x="627692" y="247682"/>
                  </a:lnTo>
                  <a:lnTo>
                    <a:pt x="622087" y="249768"/>
                  </a:lnTo>
                  <a:lnTo>
                    <a:pt x="616483" y="251846"/>
                  </a:lnTo>
                  <a:lnTo>
                    <a:pt x="610878" y="253915"/>
                  </a:lnTo>
                  <a:lnTo>
                    <a:pt x="605274" y="255975"/>
                  </a:lnTo>
                  <a:lnTo>
                    <a:pt x="599670" y="258026"/>
                  </a:lnTo>
                  <a:lnTo>
                    <a:pt x="594065" y="260067"/>
                  </a:lnTo>
                  <a:lnTo>
                    <a:pt x="588461" y="262099"/>
                  </a:lnTo>
                  <a:lnTo>
                    <a:pt x="582856" y="264120"/>
                  </a:lnTo>
                  <a:lnTo>
                    <a:pt x="577252" y="266131"/>
                  </a:lnTo>
                  <a:lnTo>
                    <a:pt x="571648" y="268132"/>
                  </a:lnTo>
                  <a:lnTo>
                    <a:pt x="566043" y="270121"/>
                  </a:lnTo>
                  <a:lnTo>
                    <a:pt x="560439" y="272100"/>
                  </a:lnTo>
                  <a:lnTo>
                    <a:pt x="554834" y="274067"/>
                  </a:lnTo>
                  <a:lnTo>
                    <a:pt x="549230" y="276023"/>
                  </a:lnTo>
                  <a:lnTo>
                    <a:pt x="543626" y="277967"/>
                  </a:lnTo>
                  <a:lnTo>
                    <a:pt x="538021" y="279899"/>
                  </a:lnTo>
                  <a:lnTo>
                    <a:pt x="532417" y="281820"/>
                  </a:lnTo>
                  <a:lnTo>
                    <a:pt x="526812" y="283728"/>
                  </a:lnTo>
                  <a:lnTo>
                    <a:pt x="521208" y="285625"/>
                  </a:lnTo>
                  <a:lnTo>
                    <a:pt x="515604" y="287509"/>
                  </a:lnTo>
                  <a:lnTo>
                    <a:pt x="509999" y="289382"/>
                  </a:lnTo>
                  <a:lnTo>
                    <a:pt x="504395" y="291242"/>
                  </a:lnTo>
                  <a:lnTo>
                    <a:pt x="498790" y="293091"/>
                  </a:lnTo>
                  <a:lnTo>
                    <a:pt x="493186" y="294928"/>
                  </a:lnTo>
                  <a:lnTo>
                    <a:pt x="487582" y="296753"/>
                  </a:lnTo>
                  <a:lnTo>
                    <a:pt x="481977" y="298567"/>
                  </a:lnTo>
                  <a:lnTo>
                    <a:pt x="476373" y="300370"/>
                  </a:lnTo>
                  <a:lnTo>
                    <a:pt x="470769" y="302161"/>
                  </a:lnTo>
                  <a:lnTo>
                    <a:pt x="465164" y="303942"/>
                  </a:lnTo>
                  <a:lnTo>
                    <a:pt x="459560" y="305712"/>
                  </a:lnTo>
                  <a:lnTo>
                    <a:pt x="453955" y="307472"/>
                  </a:lnTo>
                  <a:lnTo>
                    <a:pt x="448351" y="309223"/>
                  </a:lnTo>
                  <a:lnTo>
                    <a:pt x="442747" y="310965"/>
                  </a:lnTo>
                  <a:lnTo>
                    <a:pt x="437142" y="312698"/>
                  </a:lnTo>
                  <a:lnTo>
                    <a:pt x="431538" y="314423"/>
                  </a:lnTo>
                  <a:lnTo>
                    <a:pt x="425933" y="316140"/>
                  </a:lnTo>
                  <a:lnTo>
                    <a:pt x="420329" y="317851"/>
                  </a:lnTo>
                  <a:lnTo>
                    <a:pt x="414725" y="319556"/>
                  </a:lnTo>
                  <a:lnTo>
                    <a:pt x="409120" y="321256"/>
                  </a:lnTo>
                  <a:lnTo>
                    <a:pt x="403516" y="322951"/>
                  </a:lnTo>
                  <a:lnTo>
                    <a:pt x="397911" y="324644"/>
                  </a:lnTo>
                  <a:lnTo>
                    <a:pt x="392307" y="326333"/>
                  </a:lnTo>
                  <a:lnTo>
                    <a:pt x="386703" y="328022"/>
                  </a:lnTo>
                  <a:lnTo>
                    <a:pt x="381098" y="329710"/>
                  </a:lnTo>
                  <a:lnTo>
                    <a:pt x="375494" y="331399"/>
                  </a:lnTo>
                  <a:lnTo>
                    <a:pt x="369889" y="333091"/>
                  </a:lnTo>
                  <a:lnTo>
                    <a:pt x="364285" y="334787"/>
                  </a:lnTo>
                  <a:lnTo>
                    <a:pt x="358681" y="336487"/>
                  </a:lnTo>
                  <a:lnTo>
                    <a:pt x="353076" y="338195"/>
                  </a:lnTo>
                  <a:lnTo>
                    <a:pt x="347472" y="339910"/>
                  </a:lnTo>
                  <a:lnTo>
                    <a:pt x="341867" y="341636"/>
                  </a:lnTo>
                  <a:lnTo>
                    <a:pt x="336263" y="343374"/>
                  </a:lnTo>
                  <a:lnTo>
                    <a:pt x="330659" y="345126"/>
                  </a:lnTo>
                  <a:lnTo>
                    <a:pt x="325054" y="346893"/>
                  </a:lnTo>
                  <a:lnTo>
                    <a:pt x="319450" y="348679"/>
                  </a:lnTo>
                  <a:lnTo>
                    <a:pt x="313846" y="350485"/>
                  </a:lnTo>
                  <a:lnTo>
                    <a:pt x="308241" y="352313"/>
                  </a:lnTo>
                  <a:lnTo>
                    <a:pt x="302637" y="354166"/>
                  </a:lnTo>
                  <a:lnTo>
                    <a:pt x="297032" y="356047"/>
                  </a:lnTo>
                  <a:lnTo>
                    <a:pt x="291428" y="357958"/>
                  </a:lnTo>
                  <a:lnTo>
                    <a:pt x="285824" y="359901"/>
                  </a:lnTo>
                  <a:lnTo>
                    <a:pt x="280219" y="361880"/>
                  </a:lnTo>
                  <a:lnTo>
                    <a:pt x="274615" y="363898"/>
                  </a:lnTo>
                  <a:lnTo>
                    <a:pt x="269010" y="365957"/>
                  </a:lnTo>
                  <a:lnTo>
                    <a:pt x="263406" y="368061"/>
                  </a:lnTo>
                  <a:lnTo>
                    <a:pt x="257802" y="370212"/>
                  </a:lnTo>
                  <a:lnTo>
                    <a:pt x="252197" y="372414"/>
                  </a:lnTo>
                  <a:lnTo>
                    <a:pt x="246593" y="374670"/>
                  </a:lnTo>
                  <a:lnTo>
                    <a:pt x="240988" y="376984"/>
                  </a:lnTo>
                  <a:lnTo>
                    <a:pt x="235384" y="379359"/>
                  </a:lnTo>
                  <a:lnTo>
                    <a:pt x="229780" y="381797"/>
                  </a:lnTo>
                  <a:lnTo>
                    <a:pt x="224175" y="384304"/>
                  </a:lnTo>
                  <a:lnTo>
                    <a:pt x="218571" y="386881"/>
                  </a:lnTo>
                  <a:lnTo>
                    <a:pt x="212966" y="389532"/>
                  </a:lnTo>
                  <a:lnTo>
                    <a:pt x="207362" y="392261"/>
                  </a:lnTo>
                  <a:lnTo>
                    <a:pt x="201758" y="395070"/>
                  </a:lnTo>
                  <a:lnTo>
                    <a:pt x="196153" y="397963"/>
                  </a:lnTo>
                  <a:lnTo>
                    <a:pt x="190549" y="400943"/>
                  </a:lnTo>
                  <a:lnTo>
                    <a:pt x="184944" y="404012"/>
                  </a:lnTo>
                  <a:lnTo>
                    <a:pt x="179340" y="407174"/>
                  </a:lnTo>
                  <a:lnTo>
                    <a:pt x="173736" y="410430"/>
                  </a:lnTo>
                  <a:lnTo>
                    <a:pt x="168131" y="413782"/>
                  </a:lnTo>
                  <a:lnTo>
                    <a:pt x="162527" y="417233"/>
                  </a:lnTo>
                  <a:lnTo>
                    <a:pt x="156923" y="420784"/>
                  </a:lnTo>
                  <a:lnTo>
                    <a:pt x="151318" y="424437"/>
                  </a:lnTo>
                  <a:lnTo>
                    <a:pt x="145714" y="428191"/>
                  </a:lnTo>
                  <a:lnTo>
                    <a:pt x="140109" y="432049"/>
                  </a:lnTo>
                  <a:lnTo>
                    <a:pt x="134505" y="436009"/>
                  </a:lnTo>
                  <a:lnTo>
                    <a:pt x="128901" y="440071"/>
                  </a:lnTo>
                  <a:lnTo>
                    <a:pt x="123296" y="444234"/>
                  </a:lnTo>
                  <a:lnTo>
                    <a:pt x="117692" y="448498"/>
                  </a:lnTo>
                  <a:lnTo>
                    <a:pt x="112087" y="452859"/>
                  </a:lnTo>
                  <a:lnTo>
                    <a:pt x="106483" y="457316"/>
                  </a:lnTo>
                  <a:lnTo>
                    <a:pt x="100879" y="461866"/>
                  </a:lnTo>
                  <a:lnTo>
                    <a:pt x="95274" y="466504"/>
                  </a:lnTo>
                  <a:lnTo>
                    <a:pt x="89670" y="471228"/>
                  </a:lnTo>
                  <a:lnTo>
                    <a:pt x="84065" y="476031"/>
                  </a:lnTo>
                  <a:lnTo>
                    <a:pt x="78461" y="480909"/>
                  </a:lnTo>
                  <a:lnTo>
                    <a:pt x="72857" y="485857"/>
                  </a:lnTo>
                  <a:lnTo>
                    <a:pt x="67252" y="490868"/>
                  </a:lnTo>
                  <a:lnTo>
                    <a:pt x="61648" y="495935"/>
                  </a:lnTo>
                  <a:lnTo>
                    <a:pt x="56043" y="501052"/>
                  </a:lnTo>
                  <a:lnTo>
                    <a:pt x="50439" y="506211"/>
                  </a:lnTo>
                  <a:lnTo>
                    <a:pt x="44835" y="511404"/>
                  </a:lnTo>
                  <a:lnTo>
                    <a:pt x="39230" y="516624"/>
                  </a:lnTo>
                  <a:lnTo>
                    <a:pt x="33626" y="521861"/>
                  </a:lnTo>
                  <a:lnTo>
                    <a:pt x="28021" y="527108"/>
                  </a:lnTo>
                  <a:lnTo>
                    <a:pt x="22417" y="532356"/>
                  </a:lnTo>
                  <a:lnTo>
                    <a:pt x="16813" y="537597"/>
                  </a:lnTo>
                  <a:lnTo>
                    <a:pt x="11208" y="542821"/>
                  </a:lnTo>
                  <a:lnTo>
                    <a:pt x="5604" y="548021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644151" y="4266919"/>
              <a:ext cx="1883076" cy="553188"/>
            </a:xfrm>
            <a:custGeom>
              <a:avLst/>
              <a:pathLst>
                <a:path w="1883076" h="553188">
                  <a:moveTo>
                    <a:pt x="0" y="553188"/>
                  </a:moveTo>
                  <a:lnTo>
                    <a:pt x="5604" y="548021"/>
                  </a:lnTo>
                  <a:lnTo>
                    <a:pt x="11208" y="542821"/>
                  </a:lnTo>
                  <a:lnTo>
                    <a:pt x="16813" y="537597"/>
                  </a:lnTo>
                  <a:lnTo>
                    <a:pt x="22417" y="532356"/>
                  </a:lnTo>
                  <a:lnTo>
                    <a:pt x="28021" y="527108"/>
                  </a:lnTo>
                  <a:lnTo>
                    <a:pt x="33626" y="521861"/>
                  </a:lnTo>
                  <a:lnTo>
                    <a:pt x="39230" y="516624"/>
                  </a:lnTo>
                  <a:lnTo>
                    <a:pt x="44835" y="511404"/>
                  </a:lnTo>
                  <a:lnTo>
                    <a:pt x="50439" y="506211"/>
                  </a:lnTo>
                  <a:lnTo>
                    <a:pt x="56043" y="501052"/>
                  </a:lnTo>
                  <a:lnTo>
                    <a:pt x="61648" y="495935"/>
                  </a:lnTo>
                  <a:lnTo>
                    <a:pt x="67252" y="490868"/>
                  </a:lnTo>
                  <a:lnTo>
                    <a:pt x="72857" y="485857"/>
                  </a:lnTo>
                  <a:lnTo>
                    <a:pt x="78461" y="480909"/>
                  </a:lnTo>
                  <a:lnTo>
                    <a:pt x="84065" y="476031"/>
                  </a:lnTo>
                  <a:lnTo>
                    <a:pt x="89670" y="471228"/>
                  </a:lnTo>
                  <a:lnTo>
                    <a:pt x="95274" y="466504"/>
                  </a:lnTo>
                  <a:lnTo>
                    <a:pt x="100879" y="461866"/>
                  </a:lnTo>
                  <a:lnTo>
                    <a:pt x="106483" y="457316"/>
                  </a:lnTo>
                  <a:lnTo>
                    <a:pt x="112087" y="452859"/>
                  </a:lnTo>
                  <a:lnTo>
                    <a:pt x="117692" y="448498"/>
                  </a:lnTo>
                  <a:lnTo>
                    <a:pt x="123296" y="444234"/>
                  </a:lnTo>
                  <a:lnTo>
                    <a:pt x="128901" y="440071"/>
                  </a:lnTo>
                  <a:lnTo>
                    <a:pt x="134505" y="436009"/>
                  </a:lnTo>
                  <a:lnTo>
                    <a:pt x="140109" y="432049"/>
                  </a:lnTo>
                  <a:lnTo>
                    <a:pt x="145714" y="428191"/>
                  </a:lnTo>
                  <a:lnTo>
                    <a:pt x="151318" y="424437"/>
                  </a:lnTo>
                  <a:lnTo>
                    <a:pt x="156923" y="420784"/>
                  </a:lnTo>
                  <a:lnTo>
                    <a:pt x="162527" y="417233"/>
                  </a:lnTo>
                  <a:lnTo>
                    <a:pt x="168131" y="413782"/>
                  </a:lnTo>
                  <a:lnTo>
                    <a:pt x="173736" y="410430"/>
                  </a:lnTo>
                  <a:lnTo>
                    <a:pt x="179340" y="407174"/>
                  </a:lnTo>
                  <a:lnTo>
                    <a:pt x="184944" y="404012"/>
                  </a:lnTo>
                  <a:lnTo>
                    <a:pt x="190549" y="400943"/>
                  </a:lnTo>
                  <a:lnTo>
                    <a:pt x="196153" y="397963"/>
                  </a:lnTo>
                  <a:lnTo>
                    <a:pt x="201758" y="395070"/>
                  </a:lnTo>
                  <a:lnTo>
                    <a:pt x="207362" y="392261"/>
                  </a:lnTo>
                  <a:lnTo>
                    <a:pt x="212966" y="389532"/>
                  </a:lnTo>
                  <a:lnTo>
                    <a:pt x="218571" y="386881"/>
                  </a:lnTo>
                  <a:lnTo>
                    <a:pt x="224175" y="384304"/>
                  </a:lnTo>
                  <a:lnTo>
                    <a:pt x="229780" y="381797"/>
                  </a:lnTo>
                  <a:lnTo>
                    <a:pt x="235384" y="379359"/>
                  </a:lnTo>
                  <a:lnTo>
                    <a:pt x="240988" y="376984"/>
                  </a:lnTo>
                  <a:lnTo>
                    <a:pt x="246593" y="374670"/>
                  </a:lnTo>
                  <a:lnTo>
                    <a:pt x="252197" y="372414"/>
                  </a:lnTo>
                  <a:lnTo>
                    <a:pt x="257802" y="370212"/>
                  </a:lnTo>
                  <a:lnTo>
                    <a:pt x="263406" y="368060"/>
                  </a:lnTo>
                  <a:lnTo>
                    <a:pt x="269010" y="365957"/>
                  </a:lnTo>
                  <a:lnTo>
                    <a:pt x="274615" y="363898"/>
                  </a:lnTo>
                  <a:lnTo>
                    <a:pt x="280219" y="361880"/>
                  </a:lnTo>
                  <a:lnTo>
                    <a:pt x="285824" y="359901"/>
                  </a:lnTo>
                  <a:lnTo>
                    <a:pt x="291428" y="357957"/>
                  </a:lnTo>
                  <a:lnTo>
                    <a:pt x="297032" y="356046"/>
                  </a:lnTo>
                  <a:lnTo>
                    <a:pt x="302637" y="354166"/>
                  </a:lnTo>
                  <a:lnTo>
                    <a:pt x="308241" y="352312"/>
                  </a:lnTo>
                  <a:lnTo>
                    <a:pt x="313846" y="350484"/>
                  </a:lnTo>
                  <a:lnTo>
                    <a:pt x="319450" y="348678"/>
                  </a:lnTo>
                  <a:lnTo>
                    <a:pt x="325054" y="346893"/>
                  </a:lnTo>
                  <a:lnTo>
                    <a:pt x="330659" y="345125"/>
                  </a:lnTo>
                  <a:lnTo>
                    <a:pt x="336263" y="343373"/>
                  </a:lnTo>
                  <a:lnTo>
                    <a:pt x="341867" y="341635"/>
                  </a:lnTo>
                  <a:lnTo>
                    <a:pt x="347472" y="339909"/>
                  </a:lnTo>
                  <a:lnTo>
                    <a:pt x="353076" y="338193"/>
                  </a:lnTo>
                  <a:lnTo>
                    <a:pt x="358681" y="336486"/>
                  </a:lnTo>
                  <a:lnTo>
                    <a:pt x="364285" y="334785"/>
                  </a:lnTo>
                  <a:lnTo>
                    <a:pt x="369889" y="333089"/>
                  </a:lnTo>
                  <a:lnTo>
                    <a:pt x="375494" y="331397"/>
                  </a:lnTo>
                  <a:lnTo>
                    <a:pt x="381098" y="329708"/>
                  </a:lnTo>
                  <a:lnTo>
                    <a:pt x="386703" y="328019"/>
                  </a:lnTo>
                  <a:lnTo>
                    <a:pt x="392307" y="326330"/>
                  </a:lnTo>
                  <a:lnTo>
                    <a:pt x="397911" y="324640"/>
                  </a:lnTo>
                  <a:lnTo>
                    <a:pt x="403516" y="322948"/>
                  </a:lnTo>
                  <a:lnTo>
                    <a:pt x="409120" y="321252"/>
                  </a:lnTo>
                  <a:lnTo>
                    <a:pt x="414725" y="319552"/>
                  </a:lnTo>
                  <a:lnTo>
                    <a:pt x="420329" y="317847"/>
                  </a:lnTo>
                  <a:lnTo>
                    <a:pt x="425933" y="316135"/>
                  </a:lnTo>
                  <a:lnTo>
                    <a:pt x="431538" y="314417"/>
                  </a:lnTo>
                  <a:lnTo>
                    <a:pt x="437142" y="312691"/>
                  </a:lnTo>
                  <a:lnTo>
                    <a:pt x="442747" y="310958"/>
                  </a:lnTo>
                  <a:lnTo>
                    <a:pt x="448351" y="309215"/>
                  </a:lnTo>
                  <a:lnTo>
                    <a:pt x="453955" y="307464"/>
                  </a:lnTo>
                  <a:lnTo>
                    <a:pt x="459560" y="305703"/>
                  </a:lnTo>
                  <a:lnTo>
                    <a:pt x="465164" y="303931"/>
                  </a:lnTo>
                  <a:lnTo>
                    <a:pt x="470769" y="302149"/>
                  </a:lnTo>
                  <a:lnTo>
                    <a:pt x="476373" y="300357"/>
                  </a:lnTo>
                  <a:lnTo>
                    <a:pt x="481977" y="298553"/>
                  </a:lnTo>
                  <a:lnTo>
                    <a:pt x="487582" y="296738"/>
                  </a:lnTo>
                  <a:lnTo>
                    <a:pt x="493186" y="294911"/>
                  </a:lnTo>
                  <a:lnTo>
                    <a:pt x="498790" y="293072"/>
                  </a:lnTo>
                  <a:lnTo>
                    <a:pt x="504395" y="291222"/>
                  </a:lnTo>
                  <a:lnTo>
                    <a:pt x="509999" y="289359"/>
                  </a:lnTo>
                  <a:lnTo>
                    <a:pt x="515604" y="287484"/>
                  </a:lnTo>
                  <a:lnTo>
                    <a:pt x="521208" y="285597"/>
                  </a:lnTo>
                  <a:lnTo>
                    <a:pt x="526812" y="283698"/>
                  </a:lnTo>
                  <a:lnTo>
                    <a:pt x="532417" y="281786"/>
                  </a:lnTo>
                  <a:lnTo>
                    <a:pt x="538021" y="279862"/>
                  </a:lnTo>
                  <a:lnTo>
                    <a:pt x="543626" y="277926"/>
                  </a:lnTo>
                  <a:lnTo>
                    <a:pt x="549230" y="275978"/>
                  </a:lnTo>
                  <a:lnTo>
                    <a:pt x="554834" y="274018"/>
                  </a:lnTo>
                  <a:lnTo>
                    <a:pt x="560439" y="272047"/>
                  </a:lnTo>
                  <a:lnTo>
                    <a:pt x="566043" y="270063"/>
                  </a:lnTo>
                  <a:lnTo>
                    <a:pt x="571648" y="268068"/>
                  </a:lnTo>
                  <a:lnTo>
                    <a:pt x="577252" y="266061"/>
                  </a:lnTo>
                  <a:lnTo>
                    <a:pt x="582856" y="264044"/>
                  </a:lnTo>
                  <a:lnTo>
                    <a:pt x="588461" y="262015"/>
                  </a:lnTo>
                  <a:lnTo>
                    <a:pt x="594065" y="259975"/>
                  </a:lnTo>
                  <a:lnTo>
                    <a:pt x="599670" y="257925"/>
                  </a:lnTo>
                  <a:lnTo>
                    <a:pt x="605274" y="255865"/>
                  </a:lnTo>
                  <a:lnTo>
                    <a:pt x="610878" y="253794"/>
                  </a:lnTo>
                  <a:lnTo>
                    <a:pt x="616483" y="251714"/>
                  </a:lnTo>
                  <a:lnTo>
                    <a:pt x="622087" y="249624"/>
                  </a:lnTo>
                  <a:lnTo>
                    <a:pt x="627692" y="247525"/>
                  </a:lnTo>
                  <a:lnTo>
                    <a:pt x="633296" y="245417"/>
                  </a:lnTo>
                  <a:lnTo>
                    <a:pt x="638900" y="243300"/>
                  </a:lnTo>
                  <a:lnTo>
                    <a:pt x="644505" y="241174"/>
                  </a:lnTo>
                  <a:lnTo>
                    <a:pt x="650109" y="239040"/>
                  </a:lnTo>
                  <a:lnTo>
                    <a:pt x="655713" y="236897"/>
                  </a:lnTo>
                  <a:lnTo>
                    <a:pt x="661318" y="234747"/>
                  </a:lnTo>
                  <a:lnTo>
                    <a:pt x="666922" y="232589"/>
                  </a:lnTo>
                  <a:lnTo>
                    <a:pt x="672527" y="230424"/>
                  </a:lnTo>
                  <a:lnTo>
                    <a:pt x="678131" y="228251"/>
                  </a:lnTo>
                  <a:lnTo>
                    <a:pt x="683735" y="226071"/>
                  </a:lnTo>
                  <a:lnTo>
                    <a:pt x="689340" y="223884"/>
                  </a:lnTo>
                  <a:lnTo>
                    <a:pt x="694944" y="221690"/>
                  </a:lnTo>
                  <a:lnTo>
                    <a:pt x="700549" y="219490"/>
                  </a:lnTo>
                  <a:lnTo>
                    <a:pt x="706153" y="217282"/>
                  </a:lnTo>
                  <a:lnTo>
                    <a:pt x="711757" y="215068"/>
                  </a:lnTo>
                  <a:lnTo>
                    <a:pt x="717362" y="212847"/>
                  </a:lnTo>
                  <a:lnTo>
                    <a:pt x="722966" y="210620"/>
                  </a:lnTo>
                  <a:lnTo>
                    <a:pt x="728571" y="208385"/>
                  </a:lnTo>
                  <a:lnTo>
                    <a:pt x="734175" y="206144"/>
                  </a:lnTo>
                  <a:lnTo>
                    <a:pt x="739779" y="203896"/>
                  </a:lnTo>
                  <a:lnTo>
                    <a:pt x="745384" y="201641"/>
                  </a:lnTo>
                  <a:lnTo>
                    <a:pt x="750988" y="199379"/>
                  </a:lnTo>
                  <a:lnTo>
                    <a:pt x="756593" y="197109"/>
                  </a:lnTo>
                  <a:lnTo>
                    <a:pt x="762197" y="194832"/>
                  </a:lnTo>
                  <a:lnTo>
                    <a:pt x="767801" y="192547"/>
                  </a:lnTo>
                  <a:lnTo>
                    <a:pt x="773406" y="190253"/>
                  </a:lnTo>
                  <a:lnTo>
                    <a:pt x="779010" y="187951"/>
                  </a:lnTo>
                  <a:lnTo>
                    <a:pt x="784615" y="185640"/>
                  </a:lnTo>
                  <a:lnTo>
                    <a:pt x="790219" y="183319"/>
                  </a:lnTo>
                  <a:lnTo>
                    <a:pt x="795823" y="180989"/>
                  </a:lnTo>
                  <a:lnTo>
                    <a:pt x="801428" y="178649"/>
                  </a:lnTo>
                  <a:lnTo>
                    <a:pt x="807032" y="176297"/>
                  </a:lnTo>
                  <a:lnTo>
                    <a:pt x="812636" y="173935"/>
                  </a:lnTo>
                  <a:lnTo>
                    <a:pt x="818241" y="171561"/>
                  </a:lnTo>
                  <a:lnTo>
                    <a:pt x="823845" y="169175"/>
                  </a:lnTo>
                  <a:lnTo>
                    <a:pt x="829450" y="166776"/>
                  </a:lnTo>
                  <a:lnTo>
                    <a:pt x="835054" y="164363"/>
                  </a:lnTo>
                  <a:lnTo>
                    <a:pt x="840658" y="161937"/>
                  </a:lnTo>
                  <a:lnTo>
                    <a:pt x="846263" y="159497"/>
                  </a:lnTo>
                  <a:lnTo>
                    <a:pt x="851867" y="157042"/>
                  </a:lnTo>
                  <a:lnTo>
                    <a:pt x="857472" y="154571"/>
                  </a:lnTo>
                  <a:lnTo>
                    <a:pt x="863076" y="152085"/>
                  </a:lnTo>
                  <a:lnTo>
                    <a:pt x="868680" y="149583"/>
                  </a:lnTo>
                  <a:lnTo>
                    <a:pt x="874285" y="147065"/>
                  </a:lnTo>
                  <a:lnTo>
                    <a:pt x="879889" y="144530"/>
                  </a:lnTo>
                  <a:lnTo>
                    <a:pt x="885494" y="141979"/>
                  </a:lnTo>
                  <a:lnTo>
                    <a:pt x="891098" y="139411"/>
                  </a:lnTo>
                  <a:lnTo>
                    <a:pt x="896702" y="136826"/>
                  </a:lnTo>
                  <a:lnTo>
                    <a:pt x="902307" y="134225"/>
                  </a:lnTo>
                  <a:lnTo>
                    <a:pt x="907911" y="131607"/>
                  </a:lnTo>
                  <a:lnTo>
                    <a:pt x="913516" y="128974"/>
                  </a:lnTo>
                  <a:lnTo>
                    <a:pt x="919120" y="126326"/>
                  </a:lnTo>
                  <a:lnTo>
                    <a:pt x="924724" y="123663"/>
                  </a:lnTo>
                  <a:lnTo>
                    <a:pt x="930329" y="120987"/>
                  </a:lnTo>
                  <a:lnTo>
                    <a:pt x="935933" y="118298"/>
                  </a:lnTo>
                  <a:lnTo>
                    <a:pt x="941538" y="115599"/>
                  </a:lnTo>
                  <a:lnTo>
                    <a:pt x="947142" y="112890"/>
                  </a:lnTo>
                  <a:lnTo>
                    <a:pt x="952746" y="110173"/>
                  </a:lnTo>
                  <a:lnTo>
                    <a:pt x="958351" y="107449"/>
                  </a:lnTo>
                  <a:lnTo>
                    <a:pt x="963955" y="104722"/>
                  </a:lnTo>
                  <a:lnTo>
                    <a:pt x="969559" y="101993"/>
                  </a:lnTo>
                  <a:lnTo>
                    <a:pt x="975164" y="99265"/>
                  </a:lnTo>
                  <a:lnTo>
                    <a:pt x="980768" y="96539"/>
                  </a:lnTo>
                  <a:lnTo>
                    <a:pt x="986373" y="93820"/>
                  </a:lnTo>
                  <a:lnTo>
                    <a:pt x="991977" y="91109"/>
                  </a:lnTo>
                  <a:lnTo>
                    <a:pt x="997581" y="88411"/>
                  </a:lnTo>
                  <a:lnTo>
                    <a:pt x="1003186" y="85727"/>
                  </a:lnTo>
                  <a:lnTo>
                    <a:pt x="1008790" y="83061"/>
                  </a:lnTo>
                  <a:lnTo>
                    <a:pt x="1014395" y="80416"/>
                  </a:lnTo>
                  <a:lnTo>
                    <a:pt x="1019999" y="77796"/>
                  </a:lnTo>
                  <a:lnTo>
                    <a:pt x="1025603" y="75203"/>
                  </a:lnTo>
                  <a:lnTo>
                    <a:pt x="1031208" y="72642"/>
                  </a:lnTo>
                  <a:lnTo>
                    <a:pt x="1036812" y="70115"/>
                  </a:lnTo>
                  <a:lnTo>
                    <a:pt x="1042417" y="67625"/>
                  </a:lnTo>
                  <a:lnTo>
                    <a:pt x="1048021" y="65175"/>
                  </a:lnTo>
                  <a:lnTo>
                    <a:pt x="1053625" y="62769"/>
                  </a:lnTo>
                  <a:lnTo>
                    <a:pt x="1059230" y="60408"/>
                  </a:lnTo>
                  <a:lnTo>
                    <a:pt x="1064834" y="58096"/>
                  </a:lnTo>
                  <a:lnTo>
                    <a:pt x="1070439" y="55834"/>
                  </a:lnTo>
                  <a:lnTo>
                    <a:pt x="1076043" y="53625"/>
                  </a:lnTo>
                  <a:lnTo>
                    <a:pt x="1081647" y="51471"/>
                  </a:lnTo>
                  <a:lnTo>
                    <a:pt x="1087252" y="49373"/>
                  </a:lnTo>
                  <a:lnTo>
                    <a:pt x="1092856" y="47333"/>
                  </a:lnTo>
                  <a:lnTo>
                    <a:pt x="1098461" y="45351"/>
                  </a:lnTo>
                  <a:lnTo>
                    <a:pt x="1104065" y="43430"/>
                  </a:lnTo>
                  <a:lnTo>
                    <a:pt x="1109669" y="41569"/>
                  </a:lnTo>
                  <a:lnTo>
                    <a:pt x="1115274" y="39769"/>
                  </a:lnTo>
                  <a:lnTo>
                    <a:pt x="1120878" y="38030"/>
                  </a:lnTo>
                  <a:lnTo>
                    <a:pt x="1126482" y="36352"/>
                  </a:lnTo>
                  <a:lnTo>
                    <a:pt x="1132087" y="34735"/>
                  </a:lnTo>
                  <a:lnTo>
                    <a:pt x="1137691" y="33179"/>
                  </a:lnTo>
                  <a:lnTo>
                    <a:pt x="1143296" y="31682"/>
                  </a:lnTo>
                  <a:lnTo>
                    <a:pt x="1148900" y="30245"/>
                  </a:lnTo>
                  <a:lnTo>
                    <a:pt x="1154504" y="28866"/>
                  </a:lnTo>
                  <a:lnTo>
                    <a:pt x="1160109" y="27544"/>
                  </a:lnTo>
                  <a:lnTo>
                    <a:pt x="1165713" y="26277"/>
                  </a:lnTo>
                  <a:lnTo>
                    <a:pt x="1171318" y="25066"/>
                  </a:lnTo>
                  <a:lnTo>
                    <a:pt x="1176922" y="23907"/>
                  </a:lnTo>
                  <a:lnTo>
                    <a:pt x="1182526" y="22801"/>
                  </a:lnTo>
                  <a:lnTo>
                    <a:pt x="1188131" y="21744"/>
                  </a:lnTo>
                  <a:lnTo>
                    <a:pt x="1193735" y="20736"/>
                  </a:lnTo>
                  <a:lnTo>
                    <a:pt x="1199340" y="19776"/>
                  </a:lnTo>
                  <a:lnTo>
                    <a:pt x="1204944" y="18860"/>
                  </a:lnTo>
                  <a:lnTo>
                    <a:pt x="1210548" y="17989"/>
                  </a:lnTo>
                  <a:lnTo>
                    <a:pt x="1216153" y="17159"/>
                  </a:lnTo>
                  <a:lnTo>
                    <a:pt x="1221757" y="16370"/>
                  </a:lnTo>
                  <a:lnTo>
                    <a:pt x="1227362" y="15619"/>
                  </a:lnTo>
                  <a:lnTo>
                    <a:pt x="1232966" y="14906"/>
                  </a:lnTo>
                  <a:lnTo>
                    <a:pt x="1238570" y="14227"/>
                  </a:lnTo>
                  <a:lnTo>
                    <a:pt x="1244175" y="13582"/>
                  </a:lnTo>
                  <a:lnTo>
                    <a:pt x="1249779" y="12969"/>
                  </a:lnTo>
                  <a:lnTo>
                    <a:pt x="1255384" y="12386"/>
                  </a:lnTo>
                  <a:lnTo>
                    <a:pt x="1260988" y="11833"/>
                  </a:lnTo>
                  <a:lnTo>
                    <a:pt x="1266592" y="11307"/>
                  </a:lnTo>
                  <a:lnTo>
                    <a:pt x="1272197" y="10808"/>
                  </a:lnTo>
                  <a:lnTo>
                    <a:pt x="1277801" y="10334"/>
                  </a:lnTo>
                  <a:lnTo>
                    <a:pt x="1283406" y="9883"/>
                  </a:lnTo>
                  <a:lnTo>
                    <a:pt x="1289010" y="9455"/>
                  </a:lnTo>
                  <a:lnTo>
                    <a:pt x="1294614" y="9049"/>
                  </a:lnTo>
                  <a:lnTo>
                    <a:pt x="1300219" y="8663"/>
                  </a:lnTo>
                  <a:lnTo>
                    <a:pt x="1305823" y="8296"/>
                  </a:lnTo>
                  <a:lnTo>
                    <a:pt x="1311427" y="7948"/>
                  </a:lnTo>
                  <a:lnTo>
                    <a:pt x="1317032" y="7617"/>
                  </a:lnTo>
                  <a:lnTo>
                    <a:pt x="1322636" y="7303"/>
                  </a:lnTo>
                  <a:lnTo>
                    <a:pt x="1328241" y="7004"/>
                  </a:lnTo>
                  <a:lnTo>
                    <a:pt x="1333845" y="6721"/>
                  </a:lnTo>
                  <a:lnTo>
                    <a:pt x="1339449" y="6451"/>
                  </a:lnTo>
                  <a:lnTo>
                    <a:pt x="1345054" y="6196"/>
                  </a:lnTo>
                  <a:lnTo>
                    <a:pt x="1350658" y="5952"/>
                  </a:lnTo>
                  <a:lnTo>
                    <a:pt x="1356263" y="5721"/>
                  </a:lnTo>
                  <a:lnTo>
                    <a:pt x="1361867" y="5502"/>
                  </a:lnTo>
                  <a:lnTo>
                    <a:pt x="1367471" y="5294"/>
                  </a:lnTo>
                  <a:lnTo>
                    <a:pt x="1373076" y="5096"/>
                  </a:lnTo>
                  <a:lnTo>
                    <a:pt x="1378680" y="4907"/>
                  </a:lnTo>
                  <a:lnTo>
                    <a:pt x="1384285" y="4729"/>
                  </a:lnTo>
                  <a:lnTo>
                    <a:pt x="1389889" y="4559"/>
                  </a:lnTo>
                  <a:lnTo>
                    <a:pt x="1395493" y="4398"/>
                  </a:lnTo>
                  <a:lnTo>
                    <a:pt x="1401098" y="4245"/>
                  </a:lnTo>
                  <a:lnTo>
                    <a:pt x="1406702" y="4100"/>
                  </a:lnTo>
                  <a:lnTo>
                    <a:pt x="1412307" y="3962"/>
                  </a:lnTo>
                  <a:lnTo>
                    <a:pt x="1417911" y="3832"/>
                  </a:lnTo>
                  <a:lnTo>
                    <a:pt x="1423515" y="3708"/>
                  </a:lnTo>
                  <a:lnTo>
                    <a:pt x="1429120" y="3591"/>
                  </a:lnTo>
                  <a:lnTo>
                    <a:pt x="1434724" y="3479"/>
                  </a:lnTo>
                  <a:lnTo>
                    <a:pt x="1440329" y="3374"/>
                  </a:lnTo>
                  <a:lnTo>
                    <a:pt x="1445933" y="3275"/>
                  </a:lnTo>
                  <a:lnTo>
                    <a:pt x="1451537" y="3181"/>
                  </a:lnTo>
                  <a:lnTo>
                    <a:pt x="1457142" y="3092"/>
                  </a:lnTo>
                  <a:lnTo>
                    <a:pt x="1462746" y="3008"/>
                  </a:lnTo>
                  <a:lnTo>
                    <a:pt x="1468350" y="2930"/>
                  </a:lnTo>
                  <a:lnTo>
                    <a:pt x="1473955" y="2856"/>
                  </a:lnTo>
                  <a:lnTo>
                    <a:pt x="1479559" y="2786"/>
                  </a:lnTo>
                  <a:lnTo>
                    <a:pt x="1485164" y="2721"/>
                  </a:lnTo>
                  <a:lnTo>
                    <a:pt x="1490768" y="2660"/>
                  </a:lnTo>
                  <a:lnTo>
                    <a:pt x="1496372" y="2603"/>
                  </a:lnTo>
                  <a:lnTo>
                    <a:pt x="1501977" y="2550"/>
                  </a:lnTo>
                  <a:lnTo>
                    <a:pt x="1507581" y="2501"/>
                  </a:lnTo>
                  <a:lnTo>
                    <a:pt x="1513186" y="2455"/>
                  </a:lnTo>
                  <a:lnTo>
                    <a:pt x="1518790" y="2414"/>
                  </a:lnTo>
                  <a:lnTo>
                    <a:pt x="1524394" y="2375"/>
                  </a:lnTo>
                  <a:lnTo>
                    <a:pt x="1529999" y="2340"/>
                  </a:lnTo>
                  <a:lnTo>
                    <a:pt x="1535603" y="2308"/>
                  </a:lnTo>
                  <a:lnTo>
                    <a:pt x="1541208" y="2279"/>
                  </a:lnTo>
                  <a:lnTo>
                    <a:pt x="1546812" y="2254"/>
                  </a:lnTo>
                  <a:lnTo>
                    <a:pt x="1552416" y="2231"/>
                  </a:lnTo>
                  <a:lnTo>
                    <a:pt x="1558021" y="2210"/>
                  </a:lnTo>
                  <a:lnTo>
                    <a:pt x="1563625" y="2192"/>
                  </a:lnTo>
                  <a:lnTo>
                    <a:pt x="1569230" y="2177"/>
                  </a:lnTo>
                  <a:lnTo>
                    <a:pt x="1574834" y="2163"/>
                  </a:lnTo>
                  <a:lnTo>
                    <a:pt x="1580438" y="2152"/>
                  </a:lnTo>
                  <a:lnTo>
                    <a:pt x="1586043" y="2142"/>
                  </a:lnTo>
                  <a:lnTo>
                    <a:pt x="1591647" y="2134"/>
                  </a:lnTo>
                  <a:lnTo>
                    <a:pt x="1597252" y="2127"/>
                  </a:lnTo>
                  <a:lnTo>
                    <a:pt x="1602856" y="2120"/>
                  </a:lnTo>
                  <a:lnTo>
                    <a:pt x="1608460" y="2114"/>
                  </a:lnTo>
                  <a:lnTo>
                    <a:pt x="1614065" y="2108"/>
                  </a:lnTo>
                  <a:lnTo>
                    <a:pt x="1619669" y="2102"/>
                  </a:lnTo>
                  <a:lnTo>
                    <a:pt x="1625273" y="2095"/>
                  </a:lnTo>
                  <a:lnTo>
                    <a:pt x="1630878" y="2086"/>
                  </a:lnTo>
                  <a:lnTo>
                    <a:pt x="1636482" y="2076"/>
                  </a:lnTo>
                  <a:lnTo>
                    <a:pt x="1642087" y="2063"/>
                  </a:lnTo>
                  <a:lnTo>
                    <a:pt x="1647691" y="2048"/>
                  </a:lnTo>
                  <a:lnTo>
                    <a:pt x="1653295" y="2029"/>
                  </a:lnTo>
                  <a:lnTo>
                    <a:pt x="1658900" y="2006"/>
                  </a:lnTo>
                  <a:lnTo>
                    <a:pt x="1664504" y="1979"/>
                  </a:lnTo>
                  <a:lnTo>
                    <a:pt x="1670109" y="1947"/>
                  </a:lnTo>
                  <a:lnTo>
                    <a:pt x="1675713" y="1911"/>
                  </a:lnTo>
                  <a:lnTo>
                    <a:pt x="1681317" y="1869"/>
                  </a:lnTo>
                  <a:lnTo>
                    <a:pt x="1686922" y="1823"/>
                  </a:lnTo>
                  <a:lnTo>
                    <a:pt x="1692526" y="1771"/>
                  </a:lnTo>
                  <a:lnTo>
                    <a:pt x="1698131" y="1714"/>
                  </a:lnTo>
                  <a:lnTo>
                    <a:pt x="1703735" y="1653"/>
                  </a:lnTo>
                  <a:lnTo>
                    <a:pt x="1709339" y="1588"/>
                  </a:lnTo>
                  <a:lnTo>
                    <a:pt x="1714944" y="1519"/>
                  </a:lnTo>
                  <a:lnTo>
                    <a:pt x="1720548" y="1447"/>
                  </a:lnTo>
                  <a:lnTo>
                    <a:pt x="1726153" y="1372"/>
                  </a:lnTo>
                  <a:lnTo>
                    <a:pt x="1731757" y="1296"/>
                  </a:lnTo>
                  <a:lnTo>
                    <a:pt x="1737361" y="1219"/>
                  </a:lnTo>
                  <a:lnTo>
                    <a:pt x="1742966" y="1142"/>
                  </a:lnTo>
                  <a:lnTo>
                    <a:pt x="1748570" y="1065"/>
                  </a:lnTo>
                  <a:lnTo>
                    <a:pt x="1754175" y="990"/>
                  </a:lnTo>
                  <a:lnTo>
                    <a:pt x="1759779" y="916"/>
                  </a:lnTo>
                  <a:lnTo>
                    <a:pt x="1765383" y="844"/>
                  </a:lnTo>
                  <a:lnTo>
                    <a:pt x="1770988" y="774"/>
                  </a:lnTo>
                  <a:lnTo>
                    <a:pt x="1776592" y="708"/>
                  </a:lnTo>
                  <a:lnTo>
                    <a:pt x="1782196" y="644"/>
                  </a:lnTo>
                  <a:lnTo>
                    <a:pt x="1787801" y="584"/>
                  </a:lnTo>
                  <a:lnTo>
                    <a:pt x="1793405" y="527"/>
                  </a:lnTo>
                  <a:lnTo>
                    <a:pt x="1799010" y="473"/>
                  </a:lnTo>
                  <a:lnTo>
                    <a:pt x="1804614" y="423"/>
                  </a:lnTo>
                  <a:lnTo>
                    <a:pt x="1810218" y="375"/>
                  </a:lnTo>
                  <a:lnTo>
                    <a:pt x="1815823" y="331"/>
                  </a:lnTo>
                  <a:lnTo>
                    <a:pt x="1821427" y="290"/>
                  </a:lnTo>
                  <a:lnTo>
                    <a:pt x="1827032" y="252"/>
                  </a:lnTo>
                  <a:lnTo>
                    <a:pt x="1832636" y="217"/>
                  </a:lnTo>
                  <a:lnTo>
                    <a:pt x="1838240" y="184"/>
                  </a:lnTo>
                  <a:lnTo>
                    <a:pt x="1843845" y="154"/>
                  </a:lnTo>
                  <a:lnTo>
                    <a:pt x="1849449" y="126"/>
                  </a:lnTo>
                  <a:lnTo>
                    <a:pt x="1855054" y="100"/>
                  </a:lnTo>
                  <a:lnTo>
                    <a:pt x="1860658" y="77"/>
                  </a:lnTo>
                  <a:lnTo>
                    <a:pt x="1866262" y="55"/>
                  </a:lnTo>
                  <a:lnTo>
                    <a:pt x="1871867" y="35"/>
                  </a:lnTo>
                  <a:lnTo>
                    <a:pt x="1877471" y="1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644151" y="4267101"/>
              <a:ext cx="1883076" cy="610586"/>
            </a:xfrm>
            <a:custGeom>
              <a:avLst/>
              <a:pathLst>
                <a:path w="1883076" h="610586">
                  <a:moveTo>
                    <a:pt x="0" y="553006"/>
                  </a:moveTo>
                  <a:lnTo>
                    <a:pt x="5604" y="547839"/>
                  </a:lnTo>
                  <a:lnTo>
                    <a:pt x="11208" y="542639"/>
                  </a:lnTo>
                  <a:lnTo>
                    <a:pt x="16813" y="537415"/>
                  </a:lnTo>
                  <a:lnTo>
                    <a:pt x="22417" y="532174"/>
                  </a:lnTo>
                  <a:lnTo>
                    <a:pt x="28021" y="526926"/>
                  </a:lnTo>
                  <a:lnTo>
                    <a:pt x="33626" y="521679"/>
                  </a:lnTo>
                  <a:lnTo>
                    <a:pt x="39230" y="516442"/>
                  </a:lnTo>
                  <a:lnTo>
                    <a:pt x="44835" y="511222"/>
                  </a:lnTo>
                  <a:lnTo>
                    <a:pt x="50439" y="506029"/>
                  </a:lnTo>
                  <a:lnTo>
                    <a:pt x="56043" y="500870"/>
                  </a:lnTo>
                  <a:lnTo>
                    <a:pt x="61648" y="495753"/>
                  </a:lnTo>
                  <a:lnTo>
                    <a:pt x="67252" y="490686"/>
                  </a:lnTo>
                  <a:lnTo>
                    <a:pt x="72857" y="485675"/>
                  </a:lnTo>
                  <a:lnTo>
                    <a:pt x="78461" y="480727"/>
                  </a:lnTo>
                  <a:lnTo>
                    <a:pt x="84065" y="475849"/>
                  </a:lnTo>
                  <a:lnTo>
                    <a:pt x="89670" y="471046"/>
                  </a:lnTo>
                  <a:lnTo>
                    <a:pt x="95274" y="466322"/>
                  </a:lnTo>
                  <a:lnTo>
                    <a:pt x="100879" y="461684"/>
                  </a:lnTo>
                  <a:lnTo>
                    <a:pt x="106483" y="457134"/>
                  </a:lnTo>
                  <a:lnTo>
                    <a:pt x="112087" y="452677"/>
                  </a:lnTo>
                  <a:lnTo>
                    <a:pt x="117692" y="448316"/>
                  </a:lnTo>
                  <a:lnTo>
                    <a:pt x="123296" y="444052"/>
                  </a:lnTo>
                  <a:lnTo>
                    <a:pt x="128901" y="439889"/>
                  </a:lnTo>
                  <a:lnTo>
                    <a:pt x="134505" y="435827"/>
                  </a:lnTo>
                  <a:lnTo>
                    <a:pt x="140109" y="431867"/>
                  </a:lnTo>
                  <a:lnTo>
                    <a:pt x="145714" y="428009"/>
                  </a:lnTo>
                  <a:lnTo>
                    <a:pt x="151318" y="424255"/>
                  </a:lnTo>
                  <a:lnTo>
                    <a:pt x="156923" y="420602"/>
                  </a:lnTo>
                  <a:lnTo>
                    <a:pt x="162527" y="417051"/>
                  </a:lnTo>
                  <a:lnTo>
                    <a:pt x="168131" y="413600"/>
                  </a:lnTo>
                  <a:lnTo>
                    <a:pt x="173736" y="410248"/>
                  </a:lnTo>
                  <a:lnTo>
                    <a:pt x="179340" y="406992"/>
                  </a:lnTo>
                  <a:lnTo>
                    <a:pt x="184944" y="403830"/>
                  </a:lnTo>
                  <a:lnTo>
                    <a:pt x="190549" y="400761"/>
                  </a:lnTo>
                  <a:lnTo>
                    <a:pt x="196153" y="397781"/>
                  </a:lnTo>
                  <a:lnTo>
                    <a:pt x="201758" y="394888"/>
                  </a:lnTo>
                  <a:lnTo>
                    <a:pt x="207362" y="392079"/>
                  </a:lnTo>
                  <a:lnTo>
                    <a:pt x="212966" y="389350"/>
                  </a:lnTo>
                  <a:lnTo>
                    <a:pt x="218571" y="386699"/>
                  </a:lnTo>
                  <a:lnTo>
                    <a:pt x="224175" y="384122"/>
                  </a:lnTo>
                  <a:lnTo>
                    <a:pt x="229780" y="381615"/>
                  </a:lnTo>
                  <a:lnTo>
                    <a:pt x="235384" y="379177"/>
                  </a:lnTo>
                  <a:lnTo>
                    <a:pt x="240988" y="376802"/>
                  </a:lnTo>
                  <a:lnTo>
                    <a:pt x="246593" y="374488"/>
                  </a:lnTo>
                  <a:lnTo>
                    <a:pt x="252197" y="372232"/>
                  </a:lnTo>
                  <a:lnTo>
                    <a:pt x="257802" y="370030"/>
                  </a:lnTo>
                  <a:lnTo>
                    <a:pt x="263406" y="367879"/>
                  </a:lnTo>
                  <a:lnTo>
                    <a:pt x="269010" y="365775"/>
                  </a:lnTo>
                  <a:lnTo>
                    <a:pt x="274615" y="363716"/>
                  </a:lnTo>
                  <a:lnTo>
                    <a:pt x="280219" y="361698"/>
                  </a:lnTo>
                  <a:lnTo>
                    <a:pt x="285824" y="359719"/>
                  </a:lnTo>
                  <a:lnTo>
                    <a:pt x="291428" y="357776"/>
                  </a:lnTo>
                  <a:lnTo>
                    <a:pt x="297032" y="355865"/>
                  </a:lnTo>
                  <a:lnTo>
                    <a:pt x="302637" y="353984"/>
                  </a:lnTo>
                  <a:lnTo>
                    <a:pt x="308241" y="352131"/>
                  </a:lnTo>
                  <a:lnTo>
                    <a:pt x="313846" y="350303"/>
                  </a:lnTo>
                  <a:lnTo>
                    <a:pt x="319450" y="348497"/>
                  </a:lnTo>
                  <a:lnTo>
                    <a:pt x="325054" y="346711"/>
                  </a:lnTo>
                  <a:lnTo>
                    <a:pt x="330659" y="344944"/>
                  </a:lnTo>
                  <a:lnTo>
                    <a:pt x="336263" y="343192"/>
                  </a:lnTo>
                  <a:lnTo>
                    <a:pt x="341867" y="341454"/>
                  </a:lnTo>
                  <a:lnTo>
                    <a:pt x="347472" y="339728"/>
                  </a:lnTo>
                  <a:lnTo>
                    <a:pt x="353076" y="338013"/>
                  </a:lnTo>
                  <a:lnTo>
                    <a:pt x="358681" y="336305"/>
                  </a:lnTo>
                  <a:lnTo>
                    <a:pt x="364285" y="334604"/>
                  </a:lnTo>
                  <a:lnTo>
                    <a:pt x="369889" y="332909"/>
                  </a:lnTo>
                  <a:lnTo>
                    <a:pt x="375494" y="331217"/>
                  </a:lnTo>
                  <a:lnTo>
                    <a:pt x="381098" y="329528"/>
                  </a:lnTo>
                  <a:lnTo>
                    <a:pt x="386703" y="327840"/>
                  </a:lnTo>
                  <a:lnTo>
                    <a:pt x="392307" y="326151"/>
                  </a:lnTo>
                  <a:lnTo>
                    <a:pt x="397911" y="324462"/>
                  </a:lnTo>
                  <a:lnTo>
                    <a:pt x="403516" y="322769"/>
                  </a:lnTo>
                  <a:lnTo>
                    <a:pt x="409120" y="321074"/>
                  </a:lnTo>
                  <a:lnTo>
                    <a:pt x="414725" y="319374"/>
                  </a:lnTo>
                  <a:lnTo>
                    <a:pt x="420329" y="317669"/>
                  </a:lnTo>
                  <a:lnTo>
                    <a:pt x="425933" y="315958"/>
                  </a:lnTo>
                  <a:lnTo>
                    <a:pt x="431538" y="314241"/>
                  </a:lnTo>
                  <a:lnTo>
                    <a:pt x="437142" y="312516"/>
                  </a:lnTo>
                  <a:lnTo>
                    <a:pt x="442747" y="310783"/>
                  </a:lnTo>
                  <a:lnTo>
                    <a:pt x="448351" y="309041"/>
                  </a:lnTo>
                  <a:lnTo>
                    <a:pt x="453955" y="307290"/>
                  </a:lnTo>
                  <a:lnTo>
                    <a:pt x="459560" y="305530"/>
                  </a:lnTo>
                  <a:lnTo>
                    <a:pt x="465164" y="303760"/>
                  </a:lnTo>
                  <a:lnTo>
                    <a:pt x="470769" y="301979"/>
                  </a:lnTo>
                  <a:lnTo>
                    <a:pt x="476373" y="300188"/>
                  </a:lnTo>
                  <a:lnTo>
                    <a:pt x="481977" y="298385"/>
                  </a:lnTo>
                  <a:lnTo>
                    <a:pt x="487582" y="296571"/>
                  </a:lnTo>
                  <a:lnTo>
                    <a:pt x="493186" y="294746"/>
                  </a:lnTo>
                  <a:lnTo>
                    <a:pt x="498790" y="292909"/>
                  </a:lnTo>
                  <a:lnTo>
                    <a:pt x="504395" y="291060"/>
                  </a:lnTo>
                  <a:lnTo>
                    <a:pt x="509999" y="289200"/>
                  </a:lnTo>
                  <a:lnTo>
                    <a:pt x="515604" y="287327"/>
                  </a:lnTo>
                  <a:lnTo>
                    <a:pt x="521208" y="285443"/>
                  </a:lnTo>
                  <a:lnTo>
                    <a:pt x="526812" y="283546"/>
                  </a:lnTo>
                  <a:lnTo>
                    <a:pt x="532417" y="281638"/>
                  </a:lnTo>
                  <a:lnTo>
                    <a:pt x="538021" y="279717"/>
                  </a:lnTo>
                  <a:lnTo>
                    <a:pt x="543626" y="277785"/>
                  </a:lnTo>
                  <a:lnTo>
                    <a:pt x="549230" y="275841"/>
                  </a:lnTo>
                  <a:lnTo>
                    <a:pt x="554834" y="273885"/>
                  </a:lnTo>
                  <a:lnTo>
                    <a:pt x="560439" y="271918"/>
                  </a:lnTo>
                  <a:lnTo>
                    <a:pt x="566043" y="269939"/>
                  </a:lnTo>
                  <a:lnTo>
                    <a:pt x="571648" y="267950"/>
                  </a:lnTo>
                  <a:lnTo>
                    <a:pt x="577252" y="265949"/>
                  </a:lnTo>
                  <a:lnTo>
                    <a:pt x="582856" y="263938"/>
                  </a:lnTo>
                  <a:lnTo>
                    <a:pt x="588461" y="261917"/>
                  </a:lnTo>
                  <a:lnTo>
                    <a:pt x="594065" y="259885"/>
                  </a:lnTo>
                  <a:lnTo>
                    <a:pt x="599670" y="257844"/>
                  </a:lnTo>
                  <a:lnTo>
                    <a:pt x="605274" y="255793"/>
                  </a:lnTo>
                  <a:lnTo>
                    <a:pt x="610878" y="253733"/>
                  </a:lnTo>
                  <a:lnTo>
                    <a:pt x="616483" y="251664"/>
                  </a:lnTo>
                  <a:lnTo>
                    <a:pt x="622087" y="249586"/>
                  </a:lnTo>
                  <a:lnTo>
                    <a:pt x="627692" y="247500"/>
                  </a:lnTo>
                  <a:lnTo>
                    <a:pt x="633296" y="245406"/>
                  </a:lnTo>
                  <a:lnTo>
                    <a:pt x="638900" y="243304"/>
                  </a:lnTo>
                  <a:lnTo>
                    <a:pt x="644505" y="241195"/>
                  </a:lnTo>
                  <a:lnTo>
                    <a:pt x="650109" y="239079"/>
                  </a:lnTo>
                  <a:lnTo>
                    <a:pt x="655713" y="236957"/>
                  </a:lnTo>
                  <a:lnTo>
                    <a:pt x="661318" y="234828"/>
                  </a:lnTo>
                  <a:lnTo>
                    <a:pt x="666922" y="232694"/>
                  </a:lnTo>
                  <a:lnTo>
                    <a:pt x="672527" y="230554"/>
                  </a:lnTo>
                  <a:lnTo>
                    <a:pt x="678131" y="228408"/>
                  </a:lnTo>
                  <a:lnTo>
                    <a:pt x="683735" y="226258"/>
                  </a:lnTo>
                  <a:lnTo>
                    <a:pt x="689340" y="224103"/>
                  </a:lnTo>
                  <a:lnTo>
                    <a:pt x="694944" y="221943"/>
                  </a:lnTo>
                  <a:lnTo>
                    <a:pt x="700549" y="219780"/>
                  </a:lnTo>
                  <a:lnTo>
                    <a:pt x="706153" y="217612"/>
                  </a:lnTo>
                  <a:lnTo>
                    <a:pt x="711757" y="215441"/>
                  </a:lnTo>
                  <a:lnTo>
                    <a:pt x="717362" y="213267"/>
                  </a:lnTo>
                  <a:lnTo>
                    <a:pt x="722966" y="211090"/>
                  </a:lnTo>
                  <a:lnTo>
                    <a:pt x="728571" y="208909"/>
                  </a:lnTo>
                  <a:lnTo>
                    <a:pt x="734175" y="206726"/>
                  </a:lnTo>
                  <a:lnTo>
                    <a:pt x="739779" y="204540"/>
                  </a:lnTo>
                  <a:lnTo>
                    <a:pt x="745384" y="202352"/>
                  </a:lnTo>
                  <a:lnTo>
                    <a:pt x="750988" y="200162"/>
                  </a:lnTo>
                  <a:lnTo>
                    <a:pt x="756593" y="197969"/>
                  </a:lnTo>
                  <a:lnTo>
                    <a:pt x="762197" y="195774"/>
                  </a:lnTo>
                  <a:lnTo>
                    <a:pt x="767801" y="193577"/>
                  </a:lnTo>
                  <a:lnTo>
                    <a:pt x="773406" y="191378"/>
                  </a:lnTo>
                  <a:lnTo>
                    <a:pt x="779010" y="189177"/>
                  </a:lnTo>
                  <a:lnTo>
                    <a:pt x="784615" y="186974"/>
                  </a:lnTo>
                  <a:lnTo>
                    <a:pt x="790219" y="184768"/>
                  </a:lnTo>
                  <a:lnTo>
                    <a:pt x="795823" y="182561"/>
                  </a:lnTo>
                  <a:lnTo>
                    <a:pt x="801428" y="180351"/>
                  </a:lnTo>
                  <a:lnTo>
                    <a:pt x="807032" y="178139"/>
                  </a:lnTo>
                  <a:lnTo>
                    <a:pt x="812636" y="175925"/>
                  </a:lnTo>
                  <a:lnTo>
                    <a:pt x="818241" y="173709"/>
                  </a:lnTo>
                  <a:lnTo>
                    <a:pt x="823845" y="171489"/>
                  </a:lnTo>
                  <a:lnTo>
                    <a:pt x="829450" y="169267"/>
                  </a:lnTo>
                  <a:lnTo>
                    <a:pt x="835054" y="167043"/>
                  </a:lnTo>
                  <a:lnTo>
                    <a:pt x="840658" y="164815"/>
                  </a:lnTo>
                  <a:lnTo>
                    <a:pt x="846263" y="162585"/>
                  </a:lnTo>
                  <a:lnTo>
                    <a:pt x="851867" y="160351"/>
                  </a:lnTo>
                  <a:lnTo>
                    <a:pt x="857472" y="158115"/>
                  </a:lnTo>
                  <a:lnTo>
                    <a:pt x="863076" y="155875"/>
                  </a:lnTo>
                  <a:lnTo>
                    <a:pt x="868680" y="153632"/>
                  </a:lnTo>
                  <a:lnTo>
                    <a:pt x="874285" y="151386"/>
                  </a:lnTo>
                  <a:lnTo>
                    <a:pt x="879889" y="149137"/>
                  </a:lnTo>
                  <a:lnTo>
                    <a:pt x="885494" y="146884"/>
                  </a:lnTo>
                  <a:lnTo>
                    <a:pt x="891098" y="144629"/>
                  </a:lnTo>
                  <a:lnTo>
                    <a:pt x="896702" y="142372"/>
                  </a:lnTo>
                  <a:lnTo>
                    <a:pt x="902307" y="140111"/>
                  </a:lnTo>
                  <a:lnTo>
                    <a:pt x="907911" y="137849"/>
                  </a:lnTo>
                  <a:lnTo>
                    <a:pt x="913516" y="135586"/>
                  </a:lnTo>
                  <a:lnTo>
                    <a:pt x="919120" y="133321"/>
                  </a:lnTo>
                  <a:lnTo>
                    <a:pt x="924724" y="131055"/>
                  </a:lnTo>
                  <a:lnTo>
                    <a:pt x="930329" y="128790"/>
                  </a:lnTo>
                  <a:lnTo>
                    <a:pt x="935933" y="126526"/>
                  </a:lnTo>
                  <a:lnTo>
                    <a:pt x="941538" y="124263"/>
                  </a:lnTo>
                  <a:lnTo>
                    <a:pt x="947142" y="122004"/>
                  </a:lnTo>
                  <a:lnTo>
                    <a:pt x="952746" y="119748"/>
                  </a:lnTo>
                  <a:lnTo>
                    <a:pt x="958351" y="117498"/>
                  </a:lnTo>
                  <a:lnTo>
                    <a:pt x="963955" y="115254"/>
                  </a:lnTo>
                  <a:lnTo>
                    <a:pt x="969559" y="113017"/>
                  </a:lnTo>
                  <a:lnTo>
                    <a:pt x="975164" y="110790"/>
                  </a:lnTo>
                  <a:lnTo>
                    <a:pt x="980768" y="108574"/>
                  </a:lnTo>
                  <a:lnTo>
                    <a:pt x="986373" y="106370"/>
                  </a:lnTo>
                  <a:lnTo>
                    <a:pt x="991977" y="104180"/>
                  </a:lnTo>
                  <a:lnTo>
                    <a:pt x="997581" y="102006"/>
                  </a:lnTo>
                  <a:lnTo>
                    <a:pt x="1003186" y="99849"/>
                  </a:lnTo>
                  <a:lnTo>
                    <a:pt x="1008790" y="97713"/>
                  </a:lnTo>
                  <a:lnTo>
                    <a:pt x="1014395" y="95597"/>
                  </a:lnTo>
                  <a:lnTo>
                    <a:pt x="1019999" y="93505"/>
                  </a:lnTo>
                  <a:lnTo>
                    <a:pt x="1025603" y="91437"/>
                  </a:lnTo>
                  <a:lnTo>
                    <a:pt x="1031208" y="89397"/>
                  </a:lnTo>
                  <a:lnTo>
                    <a:pt x="1036812" y="87385"/>
                  </a:lnTo>
                  <a:lnTo>
                    <a:pt x="1042417" y="85404"/>
                  </a:lnTo>
                  <a:lnTo>
                    <a:pt x="1048021" y="83454"/>
                  </a:lnTo>
                  <a:lnTo>
                    <a:pt x="1053625" y="81538"/>
                  </a:lnTo>
                  <a:lnTo>
                    <a:pt x="1059230" y="79656"/>
                  </a:lnTo>
                  <a:lnTo>
                    <a:pt x="1064834" y="77811"/>
                  </a:lnTo>
                  <a:lnTo>
                    <a:pt x="1070439" y="76004"/>
                  </a:lnTo>
                  <a:lnTo>
                    <a:pt x="1076043" y="74234"/>
                  </a:lnTo>
                  <a:lnTo>
                    <a:pt x="1081647" y="72505"/>
                  </a:lnTo>
                  <a:lnTo>
                    <a:pt x="1087252" y="70815"/>
                  </a:lnTo>
                  <a:lnTo>
                    <a:pt x="1092856" y="69166"/>
                  </a:lnTo>
                  <a:lnTo>
                    <a:pt x="1098461" y="67559"/>
                  </a:lnTo>
                  <a:lnTo>
                    <a:pt x="1104065" y="65994"/>
                  </a:lnTo>
                  <a:lnTo>
                    <a:pt x="1109669" y="64470"/>
                  </a:lnTo>
                  <a:lnTo>
                    <a:pt x="1115274" y="62989"/>
                  </a:lnTo>
                  <a:lnTo>
                    <a:pt x="1120878" y="61550"/>
                  </a:lnTo>
                  <a:lnTo>
                    <a:pt x="1126482" y="60153"/>
                  </a:lnTo>
                  <a:lnTo>
                    <a:pt x="1132087" y="58797"/>
                  </a:lnTo>
                  <a:lnTo>
                    <a:pt x="1137691" y="57482"/>
                  </a:lnTo>
                  <a:lnTo>
                    <a:pt x="1143296" y="56209"/>
                  </a:lnTo>
                  <a:lnTo>
                    <a:pt x="1148900" y="54975"/>
                  </a:lnTo>
                  <a:lnTo>
                    <a:pt x="1154504" y="53781"/>
                  </a:lnTo>
                  <a:lnTo>
                    <a:pt x="1160109" y="52626"/>
                  </a:lnTo>
                  <a:lnTo>
                    <a:pt x="1165713" y="51508"/>
                  </a:lnTo>
                  <a:lnTo>
                    <a:pt x="1171318" y="50428"/>
                  </a:lnTo>
                  <a:lnTo>
                    <a:pt x="1176922" y="49384"/>
                  </a:lnTo>
                  <a:lnTo>
                    <a:pt x="1182526" y="48375"/>
                  </a:lnTo>
                  <a:lnTo>
                    <a:pt x="1188131" y="47400"/>
                  </a:lnTo>
                  <a:lnTo>
                    <a:pt x="1193735" y="46459"/>
                  </a:lnTo>
                  <a:lnTo>
                    <a:pt x="1199340" y="45549"/>
                  </a:lnTo>
                  <a:lnTo>
                    <a:pt x="1204944" y="44671"/>
                  </a:lnTo>
                  <a:lnTo>
                    <a:pt x="1210548" y="43823"/>
                  </a:lnTo>
                  <a:lnTo>
                    <a:pt x="1216153" y="43004"/>
                  </a:lnTo>
                  <a:lnTo>
                    <a:pt x="1221757" y="42214"/>
                  </a:lnTo>
                  <a:lnTo>
                    <a:pt x="1227362" y="41450"/>
                  </a:lnTo>
                  <a:lnTo>
                    <a:pt x="1232966" y="40712"/>
                  </a:lnTo>
                  <a:lnTo>
                    <a:pt x="1238570" y="39999"/>
                  </a:lnTo>
                  <a:lnTo>
                    <a:pt x="1244175" y="39309"/>
                  </a:lnTo>
                  <a:lnTo>
                    <a:pt x="1249779" y="38643"/>
                  </a:lnTo>
                  <a:lnTo>
                    <a:pt x="1255384" y="37999"/>
                  </a:lnTo>
                  <a:lnTo>
                    <a:pt x="1260988" y="37376"/>
                  </a:lnTo>
                  <a:lnTo>
                    <a:pt x="1266592" y="36773"/>
                  </a:lnTo>
                  <a:lnTo>
                    <a:pt x="1272197" y="36189"/>
                  </a:lnTo>
                  <a:lnTo>
                    <a:pt x="1277801" y="35624"/>
                  </a:lnTo>
                  <a:lnTo>
                    <a:pt x="1283406" y="35077"/>
                  </a:lnTo>
                  <a:lnTo>
                    <a:pt x="1289010" y="34547"/>
                  </a:lnTo>
                  <a:lnTo>
                    <a:pt x="1294614" y="34033"/>
                  </a:lnTo>
                  <a:lnTo>
                    <a:pt x="1300219" y="33534"/>
                  </a:lnTo>
                  <a:lnTo>
                    <a:pt x="1305823" y="33051"/>
                  </a:lnTo>
                  <a:lnTo>
                    <a:pt x="1311427" y="32582"/>
                  </a:lnTo>
                  <a:lnTo>
                    <a:pt x="1317032" y="32127"/>
                  </a:lnTo>
                  <a:lnTo>
                    <a:pt x="1322636" y="31685"/>
                  </a:lnTo>
                  <a:lnTo>
                    <a:pt x="1328241" y="31255"/>
                  </a:lnTo>
                  <a:lnTo>
                    <a:pt x="1333845" y="30838"/>
                  </a:lnTo>
                  <a:lnTo>
                    <a:pt x="1339449" y="30432"/>
                  </a:lnTo>
                  <a:lnTo>
                    <a:pt x="1345054" y="30037"/>
                  </a:lnTo>
                  <a:lnTo>
                    <a:pt x="1350658" y="29653"/>
                  </a:lnTo>
                  <a:lnTo>
                    <a:pt x="1356263" y="29280"/>
                  </a:lnTo>
                  <a:lnTo>
                    <a:pt x="1361867" y="28916"/>
                  </a:lnTo>
                  <a:lnTo>
                    <a:pt x="1367471" y="28561"/>
                  </a:lnTo>
                  <a:lnTo>
                    <a:pt x="1373076" y="28215"/>
                  </a:lnTo>
                  <a:lnTo>
                    <a:pt x="1378680" y="27879"/>
                  </a:lnTo>
                  <a:lnTo>
                    <a:pt x="1384285" y="27550"/>
                  </a:lnTo>
                  <a:lnTo>
                    <a:pt x="1389889" y="27230"/>
                  </a:lnTo>
                  <a:lnTo>
                    <a:pt x="1395493" y="26917"/>
                  </a:lnTo>
                  <a:lnTo>
                    <a:pt x="1401098" y="26611"/>
                  </a:lnTo>
                  <a:lnTo>
                    <a:pt x="1406702" y="26313"/>
                  </a:lnTo>
                  <a:lnTo>
                    <a:pt x="1412307" y="26022"/>
                  </a:lnTo>
                  <a:lnTo>
                    <a:pt x="1417911" y="25737"/>
                  </a:lnTo>
                  <a:lnTo>
                    <a:pt x="1423515" y="25458"/>
                  </a:lnTo>
                  <a:lnTo>
                    <a:pt x="1429120" y="25185"/>
                  </a:lnTo>
                  <a:lnTo>
                    <a:pt x="1434724" y="24919"/>
                  </a:lnTo>
                  <a:lnTo>
                    <a:pt x="1440329" y="24657"/>
                  </a:lnTo>
                  <a:lnTo>
                    <a:pt x="1445933" y="24401"/>
                  </a:lnTo>
                  <a:lnTo>
                    <a:pt x="1451537" y="24150"/>
                  </a:lnTo>
                  <a:lnTo>
                    <a:pt x="1457142" y="23904"/>
                  </a:lnTo>
                  <a:lnTo>
                    <a:pt x="1462746" y="23662"/>
                  </a:lnTo>
                  <a:lnTo>
                    <a:pt x="1468350" y="23424"/>
                  </a:lnTo>
                  <a:lnTo>
                    <a:pt x="1473955" y="23191"/>
                  </a:lnTo>
                  <a:lnTo>
                    <a:pt x="1479559" y="22961"/>
                  </a:lnTo>
                  <a:lnTo>
                    <a:pt x="1485164" y="22734"/>
                  </a:lnTo>
                  <a:lnTo>
                    <a:pt x="1490768" y="22511"/>
                  </a:lnTo>
                  <a:lnTo>
                    <a:pt x="1496372" y="22290"/>
                  </a:lnTo>
                  <a:lnTo>
                    <a:pt x="1501977" y="22072"/>
                  </a:lnTo>
                  <a:lnTo>
                    <a:pt x="1507581" y="21856"/>
                  </a:lnTo>
                  <a:lnTo>
                    <a:pt x="1513186" y="21641"/>
                  </a:lnTo>
                  <a:lnTo>
                    <a:pt x="1518790" y="21427"/>
                  </a:lnTo>
                  <a:lnTo>
                    <a:pt x="1524394" y="21215"/>
                  </a:lnTo>
                  <a:lnTo>
                    <a:pt x="1529999" y="21002"/>
                  </a:lnTo>
                  <a:lnTo>
                    <a:pt x="1535603" y="20789"/>
                  </a:lnTo>
                  <a:lnTo>
                    <a:pt x="1541208" y="20574"/>
                  </a:lnTo>
                  <a:lnTo>
                    <a:pt x="1546812" y="20358"/>
                  </a:lnTo>
                  <a:lnTo>
                    <a:pt x="1552416" y="20139"/>
                  </a:lnTo>
                  <a:lnTo>
                    <a:pt x="1558021" y="19917"/>
                  </a:lnTo>
                  <a:lnTo>
                    <a:pt x="1563625" y="19690"/>
                  </a:lnTo>
                  <a:lnTo>
                    <a:pt x="1569230" y="19458"/>
                  </a:lnTo>
                  <a:lnTo>
                    <a:pt x="1574834" y="19219"/>
                  </a:lnTo>
                  <a:lnTo>
                    <a:pt x="1580438" y="18972"/>
                  </a:lnTo>
                  <a:lnTo>
                    <a:pt x="1586043" y="18717"/>
                  </a:lnTo>
                  <a:lnTo>
                    <a:pt x="1591647" y="18450"/>
                  </a:lnTo>
                  <a:lnTo>
                    <a:pt x="1597252" y="18172"/>
                  </a:lnTo>
                  <a:lnTo>
                    <a:pt x="1602856" y="17880"/>
                  </a:lnTo>
                  <a:lnTo>
                    <a:pt x="1608460" y="17573"/>
                  </a:lnTo>
                  <a:lnTo>
                    <a:pt x="1614065" y="17250"/>
                  </a:lnTo>
                  <a:lnTo>
                    <a:pt x="1619669" y="16908"/>
                  </a:lnTo>
                  <a:lnTo>
                    <a:pt x="1625273" y="16546"/>
                  </a:lnTo>
                  <a:lnTo>
                    <a:pt x="1630878" y="16163"/>
                  </a:lnTo>
                  <a:lnTo>
                    <a:pt x="1636482" y="15758"/>
                  </a:lnTo>
                  <a:lnTo>
                    <a:pt x="1642087" y="15329"/>
                  </a:lnTo>
                  <a:lnTo>
                    <a:pt x="1647691" y="14876"/>
                  </a:lnTo>
                  <a:lnTo>
                    <a:pt x="1653295" y="14398"/>
                  </a:lnTo>
                  <a:lnTo>
                    <a:pt x="1658900" y="13896"/>
                  </a:lnTo>
                  <a:lnTo>
                    <a:pt x="1664504" y="13371"/>
                  </a:lnTo>
                  <a:lnTo>
                    <a:pt x="1670109" y="12823"/>
                  </a:lnTo>
                  <a:lnTo>
                    <a:pt x="1675713" y="12255"/>
                  </a:lnTo>
                  <a:lnTo>
                    <a:pt x="1681317" y="11669"/>
                  </a:lnTo>
                  <a:lnTo>
                    <a:pt x="1686922" y="11069"/>
                  </a:lnTo>
                  <a:lnTo>
                    <a:pt x="1692526" y="10458"/>
                  </a:lnTo>
                  <a:lnTo>
                    <a:pt x="1698131" y="9840"/>
                  </a:lnTo>
                  <a:lnTo>
                    <a:pt x="1703735" y="9219"/>
                  </a:lnTo>
                  <a:lnTo>
                    <a:pt x="1709339" y="8601"/>
                  </a:lnTo>
                  <a:lnTo>
                    <a:pt x="1714944" y="7990"/>
                  </a:lnTo>
                  <a:lnTo>
                    <a:pt x="1720548" y="7391"/>
                  </a:lnTo>
                  <a:lnTo>
                    <a:pt x="1726153" y="6807"/>
                  </a:lnTo>
                  <a:lnTo>
                    <a:pt x="1731757" y="6243"/>
                  </a:lnTo>
                  <a:lnTo>
                    <a:pt x="1737361" y="5702"/>
                  </a:lnTo>
                  <a:lnTo>
                    <a:pt x="1742966" y="5187"/>
                  </a:lnTo>
                  <a:lnTo>
                    <a:pt x="1748570" y="4700"/>
                  </a:lnTo>
                  <a:lnTo>
                    <a:pt x="1754175" y="4242"/>
                  </a:lnTo>
                  <a:lnTo>
                    <a:pt x="1759779" y="3814"/>
                  </a:lnTo>
                  <a:lnTo>
                    <a:pt x="1765383" y="3417"/>
                  </a:lnTo>
                  <a:lnTo>
                    <a:pt x="1770988" y="3050"/>
                  </a:lnTo>
                  <a:lnTo>
                    <a:pt x="1776592" y="2712"/>
                  </a:lnTo>
                  <a:lnTo>
                    <a:pt x="1782196" y="2402"/>
                  </a:lnTo>
                  <a:lnTo>
                    <a:pt x="1787801" y="2120"/>
                  </a:lnTo>
                  <a:lnTo>
                    <a:pt x="1793405" y="1864"/>
                  </a:lnTo>
                  <a:lnTo>
                    <a:pt x="1799010" y="1632"/>
                  </a:lnTo>
                  <a:lnTo>
                    <a:pt x="1804614" y="1422"/>
                  </a:lnTo>
                  <a:lnTo>
                    <a:pt x="1810218" y="1232"/>
                  </a:lnTo>
                  <a:lnTo>
                    <a:pt x="1815823" y="1062"/>
                  </a:lnTo>
                  <a:lnTo>
                    <a:pt x="1821427" y="910"/>
                  </a:lnTo>
                  <a:lnTo>
                    <a:pt x="1827032" y="773"/>
                  </a:lnTo>
                  <a:lnTo>
                    <a:pt x="1832636" y="650"/>
                  </a:lnTo>
                  <a:lnTo>
                    <a:pt x="1838240" y="541"/>
                  </a:lnTo>
                  <a:lnTo>
                    <a:pt x="1843845" y="443"/>
                  </a:lnTo>
                  <a:lnTo>
                    <a:pt x="1849449" y="356"/>
                  </a:lnTo>
                  <a:lnTo>
                    <a:pt x="1855054" y="278"/>
                  </a:lnTo>
                  <a:lnTo>
                    <a:pt x="1860658" y="209"/>
                  </a:lnTo>
                  <a:lnTo>
                    <a:pt x="1866262" y="147"/>
                  </a:lnTo>
                  <a:lnTo>
                    <a:pt x="1871867" y="92"/>
                  </a:lnTo>
                  <a:lnTo>
                    <a:pt x="1877471" y="43"/>
                  </a:lnTo>
                  <a:lnTo>
                    <a:pt x="1883076" y="0"/>
                  </a:lnTo>
                  <a:lnTo>
                    <a:pt x="1883076" y="9785"/>
                  </a:lnTo>
                  <a:lnTo>
                    <a:pt x="1877471" y="11169"/>
                  </a:lnTo>
                  <a:lnTo>
                    <a:pt x="1871867" y="12739"/>
                  </a:lnTo>
                  <a:lnTo>
                    <a:pt x="1866262" y="14518"/>
                  </a:lnTo>
                  <a:lnTo>
                    <a:pt x="1860658" y="16532"/>
                  </a:lnTo>
                  <a:lnTo>
                    <a:pt x="1855054" y="18811"/>
                  </a:lnTo>
                  <a:lnTo>
                    <a:pt x="1849449" y="21387"/>
                  </a:lnTo>
                  <a:lnTo>
                    <a:pt x="1843845" y="24296"/>
                  </a:lnTo>
                  <a:lnTo>
                    <a:pt x="1838240" y="27577"/>
                  </a:lnTo>
                  <a:lnTo>
                    <a:pt x="1832636" y="31272"/>
                  </a:lnTo>
                  <a:lnTo>
                    <a:pt x="1827032" y="35429"/>
                  </a:lnTo>
                  <a:lnTo>
                    <a:pt x="1821427" y="40096"/>
                  </a:lnTo>
                  <a:lnTo>
                    <a:pt x="1815823" y="45327"/>
                  </a:lnTo>
                  <a:lnTo>
                    <a:pt x="1810218" y="51176"/>
                  </a:lnTo>
                  <a:lnTo>
                    <a:pt x="1804614" y="57702"/>
                  </a:lnTo>
                  <a:lnTo>
                    <a:pt x="1799010" y="64963"/>
                  </a:lnTo>
                  <a:lnTo>
                    <a:pt x="1793405" y="73018"/>
                  </a:lnTo>
                  <a:lnTo>
                    <a:pt x="1787801" y="81924"/>
                  </a:lnTo>
                  <a:lnTo>
                    <a:pt x="1782196" y="91735"/>
                  </a:lnTo>
                  <a:lnTo>
                    <a:pt x="1776592" y="102500"/>
                  </a:lnTo>
                  <a:lnTo>
                    <a:pt x="1770988" y="114258"/>
                  </a:lnTo>
                  <a:lnTo>
                    <a:pt x="1765383" y="127040"/>
                  </a:lnTo>
                  <a:lnTo>
                    <a:pt x="1759779" y="140861"/>
                  </a:lnTo>
                  <a:lnTo>
                    <a:pt x="1754175" y="155721"/>
                  </a:lnTo>
                  <a:lnTo>
                    <a:pt x="1748570" y="171598"/>
                  </a:lnTo>
                  <a:lnTo>
                    <a:pt x="1742966" y="188453"/>
                  </a:lnTo>
                  <a:lnTo>
                    <a:pt x="1737361" y="206218"/>
                  </a:lnTo>
                  <a:lnTo>
                    <a:pt x="1731757" y="224807"/>
                  </a:lnTo>
                  <a:lnTo>
                    <a:pt x="1726153" y="244106"/>
                  </a:lnTo>
                  <a:lnTo>
                    <a:pt x="1720548" y="263983"/>
                  </a:lnTo>
                  <a:lnTo>
                    <a:pt x="1714944" y="284283"/>
                  </a:lnTo>
                  <a:lnTo>
                    <a:pt x="1709339" y="304841"/>
                  </a:lnTo>
                  <a:lnTo>
                    <a:pt x="1703735" y="325480"/>
                  </a:lnTo>
                  <a:lnTo>
                    <a:pt x="1698131" y="346021"/>
                  </a:lnTo>
                  <a:lnTo>
                    <a:pt x="1692526" y="366286"/>
                  </a:lnTo>
                  <a:lnTo>
                    <a:pt x="1686922" y="386109"/>
                  </a:lnTo>
                  <a:lnTo>
                    <a:pt x="1681317" y="405334"/>
                  </a:lnTo>
                  <a:lnTo>
                    <a:pt x="1675713" y="423828"/>
                  </a:lnTo>
                  <a:lnTo>
                    <a:pt x="1670109" y="441474"/>
                  </a:lnTo>
                  <a:lnTo>
                    <a:pt x="1664504" y="458184"/>
                  </a:lnTo>
                  <a:lnTo>
                    <a:pt x="1658900" y="473891"/>
                  </a:lnTo>
                  <a:lnTo>
                    <a:pt x="1653295" y="488551"/>
                  </a:lnTo>
                  <a:lnTo>
                    <a:pt x="1647691" y="502146"/>
                  </a:lnTo>
                  <a:lnTo>
                    <a:pt x="1642087" y="514673"/>
                  </a:lnTo>
                  <a:lnTo>
                    <a:pt x="1636482" y="526149"/>
                  </a:lnTo>
                  <a:lnTo>
                    <a:pt x="1630878" y="536604"/>
                  </a:lnTo>
                  <a:lnTo>
                    <a:pt x="1625273" y="546079"/>
                  </a:lnTo>
                  <a:lnTo>
                    <a:pt x="1619669" y="554625"/>
                  </a:lnTo>
                  <a:lnTo>
                    <a:pt x="1614065" y="562294"/>
                  </a:lnTo>
                  <a:lnTo>
                    <a:pt x="1608460" y="569147"/>
                  </a:lnTo>
                  <a:lnTo>
                    <a:pt x="1602856" y="575242"/>
                  </a:lnTo>
                  <a:lnTo>
                    <a:pt x="1597252" y="580639"/>
                  </a:lnTo>
                  <a:lnTo>
                    <a:pt x="1591647" y="585397"/>
                  </a:lnTo>
                  <a:lnTo>
                    <a:pt x="1586043" y="589572"/>
                  </a:lnTo>
                  <a:lnTo>
                    <a:pt x="1580438" y="593219"/>
                  </a:lnTo>
                  <a:lnTo>
                    <a:pt x="1574834" y="596387"/>
                  </a:lnTo>
                  <a:lnTo>
                    <a:pt x="1569230" y="599124"/>
                  </a:lnTo>
                  <a:lnTo>
                    <a:pt x="1563625" y="601471"/>
                  </a:lnTo>
                  <a:lnTo>
                    <a:pt x="1558021" y="603469"/>
                  </a:lnTo>
                  <a:lnTo>
                    <a:pt x="1552416" y="605154"/>
                  </a:lnTo>
                  <a:lnTo>
                    <a:pt x="1546812" y="606557"/>
                  </a:lnTo>
                  <a:lnTo>
                    <a:pt x="1541208" y="607708"/>
                  </a:lnTo>
                  <a:lnTo>
                    <a:pt x="1535603" y="608633"/>
                  </a:lnTo>
                  <a:lnTo>
                    <a:pt x="1529999" y="609354"/>
                  </a:lnTo>
                  <a:lnTo>
                    <a:pt x="1524394" y="609893"/>
                  </a:lnTo>
                  <a:lnTo>
                    <a:pt x="1518790" y="610268"/>
                  </a:lnTo>
                  <a:lnTo>
                    <a:pt x="1513186" y="610494"/>
                  </a:lnTo>
                  <a:lnTo>
                    <a:pt x="1507581" y="610586"/>
                  </a:lnTo>
                  <a:lnTo>
                    <a:pt x="1501977" y="610556"/>
                  </a:lnTo>
                  <a:lnTo>
                    <a:pt x="1496372" y="610414"/>
                  </a:lnTo>
                  <a:lnTo>
                    <a:pt x="1490768" y="610171"/>
                  </a:lnTo>
                  <a:lnTo>
                    <a:pt x="1485164" y="609833"/>
                  </a:lnTo>
                  <a:lnTo>
                    <a:pt x="1479559" y="609408"/>
                  </a:lnTo>
                  <a:lnTo>
                    <a:pt x="1473955" y="608901"/>
                  </a:lnTo>
                  <a:lnTo>
                    <a:pt x="1468350" y="608318"/>
                  </a:lnTo>
                  <a:lnTo>
                    <a:pt x="1462746" y="607663"/>
                  </a:lnTo>
                  <a:lnTo>
                    <a:pt x="1457142" y="606939"/>
                  </a:lnTo>
                  <a:lnTo>
                    <a:pt x="1451537" y="606148"/>
                  </a:lnTo>
                  <a:lnTo>
                    <a:pt x="1445933" y="605294"/>
                  </a:lnTo>
                  <a:lnTo>
                    <a:pt x="1440329" y="604377"/>
                  </a:lnTo>
                  <a:lnTo>
                    <a:pt x="1434724" y="603399"/>
                  </a:lnTo>
                  <a:lnTo>
                    <a:pt x="1429120" y="602361"/>
                  </a:lnTo>
                  <a:lnTo>
                    <a:pt x="1423515" y="601263"/>
                  </a:lnTo>
                  <a:lnTo>
                    <a:pt x="1417911" y="600105"/>
                  </a:lnTo>
                  <a:lnTo>
                    <a:pt x="1412307" y="598887"/>
                  </a:lnTo>
                  <a:lnTo>
                    <a:pt x="1406702" y="597609"/>
                  </a:lnTo>
                  <a:lnTo>
                    <a:pt x="1401098" y="596269"/>
                  </a:lnTo>
                  <a:lnTo>
                    <a:pt x="1395493" y="594867"/>
                  </a:lnTo>
                  <a:lnTo>
                    <a:pt x="1389889" y="593401"/>
                  </a:lnTo>
                  <a:lnTo>
                    <a:pt x="1384285" y="591870"/>
                  </a:lnTo>
                  <a:lnTo>
                    <a:pt x="1378680" y="590273"/>
                  </a:lnTo>
                  <a:lnTo>
                    <a:pt x="1373076" y="588607"/>
                  </a:lnTo>
                  <a:lnTo>
                    <a:pt x="1367471" y="586871"/>
                  </a:lnTo>
                  <a:lnTo>
                    <a:pt x="1361867" y="585062"/>
                  </a:lnTo>
                  <a:lnTo>
                    <a:pt x="1356263" y="583179"/>
                  </a:lnTo>
                  <a:lnTo>
                    <a:pt x="1350658" y="581218"/>
                  </a:lnTo>
                  <a:lnTo>
                    <a:pt x="1345054" y="579178"/>
                  </a:lnTo>
                  <a:lnTo>
                    <a:pt x="1339449" y="577055"/>
                  </a:lnTo>
                  <a:lnTo>
                    <a:pt x="1333845" y="574846"/>
                  </a:lnTo>
                  <a:lnTo>
                    <a:pt x="1328241" y="572550"/>
                  </a:lnTo>
                  <a:lnTo>
                    <a:pt x="1322636" y="570161"/>
                  </a:lnTo>
                  <a:lnTo>
                    <a:pt x="1317032" y="567679"/>
                  </a:lnTo>
                  <a:lnTo>
                    <a:pt x="1311427" y="565098"/>
                  </a:lnTo>
                  <a:lnTo>
                    <a:pt x="1305823" y="562416"/>
                  </a:lnTo>
                  <a:lnTo>
                    <a:pt x="1300219" y="559629"/>
                  </a:lnTo>
                  <a:lnTo>
                    <a:pt x="1294614" y="556734"/>
                  </a:lnTo>
                  <a:lnTo>
                    <a:pt x="1289010" y="553726"/>
                  </a:lnTo>
                  <a:lnTo>
                    <a:pt x="1283406" y="550603"/>
                  </a:lnTo>
                  <a:lnTo>
                    <a:pt x="1277801" y="547360"/>
                  </a:lnTo>
                  <a:lnTo>
                    <a:pt x="1272197" y="543994"/>
                  </a:lnTo>
                  <a:lnTo>
                    <a:pt x="1266592" y="540500"/>
                  </a:lnTo>
                  <a:lnTo>
                    <a:pt x="1260988" y="536874"/>
                  </a:lnTo>
                  <a:lnTo>
                    <a:pt x="1255384" y="533114"/>
                  </a:lnTo>
                  <a:lnTo>
                    <a:pt x="1249779" y="529214"/>
                  </a:lnTo>
                  <a:lnTo>
                    <a:pt x="1244175" y="525172"/>
                  </a:lnTo>
                  <a:lnTo>
                    <a:pt x="1238570" y="520983"/>
                  </a:lnTo>
                  <a:lnTo>
                    <a:pt x="1232966" y="516643"/>
                  </a:lnTo>
                  <a:lnTo>
                    <a:pt x="1227362" y="512150"/>
                  </a:lnTo>
                  <a:lnTo>
                    <a:pt x="1221757" y="507500"/>
                  </a:lnTo>
                  <a:lnTo>
                    <a:pt x="1216153" y="502690"/>
                  </a:lnTo>
                  <a:lnTo>
                    <a:pt x="1210548" y="497717"/>
                  </a:lnTo>
                  <a:lnTo>
                    <a:pt x="1204944" y="492579"/>
                  </a:lnTo>
                  <a:lnTo>
                    <a:pt x="1199340" y="487273"/>
                  </a:lnTo>
                  <a:lnTo>
                    <a:pt x="1193735" y="481801"/>
                  </a:lnTo>
                  <a:lnTo>
                    <a:pt x="1188131" y="476162"/>
                  </a:lnTo>
                  <a:lnTo>
                    <a:pt x="1182526" y="470358"/>
                  </a:lnTo>
                  <a:lnTo>
                    <a:pt x="1176922" y="464391"/>
                  </a:lnTo>
                  <a:lnTo>
                    <a:pt x="1171318" y="458265"/>
                  </a:lnTo>
                  <a:lnTo>
                    <a:pt x="1165713" y="451983"/>
                  </a:lnTo>
                  <a:lnTo>
                    <a:pt x="1160109" y="445549"/>
                  </a:lnTo>
                  <a:lnTo>
                    <a:pt x="1154504" y="438969"/>
                  </a:lnTo>
                  <a:lnTo>
                    <a:pt x="1148900" y="432249"/>
                  </a:lnTo>
                  <a:lnTo>
                    <a:pt x="1143296" y="425397"/>
                  </a:lnTo>
                  <a:lnTo>
                    <a:pt x="1137691" y="418419"/>
                  </a:lnTo>
                  <a:lnTo>
                    <a:pt x="1132087" y="411325"/>
                  </a:lnTo>
                  <a:lnTo>
                    <a:pt x="1126482" y="404126"/>
                  </a:lnTo>
                  <a:lnTo>
                    <a:pt x="1120878" y="396831"/>
                  </a:lnTo>
                  <a:lnTo>
                    <a:pt x="1115274" y="389454"/>
                  </a:lnTo>
                  <a:lnTo>
                    <a:pt x="1109669" y="382006"/>
                  </a:lnTo>
                  <a:lnTo>
                    <a:pt x="1104065" y="374501"/>
                  </a:lnTo>
                  <a:lnTo>
                    <a:pt x="1098461" y="366954"/>
                  </a:lnTo>
                  <a:lnTo>
                    <a:pt x="1092856" y="359380"/>
                  </a:lnTo>
                  <a:lnTo>
                    <a:pt x="1087252" y="351794"/>
                  </a:lnTo>
                  <a:lnTo>
                    <a:pt x="1081647" y="344214"/>
                  </a:lnTo>
                  <a:lnTo>
                    <a:pt x="1076043" y="336655"/>
                  </a:lnTo>
                  <a:lnTo>
                    <a:pt x="1070439" y="329135"/>
                  </a:lnTo>
                  <a:lnTo>
                    <a:pt x="1064834" y="321671"/>
                  </a:lnTo>
                  <a:lnTo>
                    <a:pt x="1059230" y="314280"/>
                  </a:lnTo>
                  <a:lnTo>
                    <a:pt x="1053625" y="306981"/>
                  </a:lnTo>
                  <a:lnTo>
                    <a:pt x="1048021" y="299790"/>
                  </a:lnTo>
                  <a:lnTo>
                    <a:pt x="1042417" y="292724"/>
                  </a:lnTo>
                  <a:lnTo>
                    <a:pt x="1036812" y="285798"/>
                  </a:lnTo>
                  <a:lnTo>
                    <a:pt x="1031208" y="279030"/>
                  </a:lnTo>
                  <a:lnTo>
                    <a:pt x="1025603" y="272434"/>
                  </a:lnTo>
                  <a:lnTo>
                    <a:pt x="1019999" y="266023"/>
                  </a:lnTo>
                  <a:lnTo>
                    <a:pt x="1014395" y="259812"/>
                  </a:lnTo>
                  <a:lnTo>
                    <a:pt x="1008790" y="253811"/>
                  </a:lnTo>
                  <a:lnTo>
                    <a:pt x="1003186" y="248032"/>
                  </a:lnTo>
                  <a:lnTo>
                    <a:pt x="997581" y="242485"/>
                  </a:lnTo>
                  <a:lnTo>
                    <a:pt x="991977" y="237177"/>
                  </a:lnTo>
                  <a:lnTo>
                    <a:pt x="986373" y="232116"/>
                  </a:lnTo>
                  <a:lnTo>
                    <a:pt x="980768" y="227307"/>
                  </a:lnTo>
                  <a:lnTo>
                    <a:pt x="975164" y="222755"/>
                  </a:lnTo>
                  <a:lnTo>
                    <a:pt x="969559" y="218463"/>
                  </a:lnTo>
                  <a:lnTo>
                    <a:pt x="963955" y="214433"/>
                  </a:lnTo>
                  <a:lnTo>
                    <a:pt x="958351" y="210666"/>
                  </a:lnTo>
                  <a:lnTo>
                    <a:pt x="952746" y="207160"/>
                  </a:lnTo>
                  <a:lnTo>
                    <a:pt x="947142" y="203914"/>
                  </a:lnTo>
                  <a:lnTo>
                    <a:pt x="941538" y="200926"/>
                  </a:lnTo>
                  <a:lnTo>
                    <a:pt x="935933" y="198192"/>
                  </a:lnTo>
                  <a:lnTo>
                    <a:pt x="930329" y="195707"/>
                  </a:lnTo>
                  <a:lnTo>
                    <a:pt x="924724" y="193466"/>
                  </a:lnTo>
                  <a:lnTo>
                    <a:pt x="919120" y="191463"/>
                  </a:lnTo>
                  <a:lnTo>
                    <a:pt x="913516" y="189692"/>
                  </a:lnTo>
                  <a:lnTo>
                    <a:pt x="907911" y="188146"/>
                  </a:lnTo>
                  <a:lnTo>
                    <a:pt x="902307" y="186817"/>
                  </a:lnTo>
                  <a:lnTo>
                    <a:pt x="896702" y="185697"/>
                  </a:lnTo>
                  <a:lnTo>
                    <a:pt x="891098" y="184779"/>
                  </a:lnTo>
                  <a:lnTo>
                    <a:pt x="885494" y="184053"/>
                  </a:lnTo>
                  <a:lnTo>
                    <a:pt x="879889" y="183513"/>
                  </a:lnTo>
                  <a:lnTo>
                    <a:pt x="874285" y="183149"/>
                  </a:lnTo>
                  <a:lnTo>
                    <a:pt x="868680" y="182953"/>
                  </a:lnTo>
                  <a:lnTo>
                    <a:pt x="863076" y="182917"/>
                  </a:lnTo>
                  <a:lnTo>
                    <a:pt x="857472" y="183033"/>
                  </a:lnTo>
                  <a:lnTo>
                    <a:pt x="851867" y="183292"/>
                  </a:lnTo>
                  <a:lnTo>
                    <a:pt x="846263" y="183687"/>
                  </a:lnTo>
                  <a:lnTo>
                    <a:pt x="840658" y="184210"/>
                  </a:lnTo>
                  <a:lnTo>
                    <a:pt x="835054" y="184853"/>
                  </a:lnTo>
                  <a:lnTo>
                    <a:pt x="829450" y="185610"/>
                  </a:lnTo>
                  <a:lnTo>
                    <a:pt x="823845" y="186473"/>
                  </a:lnTo>
                  <a:lnTo>
                    <a:pt x="818241" y="187436"/>
                  </a:lnTo>
                  <a:lnTo>
                    <a:pt x="812636" y="188492"/>
                  </a:lnTo>
                  <a:lnTo>
                    <a:pt x="807032" y="189635"/>
                  </a:lnTo>
                  <a:lnTo>
                    <a:pt x="801428" y="190859"/>
                  </a:lnTo>
                  <a:lnTo>
                    <a:pt x="795823" y="192159"/>
                  </a:lnTo>
                  <a:lnTo>
                    <a:pt x="790219" y="193529"/>
                  </a:lnTo>
                  <a:lnTo>
                    <a:pt x="784615" y="194965"/>
                  </a:lnTo>
                  <a:lnTo>
                    <a:pt x="779010" y="196461"/>
                  </a:lnTo>
                  <a:lnTo>
                    <a:pt x="773406" y="198013"/>
                  </a:lnTo>
                  <a:lnTo>
                    <a:pt x="767801" y="199617"/>
                  </a:lnTo>
                  <a:lnTo>
                    <a:pt x="762197" y="201269"/>
                  </a:lnTo>
                  <a:lnTo>
                    <a:pt x="756593" y="202964"/>
                  </a:lnTo>
                  <a:lnTo>
                    <a:pt x="750988" y="204700"/>
                  </a:lnTo>
                  <a:lnTo>
                    <a:pt x="745384" y="206473"/>
                  </a:lnTo>
                  <a:lnTo>
                    <a:pt x="739779" y="208280"/>
                  </a:lnTo>
                  <a:lnTo>
                    <a:pt x="734175" y="210117"/>
                  </a:lnTo>
                  <a:lnTo>
                    <a:pt x="728571" y="211983"/>
                  </a:lnTo>
                  <a:lnTo>
                    <a:pt x="722966" y="213873"/>
                  </a:lnTo>
                  <a:lnTo>
                    <a:pt x="717362" y="215787"/>
                  </a:lnTo>
                  <a:lnTo>
                    <a:pt x="711757" y="217721"/>
                  </a:lnTo>
                  <a:lnTo>
                    <a:pt x="706153" y="219674"/>
                  </a:lnTo>
                  <a:lnTo>
                    <a:pt x="700549" y="221643"/>
                  </a:lnTo>
                  <a:lnTo>
                    <a:pt x="694944" y="223626"/>
                  </a:lnTo>
                  <a:lnTo>
                    <a:pt x="689340" y="225622"/>
                  </a:lnTo>
                  <a:lnTo>
                    <a:pt x="683735" y="227629"/>
                  </a:lnTo>
                  <a:lnTo>
                    <a:pt x="678131" y="229644"/>
                  </a:lnTo>
                  <a:lnTo>
                    <a:pt x="672527" y="231668"/>
                  </a:lnTo>
                  <a:lnTo>
                    <a:pt x="666922" y="233697"/>
                  </a:lnTo>
                  <a:lnTo>
                    <a:pt x="661318" y="235732"/>
                  </a:lnTo>
                  <a:lnTo>
                    <a:pt x="655713" y="237770"/>
                  </a:lnTo>
                  <a:lnTo>
                    <a:pt x="650109" y="239811"/>
                  </a:lnTo>
                  <a:lnTo>
                    <a:pt x="644505" y="241853"/>
                  </a:lnTo>
                  <a:lnTo>
                    <a:pt x="638900" y="243895"/>
                  </a:lnTo>
                  <a:lnTo>
                    <a:pt x="633296" y="245936"/>
                  </a:lnTo>
                  <a:lnTo>
                    <a:pt x="627692" y="247976"/>
                  </a:lnTo>
                  <a:lnTo>
                    <a:pt x="622087" y="250013"/>
                  </a:lnTo>
                  <a:lnTo>
                    <a:pt x="616483" y="252047"/>
                  </a:lnTo>
                  <a:lnTo>
                    <a:pt x="610878" y="254076"/>
                  </a:lnTo>
                  <a:lnTo>
                    <a:pt x="605274" y="256101"/>
                  </a:lnTo>
                  <a:lnTo>
                    <a:pt x="599670" y="258119"/>
                  </a:lnTo>
                  <a:lnTo>
                    <a:pt x="594065" y="260132"/>
                  </a:lnTo>
                  <a:lnTo>
                    <a:pt x="588461" y="262138"/>
                  </a:lnTo>
                  <a:lnTo>
                    <a:pt x="582856" y="264136"/>
                  </a:lnTo>
                  <a:lnTo>
                    <a:pt x="577252" y="266126"/>
                  </a:lnTo>
                  <a:lnTo>
                    <a:pt x="571648" y="268107"/>
                  </a:lnTo>
                  <a:lnTo>
                    <a:pt x="566043" y="270080"/>
                  </a:lnTo>
                  <a:lnTo>
                    <a:pt x="560439" y="272044"/>
                  </a:lnTo>
                  <a:lnTo>
                    <a:pt x="554834" y="273997"/>
                  </a:lnTo>
                  <a:lnTo>
                    <a:pt x="549230" y="275941"/>
                  </a:lnTo>
                  <a:lnTo>
                    <a:pt x="543626" y="277874"/>
                  </a:lnTo>
                  <a:lnTo>
                    <a:pt x="538021" y="279797"/>
                  </a:lnTo>
                  <a:lnTo>
                    <a:pt x="532417" y="281708"/>
                  </a:lnTo>
                  <a:lnTo>
                    <a:pt x="526812" y="283609"/>
                  </a:lnTo>
                  <a:lnTo>
                    <a:pt x="521208" y="285499"/>
                  </a:lnTo>
                  <a:lnTo>
                    <a:pt x="515604" y="287377"/>
                  </a:lnTo>
                  <a:lnTo>
                    <a:pt x="509999" y="289244"/>
                  </a:lnTo>
                  <a:lnTo>
                    <a:pt x="504395" y="291100"/>
                  </a:lnTo>
                  <a:lnTo>
                    <a:pt x="498790" y="292944"/>
                  </a:lnTo>
                  <a:lnTo>
                    <a:pt x="493186" y="294777"/>
                  </a:lnTo>
                  <a:lnTo>
                    <a:pt x="487582" y="296599"/>
                  </a:lnTo>
                  <a:lnTo>
                    <a:pt x="481977" y="298410"/>
                  </a:lnTo>
                  <a:lnTo>
                    <a:pt x="476373" y="300209"/>
                  </a:lnTo>
                  <a:lnTo>
                    <a:pt x="470769" y="301998"/>
                  </a:lnTo>
                  <a:lnTo>
                    <a:pt x="465164" y="303777"/>
                  </a:lnTo>
                  <a:lnTo>
                    <a:pt x="459560" y="305545"/>
                  </a:lnTo>
                  <a:lnTo>
                    <a:pt x="453955" y="307304"/>
                  </a:lnTo>
                  <a:lnTo>
                    <a:pt x="448351" y="309053"/>
                  </a:lnTo>
                  <a:lnTo>
                    <a:pt x="442747" y="310793"/>
                  </a:lnTo>
                  <a:lnTo>
                    <a:pt x="437142" y="312525"/>
                  </a:lnTo>
                  <a:lnTo>
                    <a:pt x="431538" y="314249"/>
                  </a:lnTo>
                  <a:lnTo>
                    <a:pt x="425933" y="315966"/>
                  </a:lnTo>
                  <a:lnTo>
                    <a:pt x="420329" y="317676"/>
                  </a:lnTo>
                  <a:lnTo>
                    <a:pt x="414725" y="319380"/>
                  </a:lnTo>
                  <a:lnTo>
                    <a:pt x="409120" y="321079"/>
                  </a:lnTo>
                  <a:lnTo>
                    <a:pt x="403516" y="322774"/>
                  </a:lnTo>
                  <a:lnTo>
                    <a:pt x="397911" y="324466"/>
                  </a:lnTo>
                  <a:lnTo>
                    <a:pt x="392307" y="326155"/>
                  </a:lnTo>
                  <a:lnTo>
                    <a:pt x="386703" y="327843"/>
                  </a:lnTo>
                  <a:lnTo>
                    <a:pt x="381098" y="329531"/>
                  </a:lnTo>
                  <a:lnTo>
                    <a:pt x="375494" y="331220"/>
                  </a:lnTo>
                  <a:lnTo>
                    <a:pt x="369889" y="332911"/>
                  </a:lnTo>
                  <a:lnTo>
                    <a:pt x="364285" y="334606"/>
                  </a:lnTo>
                  <a:lnTo>
                    <a:pt x="358681" y="336307"/>
                  </a:lnTo>
                  <a:lnTo>
                    <a:pt x="353076" y="338014"/>
                  </a:lnTo>
                  <a:lnTo>
                    <a:pt x="347472" y="339730"/>
                  </a:lnTo>
                  <a:lnTo>
                    <a:pt x="341867" y="341455"/>
                  </a:lnTo>
                  <a:lnTo>
                    <a:pt x="336263" y="343193"/>
                  </a:lnTo>
                  <a:lnTo>
                    <a:pt x="330659" y="344945"/>
                  </a:lnTo>
                  <a:lnTo>
                    <a:pt x="325054" y="346712"/>
                  </a:lnTo>
                  <a:lnTo>
                    <a:pt x="319450" y="348498"/>
                  </a:lnTo>
                  <a:lnTo>
                    <a:pt x="313846" y="350303"/>
                  </a:lnTo>
                  <a:lnTo>
                    <a:pt x="308241" y="352131"/>
                  </a:lnTo>
                  <a:lnTo>
                    <a:pt x="302637" y="353985"/>
                  </a:lnTo>
                  <a:lnTo>
                    <a:pt x="297032" y="355865"/>
                  </a:lnTo>
                  <a:lnTo>
                    <a:pt x="291428" y="357776"/>
                  </a:lnTo>
                  <a:lnTo>
                    <a:pt x="285824" y="359719"/>
                  </a:lnTo>
                  <a:lnTo>
                    <a:pt x="280219" y="361699"/>
                  </a:lnTo>
                  <a:lnTo>
                    <a:pt x="274615" y="363716"/>
                  </a:lnTo>
                  <a:lnTo>
                    <a:pt x="269010" y="365775"/>
                  </a:lnTo>
                  <a:lnTo>
                    <a:pt x="263406" y="367879"/>
                  </a:lnTo>
                  <a:lnTo>
                    <a:pt x="257802" y="370030"/>
                  </a:lnTo>
                  <a:lnTo>
                    <a:pt x="252197" y="372232"/>
                  </a:lnTo>
                  <a:lnTo>
                    <a:pt x="246593" y="374488"/>
                  </a:lnTo>
                  <a:lnTo>
                    <a:pt x="240988" y="376802"/>
                  </a:lnTo>
                  <a:lnTo>
                    <a:pt x="235384" y="379177"/>
                  </a:lnTo>
                  <a:lnTo>
                    <a:pt x="229780" y="381615"/>
                  </a:lnTo>
                  <a:lnTo>
                    <a:pt x="224175" y="384122"/>
                  </a:lnTo>
                  <a:lnTo>
                    <a:pt x="218571" y="386699"/>
                  </a:lnTo>
                  <a:lnTo>
                    <a:pt x="212966" y="389350"/>
                  </a:lnTo>
                  <a:lnTo>
                    <a:pt x="207362" y="392079"/>
                  </a:lnTo>
                  <a:lnTo>
                    <a:pt x="201758" y="394888"/>
                  </a:lnTo>
                  <a:lnTo>
                    <a:pt x="196153" y="397781"/>
                  </a:lnTo>
                  <a:lnTo>
                    <a:pt x="190549" y="400761"/>
                  </a:lnTo>
                  <a:lnTo>
                    <a:pt x="184944" y="403830"/>
                  </a:lnTo>
                  <a:lnTo>
                    <a:pt x="179340" y="406992"/>
                  </a:lnTo>
                  <a:lnTo>
                    <a:pt x="173736" y="410248"/>
                  </a:lnTo>
                  <a:lnTo>
                    <a:pt x="168131" y="413600"/>
                  </a:lnTo>
                  <a:lnTo>
                    <a:pt x="162527" y="417051"/>
                  </a:lnTo>
                  <a:lnTo>
                    <a:pt x="156923" y="420602"/>
                  </a:lnTo>
                  <a:lnTo>
                    <a:pt x="151318" y="424255"/>
                  </a:lnTo>
                  <a:lnTo>
                    <a:pt x="145714" y="428009"/>
                  </a:lnTo>
                  <a:lnTo>
                    <a:pt x="140109" y="431867"/>
                  </a:lnTo>
                  <a:lnTo>
                    <a:pt x="134505" y="435827"/>
                  </a:lnTo>
                  <a:lnTo>
                    <a:pt x="128901" y="439889"/>
                  </a:lnTo>
                  <a:lnTo>
                    <a:pt x="123296" y="444052"/>
                  </a:lnTo>
                  <a:lnTo>
                    <a:pt x="117692" y="448316"/>
                  </a:lnTo>
                  <a:lnTo>
                    <a:pt x="112087" y="452677"/>
                  </a:lnTo>
                  <a:lnTo>
                    <a:pt x="106483" y="457134"/>
                  </a:lnTo>
                  <a:lnTo>
                    <a:pt x="100879" y="461684"/>
                  </a:lnTo>
                  <a:lnTo>
                    <a:pt x="95274" y="466322"/>
                  </a:lnTo>
                  <a:lnTo>
                    <a:pt x="89670" y="471046"/>
                  </a:lnTo>
                  <a:lnTo>
                    <a:pt x="84065" y="475849"/>
                  </a:lnTo>
                  <a:lnTo>
                    <a:pt x="78461" y="480727"/>
                  </a:lnTo>
                  <a:lnTo>
                    <a:pt x="72857" y="485675"/>
                  </a:lnTo>
                  <a:lnTo>
                    <a:pt x="67252" y="490686"/>
                  </a:lnTo>
                  <a:lnTo>
                    <a:pt x="61648" y="495753"/>
                  </a:lnTo>
                  <a:lnTo>
                    <a:pt x="56043" y="500870"/>
                  </a:lnTo>
                  <a:lnTo>
                    <a:pt x="50439" y="506029"/>
                  </a:lnTo>
                  <a:lnTo>
                    <a:pt x="44835" y="511222"/>
                  </a:lnTo>
                  <a:lnTo>
                    <a:pt x="39230" y="516442"/>
                  </a:lnTo>
                  <a:lnTo>
                    <a:pt x="33626" y="521679"/>
                  </a:lnTo>
                  <a:lnTo>
                    <a:pt x="28021" y="526926"/>
                  </a:lnTo>
                  <a:lnTo>
                    <a:pt x="22417" y="532174"/>
                  </a:lnTo>
                  <a:lnTo>
                    <a:pt x="16813" y="537415"/>
                  </a:lnTo>
                  <a:lnTo>
                    <a:pt x="11208" y="542639"/>
                  </a:lnTo>
                  <a:lnTo>
                    <a:pt x="5604" y="547839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644151" y="4267101"/>
              <a:ext cx="1883076" cy="553006"/>
            </a:xfrm>
            <a:custGeom>
              <a:avLst/>
              <a:pathLst>
                <a:path w="1883076" h="553006">
                  <a:moveTo>
                    <a:pt x="0" y="553006"/>
                  </a:moveTo>
                  <a:lnTo>
                    <a:pt x="5604" y="547839"/>
                  </a:lnTo>
                  <a:lnTo>
                    <a:pt x="11208" y="542639"/>
                  </a:lnTo>
                  <a:lnTo>
                    <a:pt x="16813" y="537415"/>
                  </a:lnTo>
                  <a:lnTo>
                    <a:pt x="22417" y="532174"/>
                  </a:lnTo>
                  <a:lnTo>
                    <a:pt x="28021" y="526926"/>
                  </a:lnTo>
                  <a:lnTo>
                    <a:pt x="33626" y="521679"/>
                  </a:lnTo>
                  <a:lnTo>
                    <a:pt x="39230" y="516442"/>
                  </a:lnTo>
                  <a:lnTo>
                    <a:pt x="44835" y="511222"/>
                  </a:lnTo>
                  <a:lnTo>
                    <a:pt x="50439" y="506029"/>
                  </a:lnTo>
                  <a:lnTo>
                    <a:pt x="56043" y="500870"/>
                  </a:lnTo>
                  <a:lnTo>
                    <a:pt x="61648" y="495753"/>
                  </a:lnTo>
                  <a:lnTo>
                    <a:pt x="67252" y="490686"/>
                  </a:lnTo>
                  <a:lnTo>
                    <a:pt x="72857" y="485675"/>
                  </a:lnTo>
                  <a:lnTo>
                    <a:pt x="78461" y="480727"/>
                  </a:lnTo>
                  <a:lnTo>
                    <a:pt x="84065" y="475849"/>
                  </a:lnTo>
                  <a:lnTo>
                    <a:pt x="89670" y="471046"/>
                  </a:lnTo>
                  <a:lnTo>
                    <a:pt x="95274" y="466322"/>
                  </a:lnTo>
                  <a:lnTo>
                    <a:pt x="100879" y="461684"/>
                  </a:lnTo>
                  <a:lnTo>
                    <a:pt x="106483" y="457134"/>
                  </a:lnTo>
                  <a:lnTo>
                    <a:pt x="112087" y="452677"/>
                  </a:lnTo>
                  <a:lnTo>
                    <a:pt x="117692" y="448316"/>
                  </a:lnTo>
                  <a:lnTo>
                    <a:pt x="123296" y="444052"/>
                  </a:lnTo>
                  <a:lnTo>
                    <a:pt x="128901" y="439889"/>
                  </a:lnTo>
                  <a:lnTo>
                    <a:pt x="134505" y="435827"/>
                  </a:lnTo>
                  <a:lnTo>
                    <a:pt x="140109" y="431867"/>
                  </a:lnTo>
                  <a:lnTo>
                    <a:pt x="145714" y="428009"/>
                  </a:lnTo>
                  <a:lnTo>
                    <a:pt x="151318" y="424255"/>
                  </a:lnTo>
                  <a:lnTo>
                    <a:pt x="156923" y="420602"/>
                  </a:lnTo>
                  <a:lnTo>
                    <a:pt x="162527" y="417051"/>
                  </a:lnTo>
                  <a:lnTo>
                    <a:pt x="168131" y="413600"/>
                  </a:lnTo>
                  <a:lnTo>
                    <a:pt x="173736" y="410248"/>
                  </a:lnTo>
                  <a:lnTo>
                    <a:pt x="179340" y="406992"/>
                  </a:lnTo>
                  <a:lnTo>
                    <a:pt x="184944" y="403830"/>
                  </a:lnTo>
                  <a:lnTo>
                    <a:pt x="190549" y="400761"/>
                  </a:lnTo>
                  <a:lnTo>
                    <a:pt x="196153" y="397781"/>
                  </a:lnTo>
                  <a:lnTo>
                    <a:pt x="201758" y="394888"/>
                  </a:lnTo>
                  <a:lnTo>
                    <a:pt x="207362" y="392079"/>
                  </a:lnTo>
                  <a:lnTo>
                    <a:pt x="212966" y="389350"/>
                  </a:lnTo>
                  <a:lnTo>
                    <a:pt x="218571" y="386699"/>
                  </a:lnTo>
                  <a:lnTo>
                    <a:pt x="224175" y="384122"/>
                  </a:lnTo>
                  <a:lnTo>
                    <a:pt x="229780" y="381615"/>
                  </a:lnTo>
                  <a:lnTo>
                    <a:pt x="235384" y="379177"/>
                  </a:lnTo>
                  <a:lnTo>
                    <a:pt x="240988" y="376802"/>
                  </a:lnTo>
                  <a:lnTo>
                    <a:pt x="246593" y="374488"/>
                  </a:lnTo>
                  <a:lnTo>
                    <a:pt x="252197" y="372232"/>
                  </a:lnTo>
                  <a:lnTo>
                    <a:pt x="257802" y="370030"/>
                  </a:lnTo>
                  <a:lnTo>
                    <a:pt x="263406" y="367879"/>
                  </a:lnTo>
                  <a:lnTo>
                    <a:pt x="269010" y="365775"/>
                  </a:lnTo>
                  <a:lnTo>
                    <a:pt x="274615" y="363716"/>
                  </a:lnTo>
                  <a:lnTo>
                    <a:pt x="280219" y="361698"/>
                  </a:lnTo>
                  <a:lnTo>
                    <a:pt x="285824" y="359719"/>
                  </a:lnTo>
                  <a:lnTo>
                    <a:pt x="291428" y="357776"/>
                  </a:lnTo>
                  <a:lnTo>
                    <a:pt x="297032" y="355865"/>
                  </a:lnTo>
                  <a:lnTo>
                    <a:pt x="302637" y="353984"/>
                  </a:lnTo>
                  <a:lnTo>
                    <a:pt x="308241" y="352131"/>
                  </a:lnTo>
                  <a:lnTo>
                    <a:pt x="313846" y="350303"/>
                  </a:lnTo>
                  <a:lnTo>
                    <a:pt x="319450" y="348497"/>
                  </a:lnTo>
                  <a:lnTo>
                    <a:pt x="325054" y="346711"/>
                  </a:lnTo>
                  <a:lnTo>
                    <a:pt x="330659" y="344944"/>
                  </a:lnTo>
                  <a:lnTo>
                    <a:pt x="336263" y="343192"/>
                  </a:lnTo>
                  <a:lnTo>
                    <a:pt x="341867" y="341454"/>
                  </a:lnTo>
                  <a:lnTo>
                    <a:pt x="347472" y="339728"/>
                  </a:lnTo>
                  <a:lnTo>
                    <a:pt x="353076" y="338013"/>
                  </a:lnTo>
                  <a:lnTo>
                    <a:pt x="358681" y="336305"/>
                  </a:lnTo>
                  <a:lnTo>
                    <a:pt x="364285" y="334604"/>
                  </a:lnTo>
                  <a:lnTo>
                    <a:pt x="369889" y="332909"/>
                  </a:lnTo>
                  <a:lnTo>
                    <a:pt x="375494" y="331217"/>
                  </a:lnTo>
                  <a:lnTo>
                    <a:pt x="381098" y="329528"/>
                  </a:lnTo>
                  <a:lnTo>
                    <a:pt x="386703" y="327840"/>
                  </a:lnTo>
                  <a:lnTo>
                    <a:pt x="392307" y="326151"/>
                  </a:lnTo>
                  <a:lnTo>
                    <a:pt x="397911" y="324462"/>
                  </a:lnTo>
                  <a:lnTo>
                    <a:pt x="403516" y="322769"/>
                  </a:lnTo>
                  <a:lnTo>
                    <a:pt x="409120" y="321074"/>
                  </a:lnTo>
                  <a:lnTo>
                    <a:pt x="414725" y="319374"/>
                  </a:lnTo>
                  <a:lnTo>
                    <a:pt x="420329" y="317669"/>
                  </a:lnTo>
                  <a:lnTo>
                    <a:pt x="425933" y="315958"/>
                  </a:lnTo>
                  <a:lnTo>
                    <a:pt x="431538" y="314241"/>
                  </a:lnTo>
                  <a:lnTo>
                    <a:pt x="437142" y="312516"/>
                  </a:lnTo>
                  <a:lnTo>
                    <a:pt x="442747" y="310783"/>
                  </a:lnTo>
                  <a:lnTo>
                    <a:pt x="448351" y="309041"/>
                  </a:lnTo>
                  <a:lnTo>
                    <a:pt x="453955" y="307290"/>
                  </a:lnTo>
                  <a:lnTo>
                    <a:pt x="459560" y="305530"/>
                  </a:lnTo>
                  <a:lnTo>
                    <a:pt x="465164" y="303760"/>
                  </a:lnTo>
                  <a:lnTo>
                    <a:pt x="470769" y="301979"/>
                  </a:lnTo>
                  <a:lnTo>
                    <a:pt x="476373" y="300188"/>
                  </a:lnTo>
                  <a:lnTo>
                    <a:pt x="481977" y="298385"/>
                  </a:lnTo>
                  <a:lnTo>
                    <a:pt x="487582" y="296571"/>
                  </a:lnTo>
                  <a:lnTo>
                    <a:pt x="493186" y="294746"/>
                  </a:lnTo>
                  <a:lnTo>
                    <a:pt x="498790" y="292909"/>
                  </a:lnTo>
                  <a:lnTo>
                    <a:pt x="504395" y="291060"/>
                  </a:lnTo>
                  <a:lnTo>
                    <a:pt x="509999" y="289200"/>
                  </a:lnTo>
                  <a:lnTo>
                    <a:pt x="515604" y="287327"/>
                  </a:lnTo>
                  <a:lnTo>
                    <a:pt x="521208" y="285443"/>
                  </a:lnTo>
                  <a:lnTo>
                    <a:pt x="526812" y="283546"/>
                  </a:lnTo>
                  <a:lnTo>
                    <a:pt x="532417" y="281638"/>
                  </a:lnTo>
                  <a:lnTo>
                    <a:pt x="538021" y="279717"/>
                  </a:lnTo>
                  <a:lnTo>
                    <a:pt x="543626" y="277785"/>
                  </a:lnTo>
                  <a:lnTo>
                    <a:pt x="549230" y="275841"/>
                  </a:lnTo>
                  <a:lnTo>
                    <a:pt x="554834" y="273885"/>
                  </a:lnTo>
                  <a:lnTo>
                    <a:pt x="560439" y="271918"/>
                  </a:lnTo>
                  <a:lnTo>
                    <a:pt x="566043" y="269939"/>
                  </a:lnTo>
                  <a:lnTo>
                    <a:pt x="571648" y="267950"/>
                  </a:lnTo>
                  <a:lnTo>
                    <a:pt x="577252" y="265949"/>
                  </a:lnTo>
                  <a:lnTo>
                    <a:pt x="582856" y="263938"/>
                  </a:lnTo>
                  <a:lnTo>
                    <a:pt x="588461" y="261917"/>
                  </a:lnTo>
                  <a:lnTo>
                    <a:pt x="594065" y="259885"/>
                  </a:lnTo>
                  <a:lnTo>
                    <a:pt x="599670" y="257844"/>
                  </a:lnTo>
                  <a:lnTo>
                    <a:pt x="605274" y="255793"/>
                  </a:lnTo>
                  <a:lnTo>
                    <a:pt x="610878" y="253733"/>
                  </a:lnTo>
                  <a:lnTo>
                    <a:pt x="616483" y="251664"/>
                  </a:lnTo>
                  <a:lnTo>
                    <a:pt x="622087" y="249586"/>
                  </a:lnTo>
                  <a:lnTo>
                    <a:pt x="627692" y="247500"/>
                  </a:lnTo>
                  <a:lnTo>
                    <a:pt x="633296" y="245406"/>
                  </a:lnTo>
                  <a:lnTo>
                    <a:pt x="638900" y="243304"/>
                  </a:lnTo>
                  <a:lnTo>
                    <a:pt x="644505" y="241195"/>
                  </a:lnTo>
                  <a:lnTo>
                    <a:pt x="650109" y="239079"/>
                  </a:lnTo>
                  <a:lnTo>
                    <a:pt x="655713" y="236957"/>
                  </a:lnTo>
                  <a:lnTo>
                    <a:pt x="661318" y="234828"/>
                  </a:lnTo>
                  <a:lnTo>
                    <a:pt x="666922" y="232694"/>
                  </a:lnTo>
                  <a:lnTo>
                    <a:pt x="672527" y="230554"/>
                  </a:lnTo>
                  <a:lnTo>
                    <a:pt x="678131" y="228408"/>
                  </a:lnTo>
                  <a:lnTo>
                    <a:pt x="683735" y="226258"/>
                  </a:lnTo>
                  <a:lnTo>
                    <a:pt x="689340" y="224103"/>
                  </a:lnTo>
                  <a:lnTo>
                    <a:pt x="694944" y="221943"/>
                  </a:lnTo>
                  <a:lnTo>
                    <a:pt x="700549" y="219780"/>
                  </a:lnTo>
                  <a:lnTo>
                    <a:pt x="706153" y="217612"/>
                  </a:lnTo>
                  <a:lnTo>
                    <a:pt x="711757" y="215441"/>
                  </a:lnTo>
                  <a:lnTo>
                    <a:pt x="717362" y="213267"/>
                  </a:lnTo>
                  <a:lnTo>
                    <a:pt x="722966" y="211090"/>
                  </a:lnTo>
                  <a:lnTo>
                    <a:pt x="728571" y="208909"/>
                  </a:lnTo>
                  <a:lnTo>
                    <a:pt x="734175" y="206726"/>
                  </a:lnTo>
                  <a:lnTo>
                    <a:pt x="739779" y="204540"/>
                  </a:lnTo>
                  <a:lnTo>
                    <a:pt x="745384" y="202352"/>
                  </a:lnTo>
                  <a:lnTo>
                    <a:pt x="750988" y="200162"/>
                  </a:lnTo>
                  <a:lnTo>
                    <a:pt x="756593" y="197969"/>
                  </a:lnTo>
                  <a:lnTo>
                    <a:pt x="762197" y="195774"/>
                  </a:lnTo>
                  <a:lnTo>
                    <a:pt x="767801" y="193577"/>
                  </a:lnTo>
                  <a:lnTo>
                    <a:pt x="773406" y="191378"/>
                  </a:lnTo>
                  <a:lnTo>
                    <a:pt x="779010" y="189177"/>
                  </a:lnTo>
                  <a:lnTo>
                    <a:pt x="784615" y="186974"/>
                  </a:lnTo>
                  <a:lnTo>
                    <a:pt x="790219" y="184768"/>
                  </a:lnTo>
                  <a:lnTo>
                    <a:pt x="795823" y="182561"/>
                  </a:lnTo>
                  <a:lnTo>
                    <a:pt x="801428" y="180351"/>
                  </a:lnTo>
                  <a:lnTo>
                    <a:pt x="807032" y="178139"/>
                  </a:lnTo>
                  <a:lnTo>
                    <a:pt x="812636" y="175925"/>
                  </a:lnTo>
                  <a:lnTo>
                    <a:pt x="818241" y="173709"/>
                  </a:lnTo>
                  <a:lnTo>
                    <a:pt x="823845" y="171489"/>
                  </a:lnTo>
                  <a:lnTo>
                    <a:pt x="829450" y="169267"/>
                  </a:lnTo>
                  <a:lnTo>
                    <a:pt x="835054" y="167043"/>
                  </a:lnTo>
                  <a:lnTo>
                    <a:pt x="840658" y="164815"/>
                  </a:lnTo>
                  <a:lnTo>
                    <a:pt x="846263" y="162585"/>
                  </a:lnTo>
                  <a:lnTo>
                    <a:pt x="851867" y="160351"/>
                  </a:lnTo>
                  <a:lnTo>
                    <a:pt x="857472" y="158115"/>
                  </a:lnTo>
                  <a:lnTo>
                    <a:pt x="863076" y="155875"/>
                  </a:lnTo>
                  <a:lnTo>
                    <a:pt x="868680" y="153632"/>
                  </a:lnTo>
                  <a:lnTo>
                    <a:pt x="874285" y="151386"/>
                  </a:lnTo>
                  <a:lnTo>
                    <a:pt x="879889" y="149137"/>
                  </a:lnTo>
                  <a:lnTo>
                    <a:pt x="885494" y="146884"/>
                  </a:lnTo>
                  <a:lnTo>
                    <a:pt x="891098" y="144629"/>
                  </a:lnTo>
                  <a:lnTo>
                    <a:pt x="896702" y="142372"/>
                  </a:lnTo>
                  <a:lnTo>
                    <a:pt x="902307" y="140111"/>
                  </a:lnTo>
                  <a:lnTo>
                    <a:pt x="907911" y="137849"/>
                  </a:lnTo>
                  <a:lnTo>
                    <a:pt x="913516" y="135586"/>
                  </a:lnTo>
                  <a:lnTo>
                    <a:pt x="919120" y="133321"/>
                  </a:lnTo>
                  <a:lnTo>
                    <a:pt x="924724" y="131055"/>
                  </a:lnTo>
                  <a:lnTo>
                    <a:pt x="930329" y="128790"/>
                  </a:lnTo>
                  <a:lnTo>
                    <a:pt x="935933" y="126526"/>
                  </a:lnTo>
                  <a:lnTo>
                    <a:pt x="941538" y="124263"/>
                  </a:lnTo>
                  <a:lnTo>
                    <a:pt x="947142" y="122004"/>
                  </a:lnTo>
                  <a:lnTo>
                    <a:pt x="952746" y="119748"/>
                  </a:lnTo>
                  <a:lnTo>
                    <a:pt x="958351" y="117498"/>
                  </a:lnTo>
                  <a:lnTo>
                    <a:pt x="963955" y="115254"/>
                  </a:lnTo>
                  <a:lnTo>
                    <a:pt x="969559" y="113017"/>
                  </a:lnTo>
                  <a:lnTo>
                    <a:pt x="975164" y="110790"/>
                  </a:lnTo>
                  <a:lnTo>
                    <a:pt x="980768" y="108574"/>
                  </a:lnTo>
                  <a:lnTo>
                    <a:pt x="986373" y="106370"/>
                  </a:lnTo>
                  <a:lnTo>
                    <a:pt x="991977" y="104180"/>
                  </a:lnTo>
                  <a:lnTo>
                    <a:pt x="997581" y="102006"/>
                  </a:lnTo>
                  <a:lnTo>
                    <a:pt x="1003186" y="99849"/>
                  </a:lnTo>
                  <a:lnTo>
                    <a:pt x="1008790" y="97713"/>
                  </a:lnTo>
                  <a:lnTo>
                    <a:pt x="1014395" y="95597"/>
                  </a:lnTo>
                  <a:lnTo>
                    <a:pt x="1019999" y="93505"/>
                  </a:lnTo>
                  <a:lnTo>
                    <a:pt x="1025603" y="91437"/>
                  </a:lnTo>
                  <a:lnTo>
                    <a:pt x="1031208" y="89397"/>
                  </a:lnTo>
                  <a:lnTo>
                    <a:pt x="1036812" y="87385"/>
                  </a:lnTo>
                  <a:lnTo>
                    <a:pt x="1042417" y="85404"/>
                  </a:lnTo>
                  <a:lnTo>
                    <a:pt x="1048021" y="83454"/>
                  </a:lnTo>
                  <a:lnTo>
                    <a:pt x="1053625" y="81538"/>
                  </a:lnTo>
                  <a:lnTo>
                    <a:pt x="1059230" y="79656"/>
                  </a:lnTo>
                  <a:lnTo>
                    <a:pt x="1064834" y="77811"/>
                  </a:lnTo>
                  <a:lnTo>
                    <a:pt x="1070439" y="76004"/>
                  </a:lnTo>
                  <a:lnTo>
                    <a:pt x="1076043" y="74234"/>
                  </a:lnTo>
                  <a:lnTo>
                    <a:pt x="1081647" y="72505"/>
                  </a:lnTo>
                  <a:lnTo>
                    <a:pt x="1087252" y="70815"/>
                  </a:lnTo>
                  <a:lnTo>
                    <a:pt x="1092856" y="69166"/>
                  </a:lnTo>
                  <a:lnTo>
                    <a:pt x="1098461" y="67559"/>
                  </a:lnTo>
                  <a:lnTo>
                    <a:pt x="1104065" y="65994"/>
                  </a:lnTo>
                  <a:lnTo>
                    <a:pt x="1109669" y="64470"/>
                  </a:lnTo>
                  <a:lnTo>
                    <a:pt x="1115274" y="62989"/>
                  </a:lnTo>
                  <a:lnTo>
                    <a:pt x="1120878" y="61550"/>
                  </a:lnTo>
                  <a:lnTo>
                    <a:pt x="1126482" y="60153"/>
                  </a:lnTo>
                  <a:lnTo>
                    <a:pt x="1132087" y="58797"/>
                  </a:lnTo>
                  <a:lnTo>
                    <a:pt x="1137691" y="57482"/>
                  </a:lnTo>
                  <a:lnTo>
                    <a:pt x="1143296" y="56209"/>
                  </a:lnTo>
                  <a:lnTo>
                    <a:pt x="1148900" y="54975"/>
                  </a:lnTo>
                  <a:lnTo>
                    <a:pt x="1154504" y="53781"/>
                  </a:lnTo>
                  <a:lnTo>
                    <a:pt x="1160109" y="52626"/>
                  </a:lnTo>
                  <a:lnTo>
                    <a:pt x="1165713" y="51508"/>
                  </a:lnTo>
                  <a:lnTo>
                    <a:pt x="1171318" y="50428"/>
                  </a:lnTo>
                  <a:lnTo>
                    <a:pt x="1176922" y="49384"/>
                  </a:lnTo>
                  <a:lnTo>
                    <a:pt x="1182526" y="48375"/>
                  </a:lnTo>
                  <a:lnTo>
                    <a:pt x="1188131" y="47400"/>
                  </a:lnTo>
                  <a:lnTo>
                    <a:pt x="1193735" y="46459"/>
                  </a:lnTo>
                  <a:lnTo>
                    <a:pt x="1199340" y="45549"/>
                  </a:lnTo>
                  <a:lnTo>
                    <a:pt x="1204944" y="44671"/>
                  </a:lnTo>
                  <a:lnTo>
                    <a:pt x="1210548" y="43823"/>
                  </a:lnTo>
                  <a:lnTo>
                    <a:pt x="1216153" y="43004"/>
                  </a:lnTo>
                  <a:lnTo>
                    <a:pt x="1221757" y="42214"/>
                  </a:lnTo>
                  <a:lnTo>
                    <a:pt x="1227362" y="41450"/>
                  </a:lnTo>
                  <a:lnTo>
                    <a:pt x="1232966" y="40712"/>
                  </a:lnTo>
                  <a:lnTo>
                    <a:pt x="1238570" y="39999"/>
                  </a:lnTo>
                  <a:lnTo>
                    <a:pt x="1244175" y="39309"/>
                  </a:lnTo>
                  <a:lnTo>
                    <a:pt x="1249779" y="38643"/>
                  </a:lnTo>
                  <a:lnTo>
                    <a:pt x="1255384" y="37999"/>
                  </a:lnTo>
                  <a:lnTo>
                    <a:pt x="1260988" y="37376"/>
                  </a:lnTo>
                  <a:lnTo>
                    <a:pt x="1266592" y="36773"/>
                  </a:lnTo>
                  <a:lnTo>
                    <a:pt x="1272197" y="36189"/>
                  </a:lnTo>
                  <a:lnTo>
                    <a:pt x="1277801" y="35624"/>
                  </a:lnTo>
                  <a:lnTo>
                    <a:pt x="1283406" y="35077"/>
                  </a:lnTo>
                  <a:lnTo>
                    <a:pt x="1289010" y="34547"/>
                  </a:lnTo>
                  <a:lnTo>
                    <a:pt x="1294614" y="34033"/>
                  </a:lnTo>
                  <a:lnTo>
                    <a:pt x="1300219" y="33534"/>
                  </a:lnTo>
                  <a:lnTo>
                    <a:pt x="1305823" y="33051"/>
                  </a:lnTo>
                  <a:lnTo>
                    <a:pt x="1311427" y="32582"/>
                  </a:lnTo>
                  <a:lnTo>
                    <a:pt x="1317032" y="32127"/>
                  </a:lnTo>
                  <a:lnTo>
                    <a:pt x="1322636" y="31685"/>
                  </a:lnTo>
                  <a:lnTo>
                    <a:pt x="1328241" y="31255"/>
                  </a:lnTo>
                  <a:lnTo>
                    <a:pt x="1333845" y="30838"/>
                  </a:lnTo>
                  <a:lnTo>
                    <a:pt x="1339449" y="30432"/>
                  </a:lnTo>
                  <a:lnTo>
                    <a:pt x="1345054" y="30037"/>
                  </a:lnTo>
                  <a:lnTo>
                    <a:pt x="1350658" y="29653"/>
                  </a:lnTo>
                  <a:lnTo>
                    <a:pt x="1356263" y="29280"/>
                  </a:lnTo>
                  <a:lnTo>
                    <a:pt x="1361867" y="28916"/>
                  </a:lnTo>
                  <a:lnTo>
                    <a:pt x="1367471" y="28561"/>
                  </a:lnTo>
                  <a:lnTo>
                    <a:pt x="1373076" y="28215"/>
                  </a:lnTo>
                  <a:lnTo>
                    <a:pt x="1378680" y="27879"/>
                  </a:lnTo>
                  <a:lnTo>
                    <a:pt x="1384285" y="27550"/>
                  </a:lnTo>
                  <a:lnTo>
                    <a:pt x="1389889" y="27230"/>
                  </a:lnTo>
                  <a:lnTo>
                    <a:pt x="1395493" y="26917"/>
                  </a:lnTo>
                  <a:lnTo>
                    <a:pt x="1401098" y="26611"/>
                  </a:lnTo>
                  <a:lnTo>
                    <a:pt x="1406702" y="26313"/>
                  </a:lnTo>
                  <a:lnTo>
                    <a:pt x="1412307" y="26022"/>
                  </a:lnTo>
                  <a:lnTo>
                    <a:pt x="1417911" y="25737"/>
                  </a:lnTo>
                  <a:lnTo>
                    <a:pt x="1423515" y="25458"/>
                  </a:lnTo>
                  <a:lnTo>
                    <a:pt x="1429120" y="25185"/>
                  </a:lnTo>
                  <a:lnTo>
                    <a:pt x="1434724" y="24919"/>
                  </a:lnTo>
                  <a:lnTo>
                    <a:pt x="1440329" y="24657"/>
                  </a:lnTo>
                  <a:lnTo>
                    <a:pt x="1445933" y="24401"/>
                  </a:lnTo>
                  <a:lnTo>
                    <a:pt x="1451537" y="24150"/>
                  </a:lnTo>
                  <a:lnTo>
                    <a:pt x="1457142" y="23904"/>
                  </a:lnTo>
                  <a:lnTo>
                    <a:pt x="1462746" y="23662"/>
                  </a:lnTo>
                  <a:lnTo>
                    <a:pt x="1468350" y="23424"/>
                  </a:lnTo>
                  <a:lnTo>
                    <a:pt x="1473955" y="23191"/>
                  </a:lnTo>
                  <a:lnTo>
                    <a:pt x="1479559" y="22961"/>
                  </a:lnTo>
                  <a:lnTo>
                    <a:pt x="1485164" y="22734"/>
                  </a:lnTo>
                  <a:lnTo>
                    <a:pt x="1490768" y="22511"/>
                  </a:lnTo>
                  <a:lnTo>
                    <a:pt x="1496372" y="22290"/>
                  </a:lnTo>
                  <a:lnTo>
                    <a:pt x="1501977" y="22072"/>
                  </a:lnTo>
                  <a:lnTo>
                    <a:pt x="1507581" y="21856"/>
                  </a:lnTo>
                  <a:lnTo>
                    <a:pt x="1513186" y="21641"/>
                  </a:lnTo>
                  <a:lnTo>
                    <a:pt x="1518790" y="21427"/>
                  </a:lnTo>
                  <a:lnTo>
                    <a:pt x="1524394" y="21215"/>
                  </a:lnTo>
                  <a:lnTo>
                    <a:pt x="1529999" y="21002"/>
                  </a:lnTo>
                  <a:lnTo>
                    <a:pt x="1535603" y="20789"/>
                  </a:lnTo>
                  <a:lnTo>
                    <a:pt x="1541208" y="20574"/>
                  </a:lnTo>
                  <a:lnTo>
                    <a:pt x="1546812" y="20358"/>
                  </a:lnTo>
                  <a:lnTo>
                    <a:pt x="1552416" y="20139"/>
                  </a:lnTo>
                  <a:lnTo>
                    <a:pt x="1558021" y="19917"/>
                  </a:lnTo>
                  <a:lnTo>
                    <a:pt x="1563625" y="19690"/>
                  </a:lnTo>
                  <a:lnTo>
                    <a:pt x="1569230" y="19458"/>
                  </a:lnTo>
                  <a:lnTo>
                    <a:pt x="1574834" y="19219"/>
                  </a:lnTo>
                  <a:lnTo>
                    <a:pt x="1580438" y="18972"/>
                  </a:lnTo>
                  <a:lnTo>
                    <a:pt x="1586043" y="18717"/>
                  </a:lnTo>
                  <a:lnTo>
                    <a:pt x="1591647" y="18450"/>
                  </a:lnTo>
                  <a:lnTo>
                    <a:pt x="1597252" y="18172"/>
                  </a:lnTo>
                  <a:lnTo>
                    <a:pt x="1602856" y="17880"/>
                  </a:lnTo>
                  <a:lnTo>
                    <a:pt x="1608460" y="17573"/>
                  </a:lnTo>
                  <a:lnTo>
                    <a:pt x="1614065" y="17250"/>
                  </a:lnTo>
                  <a:lnTo>
                    <a:pt x="1619669" y="16908"/>
                  </a:lnTo>
                  <a:lnTo>
                    <a:pt x="1625273" y="16546"/>
                  </a:lnTo>
                  <a:lnTo>
                    <a:pt x="1630878" y="16163"/>
                  </a:lnTo>
                  <a:lnTo>
                    <a:pt x="1636482" y="15758"/>
                  </a:lnTo>
                  <a:lnTo>
                    <a:pt x="1642087" y="15329"/>
                  </a:lnTo>
                  <a:lnTo>
                    <a:pt x="1647691" y="14876"/>
                  </a:lnTo>
                  <a:lnTo>
                    <a:pt x="1653295" y="14398"/>
                  </a:lnTo>
                  <a:lnTo>
                    <a:pt x="1658900" y="13896"/>
                  </a:lnTo>
                  <a:lnTo>
                    <a:pt x="1664504" y="13371"/>
                  </a:lnTo>
                  <a:lnTo>
                    <a:pt x="1670109" y="12823"/>
                  </a:lnTo>
                  <a:lnTo>
                    <a:pt x="1675713" y="12255"/>
                  </a:lnTo>
                  <a:lnTo>
                    <a:pt x="1681317" y="11669"/>
                  </a:lnTo>
                  <a:lnTo>
                    <a:pt x="1686922" y="11069"/>
                  </a:lnTo>
                  <a:lnTo>
                    <a:pt x="1692526" y="10458"/>
                  </a:lnTo>
                  <a:lnTo>
                    <a:pt x="1698131" y="9840"/>
                  </a:lnTo>
                  <a:lnTo>
                    <a:pt x="1703735" y="9219"/>
                  </a:lnTo>
                  <a:lnTo>
                    <a:pt x="1709339" y="8601"/>
                  </a:lnTo>
                  <a:lnTo>
                    <a:pt x="1714944" y="7990"/>
                  </a:lnTo>
                  <a:lnTo>
                    <a:pt x="1720548" y="7391"/>
                  </a:lnTo>
                  <a:lnTo>
                    <a:pt x="1726153" y="6807"/>
                  </a:lnTo>
                  <a:lnTo>
                    <a:pt x="1731757" y="6243"/>
                  </a:lnTo>
                  <a:lnTo>
                    <a:pt x="1737361" y="5702"/>
                  </a:lnTo>
                  <a:lnTo>
                    <a:pt x="1742966" y="5187"/>
                  </a:lnTo>
                  <a:lnTo>
                    <a:pt x="1748570" y="4700"/>
                  </a:lnTo>
                  <a:lnTo>
                    <a:pt x="1754175" y="4242"/>
                  </a:lnTo>
                  <a:lnTo>
                    <a:pt x="1759779" y="3814"/>
                  </a:lnTo>
                  <a:lnTo>
                    <a:pt x="1765383" y="3417"/>
                  </a:lnTo>
                  <a:lnTo>
                    <a:pt x="1770988" y="3050"/>
                  </a:lnTo>
                  <a:lnTo>
                    <a:pt x="1776592" y="2712"/>
                  </a:lnTo>
                  <a:lnTo>
                    <a:pt x="1782196" y="2402"/>
                  </a:lnTo>
                  <a:lnTo>
                    <a:pt x="1787801" y="2120"/>
                  </a:lnTo>
                  <a:lnTo>
                    <a:pt x="1793405" y="1864"/>
                  </a:lnTo>
                  <a:lnTo>
                    <a:pt x="1799010" y="1632"/>
                  </a:lnTo>
                  <a:lnTo>
                    <a:pt x="1804614" y="1422"/>
                  </a:lnTo>
                  <a:lnTo>
                    <a:pt x="1810218" y="1232"/>
                  </a:lnTo>
                  <a:lnTo>
                    <a:pt x="1815823" y="1062"/>
                  </a:lnTo>
                  <a:lnTo>
                    <a:pt x="1821427" y="910"/>
                  </a:lnTo>
                  <a:lnTo>
                    <a:pt x="1827032" y="773"/>
                  </a:lnTo>
                  <a:lnTo>
                    <a:pt x="1832636" y="650"/>
                  </a:lnTo>
                  <a:lnTo>
                    <a:pt x="1838240" y="541"/>
                  </a:lnTo>
                  <a:lnTo>
                    <a:pt x="1843845" y="443"/>
                  </a:lnTo>
                  <a:lnTo>
                    <a:pt x="1849449" y="356"/>
                  </a:lnTo>
                  <a:lnTo>
                    <a:pt x="1855054" y="278"/>
                  </a:lnTo>
                  <a:lnTo>
                    <a:pt x="1860658" y="209"/>
                  </a:lnTo>
                  <a:lnTo>
                    <a:pt x="1866262" y="147"/>
                  </a:lnTo>
                  <a:lnTo>
                    <a:pt x="1871867" y="92"/>
                  </a:lnTo>
                  <a:lnTo>
                    <a:pt x="1877471" y="43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644151" y="4276887"/>
              <a:ext cx="1883076" cy="695557"/>
            </a:xfrm>
            <a:custGeom>
              <a:avLst/>
              <a:pathLst>
                <a:path w="1883076" h="695557">
                  <a:moveTo>
                    <a:pt x="0" y="543220"/>
                  </a:moveTo>
                  <a:lnTo>
                    <a:pt x="5604" y="538053"/>
                  </a:lnTo>
                  <a:lnTo>
                    <a:pt x="11208" y="532854"/>
                  </a:lnTo>
                  <a:lnTo>
                    <a:pt x="16813" y="527629"/>
                  </a:lnTo>
                  <a:lnTo>
                    <a:pt x="22417" y="522389"/>
                  </a:lnTo>
                  <a:lnTo>
                    <a:pt x="28021" y="517141"/>
                  </a:lnTo>
                  <a:lnTo>
                    <a:pt x="33626" y="511894"/>
                  </a:lnTo>
                  <a:lnTo>
                    <a:pt x="39230" y="506656"/>
                  </a:lnTo>
                  <a:lnTo>
                    <a:pt x="44835" y="501437"/>
                  </a:lnTo>
                  <a:lnTo>
                    <a:pt x="50439" y="496244"/>
                  </a:lnTo>
                  <a:lnTo>
                    <a:pt x="56043" y="491085"/>
                  </a:lnTo>
                  <a:lnTo>
                    <a:pt x="61648" y="485968"/>
                  </a:lnTo>
                  <a:lnTo>
                    <a:pt x="67252" y="480901"/>
                  </a:lnTo>
                  <a:lnTo>
                    <a:pt x="72857" y="475890"/>
                  </a:lnTo>
                  <a:lnTo>
                    <a:pt x="78461" y="470942"/>
                  </a:lnTo>
                  <a:lnTo>
                    <a:pt x="84065" y="466064"/>
                  </a:lnTo>
                  <a:lnTo>
                    <a:pt x="89670" y="461260"/>
                  </a:lnTo>
                  <a:lnTo>
                    <a:pt x="95274" y="456537"/>
                  </a:lnTo>
                  <a:lnTo>
                    <a:pt x="100879" y="451899"/>
                  </a:lnTo>
                  <a:lnTo>
                    <a:pt x="106483" y="447349"/>
                  </a:lnTo>
                  <a:lnTo>
                    <a:pt x="112087" y="442892"/>
                  </a:lnTo>
                  <a:lnTo>
                    <a:pt x="117692" y="438531"/>
                  </a:lnTo>
                  <a:lnTo>
                    <a:pt x="123296" y="434267"/>
                  </a:lnTo>
                  <a:lnTo>
                    <a:pt x="128901" y="430104"/>
                  </a:lnTo>
                  <a:lnTo>
                    <a:pt x="134505" y="426041"/>
                  </a:lnTo>
                  <a:lnTo>
                    <a:pt x="140109" y="422081"/>
                  </a:lnTo>
                  <a:lnTo>
                    <a:pt x="145714" y="418224"/>
                  </a:lnTo>
                  <a:lnTo>
                    <a:pt x="151318" y="414469"/>
                  </a:lnTo>
                  <a:lnTo>
                    <a:pt x="156923" y="410817"/>
                  </a:lnTo>
                  <a:lnTo>
                    <a:pt x="162527" y="407266"/>
                  </a:lnTo>
                  <a:lnTo>
                    <a:pt x="168131" y="403815"/>
                  </a:lnTo>
                  <a:lnTo>
                    <a:pt x="173736" y="400462"/>
                  </a:lnTo>
                  <a:lnTo>
                    <a:pt x="179340" y="397206"/>
                  </a:lnTo>
                  <a:lnTo>
                    <a:pt x="184944" y="394045"/>
                  </a:lnTo>
                  <a:lnTo>
                    <a:pt x="190549" y="390976"/>
                  </a:lnTo>
                  <a:lnTo>
                    <a:pt x="196153" y="387996"/>
                  </a:lnTo>
                  <a:lnTo>
                    <a:pt x="201758" y="385103"/>
                  </a:lnTo>
                  <a:lnTo>
                    <a:pt x="207362" y="382294"/>
                  </a:lnTo>
                  <a:lnTo>
                    <a:pt x="212966" y="379565"/>
                  </a:lnTo>
                  <a:lnTo>
                    <a:pt x="218571" y="376913"/>
                  </a:lnTo>
                  <a:lnTo>
                    <a:pt x="224175" y="374336"/>
                  </a:lnTo>
                  <a:lnTo>
                    <a:pt x="229780" y="371830"/>
                  </a:lnTo>
                  <a:lnTo>
                    <a:pt x="235384" y="369391"/>
                  </a:lnTo>
                  <a:lnTo>
                    <a:pt x="240988" y="367017"/>
                  </a:lnTo>
                  <a:lnTo>
                    <a:pt x="246593" y="364703"/>
                  </a:lnTo>
                  <a:lnTo>
                    <a:pt x="252197" y="362447"/>
                  </a:lnTo>
                  <a:lnTo>
                    <a:pt x="257802" y="360245"/>
                  </a:lnTo>
                  <a:lnTo>
                    <a:pt x="263406" y="358093"/>
                  </a:lnTo>
                  <a:lnTo>
                    <a:pt x="269010" y="355990"/>
                  </a:lnTo>
                  <a:lnTo>
                    <a:pt x="274615" y="353931"/>
                  </a:lnTo>
                  <a:lnTo>
                    <a:pt x="280219" y="351913"/>
                  </a:lnTo>
                  <a:lnTo>
                    <a:pt x="285824" y="349934"/>
                  </a:lnTo>
                  <a:lnTo>
                    <a:pt x="291428" y="347991"/>
                  </a:lnTo>
                  <a:lnTo>
                    <a:pt x="297032" y="346080"/>
                  </a:lnTo>
                  <a:lnTo>
                    <a:pt x="302637" y="344199"/>
                  </a:lnTo>
                  <a:lnTo>
                    <a:pt x="308241" y="342346"/>
                  </a:lnTo>
                  <a:lnTo>
                    <a:pt x="313846" y="340518"/>
                  </a:lnTo>
                  <a:lnTo>
                    <a:pt x="319450" y="338712"/>
                  </a:lnTo>
                  <a:lnTo>
                    <a:pt x="325054" y="336927"/>
                  </a:lnTo>
                  <a:lnTo>
                    <a:pt x="330659" y="335159"/>
                  </a:lnTo>
                  <a:lnTo>
                    <a:pt x="336263" y="333408"/>
                  </a:lnTo>
                  <a:lnTo>
                    <a:pt x="341867" y="331670"/>
                  </a:lnTo>
                  <a:lnTo>
                    <a:pt x="347472" y="329944"/>
                  </a:lnTo>
                  <a:lnTo>
                    <a:pt x="353076" y="328229"/>
                  </a:lnTo>
                  <a:lnTo>
                    <a:pt x="358681" y="326521"/>
                  </a:lnTo>
                  <a:lnTo>
                    <a:pt x="364285" y="324821"/>
                  </a:lnTo>
                  <a:lnTo>
                    <a:pt x="369889" y="323126"/>
                  </a:lnTo>
                  <a:lnTo>
                    <a:pt x="375494" y="321434"/>
                  </a:lnTo>
                  <a:lnTo>
                    <a:pt x="381098" y="319745"/>
                  </a:lnTo>
                  <a:lnTo>
                    <a:pt x="386703" y="318058"/>
                  </a:lnTo>
                  <a:lnTo>
                    <a:pt x="392307" y="316369"/>
                  </a:lnTo>
                  <a:lnTo>
                    <a:pt x="397911" y="314680"/>
                  </a:lnTo>
                  <a:lnTo>
                    <a:pt x="403516" y="312989"/>
                  </a:lnTo>
                  <a:lnTo>
                    <a:pt x="409120" y="311294"/>
                  </a:lnTo>
                  <a:lnTo>
                    <a:pt x="414725" y="309595"/>
                  </a:lnTo>
                  <a:lnTo>
                    <a:pt x="420329" y="307890"/>
                  </a:lnTo>
                  <a:lnTo>
                    <a:pt x="425933" y="306180"/>
                  </a:lnTo>
                  <a:lnTo>
                    <a:pt x="431538" y="304464"/>
                  </a:lnTo>
                  <a:lnTo>
                    <a:pt x="437142" y="302740"/>
                  </a:lnTo>
                  <a:lnTo>
                    <a:pt x="442747" y="301008"/>
                  </a:lnTo>
                  <a:lnTo>
                    <a:pt x="448351" y="299268"/>
                  </a:lnTo>
                  <a:lnTo>
                    <a:pt x="453955" y="297519"/>
                  </a:lnTo>
                  <a:lnTo>
                    <a:pt x="459560" y="295760"/>
                  </a:lnTo>
                  <a:lnTo>
                    <a:pt x="465164" y="293992"/>
                  </a:lnTo>
                  <a:lnTo>
                    <a:pt x="470769" y="292213"/>
                  </a:lnTo>
                  <a:lnTo>
                    <a:pt x="476373" y="290424"/>
                  </a:lnTo>
                  <a:lnTo>
                    <a:pt x="481977" y="288624"/>
                  </a:lnTo>
                  <a:lnTo>
                    <a:pt x="487582" y="286814"/>
                  </a:lnTo>
                  <a:lnTo>
                    <a:pt x="493186" y="284992"/>
                  </a:lnTo>
                  <a:lnTo>
                    <a:pt x="498790" y="283159"/>
                  </a:lnTo>
                  <a:lnTo>
                    <a:pt x="504395" y="281315"/>
                  </a:lnTo>
                  <a:lnTo>
                    <a:pt x="509999" y="279459"/>
                  </a:lnTo>
                  <a:lnTo>
                    <a:pt x="515604" y="277592"/>
                  </a:lnTo>
                  <a:lnTo>
                    <a:pt x="521208" y="275714"/>
                  </a:lnTo>
                  <a:lnTo>
                    <a:pt x="526812" y="273824"/>
                  </a:lnTo>
                  <a:lnTo>
                    <a:pt x="532417" y="271923"/>
                  </a:lnTo>
                  <a:lnTo>
                    <a:pt x="538021" y="270011"/>
                  </a:lnTo>
                  <a:lnTo>
                    <a:pt x="543626" y="268089"/>
                  </a:lnTo>
                  <a:lnTo>
                    <a:pt x="549230" y="266155"/>
                  </a:lnTo>
                  <a:lnTo>
                    <a:pt x="554834" y="264212"/>
                  </a:lnTo>
                  <a:lnTo>
                    <a:pt x="560439" y="262258"/>
                  </a:lnTo>
                  <a:lnTo>
                    <a:pt x="566043" y="260295"/>
                  </a:lnTo>
                  <a:lnTo>
                    <a:pt x="571648" y="258322"/>
                  </a:lnTo>
                  <a:lnTo>
                    <a:pt x="577252" y="256341"/>
                  </a:lnTo>
                  <a:lnTo>
                    <a:pt x="582856" y="254350"/>
                  </a:lnTo>
                  <a:lnTo>
                    <a:pt x="588461" y="252352"/>
                  </a:lnTo>
                  <a:lnTo>
                    <a:pt x="594065" y="250347"/>
                  </a:lnTo>
                  <a:lnTo>
                    <a:pt x="599670" y="248334"/>
                  </a:lnTo>
                  <a:lnTo>
                    <a:pt x="605274" y="246315"/>
                  </a:lnTo>
                  <a:lnTo>
                    <a:pt x="610878" y="244291"/>
                  </a:lnTo>
                  <a:lnTo>
                    <a:pt x="616483" y="242261"/>
                  </a:lnTo>
                  <a:lnTo>
                    <a:pt x="622087" y="240228"/>
                  </a:lnTo>
                  <a:lnTo>
                    <a:pt x="627692" y="238191"/>
                  </a:lnTo>
                  <a:lnTo>
                    <a:pt x="633296" y="236151"/>
                  </a:lnTo>
                  <a:lnTo>
                    <a:pt x="638900" y="234110"/>
                  </a:lnTo>
                  <a:lnTo>
                    <a:pt x="644505" y="232067"/>
                  </a:lnTo>
                  <a:lnTo>
                    <a:pt x="650109" y="230025"/>
                  </a:lnTo>
                  <a:lnTo>
                    <a:pt x="655713" y="227985"/>
                  </a:lnTo>
                  <a:lnTo>
                    <a:pt x="661318" y="225947"/>
                  </a:lnTo>
                  <a:lnTo>
                    <a:pt x="666922" y="223912"/>
                  </a:lnTo>
                  <a:lnTo>
                    <a:pt x="672527" y="221882"/>
                  </a:lnTo>
                  <a:lnTo>
                    <a:pt x="678131" y="219859"/>
                  </a:lnTo>
                  <a:lnTo>
                    <a:pt x="683735" y="217843"/>
                  </a:lnTo>
                  <a:lnTo>
                    <a:pt x="689340" y="215837"/>
                  </a:lnTo>
                  <a:lnTo>
                    <a:pt x="694944" y="213841"/>
                  </a:lnTo>
                  <a:lnTo>
                    <a:pt x="700549" y="211858"/>
                  </a:lnTo>
                  <a:lnTo>
                    <a:pt x="706153" y="209889"/>
                  </a:lnTo>
                  <a:lnTo>
                    <a:pt x="711757" y="207936"/>
                  </a:lnTo>
                  <a:lnTo>
                    <a:pt x="717362" y="206002"/>
                  </a:lnTo>
                  <a:lnTo>
                    <a:pt x="722966" y="204088"/>
                  </a:lnTo>
                  <a:lnTo>
                    <a:pt x="728571" y="202197"/>
                  </a:lnTo>
                  <a:lnTo>
                    <a:pt x="734175" y="200332"/>
                  </a:lnTo>
                  <a:lnTo>
                    <a:pt x="739779" y="198494"/>
                  </a:lnTo>
                  <a:lnTo>
                    <a:pt x="745384" y="196688"/>
                  </a:lnTo>
                  <a:lnTo>
                    <a:pt x="750988" y="194915"/>
                  </a:lnTo>
                  <a:lnTo>
                    <a:pt x="756593" y="193179"/>
                  </a:lnTo>
                  <a:lnTo>
                    <a:pt x="762197" y="191483"/>
                  </a:lnTo>
                  <a:lnTo>
                    <a:pt x="767801" y="189832"/>
                  </a:lnTo>
                  <a:lnTo>
                    <a:pt x="773406" y="188228"/>
                  </a:lnTo>
                  <a:lnTo>
                    <a:pt x="779010" y="186676"/>
                  </a:lnTo>
                  <a:lnTo>
                    <a:pt x="784615" y="185179"/>
                  </a:lnTo>
                  <a:lnTo>
                    <a:pt x="790219" y="183744"/>
                  </a:lnTo>
                  <a:lnTo>
                    <a:pt x="795823" y="182374"/>
                  </a:lnTo>
                  <a:lnTo>
                    <a:pt x="801428" y="181074"/>
                  </a:lnTo>
                  <a:lnTo>
                    <a:pt x="807032" y="179849"/>
                  </a:lnTo>
                  <a:lnTo>
                    <a:pt x="812636" y="178706"/>
                  </a:lnTo>
                  <a:lnTo>
                    <a:pt x="818241" y="177650"/>
                  </a:lnTo>
                  <a:lnTo>
                    <a:pt x="823845" y="176688"/>
                  </a:lnTo>
                  <a:lnTo>
                    <a:pt x="829450" y="175825"/>
                  </a:lnTo>
                  <a:lnTo>
                    <a:pt x="835054" y="175068"/>
                  </a:lnTo>
                  <a:lnTo>
                    <a:pt x="840658" y="174424"/>
                  </a:lnTo>
                  <a:lnTo>
                    <a:pt x="846263" y="173902"/>
                  </a:lnTo>
                  <a:lnTo>
                    <a:pt x="851867" y="173507"/>
                  </a:lnTo>
                  <a:lnTo>
                    <a:pt x="857472" y="173248"/>
                  </a:lnTo>
                  <a:lnTo>
                    <a:pt x="863076" y="173132"/>
                  </a:lnTo>
                  <a:lnTo>
                    <a:pt x="868680" y="173168"/>
                  </a:lnTo>
                  <a:lnTo>
                    <a:pt x="874285" y="173364"/>
                  </a:lnTo>
                  <a:lnTo>
                    <a:pt x="879889" y="173728"/>
                  </a:lnTo>
                  <a:lnTo>
                    <a:pt x="885494" y="174268"/>
                  </a:lnTo>
                  <a:lnTo>
                    <a:pt x="891098" y="174993"/>
                  </a:lnTo>
                  <a:lnTo>
                    <a:pt x="896702" y="175912"/>
                  </a:lnTo>
                  <a:lnTo>
                    <a:pt x="902307" y="177032"/>
                  </a:lnTo>
                  <a:lnTo>
                    <a:pt x="907911" y="178361"/>
                  </a:lnTo>
                  <a:lnTo>
                    <a:pt x="913516" y="179907"/>
                  </a:lnTo>
                  <a:lnTo>
                    <a:pt x="919120" y="181678"/>
                  </a:lnTo>
                  <a:lnTo>
                    <a:pt x="924724" y="183681"/>
                  </a:lnTo>
                  <a:lnTo>
                    <a:pt x="930329" y="185922"/>
                  </a:lnTo>
                  <a:lnTo>
                    <a:pt x="935933" y="188407"/>
                  </a:lnTo>
                  <a:lnTo>
                    <a:pt x="941538" y="191141"/>
                  </a:lnTo>
                  <a:lnTo>
                    <a:pt x="947142" y="194129"/>
                  </a:lnTo>
                  <a:lnTo>
                    <a:pt x="952746" y="197375"/>
                  </a:lnTo>
                  <a:lnTo>
                    <a:pt x="958351" y="200880"/>
                  </a:lnTo>
                  <a:lnTo>
                    <a:pt x="963955" y="204648"/>
                  </a:lnTo>
                  <a:lnTo>
                    <a:pt x="969559" y="208678"/>
                  </a:lnTo>
                  <a:lnTo>
                    <a:pt x="975164" y="212970"/>
                  </a:lnTo>
                  <a:lnTo>
                    <a:pt x="980768" y="217522"/>
                  </a:lnTo>
                  <a:lnTo>
                    <a:pt x="986373" y="222330"/>
                  </a:lnTo>
                  <a:lnTo>
                    <a:pt x="991977" y="227392"/>
                  </a:lnTo>
                  <a:lnTo>
                    <a:pt x="997581" y="232699"/>
                  </a:lnTo>
                  <a:lnTo>
                    <a:pt x="1003186" y="238247"/>
                  </a:lnTo>
                  <a:lnTo>
                    <a:pt x="1008790" y="244026"/>
                  </a:lnTo>
                  <a:lnTo>
                    <a:pt x="1014395" y="250026"/>
                  </a:lnTo>
                  <a:lnTo>
                    <a:pt x="1019999" y="256238"/>
                  </a:lnTo>
                  <a:lnTo>
                    <a:pt x="1025603" y="262649"/>
                  </a:lnTo>
                  <a:lnTo>
                    <a:pt x="1031208" y="269245"/>
                  </a:lnTo>
                  <a:lnTo>
                    <a:pt x="1036812" y="276013"/>
                  </a:lnTo>
                  <a:lnTo>
                    <a:pt x="1042417" y="282938"/>
                  </a:lnTo>
                  <a:lnTo>
                    <a:pt x="1048021" y="290005"/>
                  </a:lnTo>
                  <a:lnTo>
                    <a:pt x="1053625" y="297196"/>
                  </a:lnTo>
                  <a:lnTo>
                    <a:pt x="1059230" y="304495"/>
                  </a:lnTo>
                  <a:lnTo>
                    <a:pt x="1064834" y="311885"/>
                  </a:lnTo>
                  <a:lnTo>
                    <a:pt x="1070439" y="319349"/>
                  </a:lnTo>
                  <a:lnTo>
                    <a:pt x="1076043" y="326869"/>
                  </a:lnTo>
                  <a:lnTo>
                    <a:pt x="1081647" y="334428"/>
                  </a:lnTo>
                  <a:lnTo>
                    <a:pt x="1087252" y="342009"/>
                  </a:lnTo>
                  <a:lnTo>
                    <a:pt x="1092856" y="349595"/>
                  </a:lnTo>
                  <a:lnTo>
                    <a:pt x="1098461" y="357169"/>
                  </a:lnTo>
                  <a:lnTo>
                    <a:pt x="1104065" y="364716"/>
                  </a:lnTo>
                  <a:lnTo>
                    <a:pt x="1109669" y="372221"/>
                  </a:lnTo>
                  <a:lnTo>
                    <a:pt x="1115274" y="379668"/>
                  </a:lnTo>
                  <a:lnTo>
                    <a:pt x="1120878" y="387046"/>
                  </a:lnTo>
                  <a:lnTo>
                    <a:pt x="1126482" y="394340"/>
                  </a:lnTo>
                  <a:lnTo>
                    <a:pt x="1132087" y="401540"/>
                  </a:lnTo>
                  <a:lnTo>
                    <a:pt x="1137691" y="408633"/>
                  </a:lnTo>
                  <a:lnTo>
                    <a:pt x="1143296" y="415611"/>
                  </a:lnTo>
                  <a:lnTo>
                    <a:pt x="1148900" y="422464"/>
                  </a:lnTo>
                  <a:lnTo>
                    <a:pt x="1154504" y="429184"/>
                  </a:lnTo>
                  <a:lnTo>
                    <a:pt x="1160109" y="435764"/>
                  </a:lnTo>
                  <a:lnTo>
                    <a:pt x="1165713" y="442198"/>
                  </a:lnTo>
                  <a:lnTo>
                    <a:pt x="1171318" y="448480"/>
                  </a:lnTo>
                  <a:lnTo>
                    <a:pt x="1176922" y="454606"/>
                  </a:lnTo>
                  <a:lnTo>
                    <a:pt x="1182526" y="460572"/>
                  </a:lnTo>
                  <a:lnTo>
                    <a:pt x="1188131" y="466376"/>
                  </a:lnTo>
                  <a:lnTo>
                    <a:pt x="1193735" y="472015"/>
                  </a:lnTo>
                  <a:lnTo>
                    <a:pt x="1199340" y="477488"/>
                  </a:lnTo>
                  <a:lnTo>
                    <a:pt x="1204944" y="482794"/>
                  </a:lnTo>
                  <a:lnTo>
                    <a:pt x="1210548" y="487932"/>
                  </a:lnTo>
                  <a:lnTo>
                    <a:pt x="1216153" y="492905"/>
                  </a:lnTo>
                  <a:lnTo>
                    <a:pt x="1221757" y="497715"/>
                  </a:lnTo>
                  <a:lnTo>
                    <a:pt x="1227362" y="502365"/>
                  </a:lnTo>
                  <a:lnTo>
                    <a:pt x="1232966" y="506858"/>
                  </a:lnTo>
                  <a:lnTo>
                    <a:pt x="1238570" y="511197"/>
                  </a:lnTo>
                  <a:lnTo>
                    <a:pt x="1244175" y="515386"/>
                  </a:lnTo>
                  <a:lnTo>
                    <a:pt x="1249779" y="519429"/>
                  </a:lnTo>
                  <a:lnTo>
                    <a:pt x="1255384" y="523328"/>
                  </a:lnTo>
                  <a:lnTo>
                    <a:pt x="1260988" y="527089"/>
                  </a:lnTo>
                  <a:lnTo>
                    <a:pt x="1266592" y="530714"/>
                  </a:lnTo>
                  <a:lnTo>
                    <a:pt x="1272197" y="534208"/>
                  </a:lnTo>
                  <a:lnTo>
                    <a:pt x="1277801" y="537575"/>
                  </a:lnTo>
                  <a:lnTo>
                    <a:pt x="1283406" y="540818"/>
                  </a:lnTo>
                  <a:lnTo>
                    <a:pt x="1289010" y="543941"/>
                  </a:lnTo>
                  <a:lnTo>
                    <a:pt x="1294614" y="546949"/>
                  </a:lnTo>
                  <a:lnTo>
                    <a:pt x="1300219" y="549844"/>
                  </a:lnTo>
                  <a:lnTo>
                    <a:pt x="1305823" y="552631"/>
                  </a:lnTo>
                  <a:lnTo>
                    <a:pt x="1311427" y="555313"/>
                  </a:lnTo>
                  <a:lnTo>
                    <a:pt x="1317032" y="557893"/>
                  </a:lnTo>
                  <a:lnTo>
                    <a:pt x="1322636" y="560376"/>
                  </a:lnTo>
                  <a:lnTo>
                    <a:pt x="1328241" y="562764"/>
                  </a:lnTo>
                  <a:lnTo>
                    <a:pt x="1333845" y="565061"/>
                  </a:lnTo>
                  <a:lnTo>
                    <a:pt x="1339449" y="567269"/>
                  </a:lnTo>
                  <a:lnTo>
                    <a:pt x="1345054" y="569392"/>
                  </a:lnTo>
                  <a:lnTo>
                    <a:pt x="1350658" y="571433"/>
                  </a:lnTo>
                  <a:lnTo>
                    <a:pt x="1356263" y="573394"/>
                  </a:lnTo>
                  <a:lnTo>
                    <a:pt x="1361867" y="575277"/>
                  </a:lnTo>
                  <a:lnTo>
                    <a:pt x="1367471" y="577086"/>
                  </a:lnTo>
                  <a:lnTo>
                    <a:pt x="1373076" y="578822"/>
                  </a:lnTo>
                  <a:lnTo>
                    <a:pt x="1378680" y="580488"/>
                  </a:lnTo>
                  <a:lnTo>
                    <a:pt x="1384285" y="582085"/>
                  </a:lnTo>
                  <a:lnTo>
                    <a:pt x="1389889" y="583616"/>
                  </a:lnTo>
                  <a:lnTo>
                    <a:pt x="1395493" y="585081"/>
                  </a:lnTo>
                  <a:lnTo>
                    <a:pt x="1401098" y="586484"/>
                  </a:lnTo>
                  <a:lnTo>
                    <a:pt x="1406702" y="587823"/>
                  </a:lnTo>
                  <a:lnTo>
                    <a:pt x="1412307" y="589102"/>
                  </a:lnTo>
                  <a:lnTo>
                    <a:pt x="1417911" y="590320"/>
                  </a:lnTo>
                  <a:lnTo>
                    <a:pt x="1423515" y="591478"/>
                  </a:lnTo>
                  <a:lnTo>
                    <a:pt x="1429120" y="592576"/>
                  </a:lnTo>
                  <a:lnTo>
                    <a:pt x="1434724" y="593614"/>
                  </a:lnTo>
                  <a:lnTo>
                    <a:pt x="1440329" y="594592"/>
                  </a:lnTo>
                  <a:lnTo>
                    <a:pt x="1445933" y="595509"/>
                  </a:lnTo>
                  <a:lnTo>
                    <a:pt x="1451537" y="596363"/>
                  </a:lnTo>
                  <a:lnTo>
                    <a:pt x="1457142" y="597154"/>
                  </a:lnTo>
                  <a:lnTo>
                    <a:pt x="1462746" y="597878"/>
                  </a:lnTo>
                  <a:lnTo>
                    <a:pt x="1468350" y="598533"/>
                  </a:lnTo>
                  <a:lnTo>
                    <a:pt x="1473955" y="599116"/>
                  </a:lnTo>
                  <a:lnTo>
                    <a:pt x="1479559" y="599622"/>
                  </a:lnTo>
                  <a:lnTo>
                    <a:pt x="1485164" y="600047"/>
                  </a:lnTo>
                  <a:lnTo>
                    <a:pt x="1490768" y="600385"/>
                  </a:lnTo>
                  <a:lnTo>
                    <a:pt x="1496372" y="600629"/>
                  </a:lnTo>
                  <a:lnTo>
                    <a:pt x="1501977" y="600770"/>
                  </a:lnTo>
                  <a:lnTo>
                    <a:pt x="1507581" y="600801"/>
                  </a:lnTo>
                  <a:lnTo>
                    <a:pt x="1513186" y="600709"/>
                  </a:lnTo>
                  <a:lnTo>
                    <a:pt x="1518790" y="600482"/>
                  </a:lnTo>
                  <a:lnTo>
                    <a:pt x="1524394" y="600108"/>
                  </a:lnTo>
                  <a:lnTo>
                    <a:pt x="1529999" y="599569"/>
                  </a:lnTo>
                  <a:lnTo>
                    <a:pt x="1535603" y="598847"/>
                  </a:lnTo>
                  <a:lnTo>
                    <a:pt x="1541208" y="597922"/>
                  </a:lnTo>
                  <a:lnTo>
                    <a:pt x="1546812" y="596772"/>
                  </a:lnTo>
                  <a:lnTo>
                    <a:pt x="1552416" y="595368"/>
                  </a:lnTo>
                  <a:lnTo>
                    <a:pt x="1558021" y="593684"/>
                  </a:lnTo>
                  <a:lnTo>
                    <a:pt x="1563625" y="591686"/>
                  </a:lnTo>
                  <a:lnTo>
                    <a:pt x="1569230" y="589338"/>
                  </a:lnTo>
                  <a:lnTo>
                    <a:pt x="1574834" y="586602"/>
                  </a:lnTo>
                  <a:lnTo>
                    <a:pt x="1580438" y="583434"/>
                  </a:lnTo>
                  <a:lnTo>
                    <a:pt x="1586043" y="579787"/>
                  </a:lnTo>
                  <a:lnTo>
                    <a:pt x="1591647" y="575612"/>
                  </a:lnTo>
                  <a:lnTo>
                    <a:pt x="1597252" y="570853"/>
                  </a:lnTo>
                  <a:lnTo>
                    <a:pt x="1602856" y="565456"/>
                  </a:lnTo>
                  <a:lnTo>
                    <a:pt x="1608460" y="559361"/>
                  </a:lnTo>
                  <a:lnTo>
                    <a:pt x="1614065" y="552509"/>
                  </a:lnTo>
                  <a:lnTo>
                    <a:pt x="1619669" y="544839"/>
                  </a:lnTo>
                  <a:lnTo>
                    <a:pt x="1625273" y="536294"/>
                  </a:lnTo>
                  <a:lnTo>
                    <a:pt x="1630878" y="526818"/>
                  </a:lnTo>
                  <a:lnTo>
                    <a:pt x="1636482" y="516363"/>
                  </a:lnTo>
                  <a:lnTo>
                    <a:pt x="1642087" y="504887"/>
                  </a:lnTo>
                  <a:lnTo>
                    <a:pt x="1647691" y="492360"/>
                  </a:lnTo>
                  <a:lnTo>
                    <a:pt x="1653295" y="478766"/>
                  </a:lnTo>
                  <a:lnTo>
                    <a:pt x="1658900" y="464105"/>
                  </a:lnTo>
                  <a:lnTo>
                    <a:pt x="1664504" y="448399"/>
                  </a:lnTo>
                  <a:lnTo>
                    <a:pt x="1670109" y="431689"/>
                  </a:lnTo>
                  <a:lnTo>
                    <a:pt x="1675713" y="414042"/>
                  </a:lnTo>
                  <a:lnTo>
                    <a:pt x="1681317" y="395549"/>
                  </a:lnTo>
                  <a:lnTo>
                    <a:pt x="1686922" y="376324"/>
                  </a:lnTo>
                  <a:lnTo>
                    <a:pt x="1692526" y="356501"/>
                  </a:lnTo>
                  <a:lnTo>
                    <a:pt x="1698131" y="336235"/>
                  </a:lnTo>
                  <a:lnTo>
                    <a:pt x="1703735" y="315695"/>
                  </a:lnTo>
                  <a:lnTo>
                    <a:pt x="1709339" y="295056"/>
                  </a:lnTo>
                  <a:lnTo>
                    <a:pt x="1714944" y="274498"/>
                  </a:lnTo>
                  <a:lnTo>
                    <a:pt x="1720548" y="254197"/>
                  </a:lnTo>
                  <a:lnTo>
                    <a:pt x="1726153" y="234321"/>
                  </a:lnTo>
                  <a:lnTo>
                    <a:pt x="1731757" y="215022"/>
                  </a:lnTo>
                  <a:lnTo>
                    <a:pt x="1737361" y="196433"/>
                  </a:lnTo>
                  <a:lnTo>
                    <a:pt x="1742966" y="178667"/>
                  </a:lnTo>
                  <a:lnTo>
                    <a:pt x="1748570" y="161813"/>
                  </a:lnTo>
                  <a:lnTo>
                    <a:pt x="1754175" y="145935"/>
                  </a:lnTo>
                  <a:lnTo>
                    <a:pt x="1759779" y="131076"/>
                  </a:lnTo>
                  <a:lnTo>
                    <a:pt x="1765383" y="117255"/>
                  </a:lnTo>
                  <a:lnTo>
                    <a:pt x="1770988" y="104473"/>
                  </a:lnTo>
                  <a:lnTo>
                    <a:pt x="1776592" y="92714"/>
                  </a:lnTo>
                  <a:lnTo>
                    <a:pt x="1782196" y="81950"/>
                  </a:lnTo>
                  <a:lnTo>
                    <a:pt x="1787801" y="72138"/>
                  </a:lnTo>
                  <a:lnTo>
                    <a:pt x="1793405" y="63232"/>
                  </a:lnTo>
                  <a:lnTo>
                    <a:pt x="1799010" y="55178"/>
                  </a:lnTo>
                  <a:lnTo>
                    <a:pt x="1804614" y="47917"/>
                  </a:lnTo>
                  <a:lnTo>
                    <a:pt x="1810218" y="41391"/>
                  </a:lnTo>
                  <a:lnTo>
                    <a:pt x="1815823" y="35541"/>
                  </a:lnTo>
                  <a:lnTo>
                    <a:pt x="1821427" y="30311"/>
                  </a:lnTo>
                  <a:lnTo>
                    <a:pt x="1827032" y="25644"/>
                  </a:lnTo>
                  <a:lnTo>
                    <a:pt x="1832636" y="21487"/>
                  </a:lnTo>
                  <a:lnTo>
                    <a:pt x="1838240" y="17791"/>
                  </a:lnTo>
                  <a:lnTo>
                    <a:pt x="1843845" y="14510"/>
                  </a:lnTo>
                  <a:lnTo>
                    <a:pt x="1849449" y="11601"/>
                  </a:lnTo>
                  <a:lnTo>
                    <a:pt x="1855054" y="9025"/>
                  </a:lnTo>
                  <a:lnTo>
                    <a:pt x="1860658" y="6746"/>
                  </a:lnTo>
                  <a:lnTo>
                    <a:pt x="1866262" y="4732"/>
                  </a:lnTo>
                  <a:lnTo>
                    <a:pt x="1871867" y="2954"/>
                  </a:lnTo>
                  <a:lnTo>
                    <a:pt x="1877471" y="1384"/>
                  </a:lnTo>
                  <a:lnTo>
                    <a:pt x="1883076" y="0"/>
                  </a:lnTo>
                  <a:lnTo>
                    <a:pt x="1883076" y="695557"/>
                  </a:lnTo>
                  <a:lnTo>
                    <a:pt x="1877471" y="695426"/>
                  </a:lnTo>
                  <a:lnTo>
                    <a:pt x="1871867" y="695277"/>
                  </a:lnTo>
                  <a:lnTo>
                    <a:pt x="1866262" y="695107"/>
                  </a:lnTo>
                  <a:lnTo>
                    <a:pt x="1860658" y="694913"/>
                  </a:lnTo>
                  <a:lnTo>
                    <a:pt x="1855054" y="694692"/>
                  </a:lnTo>
                  <a:lnTo>
                    <a:pt x="1849449" y="694440"/>
                  </a:lnTo>
                  <a:lnTo>
                    <a:pt x="1843845" y="694154"/>
                  </a:lnTo>
                  <a:lnTo>
                    <a:pt x="1838240" y="693828"/>
                  </a:lnTo>
                  <a:lnTo>
                    <a:pt x="1832636" y="693458"/>
                  </a:lnTo>
                  <a:lnTo>
                    <a:pt x="1827032" y="693039"/>
                  </a:lnTo>
                  <a:lnTo>
                    <a:pt x="1821427" y="692565"/>
                  </a:lnTo>
                  <a:lnTo>
                    <a:pt x="1815823" y="692029"/>
                  </a:lnTo>
                  <a:lnTo>
                    <a:pt x="1810218" y="691426"/>
                  </a:lnTo>
                  <a:lnTo>
                    <a:pt x="1804614" y="690747"/>
                  </a:lnTo>
                  <a:lnTo>
                    <a:pt x="1799010" y="689986"/>
                  </a:lnTo>
                  <a:lnTo>
                    <a:pt x="1793405" y="689134"/>
                  </a:lnTo>
                  <a:lnTo>
                    <a:pt x="1787801" y="688186"/>
                  </a:lnTo>
                  <a:lnTo>
                    <a:pt x="1782196" y="687132"/>
                  </a:lnTo>
                  <a:lnTo>
                    <a:pt x="1776592" y="685966"/>
                  </a:lnTo>
                  <a:lnTo>
                    <a:pt x="1770988" y="684681"/>
                  </a:lnTo>
                  <a:lnTo>
                    <a:pt x="1765383" y="683273"/>
                  </a:lnTo>
                  <a:lnTo>
                    <a:pt x="1759779" y="681736"/>
                  </a:lnTo>
                  <a:lnTo>
                    <a:pt x="1754175" y="680070"/>
                  </a:lnTo>
                  <a:lnTo>
                    <a:pt x="1748570" y="678272"/>
                  </a:lnTo>
                  <a:lnTo>
                    <a:pt x="1742966" y="676345"/>
                  </a:lnTo>
                  <a:lnTo>
                    <a:pt x="1737361" y="674294"/>
                  </a:lnTo>
                  <a:lnTo>
                    <a:pt x="1731757" y="672126"/>
                  </a:lnTo>
                  <a:lnTo>
                    <a:pt x="1726153" y="669851"/>
                  </a:lnTo>
                  <a:lnTo>
                    <a:pt x="1720548" y="667481"/>
                  </a:lnTo>
                  <a:lnTo>
                    <a:pt x="1714944" y="665033"/>
                  </a:lnTo>
                  <a:lnTo>
                    <a:pt x="1709339" y="662522"/>
                  </a:lnTo>
                  <a:lnTo>
                    <a:pt x="1703735" y="659968"/>
                  </a:lnTo>
                  <a:lnTo>
                    <a:pt x="1698131" y="657391"/>
                  </a:lnTo>
                  <a:lnTo>
                    <a:pt x="1692526" y="654811"/>
                  </a:lnTo>
                  <a:lnTo>
                    <a:pt x="1686922" y="652247"/>
                  </a:lnTo>
                  <a:lnTo>
                    <a:pt x="1681317" y="649718"/>
                  </a:lnTo>
                  <a:lnTo>
                    <a:pt x="1675713" y="647241"/>
                  </a:lnTo>
                  <a:lnTo>
                    <a:pt x="1670109" y="644831"/>
                  </a:lnTo>
                  <a:lnTo>
                    <a:pt x="1664504" y="642499"/>
                  </a:lnTo>
                  <a:lnTo>
                    <a:pt x="1658900" y="640257"/>
                  </a:lnTo>
                  <a:lnTo>
                    <a:pt x="1653295" y="638110"/>
                  </a:lnTo>
                  <a:lnTo>
                    <a:pt x="1647691" y="636065"/>
                  </a:lnTo>
                  <a:lnTo>
                    <a:pt x="1642087" y="634124"/>
                  </a:lnTo>
                  <a:lnTo>
                    <a:pt x="1636482" y="632287"/>
                  </a:lnTo>
                  <a:lnTo>
                    <a:pt x="1630878" y="630554"/>
                  </a:lnTo>
                  <a:lnTo>
                    <a:pt x="1625273" y="628920"/>
                  </a:lnTo>
                  <a:lnTo>
                    <a:pt x="1619669" y="627383"/>
                  </a:lnTo>
                  <a:lnTo>
                    <a:pt x="1614065" y="625936"/>
                  </a:lnTo>
                  <a:lnTo>
                    <a:pt x="1608460" y="624573"/>
                  </a:lnTo>
                  <a:lnTo>
                    <a:pt x="1602856" y="623289"/>
                  </a:lnTo>
                  <a:lnTo>
                    <a:pt x="1597252" y="622076"/>
                  </a:lnTo>
                  <a:lnTo>
                    <a:pt x="1591647" y="620928"/>
                  </a:lnTo>
                  <a:lnTo>
                    <a:pt x="1586043" y="619837"/>
                  </a:lnTo>
                  <a:lnTo>
                    <a:pt x="1580438" y="618798"/>
                  </a:lnTo>
                  <a:lnTo>
                    <a:pt x="1574834" y="617804"/>
                  </a:lnTo>
                  <a:lnTo>
                    <a:pt x="1569230" y="616849"/>
                  </a:lnTo>
                  <a:lnTo>
                    <a:pt x="1563625" y="615927"/>
                  </a:lnTo>
                  <a:lnTo>
                    <a:pt x="1558021" y="615034"/>
                  </a:lnTo>
                  <a:lnTo>
                    <a:pt x="1552416" y="614163"/>
                  </a:lnTo>
                  <a:lnTo>
                    <a:pt x="1546812" y="613310"/>
                  </a:lnTo>
                  <a:lnTo>
                    <a:pt x="1541208" y="612471"/>
                  </a:lnTo>
                  <a:lnTo>
                    <a:pt x="1535603" y="611642"/>
                  </a:lnTo>
                  <a:lnTo>
                    <a:pt x="1529999" y="610818"/>
                  </a:lnTo>
                  <a:lnTo>
                    <a:pt x="1524394" y="609997"/>
                  </a:lnTo>
                  <a:lnTo>
                    <a:pt x="1518790" y="609174"/>
                  </a:lnTo>
                  <a:lnTo>
                    <a:pt x="1513186" y="608347"/>
                  </a:lnTo>
                  <a:lnTo>
                    <a:pt x="1507581" y="607513"/>
                  </a:lnTo>
                  <a:lnTo>
                    <a:pt x="1501977" y="606669"/>
                  </a:lnTo>
                  <a:lnTo>
                    <a:pt x="1496372" y="605811"/>
                  </a:lnTo>
                  <a:lnTo>
                    <a:pt x="1490768" y="604939"/>
                  </a:lnTo>
                  <a:lnTo>
                    <a:pt x="1485164" y="604048"/>
                  </a:lnTo>
                  <a:lnTo>
                    <a:pt x="1479559" y="603138"/>
                  </a:lnTo>
                  <a:lnTo>
                    <a:pt x="1473955" y="602205"/>
                  </a:lnTo>
                  <a:lnTo>
                    <a:pt x="1468350" y="601247"/>
                  </a:lnTo>
                  <a:lnTo>
                    <a:pt x="1462746" y="600263"/>
                  </a:lnTo>
                  <a:lnTo>
                    <a:pt x="1457142" y="599250"/>
                  </a:lnTo>
                  <a:lnTo>
                    <a:pt x="1451537" y="598206"/>
                  </a:lnTo>
                  <a:lnTo>
                    <a:pt x="1445933" y="597128"/>
                  </a:lnTo>
                  <a:lnTo>
                    <a:pt x="1440329" y="596016"/>
                  </a:lnTo>
                  <a:lnTo>
                    <a:pt x="1434724" y="594866"/>
                  </a:lnTo>
                  <a:lnTo>
                    <a:pt x="1429120" y="593677"/>
                  </a:lnTo>
                  <a:lnTo>
                    <a:pt x="1423515" y="592446"/>
                  </a:lnTo>
                  <a:lnTo>
                    <a:pt x="1417911" y="591171"/>
                  </a:lnTo>
                  <a:lnTo>
                    <a:pt x="1412307" y="589851"/>
                  </a:lnTo>
                  <a:lnTo>
                    <a:pt x="1406702" y="588482"/>
                  </a:lnTo>
                  <a:lnTo>
                    <a:pt x="1401098" y="587063"/>
                  </a:lnTo>
                  <a:lnTo>
                    <a:pt x="1395493" y="585591"/>
                  </a:lnTo>
                  <a:lnTo>
                    <a:pt x="1389889" y="584065"/>
                  </a:lnTo>
                  <a:lnTo>
                    <a:pt x="1384285" y="582480"/>
                  </a:lnTo>
                  <a:lnTo>
                    <a:pt x="1378680" y="580835"/>
                  </a:lnTo>
                  <a:lnTo>
                    <a:pt x="1373076" y="579128"/>
                  </a:lnTo>
                  <a:lnTo>
                    <a:pt x="1367471" y="577355"/>
                  </a:lnTo>
                  <a:lnTo>
                    <a:pt x="1361867" y="575515"/>
                  </a:lnTo>
                  <a:lnTo>
                    <a:pt x="1356263" y="573603"/>
                  </a:lnTo>
                  <a:lnTo>
                    <a:pt x="1350658" y="571617"/>
                  </a:lnTo>
                  <a:lnTo>
                    <a:pt x="1345054" y="569555"/>
                  </a:lnTo>
                  <a:lnTo>
                    <a:pt x="1339449" y="567413"/>
                  </a:lnTo>
                  <a:lnTo>
                    <a:pt x="1333845" y="565187"/>
                  </a:lnTo>
                  <a:lnTo>
                    <a:pt x="1328241" y="562875"/>
                  </a:lnTo>
                  <a:lnTo>
                    <a:pt x="1322636" y="560474"/>
                  </a:lnTo>
                  <a:lnTo>
                    <a:pt x="1317032" y="557980"/>
                  </a:lnTo>
                  <a:lnTo>
                    <a:pt x="1311427" y="555389"/>
                  </a:lnTo>
                  <a:lnTo>
                    <a:pt x="1305823" y="552698"/>
                  </a:lnTo>
                  <a:lnTo>
                    <a:pt x="1300219" y="549903"/>
                  </a:lnTo>
                  <a:lnTo>
                    <a:pt x="1294614" y="547001"/>
                  </a:lnTo>
                  <a:lnTo>
                    <a:pt x="1289010" y="543987"/>
                  </a:lnTo>
                  <a:lnTo>
                    <a:pt x="1283406" y="540859"/>
                  </a:lnTo>
                  <a:lnTo>
                    <a:pt x="1277801" y="537611"/>
                  </a:lnTo>
                  <a:lnTo>
                    <a:pt x="1272197" y="534240"/>
                  </a:lnTo>
                  <a:lnTo>
                    <a:pt x="1266592" y="530742"/>
                  </a:lnTo>
                  <a:lnTo>
                    <a:pt x="1260988" y="527114"/>
                  </a:lnTo>
                  <a:lnTo>
                    <a:pt x="1255384" y="523350"/>
                  </a:lnTo>
                  <a:lnTo>
                    <a:pt x="1249779" y="519448"/>
                  </a:lnTo>
                  <a:lnTo>
                    <a:pt x="1244175" y="515404"/>
                  </a:lnTo>
                  <a:lnTo>
                    <a:pt x="1238570" y="511212"/>
                  </a:lnTo>
                  <a:lnTo>
                    <a:pt x="1232966" y="506871"/>
                  </a:lnTo>
                  <a:lnTo>
                    <a:pt x="1227362" y="502377"/>
                  </a:lnTo>
                  <a:lnTo>
                    <a:pt x="1221757" y="497726"/>
                  </a:lnTo>
                  <a:lnTo>
                    <a:pt x="1216153" y="492914"/>
                  </a:lnTo>
                  <a:lnTo>
                    <a:pt x="1210548" y="487940"/>
                  </a:lnTo>
                  <a:lnTo>
                    <a:pt x="1204944" y="482801"/>
                  </a:lnTo>
                  <a:lnTo>
                    <a:pt x="1199340" y="477494"/>
                  </a:lnTo>
                  <a:lnTo>
                    <a:pt x="1193735" y="472021"/>
                  </a:lnTo>
                  <a:lnTo>
                    <a:pt x="1188131" y="466381"/>
                  </a:lnTo>
                  <a:lnTo>
                    <a:pt x="1182526" y="460577"/>
                  </a:lnTo>
                  <a:lnTo>
                    <a:pt x="1176922" y="454610"/>
                  </a:lnTo>
                  <a:lnTo>
                    <a:pt x="1171318" y="448483"/>
                  </a:lnTo>
                  <a:lnTo>
                    <a:pt x="1165713" y="442201"/>
                  </a:lnTo>
                  <a:lnTo>
                    <a:pt x="1160109" y="435767"/>
                  </a:lnTo>
                  <a:lnTo>
                    <a:pt x="1154504" y="429186"/>
                  </a:lnTo>
                  <a:lnTo>
                    <a:pt x="1148900" y="422466"/>
                  </a:lnTo>
                  <a:lnTo>
                    <a:pt x="1143296" y="415613"/>
                  </a:lnTo>
                  <a:lnTo>
                    <a:pt x="1137691" y="408635"/>
                  </a:lnTo>
                  <a:lnTo>
                    <a:pt x="1132087" y="401541"/>
                  </a:lnTo>
                  <a:lnTo>
                    <a:pt x="1126482" y="394342"/>
                  </a:lnTo>
                  <a:lnTo>
                    <a:pt x="1120878" y="387047"/>
                  </a:lnTo>
                  <a:lnTo>
                    <a:pt x="1115274" y="379669"/>
                  </a:lnTo>
                  <a:lnTo>
                    <a:pt x="1109669" y="372221"/>
                  </a:lnTo>
                  <a:lnTo>
                    <a:pt x="1104065" y="364717"/>
                  </a:lnTo>
                  <a:lnTo>
                    <a:pt x="1098461" y="357169"/>
                  </a:lnTo>
                  <a:lnTo>
                    <a:pt x="1092856" y="349595"/>
                  </a:lnTo>
                  <a:lnTo>
                    <a:pt x="1087252" y="342009"/>
                  </a:lnTo>
                  <a:lnTo>
                    <a:pt x="1081647" y="334429"/>
                  </a:lnTo>
                  <a:lnTo>
                    <a:pt x="1076043" y="326870"/>
                  </a:lnTo>
                  <a:lnTo>
                    <a:pt x="1070439" y="319350"/>
                  </a:lnTo>
                  <a:lnTo>
                    <a:pt x="1064834" y="311886"/>
                  </a:lnTo>
                  <a:lnTo>
                    <a:pt x="1059230" y="304495"/>
                  </a:lnTo>
                  <a:lnTo>
                    <a:pt x="1053625" y="297196"/>
                  </a:lnTo>
                  <a:lnTo>
                    <a:pt x="1048021" y="290005"/>
                  </a:lnTo>
                  <a:lnTo>
                    <a:pt x="1042417" y="282938"/>
                  </a:lnTo>
                  <a:lnTo>
                    <a:pt x="1036812" y="276013"/>
                  </a:lnTo>
                  <a:lnTo>
                    <a:pt x="1031208" y="269245"/>
                  </a:lnTo>
                  <a:lnTo>
                    <a:pt x="1025603" y="262649"/>
                  </a:lnTo>
                  <a:lnTo>
                    <a:pt x="1019999" y="256238"/>
                  </a:lnTo>
                  <a:lnTo>
                    <a:pt x="1014395" y="250027"/>
                  </a:lnTo>
                  <a:lnTo>
                    <a:pt x="1008790" y="244026"/>
                  </a:lnTo>
                  <a:lnTo>
                    <a:pt x="1003186" y="238247"/>
                  </a:lnTo>
                  <a:lnTo>
                    <a:pt x="997581" y="232699"/>
                  </a:lnTo>
                  <a:lnTo>
                    <a:pt x="991977" y="227392"/>
                  </a:lnTo>
                  <a:lnTo>
                    <a:pt x="986373" y="222330"/>
                  </a:lnTo>
                  <a:lnTo>
                    <a:pt x="980768" y="217522"/>
                  </a:lnTo>
                  <a:lnTo>
                    <a:pt x="975164" y="212970"/>
                  </a:lnTo>
                  <a:lnTo>
                    <a:pt x="969559" y="208678"/>
                  </a:lnTo>
                  <a:lnTo>
                    <a:pt x="963955" y="204648"/>
                  </a:lnTo>
                  <a:lnTo>
                    <a:pt x="958351" y="200880"/>
                  </a:lnTo>
                  <a:lnTo>
                    <a:pt x="952746" y="197375"/>
                  </a:lnTo>
                  <a:lnTo>
                    <a:pt x="947142" y="194129"/>
                  </a:lnTo>
                  <a:lnTo>
                    <a:pt x="941538" y="191141"/>
                  </a:lnTo>
                  <a:lnTo>
                    <a:pt x="935933" y="188407"/>
                  </a:lnTo>
                  <a:lnTo>
                    <a:pt x="930329" y="185922"/>
                  </a:lnTo>
                  <a:lnTo>
                    <a:pt x="924724" y="183681"/>
                  </a:lnTo>
                  <a:lnTo>
                    <a:pt x="919120" y="181678"/>
                  </a:lnTo>
                  <a:lnTo>
                    <a:pt x="913516" y="179907"/>
                  </a:lnTo>
                  <a:lnTo>
                    <a:pt x="907911" y="178361"/>
                  </a:lnTo>
                  <a:lnTo>
                    <a:pt x="902307" y="177032"/>
                  </a:lnTo>
                  <a:lnTo>
                    <a:pt x="896702" y="175912"/>
                  </a:lnTo>
                  <a:lnTo>
                    <a:pt x="891098" y="174993"/>
                  </a:lnTo>
                  <a:lnTo>
                    <a:pt x="885494" y="174268"/>
                  </a:lnTo>
                  <a:lnTo>
                    <a:pt x="879889" y="173728"/>
                  </a:lnTo>
                  <a:lnTo>
                    <a:pt x="874285" y="173364"/>
                  </a:lnTo>
                  <a:lnTo>
                    <a:pt x="868680" y="173168"/>
                  </a:lnTo>
                  <a:lnTo>
                    <a:pt x="863076" y="173132"/>
                  </a:lnTo>
                  <a:lnTo>
                    <a:pt x="857472" y="173248"/>
                  </a:lnTo>
                  <a:lnTo>
                    <a:pt x="851867" y="173507"/>
                  </a:lnTo>
                  <a:lnTo>
                    <a:pt x="846263" y="173902"/>
                  </a:lnTo>
                  <a:lnTo>
                    <a:pt x="840658" y="174424"/>
                  </a:lnTo>
                  <a:lnTo>
                    <a:pt x="835054" y="175068"/>
                  </a:lnTo>
                  <a:lnTo>
                    <a:pt x="829450" y="175825"/>
                  </a:lnTo>
                  <a:lnTo>
                    <a:pt x="823845" y="176688"/>
                  </a:lnTo>
                  <a:lnTo>
                    <a:pt x="818241" y="177650"/>
                  </a:lnTo>
                  <a:lnTo>
                    <a:pt x="812636" y="178706"/>
                  </a:lnTo>
                  <a:lnTo>
                    <a:pt x="807032" y="179849"/>
                  </a:lnTo>
                  <a:lnTo>
                    <a:pt x="801428" y="181074"/>
                  </a:lnTo>
                  <a:lnTo>
                    <a:pt x="795823" y="182374"/>
                  </a:lnTo>
                  <a:lnTo>
                    <a:pt x="790219" y="183744"/>
                  </a:lnTo>
                  <a:lnTo>
                    <a:pt x="784615" y="185179"/>
                  </a:lnTo>
                  <a:lnTo>
                    <a:pt x="779010" y="186676"/>
                  </a:lnTo>
                  <a:lnTo>
                    <a:pt x="773406" y="188228"/>
                  </a:lnTo>
                  <a:lnTo>
                    <a:pt x="767801" y="189832"/>
                  </a:lnTo>
                  <a:lnTo>
                    <a:pt x="762197" y="191483"/>
                  </a:lnTo>
                  <a:lnTo>
                    <a:pt x="756593" y="193179"/>
                  </a:lnTo>
                  <a:lnTo>
                    <a:pt x="750988" y="194915"/>
                  </a:lnTo>
                  <a:lnTo>
                    <a:pt x="745384" y="196688"/>
                  </a:lnTo>
                  <a:lnTo>
                    <a:pt x="739779" y="198494"/>
                  </a:lnTo>
                  <a:lnTo>
                    <a:pt x="734175" y="200332"/>
                  </a:lnTo>
                  <a:lnTo>
                    <a:pt x="728571" y="202197"/>
                  </a:lnTo>
                  <a:lnTo>
                    <a:pt x="722966" y="204088"/>
                  </a:lnTo>
                  <a:lnTo>
                    <a:pt x="717362" y="206002"/>
                  </a:lnTo>
                  <a:lnTo>
                    <a:pt x="711757" y="207936"/>
                  </a:lnTo>
                  <a:lnTo>
                    <a:pt x="706153" y="209889"/>
                  </a:lnTo>
                  <a:lnTo>
                    <a:pt x="700549" y="211858"/>
                  </a:lnTo>
                  <a:lnTo>
                    <a:pt x="694944" y="213841"/>
                  </a:lnTo>
                  <a:lnTo>
                    <a:pt x="689340" y="215837"/>
                  </a:lnTo>
                  <a:lnTo>
                    <a:pt x="683735" y="217843"/>
                  </a:lnTo>
                  <a:lnTo>
                    <a:pt x="678131" y="219859"/>
                  </a:lnTo>
                  <a:lnTo>
                    <a:pt x="672527" y="221882"/>
                  </a:lnTo>
                  <a:lnTo>
                    <a:pt x="666922" y="223912"/>
                  </a:lnTo>
                  <a:lnTo>
                    <a:pt x="661318" y="225947"/>
                  </a:lnTo>
                  <a:lnTo>
                    <a:pt x="655713" y="227985"/>
                  </a:lnTo>
                  <a:lnTo>
                    <a:pt x="650109" y="230025"/>
                  </a:lnTo>
                  <a:lnTo>
                    <a:pt x="644505" y="232067"/>
                  </a:lnTo>
                  <a:lnTo>
                    <a:pt x="638900" y="234110"/>
                  </a:lnTo>
                  <a:lnTo>
                    <a:pt x="633296" y="236151"/>
                  </a:lnTo>
                  <a:lnTo>
                    <a:pt x="627692" y="238191"/>
                  </a:lnTo>
                  <a:lnTo>
                    <a:pt x="622087" y="240228"/>
                  </a:lnTo>
                  <a:lnTo>
                    <a:pt x="616483" y="242261"/>
                  </a:lnTo>
                  <a:lnTo>
                    <a:pt x="610878" y="244291"/>
                  </a:lnTo>
                  <a:lnTo>
                    <a:pt x="605274" y="246315"/>
                  </a:lnTo>
                  <a:lnTo>
                    <a:pt x="599670" y="248334"/>
                  </a:lnTo>
                  <a:lnTo>
                    <a:pt x="594065" y="250347"/>
                  </a:lnTo>
                  <a:lnTo>
                    <a:pt x="588461" y="252352"/>
                  </a:lnTo>
                  <a:lnTo>
                    <a:pt x="582856" y="254350"/>
                  </a:lnTo>
                  <a:lnTo>
                    <a:pt x="577252" y="256341"/>
                  </a:lnTo>
                  <a:lnTo>
                    <a:pt x="571648" y="258322"/>
                  </a:lnTo>
                  <a:lnTo>
                    <a:pt x="566043" y="260295"/>
                  </a:lnTo>
                  <a:lnTo>
                    <a:pt x="560439" y="262258"/>
                  </a:lnTo>
                  <a:lnTo>
                    <a:pt x="554834" y="264212"/>
                  </a:lnTo>
                  <a:lnTo>
                    <a:pt x="549230" y="266155"/>
                  </a:lnTo>
                  <a:lnTo>
                    <a:pt x="543626" y="268089"/>
                  </a:lnTo>
                  <a:lnTo>
                    <a:pt x="538021" y="270011"/>
                  </a:lnTo>
                  <a:lnTo>
                    <a:pt x="532417" y="271923"/>
                  </a:lnTo>
                  <a:lnTo>
                    <a:pt x="526812" y="273824"/>
                  </a:lnTo>
                  <a:lnTo>
                    <a:pt x="521208" y="275714"/>
                  </a:lnTo>
                  <a:lnTo>
                    <a:pt x="515604" y="277592"/>
                  </a:lnTo>
                  <a:lnTo>
                    <a:pt x="509999" y="279459"/>
                  </a:lnTo>
                  <a:lnTo>
                    <a:pt x="504395" y="281315"/>
                  </a:lnTo>
                  <a:lnTo>
                    <a:pt x="498790" y="283159"/>
                  </a:lnTo>
                  <a:lnTo>
                    <a:pt x="493186" y="284992"/>
                  </a:lnTo>
                  <a:lnTo>
                    <a:pt x="487582" y="286814"/>
                  </a:lnTo>
                  <a:lnTo>
                    <a:pt x="481977" y="288624"/>
                  </a:lnTo>
                  <a:lnTo>
                    <a:pt x="476373" y="290424"/>
                  </a:lnTo>
                  <a:lnTo>
                    <a:pt x="470769" y="292213"/>
                  </a:lnTo>
                  <a:lnTo>
                    <a:pt x="465164" y="293992"/>
                  </a:lnTo>
                  <a:lnTo>
                    <a:pt x="459560" y="295760"/>
                  </a:lnTo>
                  <a:lnTo>
                    <a:pt x="453955" y="297519"/>
                  </a:lnTo>
                  <a:lnTo>
                    <a:pt x="448351" y="299268"/>
                  </a:lnTo>
                  <a:lnTo>
                    <a:pt x="442747" y="301008"/>
                  </a:lnTo>
                  <a:lnTo>
                    <a:pt x="437142" y="302740"/>
                  </a:lnTo>
                  <a:lnTo>
                    <a:pt x="431538" y="304464"/>
                  </a:lnTo>
                  <a:lnTo>
                    <a:pt x="425933" y="306180"/>
                  </a:lnTo>
                  <a:lnTo>
                    <a:pt x="420329" y="307890"/>
                  </a:lnTo>
                  <a:lnTo>
                    <a:pt x="414725" y="309595"/>
                  </a:lnTo>
                  <a:lnTo>
                    <a:pt x="409120" y="311294"/>
                  </a:lnTo>
                  <a:lnTo>
                    <a:pt x="403516" y="312989"/>
                  </a:lnTo>
                  <a:lnTo>
                    <a:pt x="397911" y="314680"/>
                  </a:lnTo>
                  <a:lnTo>
                    <a:pt x="392307" y="316369"/>
                  </a:lnTo>
                  <a:lnTo>
                    <a:pt x="386703" y="318058"/>
                  </a:lnTo>
                  <a:lnTo>
                    <a:pt x="381098" y="319745"/>
                  </a:lnTo>
                  <a:lnTo>
                    <a:pt x="375494" y="321434"/>
                  </a:lnTo>
                  <a:lnTo>
                    <a:pt x="369889" y="323126"/>
                  </a:lnTo>
                  <a:lnTo>
                    <a:pt x="364285" y="324821"/>
                  </a:lnTo>
                  <a:lnTo>
                    <a:pt x="358681" y="326521"/>
                  </a:lnTo>
                  <a:lnTo>
                    <a:pt x="353076" y="328229"/>
                  </a:lnTo>
                  <a:lnTo>
                    <a:pt x="347472" y="329944"/>
                  </a:lnTo>
                  <a:lnTo>
                    <a:pt x="341867" y="331670"/>
                  </a:lnTo>
                  <a:lnTo>
                    <a:pt x="336263" y="333408"/>
                  </a:lnTo>
                  <a:lnTo>
                    <a:pt x="330659" y="335159"/>
                  </a:lnTo>
                  <a:lnTo>
                    <a:pt x="325054" y="336927"/>
                  </a:lnTo>
                  <a:lnTo>
                    <a:pt x="319450" y="338712"/>
                  </a:lnTo>
                  <a:lnTo>
                    <a:pt x="313846" y="340518"/>
                  </a:lnTo>
                  <a:lnTo>
                    <a:pt x="308241" y="342346"/>
                  </a:lnTo>
                  <a:lnTo>
                    <a:pt x="302637" y="344199"/>
                  </a:lnTo>
                  <a:lnTo>
                    <a:pt x="297032" y="346080"/>
                  </a:lnTo>
                  <a:lnTo>
                    <a:pt x="291428" y="347991"/>
                  </a:lnTo>
                  <a:lnTo>
                    <a:pt x="285824" y="349934"/>
                  </a:lnTo>
                  <a:lnTo>
                    <a:pt x="280219" y="351913"/>
                  </a:lnTo>
                  <a:lnTo>
                    <a:pt x="274615" y="353931"/>
                  </a:lnTo>
                  <a:lnTo>
                    <a:pt x="269010" y="355990"/>
                  </a:lnTo>
                  <a:lnTo>
                    <a:pt x="263406" y="358093"/>
                  </a:lnTo>
                  <a:lnTo>
                    <a:pt x="257802" y="360245"/>
                  </a:lnTo>
                  <a:lnTo>
                    <a:pt x="252197" y="362447"/>
                  </a:lnTo>
                  <a:lnTo>
                    <a:pt x="246593" y="364703"/>
                  </a:lnTo>
                  <a:lnTo>
                    <a:pt x="240988" y="367017"/>
                  </a:lnTo>
                  <a:lnTo>
                    <a:pt x="235384" y="369391"/>
                  </a:lnTo>
                  <a:lnTo>
                    <a:pt x="229780" y="371830"/>
                  </a:lnTo>
                  <a:lnTo>
                    <a:pt x="224175" y="374336"/>
                  </a:lnTo>
                  <a:lnTo>
                    <a:pt x="218571" y="376913"/>
                  </a:lnTo>
                  <a:lnTo>
                    <a:pt x="212966" y="379565"/>
                  </a:lnTo>
                  <a:lnTo>
                    <a:pt x="207362" y="382294"/>
                  </a:lnTo>
                  <a:lnTo>
                    <a:pt x="201758" y="385103"/>
                  </a:lnTo>
                  <a:lnTo>
                    <a:pt x="196153" y="387996"/>
                  </a:lnTo>
                  <a:lnTo>
                    <a:pt x="190549" y="390976"/>
                  </a:lnTo>
                  <a:lnTo>
                    <a:pt x="184944" y="394045"/>
                  </a:lnTo>
                  <a:lnTo>
                    <a:pt x="179340" y="397206"/>
                  </a:lnTo>
                  <a:lnTo>
                    <a:pt x="173736" y="400462"/>
                  </a:lnTo>
                  <a:lnTo>
                    <a:pt x="168131" y="403815"/>
                  </a:lnTo>
                  <a:lnTo>
                    <a:pt x="162527" y="407266"/>
                  </a:lnTo>
                  <a:lnTo>
                    <a:pt x="156923" y="410817"/>
                  </a:lnTo>
                  <a:lnTo>
                    <a:pt x="151318" y="414469"/>
                  </a:lnTo>
                  <a:lnTo>
                    <a:pt x="145714" y="418224"/>
                  </a:lnTo>
                  <a:lnTo>
                    <a:pt x="140109" y="422081"/>
                  </a:lnTo>
                  <a:lnTo>
                    <a:pt x="134505" y="426041"/>
                  </a:lnTo>
                  <a:lnTo>
                    <a:pt x="128901" y="430104"/>
                  </a:lnTo>
                  <a:lnTo>
                    <a:pt x="123296" y="434267"/>
                  </a:lnTo>
                  <a:lnTo>
                    <a:pt x="117692" y="438531"/>
                  </a:lnTo>
                  <a:lnTo>
                    <a:pt x="112087" y="442892"/>
                  </a:lnTo>
                  <a:lnTo>
                    <a:pt x="106483" y="447349"/>
                  </a:lnTo>
                  <a:lnTo>
                    <a:pt x="100879" y="451899"/>
                  </a:lnTo>
                  <a:lnTo>
                    <a:pt x="95274" y="456537"/>
                  </a:lnTo>
                  <a:lnTo>
                    <a:pt x="89670" y="461260"/>
                  </a:lnTo>
                  <a:lnTo>
                    <a:pt x="84065" y="466064"/>
                  </a:lnTo>
                  <a:lnTo>
                    <a:pt x="78461" y="470942"/>
                  </a:lnTo>
                  <a:lnTo>
                    <a:pt x="72857" y="475890"/>
                  </a:lnTo>
                  <a:lnTo>
                    <a:pt x="67252" y="480901"/>
                  </a:lnTo>
                  <a:lnTo>
                    <a:pt x="61648" y="485968"/>
                  </a:lnTo>
                  <a:lnTo>
                    <a:pt x="56043" y="491085"/>
                  </a:lnTo>
                  <a:lnTo>
                    <a:pt x="50439" y="496244"/>
                  </a:lnTo>
                  <a:lnTo>
                    <a:pt x="44835" y="501437"/>
                  </a:lnTo>
                  <a:lnTo>
                    <a:pt x="39230" y="506656"/>
                  </a:lnTo>
                  <a:lnTo>
                    <a:pt x="33626" y="511894"/>
                  </a:lnTo>
                  <a:lnTo>
                    <a:pt x="28021" y="517141"/>
                  </a:lnTo>
                  <a:lnTo>
                    <a:pt x="22417" y="522389"/>
                  </a:lnTo>
                  <a:lnTo>
                    <a:pt x="16813" y="527629"/>
                  </a:lnTo>
                  <a:lnTo>
                    <a:pt x="11208" y="532854"/>
                  </a:lnTo>
                  <a:lnTo>
                    <a:pt x="5604" y="538053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644151" y="4276887"/>
              <a:ext cx="1883076" cy="600801"/>
            </a:xfrm>
            <a:custGeom>
              <a:avLst/>
              <a:pathLst>
                <a:path w="1883076" h="600801">
                  <a:moveTo>
                    <a:pt x="0" y="543220"/>
                  </a:moveTo>
                  <a:lnTo>
                    <a:pt x="5604" y="538053"/>
                  </a:lnTo>
                  <a:lnTo>
                    <a:pt x="11208" y="532854"/>
                  </a:lnTo>
                  <a:lnTo>
                    <a:pt x="16813" y="527629"/>
                  </a:lnTo>
                  <a:lnTo>
                    <a:pt x="22417" y="522389"/>
                  </a:lnTo>
                  <a:lnTo>
                    <a:pt x="28021" y="517141"/>
                  </a:lnTo>
                  <a:lnTo>
                    <a:pt x="33626" y="511894"/>
                  </a:lnTo>
                  <a:lnTo>
                    <a:pt x="39230" y="506656"/>
                  </a:lnTo>
                  <a:lnTo>
                    <a:pt x="44835" y="501437"/>
                  </a:lnTo>
                  <a:lnTo>
                    <a:pt x="50439" y="496244"/>
                  </a:lnTo>
                  <a:lnTo>
                    <a:pt x="56043" y="491085"/>
                  </a:lnTo>
                  <a:lnTo>
                    <a:pt x="61648" y="485968"/>
                  </a:lnTo>
                  <a:lnTo>
                    <a:pt x="67252" y="480901"/>
                  </a:lnTo>
                  <a:lnTo>
                    <a:pt x="72857" y="475890"/>
                  </a:lnTo>
                  <a:lnTo>
                    <a:pt x="78461" y="470942"/>
                  </a:lnTo>
                  <a:lnTo>
                    <a:pt x="84065" y="466064"/>
                  </a:lnTo>
                  <a:lnTo>
                    <a:pt x="89670" y="461260"/>
                  </a:lnTo>
                  <a:lnTo>
                    <a:pt x="95274" y="456537"/>
                  </a:lnTo>
                  <a:lnTo>
                    <a:pt x="100879" y="451899"/>
                  </a:lnTo>
                  <a:lnTo>
                    <a:pt x="106483" y="447349"/>
                  </a:lnTo>
                  <a:lnTo>
                    <a:pt x="112087" y="442892"/>
                  </a:lnTo>
                  <a:lnTo>
                    <a:pt x="117692" y="438531"/>
                  </a:lnTo>
                  <a:lnTo>
                    <a:pt x="123296" y="434267"/>
                  </a:lnTo>
                  <a:lnTo>
                    <a:pt x="128901" y="430104"/>
                  </a:lnTo>
                  <a:lnTo>
                    <a:pt x="134505" y="426041"/>
                  </a:lnTo>
                  <a:lnTo>
                    <a:pt x="140109" y="422081"/>
                  </a:lnTo>
                  <a:lnTo>
                    <a:pt x="145714" y="418224"/>
                  </a:lnTo>
                  <a:lnTo>
                    <a:pt x="151318" y="414469"/>
                  </a:lnTo>
                  <a:lnTo>
                    <a:pt x="156923" y="410817"/>
                  </a:lnTo>
                  <a:lnTo>
                    <a:pt x="162527" y="407266"/>
                  </a:lnTo>
                  <a:lnTo>
                    <a:pt x="168131" y="403815"/>
                  </a:lnTo>
                  <a:lnTo>
                    <a:pt x="173736" y="400462"/>
                  </a:lnTo>
                  <a:lnTo>
                    <a:pt x="179340" y="397206"/>
                  </a:lnTo>
                  <a:lnTo>
                    <a:pt x="184944" y="394045"/>
                  </a:lnTo>
                  <a:lnTo>
                    <a:pt x="190549" y="390976"/>
                  </a:lnTo>
                  <a:lnTo>
                    <a:pt x="196153" y="387996"/>
                  </a:lnTo>
                  <a:lnTo>
                    <a:pt x="201758" y="385103"/>
                  </a:lnTo>
                  <a:lnTo>
                    <a:pt x="207362" y="382294"/>
                  </a:lnTo>
                  <a:lnTo>
                    <a:pt x="212966" y="379565"/>
                  </a:lnTo>
                  <a:lnTo>
                    <a:pt x="218571" y="376913"/>
                  </a:lnTo>
                  <a:lnTo>
                    <a:pt x="224175" y="374336"/>
                  </a:lnTo>
                  <a:lnTo>
                    <a:pt x="229780" y="371830"/>
                  </a:lnTo>
                  <a:lnTo>
                    <a:pt x="235384" y="369391"/>
                  </a:lnTo>
                  <a:lnTo>
                    <a:pt x="240988" y="367017"/>
                  </a:lnTo>
                  <a:lnTo>
                    <a:pt x="246593" y="364703"/>
                  </a:lnTo>
                  <a:lnTo>
                    <a:pt x="252197" y="362447"/>
                  </a:lnTo>
                  <a:lnTo>
                    <a:pt x="257802" y="360245"/>
                  </a:lnTo>
                  <a:lnTo>
                    <a:pt x="263406" y="358093"/>
                  </a:lnTo>
                  <a:lnTo>
                    <a:pt x="269010" y="355990"/>
                  </a:lnTo>
                  <a:lnTo>
                    <a:pt x="274615" y="353931"/>
                  </a:lnTo>
                  <a:lnTo>
                    <a:pt x="280219" y="351913"/>
                  </a:lnTo>
                  <a:lnTo>
                    <a:pt x="285824" y="349934"/>
                  </a:lnTo>
                  <a:lnTo>
                    <a:pt x="291428" y="347991"/>
                  </a:lnTo>
                  <a:lnTo>
                    <a:pt x="297032" y="346080"/>
                  </a:lnTo>
                  <a:lnTo>
                    <a:pt x="302637" y="344199"/>
                  </a:lnTo>
                  <a:lnTo>
                    <a:pt x="308241" y="342346"/>
                  </a:lnTo>
                  <a:lnTo>
                    <a:pt x="313846" y="340518"/>
                  </a:lnTo>
                  <a:lnTo>
                    <a:pt x="319450" y="338712"/>
                  </a:lnTo>
                  <a:lnTo>
                    <a:pt x="325054" y="336927"/>
                  </a:lnTo>
                  <a:lnTo>
                    <a:pt x="330659" y="335159"/>
                  </a:lnTo>
                  <a:lnTo>
                    <a:pt x="336263" y="333408"/>
                  </a:lnTo>
                  <a:lnTo>
                    <a:pt x="341867" y="331670"/>
                  </a:lnTo>
                  <a:lnTo>
                    <a:pt x="347472" y="329944"/>
                  </a:lnTo>
                  <a:lnTo>
                    <a:pt x="353076" y="328229"/>
                  </a:lnTo>
                  <a:lnTo>
                    <a:pt x="358681" y="326521"/>
                  </a:lnTo>
                  <a:lnTo>
                    <a:pt x="364285" y="324821"/>
                  </a:lnTo>
                  <a:lnTo>
                    <a:pt x="369889" y="323126"/>
                  </a:lnTo>
                  <a:lnTo>
                    <a:pt x="375494" y="321434"/>
                  </a:lnTo>
                  <a:lnTo>
                    <a:pt x="381098" y="319745"/>
                  </a:lnTo>
                  <a:lnTo>
                    <a:pt x="386703" y="318058"/>
                  </a:lnTo>
                  <a:lnTo>
                    <a:pt x="392307" y="316369"/>
                  </a:lnTo>
                  <a:lnTo>
                    <a:pt x="397911" y="314680"/>
                  </a:lnTo>
                  <a:lnTo>
                    <a:pt x="403516" y="312989"/>
                  </a:lnTo>
                  <a:lnTo>
                    <a:pt x="409120" y="311294"/>
                  </a:lnTo>
                  <a:lnTo>
                    <a:pt x="414725" y="309595"/>
                  </a:lnTo>
                  <a:lnTo>
                    <a:pt x="420329" y="307890"/>
                  </a:lnTo>
                  <a:lnTo>
                    <a:pt x="425933" y="306180"/>
                  </a:lnTo>
                  <a:lnTo>
                    <a:pt x="431538" y="304464"/>
                  </a:lnTo>
                  <a:lnTo>
                    <a:pt x="437142" y="302740"/>
                  </a:lnTo>
                  <a:lnTo>
                    <a:pt x="442747" y="301008"/>
                  </a:lnTo>
                  <a:lnTo>
                    <a:pt x="448351" y="299268"/>
                  </a:lnTo>
                  <a:lnTo>
                    <a:pt x="453955" y="297519"/>
                  </a:lnTo>
                  <a:lnTo>
                    <a:pt x="459560" y="295760"/>
                  </a:lnTo>
                  <a:lnTo>
                    <a:pt x="465164" y="293992"/>
                  </a:lnTo>
                  <a:lnTo>
                    <a:pt x="470769" y="292213"/>
                  </a:lnTo>
                  <a:lnTo>
                    <a:pt x="476373" y="290424"/>
                  </a:lnTo>
                  <a:lnTo>
                    <a:pt x="481977" y="288624"/>
                  </a:lnTo>
                  <a:lnTo>
                    <a:pt x="487582" y="286814"/>
                  </a:lnTo>
                  <a:lnTo>
                    <a:pt x="493186" y="284992"/>
                  </a:lnTo>
                  <a:lnTo>
                    <a:pt x="498790" y="283159"/>
                  </a:lnTo>
                  <a:lnTo>
                    <a:pt x="504395" y="281315"/>
                  </a:lnTo>
                  <a:lnTo>
                    <a:pt x="509999" y="279459"/>
                  </a:lnTo>
                  <a:lnTo>
                    <a:pt x="515604" y="277592"/>
                  </a:lnTo>
                  <a:lnTo>
                    <a:pt x="521208" y="275714"/>
                  </a:lnTo>
                  <a:lnTo>
                    <a:pt x="526812" y="273824"/>
                  </a:lnTo>
                  <a:lnTo>
                    <a:pt x="532417" y="271923"/>
                  </a:lnTo>
                  <a:lnTo>
                    <a:pt x="538021" y="270011"/>
                  </a:lnTo>
                  <a:lnTo>
                    <a:pt x="543626" y="268089"/>
                  </a:lnTo>
                  <a:lnTo>
                    <a:pt x="549230" y="266155"/>
                  </a:lnTo>
                  <a:lnTo>
                    <a:pt x="554834" y="264212"/>
                  </a:lnTo>
                  <a:lnTo>
                    <a:pt x="560439" y="262258"/>
                  </a:lnTo>
                  <a:lnTo>
                    <a:pt x="566043" y="260295"/>
                  </a:lnTo>
                  <a:lnTo>
                    <a:pt x="571648" y="258322"/>
                  </a:lnTo>
                  <a:lnTo>
                    <a:pt x="577252" y="256341"/>
                  </a:lnTo>
                  <a:lnTo>
                    <a:pt x="582856" y="254350"/>
                  </a:lnTo>
                  <a:lnTo>
                    <a:pt x="588461" y="252352"/>
                  </a:lnTo>
                  <a:lnTo>
                    <a:pt x="594065" y="250347"/>
                  </a:lnTo>
                  <a:lnTo>
                    <a:pt x="599670" y="248334"/>
                  </a:lnTo>
                  <a:lnTo>
                    <a:pt x="605274" y="246315"/>
                  </a:lnTo>
                  <a:lnTo>
                    <a:pt x="610878" y="244291"/>
                  </a:lnTo>
                  <a:lnTo>
                    <a:pt x="616483" y="242261"/>
                  </a:lnTo>
                  <a:lnTo>
                    <a:pt x="622087" y="240228"/>
                  </a:lnTo>
                  <a:lnTo>
                    <a:pt x="627692" y="238191"/>
                  </a:lnTo>
                  <a:lnTo>
                    <a:pt x="633296" y="236151"/>
                  </a:lnTo>
                  <a:lnTo>
                    <a:pt x="638900" y="234110"/>
                  </a:lnTo>
                  <a:lnTo>
                    <a:pt x="644505" y="232067"/>
                  </a:lnTo>
                  <a:lnTo>
                    <a:pt x="650109" y="230025"/>
                  </a:lnTo>
                  <a:lnTo>
                    <a:pt x="655713" y="227985"/>
                  </a:lnTo>
                  <a:lnTo>
                    <a:pt x="661318" y="225947"/>
                  </a:lnTo>
                  <a:lnTo>
                    <a:pt x="666922" y="223912"/>
                  </a:lnTo>
                  <a:lnTo>
                    <a:pt x="672527" y="221882"/>
                  </a:lnTo>
                  <a:lnTo>
                    <a:pt x="678131" y="219859"/>
                  </a:lnTo>
                  <a:lnTo>
                    <a:pt x="683735" y="217843"/>
                  </a:lnTo>
                  <a:lnTo>
                    <a:pt x="689340" y="215837"/>
                  </a:lnTo>
                  <a:lnTo>
                    <a:pt x="694944" y="213841"/>
                  </a:lnTo>
                  <a:lnTo>
                    <a:pt x="700549" y="211858"/>
                  </a:lnTo>
                  <a:lnTo>
                    <a:pt x="706153" y="209889"/>
                  </a:lnTo>
                  <a:lnTo>
                    <a:pt x="711757" y="207936"/>
                  </a:lnTo>
                  <a:lnTo>
                    <a:pt x="717362" y="206002"/>
                  </a:lnTo>
                  <a:lnTo>
                    <a:pt x="722966" y="204088"/>
                  </a:lnTo>
                  <a:lnTo>
                    <a:pt x="728571" y="202197"/>
                  </a:lnTo>
                  <a:lnTo>
                    <a:pt x="734175" y="200332"/>
                  </a:lnTo>
                  <a:lnTo>
                    <a:pt x="739779" y="198494"/>
                  </a:lnTo>
                  <a:lnTo>
                    <a:pt x="745384" y="196688"/>
                  </a:lnTo>
                  <a:lnTo>
                    <a:pt x="750988" y="194915"/>
                  </a:lnTo>
                  <a:lnTo>
                    <a:pt x="756593" y="193179"/>
                  </a:lnTo>
                  <a:lnTo>
                    <a:pt x="762197" y="191483"/>
                  </a:lnTo>
                  <a:lnTo>
                    <a:pt x="767801" y="189832"/>
                  </a:lnTo>
                  <a:lnTo>
                    <a:pt x="773406" y="188228"/>
                  </a:lnTo>
                  <a:lnTo>
                    <a:pt x="779010" y="186676"/>
                  </a:lnTo>
                  <a:lnTo>
                    <a:pt x="784615" y="185179"/>
                  </a:lnTo>
                  <a:lnTo>
                    <a:pt x="790219" y="183744"/>
                  </a:lnTo>
                  <a:lnTo>
                    <a:pt x="795823" y="182374"/>
                  </a:lnTo>
                  <a:lnTo>
                    <a:pt x="801428" y="181074"/>
                  </a:lnTo>
                  <a:lnTo>
                    <a:pt x="807032" y="179849"/>
                  </a:lnTo>
                  <a:lnTo>
                    <a:pt x="812636" y="178706"/>
                  </a:lnTo>
                  <a:lnTo>
                    <a:pt x="818241" y="177650"/>
                  </a:lnTo>
                  <a:lnTo>
                    <a:pt x="823845" y="176688"/>
                  </a:lnTo>
                  <a:lnTo>
                    <a:pt x="829450" y="175825"/>
                  </a:lnTo>
                  <a:lnTo>
                    <a:pt x="835054" y="175068"/>
                  </a:lnTo>
                  <a:lnTo>
                    <a:pt x="840658" y="174424"/>
                  </a:lnTo>
                  <a:lnTo>
                    <a:pt x="846263" y="173902"/>
                  </a:lnTo>
                  <a:lnTo>
                    <a:pt x="851867" y="173507"/>
                  </a:lnTo>
                  <a:lnTo>
                    <a:pt x="857472" y="173248"/>
                  </a:lnTo>
                  <a:lnTo>
                    <a:pt x="863076" y="173132"/>
                  </a:lnTo>
                  <a:lnTo>
                    <a:pt x="868680" y="173168"/>
                  </a:lnTo>
                  <a:lnTo>
                    <a:pt x="874285" y="173364"/>
                  </a:lnTo>
                  <a:lnTo>
                    <a:pt x="879889" y="173728"/>
                  </a:lnTo>
                  <a:lnTo>
                    <a:pt x="885494" y="174268"/>
                  </a:lnTo>
                  <a:lnTo>
                    <a:pt x="891098" y="174993"/>
                  </a:lnTo>
                  <a:lnTo>
                    <a:pt x="896702" y="175912"/>
                  </a:lnTo>
                  <a:lnTo>
                    <a:pt x="902307" y="177032"/>
                  </a:lnTo>
                  <a:lnTo>
                    <a:pt x="907911" y="178361"/>
                  </a:lnTo>
                  <a:lnTo>
                    <a:pt x="913516" y="179907"/>
                  </a:lnTo>
                  <a:lnTo>
                    <a:pt x="919120" y="181678"/>
                  </a:lnTo>
                  <a:lnTo>
                    <a:pt x="924724" y="183681"/>
                  </a:lnTo>
                  <a:lnTo>
                    <a:pt x="930329" y="185922"/>
                  </a:lnTo>
                  <a:lnTo>
                    <a:pt x="935933" y="188407"/>
                  </a:lnTo>
                  <a:lnTo>
                    <a:pt x="941538" y="191141"/>
                  </a:lnTo>
                  <a:lnTo>
                    <a:pt x="947142" y="194129"/>
                  </a:lnTo>
                  <a:lnTo>
                    <a:pt x="952746" y="197375"/>
                  </a:lnTo>
                  <a:lnTo>
                    <a:pt x="958351" y="200880"/>
                  </a:lnTo>
                  <a:lnTo>
                    <a:pt x="963955" y="204648"/>
                  </a:lnTo>
                  <a:lnTo>
                    <a:pt x="969559" y="208678"/>
                  </a:lnTo>
                  <a:lnTo>
                    <a:pt x="975164" y="212970"/>
                  </a:lnTo>
                  <a:lnTo>
                    <a:pt x="980768" y="217522"/>
                  </a:lnTo>
                  <a:lnTo>
                    <a:pt x="986373" y="222330"/>
                  </a:lnTo>
                  <a:lnTo>
                    <a:pt x="991977" y="227392"/>
                  </a:lnTo>
                  <a:lnTo>
                    <a:pt x="997581" y="232699"/>
                  </a:lnTo>
                  <a:lnTo>
                    <a:pt x="1003186" y="238247"/>
                  </a:lnTo>
                  <a:lnTo>
                    <a:pt x="1008790" y="244026"/>
                  </a:lnTo>
                  <a:lnTo>
                    <a:pt x="1014395" y="250026"/>
                  </a:lnTo>
                  <a:lnTo>
                    <a:pt x="1019999" y="256238"/>
                  </a:lnTo>
                  <a:lnTo>
                    <a:pt x="1025603" y="262649"/>
                  </a:lnTo>
                  <a:lnTo>
                    <a:pt x="1031208" y="269245"/>
                  </a:lnTo>
                  <a:lnTo>
                    <a:pt x="1036812" y="276013"/>
                  </a:lnTo>
                  <a:lnTo>
                    <a:pt x="1042417" y="282938"/>
                  </a:lnTo>
                  <a:lnTo>
                    <a:pt x="1048021" y="290005"/>
                  </a:lnTo>
                  <a:lnTo>
                    <a:pt x="1053625" y="297196"/>
                  </a:lnTo>
                  <a:lnTo>
                    <a:pt x="1059230" y="304495"/>
                  </a:lnTo>
                  <a:lnTo>
                    <a:pt x="1064834" y="311885"/>
                  </a:lnTo>
                  <a:lnTo>
                    <a:pt x="1070439" y="319349"/>
                  </a:lnTo>
                  <a:lnTo>
                    <a:pt x="1076043" y="326869"/>
                  </a:lnTo>
                  <a:lnTo>
                    <a:pt x="1081647" y="334428"/>
                  </a:lnTo>
                  <a:lnTo>
                    <a:pt x="1087252" y="342009"/>
                  </a:lnTo>
                  <a:lnTo>
                    <a:pt x="1092856" y="349595"/>
                  </a:lnTo>
                  <a:lnTo>
                    <a:pt x="1098461" y="357169"/>
                  </a:lnTo>
                  <a:lnTo>
                    <a:pt x="1104065" y="364716"/>
                  </a:lnTo>
                  <a:lnTo>
                    <a:pt x="1109669" y="372221"/>
                  </a:lnTo>
                  <a:lnTo>
                    <a:pt x="1115274" y="379668"/>
                  </a:lnTo>
                  <a:lnTo>
                    <a:pt x="1120878" y="387046"/>
                  </a:lnTo>
                  <a:lnTo>
                    <a:pt x="1126482" y="394340"/>
                  </a:lnTo>
                  <a:lnTo>
                    <a:pt x="1132087" y="401540"/>
                  </a:lnTo>
                  <a:lnTo>
                    <a:pt x="1137691" y="408633"/>
                  </a:lnTo>
                  <a:lnTo>
                    <a:pt x="1143296" y="415611"/>
                  </a:lnTo>
                  <a:lnTo>
                    <a:pt x="1148900" y="422464"/>
                  </a:lnTo>
                  <a:lnTo>
                    <a:pt x="1154504" y="429184"/>
                  </a:lnTo>
                  <a:lnTo>
                    <a:pt x="1160109" y="435764"/>
                  </a:lnTo>
                  <a:lnTo>
                    <a:pt x="1165713" y="442198"/>
                  </a:lnTo>
                  <a:lnTo>
                    <a:pt x="1171318" y="448480"/>
                  </a:lnTo>
                  <a:lnTo>
                    <a:pt x="1176922" y="454606"/>
                  </a:lnTo>
                  <a:lnTo>
                    <a:pt x="1182526" y="460572"/>
                  </a:lnTo>
                  <a:lnTo>
                    <a:pt x="1188131" y="466376"/>
                  </a:lnTo>
                  <a:lnTo>
                    <a:pt x="1193735" y="472015"/>
                  </a:lnTo>
                  <a:lnTo>
                    <a:pt x="1199340" y="477488"/>
                  </a:lnTo>
                  <a:lnTo>
                    <a:pt x="1204944" y="482794"/>
                  </a:lnTo>
                  <a:lnTo>
                    <a:pt x="1210548" y="487932"/>
                  </a:lnTo>
                  <a:lnTo>
                    <a:pt x="1216153" y="492905"/>
                  </a:lnTo>
                  <a:lnTo>
                    <a:pt x="1221757" y="497715"/>
                  </a:lnTo>
                  <a:lnTo>
                    <a:pt x="1227362" y="502365"/>
                  </a:lnTo>
                  <a:lnTo>
                    <a:pt x="1232966" y="506858"/>
                  </a:lnTo>
                  <a:lnTo>
                    <a:pt x="1238570" y="511197"/>
                  </a:lnTo>
                  <a:lnTo>
                    <a:pt x="1244175" y="515386"/>
                  </a:lnTo>
                  <a:lnTo>
                    <a:pt x="1249779" y="519429"/>
                  </a:lnTo>
                  <a:lnTo>
                    <a:pt x="1255384" y="523328"/>
                  </a:lnTo>
                  <a:lnTo>
                    <a:pt x="1260988" y="527089"/>
                  </a:lnTo>
                  <a:lnTo>
                    <a:pt x="1266592" y="530714"/>
                  </a:lnTo>
                  <a:lnTo>
                    <a:pt x="1272197" y="534208"/>
                  </a:lnTo>
                  <a:lnTo>
                    <a:pt x="1277801" y="537575"/>
                  </a:lnTo>
                  <a:lnTo>
                    <a:pt x="1283406" y="540818"/>
                  </a:lnTo>
                  <a:lnTo>
                    <a:pt x="1289010" y="543941"/>
                  </a:lnTo>
                  <a:lnTo>
                    <a:pt x="1294614" y="546949"/>
                  </a:lnTo>
                  <a:lnTo>
                    <a:pt x="1300219" y="549844"/>
                  </a:lnTo>
                  <a:lnTo>
                    <a:pt x="1305823" y="552631"/>
                  </a:lnTo>
                  <a:lnTo>
                    <a:pt x="1311427" y="555313"/>
                  </a:lnTo>
                  <a:lnTo>
                    <a:pt x="1317032" y="557893"/>
                  </a:lnTo>
                  <a:lnTo>
                    <a:pt x="1322636" y="560376"/>
                  </a:lnTo>
                  <a:lnTo>
                    <a:pt x="1328241" y="562764"/>
                  </a:lnTo>
                  <a:lnTo>
                    <a:pt x="1333845" y="565061"/>
                  </a:lnTo>
                  <a:lnTo>
                    <a:pt x="1339449" y="567269"/>
                  </a:lnTo>
                  <a:lnTo>
                    <a:pt x="1345054" y="569392"/>
                  </a:lnTo>
                  <a:lnTo>
                    <a:pt x="1350658" y="571433"/>
                  </a:lnTo>
                  <a:lnTo>
                    <a:pt x="1356263" y="573394"/>
                  </a:lnTo>
                  <a:lnTo>
                    <a:pt x="1361867" y="575277"/>
                  </a:lnTo>
                  <a:lnTo>
                    <a:pt x="1367471" y="577086"/>
                  </a:lnTo>
                  <a:lnTo>
                    <a:pt x="1373076" y="578822"/>
                  </a:lnTo>
                  <a:lnTo>
                    <a:pt x="1378680" y="580488"/>
                  </a:lnTo>
                  <a:lnTo>
                    <a:pt x="1384285" y="582085"/>
                  </a:lnTo>
                  <a:lnTo>
                    <a:pt x="1389889" y="583616"/>
                  </a:lnTo>
                  <a:lnTo>
                    <a:pt x="1395493" y="585081"/>
                  </a:lnTo>
                  <a:lnTo>
                    <a:pt x="1401098" y="586484"/>
                  </a:lnTo>
                  <a:lnTo>
                    <a:pt x="1406702" y="587823"/>
                  </a:lnTo>
                  <a:lnTo>
                    <a:pt x="1412307" y="589102"/>
                  </a:lnTo>
                  <a:lnTo>
                    <a:pt x="1417911" y="590320"/>
                  </a:lnTo>
                  <a:lnTo>
                    <a:pt x="1423515" y="591478"/>
                  </a:lnTo>
                  <a:lnTo>
                    <a:pt x="1429120" y="592576"/>
                  </a:lnTo>
                  <a:lnTo>
                    <a:pt x="1434724" y="593614"/>
                  </a:lnTo>
                  <a:lnTo>
                    <a:pt x="1440329" y="594592"/>
                  </a:lnTo>
                  <a:lnTo>
                    <a:pt x="1445933" y="595509"/>
                  </a:lnTo>
                  <a:lnTo>
                    <a:pt x="1451537" y="596363"/>
                  </a:lnTo>
                  <a:lnTo>
                    <a:pt x="1457142" y="597154"/>
                  </a:lnTo>
                  <a:lnTo>
                    <a:pt x="1462746" y="597878"/>
                  </a:lnTo>
                  <a:lnTo>
                    <a:pt x="1468350" y="598533"/>
                  </a:lnTo>
                  <a:lnTo>
                    <a:pt x="1473955" y="599116"/>
                  </a:lnTo>
                  <a:lnTo>
                    <a:pt x="1479559" y="599622"/>
                  </a:lnTo>
                  <a:lnTo>
                    <a:pt x="1485164" y="600047"/>
                  </a:lnTo>
                  <a:lnTo>
                    <a:pt x="1490768" y="600385"/>
                  </a:lnTo>
                  <a:lnTo>
                    <a:pt x="1496372" y="600629"/>
                  </a:lnTo>
                  <a:lnTo>
                    <a:pt x="1501977" y="600770"/>
                  </a:lnTo>
                  <a:lnTo>
                    <a:pt x="1507581" y="600801"/>
                  </a:lnTo>
                  <a:lnTo>
                    <a:pt x="1513186" y="600709"/>
                  </a:lnTo>
                  <a:lnTo>
                    <a:pt x="1518790" y="600482"/>
                  </a:lnTo>
                  <a:lnTo>
                    <a:pt x="1524394" y="600108"/>
                  </a:lnTo>
                  <a:lnTo>
                    <a:pt x="1529999" y="599569"/>
                  </a:lnTo>
                  <a:lnTo>
                    <a:pt x="1535603" y="598847"/>
                  </a:lnTo>
                  <a:lnTo>
                    <a:pt x="1541208" y="597922"/>
                  </a:lnTo>
                  <a:lnTo>
                    <a:pt x="1546812" y="596772"/>
                  </a:lnTo>
                  <a:lnTo>
                    <a:pt x="1552416" y="595368"/>
                  </a:lnTo>
                  <a:lnTo>
                    <a:pt x="1558021" y="593684"/>
                  </a:lnTo>
                  <a:lnTo>
                    <a:pt x="1563625" y="591686"/>
                  </a:lnTo>
                  <a:lnTo>
                    <a:pt x="1569230" y="589338"/>
                  </a:lnTo>
                  <a:lnTo>
                    <a:pt x="1574834" y="586602"/>
                  </a:lnTo>
                  <a:lnTo>
                    <a:pt x="1580438" y="583434"/>
                  </a:lnTo>
                  <a:lnTo>
                    <a:pt x="1586043" y="579787"/>
                  </a:lnTo>
                  <a:lnTo>
                    <a:pt x="1591647" y="575612"/>
                  </a:lnTo>
                  <a:lnTo>
                    <a:pt x="1597252" y="570853"/>
                  </a:lnTo>
                  <a:lnTo>
                    <a:pt x="1602856" y="565456"/>
                  </a:lnTo>
                  <a:lnTo>
                    <a:pt x="1608460" y="559361"/>
                  </a:lnTo>
                  <a:lnTo>
                    <a:pt x="1614065" y="552509"/>
                  </a:lnTo>
                  <a:lnTo>
                    <a:pt x="1619669" y="544839"/>
                  </a:lnTo>
                  <a:lnTo>
                    <a:pt x="1625273" y="536294"/>
                  </a:lnTo>
                  <a:lnTo>
                    <a:pt x="1630878" y="526818"/>
                  </a:lnTo>
                  <a:lnTo>
                    <a:pt x="1636482" y="516363"/>
                  </a:lnTo>
                  <a:lnTo>
                    <a:pt x="1642087" y="504887"/>
                  </a:lnTo>
                  <a:lnTo>
                    <a:pt x="1647691" y="492360"/>
                  </a:lnTo>
                  <a:lnTo>
                    <a:pt x="1653295" y="478766"/>
                  </a:lnTo>
                  <a:lnTo>
                    <a:pt x="1658900" y="464105"/>
                  </a:lnTo>
                  <a:lnTo>
                    <a:pt x="1664504" y="448399"/>
                  </a:lnTo>
                  <a:lnTo>
                    <a:pt x="1670109" y="431689"/>
                  </a:lnTo>
                  <a:lnTo>
                    <a:pt x="1675713" y="414042"/>
                  </a:lnTo>
                  <a:lnTo>
                    <a:pt x="1681317" y="395549"/>
                  </a:lnTo>
                  <a:lnTo>
                    <a:pt x="1686922" y="376324"/>
                  </a:lnTo>
                  <a:lnTo>
                    <a:pt x="1692526" y="356501"/>
                  </a:lnTo>
                  <a:lnTo>
                    <a:pt x="1698131" y="336235"/>
                  </a:lnTo>
                  <a:lnTo>
                    <a:pt x="1703735" y="315695"/>
                  </a:lnTo>
                  <a:lnTo>
                    <a:pt x="1709339" y="295056"/>
                  </a:lnTo>
                  <a:lnTo>
                    <a:pt x="1714944" y="274498"/>
                  </a:lnTo>
                  <a:lnTo>
                    <a:pt x="1720548" y="254197"/>
                  </a:lnTo>
                  <a:lnTo>
                    <a:pt x="1726153" y="234321"/>
                  </a:lnTo>
                  <a:lnTo>
                    <a:pt x="1731757" y="215022"/>
                  </a:lnTo>
                  <a:lnTo>
                    <a:pt x="1737361" y="196433"/>
                  </a:lnTo>
                  <a:lnTo>
                    <a:pt x="1742966" y="178667"/>
                  </a:lnTo>
                  <a:lnTo>
                    <a:pt x="1748570" y="161813"/>
                  </a:lnTo>
                  <a:lnTo>
                    <a:pt x="1754175" y="145935"/>
                  </a:lnTo>
                  <a:lnTo>
                    <a:pt x="1759779" y="131076"/>
                  </a:lnTo>
                  <a:lnTo>
                    <a:pt x="1765383" y="117255"/>
                  </a:lnTo>
                  <a:lnTo>
                    <a:pt x="1770988" y="104473"/>
                  </a:lnTo>
                  <a:lnTo>
                    <a:pt x="1776592" y="92714"/>
                  </a:lnTo>
                  <a:lnTo>
                    <a:pt x="1782196" y="81950"/>
                  </a:lnTo>
                  <a:lnTo>
                    <a:pt x="1787801" y="72138"/>
                  </a:lnTo>
                  <a:lnTo>
                    <a:pt x="1793405" y="63232"/>
                  </a:lnTo>
                  <a:lnTo>
                    <a:pt x="1799010" y="55178"/>
                  </a:lnTo>
                  <a:lnTo>
                    <a:pt x="1804614" y="47917"/>
                  </a:lnTo>
                  <a:lnTo>
                    <a:pt x="1810218" y="41391"/>
                  </a:lnTo>
                  <a:lnTo>
                    <a:pt x="1815823" y="35541"/>
                  </a:lnTo>
                  <a:lnTo>
                    <a:pt x="1821427" y="30311"/>
                  </a:lnTo>
                  <a:lnTo>
                    <a:pt x="1827032" y="25644"/>
                  </a:lnTo>
                  <a:lnTo>
                    <a:pt x="1832636" y="21487"/>
                  </a:lnTo>
                  <a:lnTo>
                    <a:pt x="1838240" y="17791"/>
                  </a:lnTo>
                  <a:lnTo>
                    <a:pt x="1843845" y="14510"/>
                  </a:lnTo>
                  <a:lnTo>
                    <a:pt x="1849449" y="11601"/>
                  </a:lnTo>
                  <a:lnTo>
                    <a:pt x="1855054" y="9025"/>
                  </a:lnTo>
                  <a:lnTo>
                    <a:pt x="1860658" y="6746"/>
                  </a:lnTo>
                  <a:lnTo>
                    <a:pt x="1866262" y="4732"/>
                  </a:lnTo>
                  <a:lnTo>
                    <a:pt x="1871867" y="2954"/>
                  </a:lnTo>
                  <a:lnTo>
                    <a:pt x="1877471" y="1384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44151" y="4450019"/>
              <a:ext cx="1883076" cy="523322"/>
            </a:xfrm>
            <a:custGeom>
              <a:avLst/>
              <a:pathLst>
                <a:path w="1883076" h="523322">
                  <a:moveTo>
                    <a:pt x="0" y="370088"/>
                  </a:moveTo>
                  <a:lnTo>
                    <a:pt x="5604" y="364921"/>
                  </a:lnTo>
                  <a:lnTo>
                    <a:pt x="11208" y="359721"/>
                  </a:lnTo>
                  <a:lnTo>
                    <a:pt x="16813" y="354497"/>
                  </a:lnTo>
                  <a:lnTo>
                    <a:pt x="22417" y="349256"/>
                  </a:lnTo>
                  <a:lnTo>
                    <a:pt x="28021" y="344008"/>
                  </a:lnTo>
                  <a:lnTo>
                    <a:pt x="33626" y="338761"/>
                  </a:lnTo>
                  <a:lnTo>
                    <a:pt x="39230" y="333524"/>
                  </a:lnTo>
                  <a:lnTo>
                    <a:pt x="44835" y="328305"/>
                  </a:lnTo>
                  <a:lnTo>
                    <a:pt x="50439" y="323111"/>
                  </a:lnTo>
                  <a:lnTo>
                    <a:pt x="56043" y="317952"/>
                  </a:lnTo>
                  <a:lnTo>
                    <a:pt x="61648" y="312836"/>
                  </a:lnTo>
                  <a:lnTo>
                    <a:pt x="67252" y="307768"/>
                  </a:lnTo>
                  <a:lnTo>
                    <a:pt x="72857" y="302757"/>
                  </a:lnTo>
                  <a:lnTo>
                    <a:pt x="78461" y="297810"/>
                  </a:lnTo>
                  <a:lnTo>
                    <a:pt x="84065" y="292931"/>
                  </a:lnTo>
                  <a:lnTo>
                    <a:pt x="89670" y="288128"/>
                  </a:lnTo>
                  <a:lnTo>
                    <a:pt x="95274" y="283405"/>
                  </a:lnTo>
                  <a:lnTo>
                    <a:pt x="100879" y="278766"/>
                  </a:lnTo>
                  <a:lnTo>
                    <a:pt x="106483" y="274217"/>
                  </a:lnTo>
                  <a:lnTo>
                    <a:pt x="112087" y="269760"/>
                  </a:lnTo>
                  <a:lnTo>
                    <a:pt x="117692" y="265398"/>
                  </a:lnTo>
                  <a:lnTo>
                    <a:pt x="123296" y="261135"/>
                  </a:lnTo>
                  <a:lnTo>
                    <a:pt x="128901" y="256971"/>
                  </a:lnTo>
                  <a:lnTo>
                    <a:pt x="134505" y="252909"/>
                  </a:lnTo>
                  <a:lnTo>
                    <a:pt x="140109" y="248949"/>
                  </a:lnTo>
                  <a:lnTo>
                    <a:pt x="145714" y="245092"/>
                  </a:lnTo>
                  <a:lnTo>
                    <a:pt x="151318" y="241337"/>
                  </a:lnTo>
                  <a:lnTo>
                    <a:pt x="156923" y="237684"/>
                  </a:lnTo>
                  <a:lnTo>
                    <a:pt x="162527" y="234133"/>
                  </a:lnTo>
                  <a:lnTo>
                    <a:pt x="168131" y="230682"/>
                  </a:lnTo>
                  <a:lnTo>
                    <a:pt x="173736" y="227330"/>
                  </a:lnTo>
                  <a:lnTo>
                    <a:pt x="179340" y="224074"/>
                  </a:lnTo>
                  <a:lnTo>
                    <a:pt x="184944" y="220913"/>
                  </a:lnTo>
                  <a:lnTo>
                    <a:pt x="190549" y="217843"/>
                  </a:lnTo>
                  <a:lnTo>
                    <a:pt x="196153" y="214864"/>
                  </a:lnTo>
                  <a:lnTo>
                    <a:pt x="201758" y="211970"/>
                  </a:lnTo>
                  <a:lnTo>
                    <a:pt x="207362" y="209161"/>
                  </a:lnTo>
                  <a:lnTo>
                    <a:pt x="212966" y="206432"/>
                  </a:lnTo>
                  <a:lnTo>
                    <a:pt x="218571" y="203781"/>
                  </a:lnTo>
                  <a:lnTo>
                    <a:pt x="224175" y="201204"/>
                  </a:lnTo>
                  <a:lnTo>
                    <a:pt x="229780" y="198698"/>
                  </a:lnTo>
                  <a:lnTo>
                    <a:pt x="235384" y="196259"/>
                  </a:lnTo>
                  <a:lnTo>
                    <a:pt x="240988" y="193884"/>
                  </a:lnTo>
                  <a:lnTo>
                    <a:pt x="246593" y="191571"/>
                  </a:lnTo>
                  <a:lnTo>
                    <a:pt x="252197" y="189314"/>
                  </a:lnTo>
                  <a:lnTo>
                    <a:pt x="257802" y="187112"/>
                  </a:lnTo>
                  <a:lnTo>
                    <a:pt x="263406" y="184961"/>
                  </a:lnTo>
                  <a:lnTo>
                    <a:pt x="269010" y="182857"/>
                  </a:lnTo>
                  <a:lnTo>
                    <a:pt x="274615" y="180798"/>
                  </a:lnTo>
                  <a:lnTo>
                    <a:pt x="280219" y="178781"/>
                  </a:lnTo>
                  <a:lnTo>
                    <a:pt x="285824" y="176802"/>
                  </a:lnTo>
                  <a:lnTo>
                    <a:pt x="291428" y="174858"/>
                  </a:lnTo>
                  <a:lnTo>
                    <a:pt x="297032" y="172948"/>
                  </a:lnTo>
                  <a:lnTo>
                    <a:pt x="302637" y="171067"/>
                  </a:lnTo>
                  <a:lnTo>
                    <a:pt x="308241" y="169214"/>
                  </a:lnTo>
                  <a:lnTo>
                    <a:pt x="313846" y="167385"/>
                  </a:lnTo>
                  <a:lnTo>
                    <a:pt x="319450" y="165580"/>
                  </a:lnTo>
                  <a:lnTo>
                    <a:pt x="325054" y="163794"/>
                  </a:lnTo>
                  <a:lnTo>
                    <a:pt x="330659" y="162027"/>
                  </a:lnTo>
                  <a:lnTo>
                    <a:pt x="336263" y="160275"/>
                  </a:lnTo>
                  <a:lnTo>
                    <a:pt x="341867" y="158538"/>
                  </a:lnTo>
                  <a:lnTo>
                    <a:pt x="347472" y="156812"/>
                  </a:lnTo>
                  <a:lnTo>
                    <a:pt x="353076" y="155096"/>
                  </a:lnTo>
                  <a:lnTo>
                    <a:pt x="358681" y="153389"/>
                  </a:lnTo>
                  <a:lnTo>
                    <a:pt x="364285" y="151689"/>
                  </a:lnTo>
                  <a:lnTo>
                    <a:pt x="369889" y="149993"/>
                  </a:lnTo>
                  <a:lnTo>
                    <a:pt x="375494" y="148302"/>
                  </a:lnTo>
                  <a:lnTo>
                    <a:pt x="381098" y="146613"/>
                  </a:lnTo>
                  <a:lnTo>
                    <a:pt x="386703" y="144925"/>
                  </a:lnTo>
                  <a:lnTo>
                    <a:pt x="392307" y="143237"/>
                  </a:lnTo>
                  <a:lnTo>
                    <a:pt x="397911" y="141548"/>
                  </a:lnTo>
                  <a:lnTo>
                    <a:pt x="403516" y="139856"/>
                  </a:lnTo>
                  <a:lnTo>
                    <a:pt x="409120" y="138161"/>
                  </a:lnTo>
                  <a:lnTo>
                    <a:pt x="414725" y="136462"/>
                  </a:lnTo>
                  <a:lnTo>
                    <a:pt x="420329" y="134758"/>
                  </a:lnTo>
                  <a:lnTo>
                    <a:pt x="425933" y="133048"/>
                  </a:lnTo>
                  <a:lnTo>
                    <a:pt x="431538" y="131331"/>
                  </a:lnTo>
                  <a:lnTo>
                    <a:pt x="437142" y="129607"/>
                  </a:lnTo>
                  <a:lnTo>
                    <a:pt x="442747" y="127876"/>
                  </a:lnTo>
                  <a:lnTo>
                    <a:pt x="448351" y="126135"/>
                  </a:lnTo>
                  <a:lnTo>
                    <a:pt x="453955" y="124386"/>
                  </a:lnTo>
                  <a:lnTo>
                    <a:pt x="459560" y="122628"/>
                  </a:lnTo>
                  <a:lnTo>
                    <a:pt x="465164" y="120859"/>
                  </a:lnTo>
                  <a:lnTo>
                    <a:pt x="470769" y="119081"/>
                  </a:lnTo>
                  <a:lnTo>
                    <a:pt x="476373" y="117292"/>
                  </a:lnTo>
                  <a:lnTo>
                    <a:pt x="481977" y="115492"/>
                  </a:lnTo>
                  <a:lnTo>
                    <a:pt x="487582" y="113681"/>
                  </a:lnTo>
                  <a:lnTo>
                    <a:pt x="493186" y="111860"/>
                  </a:lnTo>
                  <a:lnTo>
                    <a:pt x="498790" y="110027"/>
                  </a:lnTo>
                  <a:lnTo>
                    <a:pt x="504395" y="108182"/>
                  </a:lnTo>
                  <a:lnTo>
                    <a:pt x="509999" y="106327"/>
                  </a:lnTo>
                  <a:lnTo>
                    <a:pt x="515604" y="104460"/>
                  </a:lnTo>
                  <a:lnTo>
                    <a:pt x="521208" y="102581"/>
                  </a:lnTo>
                  <a:lnTo>
                    <a:pt x="526812" y="100691"/>
                  </a:lnTo>
                  <a:lnTo>
                    <a:pt x="532417" y="98791"/>
                  </a:lnTo>
                  <a:lnTo>
                    <a:pt x="538021" y="96879"/>
                  </a:lnTo>
                  <a:lnTo>
                    <a:pt x="543626" y="94956"/>
                  </a:lnTo>
                  <a:lnTo>
                    <a:pt x="549230" y="93023"/>
                  </a:lnTo>
                  <a:lnTo>
                    <a:pt x="554834" y="91079"/>
                  </a:lnTo>
                  <a:lnTo>
                    <a:pt x="560439" y="89126"/>
                  </a:lnTo>
                  <a:lnTo>
                    <a:pt x="566043" y="87162"/>
                  </a:lnTo>
                  <a:lnTo>
                    <a:pt x="571648" y="85190"/>
                  </a:lnTo>
                  <a:lnTo>
                    <a:pt x="577252" y="83208"/>
                  </a:lnTo>
                  <a:lnTo>
                    <a:pt x="582856" y="81218"/>
                  </a:lnTo>
                  <a:lnTo>
                    <a:pt x="588461" y="79220"/>
                  </a:lnTo>
                  <a:lnTo>
                    <a:pt x="594065" y="77214"/>
                  </a:lnTo>
                  <a:lnTo>
                    <a:pt x="599670" y="75202"/>
                  </a:lnTo>
                  <a:lnTo>
                    <a:pt x="605274" y="73183"/>
                  </a:lnTo>
                  <a:lnTo>
                    <a:pt x="610878" y="71158"/>
                  </a:lnTo>
                  <a:lnTo>
                    <a:pt x="616483" y="69129"/>
                  </a:lnTo>
                  <a:lnTo>
                    <a:pt x="622087" y="67095"/>
                  </a:lnTo>
                  <a:lnTo>
                    <a:pt x="627692" y="65058"/>
                  </a:lnTo>
                  <a:lnTo>
                    <a:pt x="633296" y="63019"/>
                  </a:lnTo>
                  <a:lnTo>
                    <a:pt x="638900" y="60977"/>
                  </a:lnTo>
                  <a:lnTo>
                    <a:pt x="644505" y="58935"/>
                  </a:lnTo>
                  <a:lnTo>
                    <a:pt x="650109" y="56893"/>
                  </a:lnTo>
                  <a:lnTo>
                    <a:pt x="655713" y="54852"/>
                  </a:lnTo>
                  <a:lnTo>
                    <a:pt x="661318" y="52814"/>
                  </a:lnTo>
                  <a:lnTo>
                    <a:pt x="666922" y="50780"/>
                  </a:lnTo>
                  <a:lnTo>
                    <a:pt x="672527" y="48750"/>
                  </a:lnTo>
                  <a:lnTo>
                    <a:pt x="678131" y="46727"/>
                  </a:lnTo>
                  <a:lnTo>
                    <a:pt x="683735" y="44711"/>
                  </a:lnTo>
                  <a:lnTo>
                    <a:pt x="689340" y="42704"/>
                  </a:lnTo>
                  <a:lnTo>
                    <a:pt x="694944" y="40708"/>
                  </a:lnTo>
                  <a:lnTo>
                    <a:pt x="700549" y="38725"/>
                  </a:lnTo>
                  <a:lnTo>
                    <a:pt x="706153" y="36756"/>
                  </a:lnTo>
                  <a:lnTo>
                    <a:pt x="711757" y="34804"/>
                  </a:lnTo>
                  <a:lnTo>
                    <a:pt x="717362" y="32869"/>
                  </a:lnTo>
                  <a:lnTo>
                    <a:pt x="722966" y="30956"/>
                  </a:lnTo>
                  <a:lnTo>
                    <a:pt x="728571" y="29065"/>
                  </a:lnTo>
                  <a:lnTo>
                    <a:pt x="734175" y="27199"/>
                  </a:lnTo>
                  <a:lnTo>
                    <a:pt x="739779" y="25362"/>
                  </a:lnTo>
                  <a:lnTo>
                    <a:pt x="745384" y="23555"/>
                  </a:lnTo>
                  <a:lnTo>
                    <a:pt x="750988" y="21782"/>
                  </a:lnTo>
                  <a:lnTo>
                    <a:pt x="756593" y="20046"/>
                  </a:lnTo>
                  <a:lnTo>
                    <a:pt x="762197" y="18351"/>
                  </a:lnTo>
                  <a:lnTo>
                    <a:pt x="767801" y="16699"/>
                  </a:lnTo>
                  <a:lnTo>
                    <a:pt x="773406" y="15095"/>
                  </a:lnTo>
                  <a:lnTo>
                    <a:pt x="779010" y="13543"/>
                  </a:lnTo>
                  <a:lnTo>
                    <a:pt x="784615" y="12047"/>
                  </a:lnTo>
                  <a:lnTo>
                    <a:pt x="790219" y="10611"/>
                  </a:lnTo>
                  <a:lnTo>
                    <a:pt x="795823" y="9241"/>
                  </a:lnTo>
                  <a:lnTo>
                    <a:pt x="801428" y="7941"/>
                  </a:lnTo>
                  <a:lnTo>
                    <a:pt x="807032" y="6717"/>
                  </a:lnTo>
                  <a:lnTo>
                    <a:pt x="812636" y="5574"/>
                  </a:lnTo>
                  <a:lnTo>
                    <a:pt x="818241" y="4518"/>
                  </a:lnTo>
                  <a:lnTo>
                    <a:pt x="823845" y="3555"/>
                  </a:lnTo>
                  <a:lnTo>
                    <a:pt x="829450" y="2692"/>
                  </a:lnTo>
                  <a:lnTo>
                    <a:pt x="835054" y="1935"/>
                  </a:lnTo>
                  <a:lnTo>
                    <a:pt x="840658" y="1292"/>
                  </a:lnTo>
                  <a:lnTo>
                    <a:pt x="846263" y="769"/>
                  </a:lnTo>
                  <a:lnTo>
                    <a:pt x="851867" y="374"/>
                  </a:lnTo>
                  <a:lnTo>
                    <a:pt x="857472" y="115"/>
                  </a:lnTo>
                  <a:lnTo>
                    <a:pt x="863076" y="0"/>
                  </a:lnTo>
                  <a:lnTo>
                    <a:pt x="868680" y="35"/>
                  </a:lnTo>
                  <a:lnTo>
                    <a:pt x="874285" y="231"/>
                  </a:lnTo>
                  <a:lnTo>
                    <a:pt x="879889" y="595"/>
                  </a:lnTo>
                  <a:lnTo>
                    <a:pt x="885494" y="1136"/>
                  </a:lnTo>
                  <a:lnTo>
                    <a:pt x="891098" y="1861"/>
                  </a:lnTo>
                  <a:lnTo>
                    <a:pt x="896702" y="2779"/>
                  </a:lnTo>
                  <a:lnTo>
                    <a:pt x="902307" y="3899"/>
                  </a:lnTo>
                  <a:lnTo>
                    <a:pt x="907911" y="5228"/>
                  </a:lnTo>
                  <a:lnTo>
                    <a:pt x="913516" y="6775"/>
                  </a:lnTo>
                  <a:lnTo>
                    <a:pt x="919120" y="8546"/>
                  </a:lnTo>
                  <a:lnTo>
                    <a:pt x="924724" y="10548"/>
                  </a:lnTo>
                  <a:lnTo>
                    <a:pt x="930329" y="12789"/>
                  </a:lnTo>
                  <a:lnTo>
                    <a:pt x="935933" y="15274"/>
                  </a:lnTo>
                  <a:lnTo>
                    <a:pt x="941538" y="18008"/>
                  </a:lnTo>
                  <a:lnTo>
                    <a:pt x="947142" y="20997"/>
                  </a:lnTo>
                  <a:lnTo>
                    <a:pt x="952746" y="24242"/>
                  </a:lnTo>
                  <a:lnTo>
                    <a:pt x="958351" y="27748"/>
                  </a:lnTo>
                  <a:lnTo>
                    <a:pt x="963955" y="31516"/>
                  </a:lnTo>
                  <a:lnTo>
                    <a:pt x="969559" y="35546"/>
                  </a:lnTo>
                  <a:lnTo>
                    <a:pt x="975164" y="39838"/>
                  </a:lnTo>
                  <a:lnTo>
                    <a:pt x="980768" y="44389"/>
                  </a:lnTo>
                  <a:lnTo>
                    <a:pt x="986373" y="49198"/>
                  </a:lnTo>
                  <a:lnTo>
                    <a:pt x="991977" y="54259"/>
                  </a:lnTo>
                  <a:lnTo>
                    <a:pt x="997581" y="59567"/>
                  </a:lnTo>
                  <a:lnTo>
                    <a:pt x="1003186" y="65115"/>
                  </a:lnTo>
                  <a:lnTo>
                    <a:pt x="1008790" y="70893"/>
                  </a:lnTo>
                  <a:lnTo>
                    <a:pt x="1014395" y="76894"/>
                  </a:lnTo>
                  <a:lnTo>
                    <a:pt x="1019999" y="83106"/>
                  </a:lnTo>
                  <a:lnTo>
                    <a:pt x="1025603" y="89516"/>
                  </a:lnTo>
                  <a:lnTo>
                    <a:pt x="1031208" y="96113"/>
                  </a:lnTo>
                  <a:lnTo>
                    <a:pt x="1036812" y="102881"/>
                  </a:lnTo>
                  <a:lnTo>
                    <a:pt x="1042417" y="109806"/>
                  </a:lnTo>
                  <a:lnTo>
                    <a:pt x="1048021" y="116872"/>
                  </a:lnTo>
                  <a:lnTo>
                    <a:pt x="1053625" y="124063"/>
                  </a:lnTo>
                  <a:lnTo>
                    <a:pt x="1059230" y="131363"/>
                  </a:lnTo>
                  <a:lnTo>
                    <a:pt x="1064834" y="138753"/>
                  </a:lnTo>
                  <a:lnTo>
                    <a:pt x="1070439" y="146217"/>
                  </a:lnTo>
                  <a:lnTo>
                    <a:pt x="1076043" y="153737"/>
                  </a:lnTo>
                  <a:lnTo>
                    <a:pt x="1081647" y="161296"/>
                  </a:lnTo>
                  <a:lnTo>
                    <a:pt x="1087252" y="168877"/>
                  </a:lnTo>
                  <a:lnTo>
                    <a:pt x="1092856" y="176463"/>
                  </a:lnTo>
                  <a:lnTo>
                    <a:pt x="1098461" y="184037"/>
                  </a:lnTo>
                  <a:lnTo>
                    <a:pt x="1104065" y="191584"/>
                  </a:lnTo>
                  <a:lnTo>
                    <a:pt x="1109669" y="199089"/>
                  </a:lnTo>
                  <a:lnTo>
                    <a:pt x="1115274" y="206537"/>
                  </a:lnTo>
                  <a:lnTo>
                    <a:pt x="1120878" y="213915"/>
                  </a:lnTo>
                  <a:lnTo>
                    <a:pt x="1126482" y="221209"/>
                  </a:lnTo>
                  <a:lnTo>
                    <a:pt x="1132087" y="228409"/>
                  </a:lnTo>
                  <a:lnTo>
                    <a:pt x="1137691" y="235503"/>
                  </a:lnTo>
                  <a:lnTo>
                    <a:pt x="1143296" y="242481"/>
                  </a:lnTo>
                  <a:lnTo>
                    <a:pt x="1148900" y="249334"/>
                  </a:lnTo>
                  <a:lnTo>
                    <a:pt x="1154504" y="256054"/>
                  </a:lnTo>
                  <a:lnTo>
                    <a:pt x="1160109" y="262634"/>
                  </a:lnTo>
                  <a:lnTo>
                    <a:pt x="1165713" y="269068"/>
                  </a:lnTo>
                  <a:lnTo>
                    <a:pt x="1171318" y="275351"/>
                  </a:lnTo>
                  <a:lnTo>
                    <a:pt x="1176922" y="281477"/>
                  </a:lnTo>
                  <a:lnTo>
                    <a:pt x="1182526" y="287444"/>
                  </a:lnTo>
                  <a:lnTo>
                    <a:pt x="1188131" y="293249"/>
                  </a:lnTo>
                  <a:lnTo>
                    <a:pt x="1193735" y="298888"/>
                  </a:lnTo>
                  <a:lnTo>
                    <a:pt x="1199340" y="304362"/>
                  </a:lnTo>
                  <a:lnTo>
                    <a:pt x="1204944" y="309668"/>
                  </a:lnTo>
                  <a:lnTo>
                    <a:pt x="1210548" y="314808"/>
                  </a:lnTo>
                  <a:lnTo>
                    <a:pt x="1216153" y="319782"/>
                  </a:lnTo>
                  <a:lnTo>
                    <a:pt x="1221757" y="324593"/>
                  </a:lnTo>
                  <a:lnTo>
                    <a:pt x="1227362" y="329244"/>
                  </a:lnTo>
                  <a:lnTo>
                    <a:pt x="1232966" y="333739"/>
                  </a:lnTo>
                  <a:lnTo>
                    <a:pt x="1238570" y="338080"/>
                  </a:lnTo>
                  <a:lnTo>
                    <a:pt x="1244175" y="342271"/>
                  </a:lnTo>
                  <a:lnTo>
                    <a:pt x="1249779" y="346316"/>
                  </a:lnTo>
                  <a:lnTo>
                    <a:pt x="1255384" y="350218"/>
                  </a:lnTo>
                  <a:lnTo>
                    <a:pt x="1260988" y="353981"/>
                  </a:lnTo>
                  <a:lnTo>
                    <a:pt x="1266592" y="357610"/>
                  </a:lnTo>
                  <a:lnTo>
                    <a:pt x="1272197" y="361108"/>
                  </a:lnTo>
                  <a:lnTo>
                    <a:pt x="1277801" y="364478"/>
                  </a:lnTo>
                  <a:lnTo>
                    <a:pt x="1283406" y="367726"/>
                  </a:lnTo>
                  <a:lnTo>
                    <a:pt x="1289010" y="370855"/>
                  </a:lnTo>
                  <a:lnTo>
                    <a:pt x="1294614" y="373868"/>
                  </a:lnTo>
                  <a:lnTo>
                    <a:pt x="1300219" y="376771"/>
                  </a:lnTo>
                  <a:lnTo>
                    <a:pt x="1305823" y="379566"/>
                  </a:lnTo>
                  <a:lnTo>
                    <a:pt x="1311427" y="382257"/>
                  </a:lnTo>
                  <a:lnTo>
                    <a:pt x="1317032" y="384847"/>
                  </a:lnTo>
                  <a:lnTo>
                    <a:pt x="1322636" y="387342"/>
                  </a:lnTo>
                  <a:lnTo>
                    <a:pt x="1328241" y="389743"/>
                  </a:lnTo>
                  <a:lnTo>
                    <a:pt x="1333845" y="392055"/>
                  </a:lnTo>
                  <a:lnTo>
                    <a:pt x="1339449" y="394280"/>
                  </a:lnTo>
                  <a:lnTo>
                    <a:pt x="1345054" y="396422"/>
                  </a:lnTo>
                  <a:lnTo>
                    <a:pt x="1350658" y="398485"/>
                  </a:lnTo>
                  <a:lnTo>
                    <a:pt x="1356263" y="400470"/>
                  </a:lnTo>
                  <a:lnTo>
                    <a:pt x="1361867" y="402382"/>
                  </a:lnTo>
                  <a:lnTo>
                    <a:pt x="1367471" y="404223"/>
                  </a:lnTo>
                  <a:lnTo>
                    <a:pt x="1373076" y="405996"/>
                  </a:lnTo>
                  <a:lnTo>
                    <a:pt x="1378680" y="407703"/>
                  </a:lnTo>
                  <a:lnTo>
                    <a:pt x="1384285" y="409348"/>
                  </a:lnTo>
                  <a:lnTo>
                    <a:pt x="1389889" y="410932"/>
                  </a:lnTo>
                  <a:lnTo>
                    <a:pt x="1395493" y="412459"/>
                  </a:lnTo>
                  <a:lnTo>
                    <a:pt x="1401098" y="413931"/>
                  </a:lnTo>
                  <a:lnTo>
                    <a:pt x="1406702" y="415350"/>
                  </a:lnTo>
                  <a:lnTo>
                    <a:pt x="1412307" y="416718"/>
                  </a:lnTo>
                  <a:lnTo>
                    <a:pt x="1417911" y="418039"/>
                  </a:lnTo>
                  <a:lnTo>
                    <a:pt x="1423515" y="419313"/>
                  </a:lnTo>
                  <a:lnTo>
                    <a:pt x="1429120" y="420544"/>
                  </a:lnTo>
                  <a:lnTo>
                    <a:pt x="1434724" y="421733"/>
                  </a:lnTo>
                  <a:lnTo>
                    <a:pt x="1440329" y="422883"/>
                  </a:lnTo>
                  <a:lnTo>
                    <a:pt x="1445933" y="423996"/>
                  </a:lnTo>
                  <a:lnTo>
                    <a:pt x="1451537" y="425073"/>
                  </a:lnTo>
                  <a:lnTo>
                    <a:pt x="1457142" y="426117"/>
                  </a:lnTo>
                  <a:lnTo>
                    <a:pt x="1462746" y="427131"/>
                  </a:lnTo>
                  <a:lnTo>
                    <a:pt x="1468350" y="428115"/>
                  </a:lnTo>
                  <a:lnTo>
                    <a:pt x="1473955" y="429073"/>
                  </a:lnTo>
                  <a:lnTo>
                    <a:pt x="1479559" y="430005"/>
                  </a:lnTo>
                  <a:lnTo>
                    <a:pt x="1485164" y="430916"/>
                  </a:lnTo>
                  <a:lnTo>
                    <a:pt x="1490768" y="431806"/>
                  </a:lnTo>
                  <a:lnTo>
                    <a:pt x="1496372" y="432679"/>
                  </a:lnTo>
                  <a:lnTo>
                    <a:pt x="1501977" y="433536"/>
                  </a:lnTo>
                  <a:lnTo>
                    <a:pt x="1507581" y="434381"/>
                  </a:lnTo>
                  <a:lnTo>
                    <a:pt x="1513186" y="435215"/>
                  </a:lnTo>
                  <a:lnTo>
                    <a:pt x="1518790" y="436042"/>
                  </a:lnTo>
                  <a:lnTo>
                    <a:pt x="1524394" y="436864"/>
                  </a:lnTo>
                  <a:lnTo>
                    <a:pt x="1529999" y="437686"/>
                  </a:lnTo>
                  <a:lnTo>
                    <a:pt x="1535603" y="438509"/>
                  </a:lnTo>
                  <a:lnTo>
                    <a:pt x="1541208" y="439339"/>
                  </a:lnTo>
                  <a:lnTo>
                    <a:pt x="1546812" y="440178"/>
                  </a:lnTo>
                  <a:lnTo>
                    <a:pt x="1552416" y="441030"/>
                  </a:lnTo>
                  <a:lnTo>
                    <a:pt x="1558021" y="441901"/>
                  </a:lnTo>
                  <a:lnTo>
                    <a:pt x="1563625" y="442795"/>
                  </a:lnTo>
                  <a:lnTo>
                    <a:pt x="1569230" y="443717"/>
                  </a:lnTo>
                  <a:lnTo>
                    <a:pt x="1574834" y="444672"/>
                  </a:lnTo>
                  <a:lnTo>
                    <a:pt x="1580438" y="445666"/>
                  </a:lnTo>
                  <a:lnTo>
                    <a:pt x="1586043" y="446705"/>
                  </a:lnTo>
                  <a:lnTo>
                    <a:pt x="1591647" y="447795"/>
                  </a:lnTo>
                  <a:lnTo>
                    <a:pt x="1597252" y="448944"/>
                  </a:lnTo>
                  <a:lnTo>
                    <a:pt x="1602856" y="450157"/>
                  </a:lnTo>
                  <a:lnTo>
                    <a:pt x="1608460" y="451441"/>
                  </a:lnTo>
                  <a:lnTo>
                    <a:pt x="1614065" y="452803"/>
                  </a:lnTo>
                  <a:lnTo>
                    <a:pt x="1619669" y="454250"/>
                  </a:lnTo>
                  <a:lnTo>
                    <a:pt x="1625273" y="455788"/>
                  </a:lnTo>
                  <a:lnTo>
                    <a:pt x="1630878" y="457421"/>
                  </a:lnTo>
                  <a:lnTo>
                    <a:pt x="1636482" y="459155"/>
                  </a:lnTo>
                  <a:lnTo>
                    <a:pt x="1642087" y="460992"/>
                  </a:lnTo>
                  <a:lnTo>
                    <a:pt x="1647691" y="462933"/>
                  </a:lnTo>
                  <a:lnTo>
                    <a:pt x="1653295" y="464978"/>
                  </a:lnTo>
                  <a:lnTo>
                    <a:pt x="1658900" y="467124"/>
                  </a:lnTo>
                  <a:lnTo>
                    <a:pt x="1664504" y="469367"/>
                  </a:lnTo>
                  <a:lnTo>
                    <a:pt x="1670109" y="471698"/>
                  </a:lnTo>
                  <a:lnTo>
                    <a:pt x="1675713" y="474109"/>
                  </a:lnTo>
                  <a:lnTo>
                    <a:pt x="1681317" y="476586"/>
                  </a:lnTo>
                  <a:lnTo>
                    <a:pt x="1686922" y="479115"/>
                  </a:lnTo>
                  <a:lnTo>
                    <a:pt x="1692526" y="481679"/>
                  </a:lnTo>
                  <a:lnTo>
                    <a:pt x="1698131" y="484259"/>
                  </a:lnTo>
                  <a:lnTo>
                    <a:pt x="1703735" y="486836"/>
                  </a:lnTo>
                  <a:lnTo>
                    <a:pt x="1709339" y="489389"/>
                  </a:lnTo>
                  <a:lnTo>
                    <a:pt x="1714944" y="491900"/>
                  </a:lnTo>
                  <a:lnTo>
                    <a:pt x="1720548" y="494349"/>
                  </a:lnTo>
                  <a:lnTo>
                    <a:pt x="1726153" y="496719"/>
                  </a:lnTo>
                  <a:lnTo>
                    <a:pt x="1731757" y="498994"/>
                  </a:lnTo>
                  <a:lnTo>
                    <a:pt x="1737361" y="501162"/>
                  </a:lnTo>
                  <a:lnTo>
                    <a:pt x="1742966" y="503213"/>
                  </a:lnTo>
                  <a:lnTo>
                    <a:pt x="1748570" y="505140"/>
                  </a:lnTo>
                  <a:lnTo>
                    <a:pt x="1754175" y="506937"/>
                  </a:lnTo>
                  <a:lnTo>
                    <a:pt x="1759779" y="508604"/>
                  </a:lnTo>
                  <a:lnTo>
                    <a:pt x="1765383" y="510140"/>
                  </a:lnTo>
                  <a:lnTo>
                    <a:pt x="1770988" y="511549"/>
                  </a:lnTo>
                  <a:lnTo>
                    <a:pt x="1776592" y="512833"/>
                  </a:lnTo>
                  <a:lnTo>
                    <a:pt x="1782196" y="513999"/>
                  </a:lnTo>
                  <a:lnTo>
                    <a:pt x="1787801" y="515053"/>
                  </a:lnTo>
                  <a:lnTo>
                    <a:pt x="1793405" y="516002"/>
                  </a:lnTo>
                  <a:lnTo>
                    <a:pt x="1799010" y="516853"/>
                  </a:lnTo>
                  <a:lnTo>
                    <a:pt x="1804614" y="517614"/>
                  </a:lnTo>
                  <a:lnTo>
                    <a:pt x="1810218" y="518293"/>
                  </a:lnTo>
                  <a:lnTo>
                    <a:pt x="1815823" y="518897"/>
                  </a:lnTo>
                  <a:lnTo>
                    <a:pt x="1821427" y="519432"/>
                  </a:lnTo>
                  <a:lnTo>
                    <a:pt x="1827032" y="519907"/>
                  </a:lnTo>
                  <a:lnTo>
                    <a:pt x="1832636" y="520326"/>
                  </a:lnTo>
                  <a:lnTo>
                    <a:pt x="1838240" y="520696"/>
                  </a:lnTo>
                  <a:lnTo>
                    <a:pt x="1843845" y="521021"/>
                  </a:lnTo>
                  <a:lnTo>
                    <a:pt x="1849449" y="521308"/>
                  </a:lnTo>
                  <a:lnTo>
                    <a:pt x="1855054" y="521560"/>
                  </a:lnTo>
                  <a:lnTo>
                    <a:pt x="1860658" y="521781"/>
                  </a:lnTo>
                  <a:lnTo>
                    <a:pt x="1866262" y="521975"/>
                  </a:lnTo>
                  <a:lnTo>
                    <a:pt x="1871867" y="522145"/>
                  </a:lnTo>
                  <a:lnTo>
                    <a:pt x="1877471" y="522294"/>
                  </a:lnTo>
                  <a:lnTo>
                    <a:pt x="1883076" y="522424"/>
                  </a:lnTo>
                  <a:lnTo>
                    <a:pt x="1883076" y="523322"/>
                  </a:lnTo>
                  <a:lnTo>
                    <a:pt x="1877471" y="523322"/>
                  </a:lnTo>
                  <a:lnTo>
                    <a:pt x="1871867" y="523322"/>
                  </a:lnTo>
                  <a:lnTo>
                    <a:pt x="1866262" y="523322"/>
                  </a:lnTo>
                  <a:lnTo>
                    <a:pt x="1860658" y="523322"/>
                  </a:lnTo>
                  <a:lnTo>
                    <a:pt x="1855054" y="523322"/>
                  </a:lnTo>
                  <a:lnTo>
                    <a:pt x="1849449" y="523322"/>
                  </a:lnTo>
                  <a:lnTo>
                    <a:pt x="1843845" y="523322"/>
                  </a:lnTo>
                  <a:lnTo>
                    <a:pt x="1838240" y="523322"/>
                  </a:lnTo>
                  <a:lnTo>
                    <a:pt x="1832636" y="523322"/>
                  </a:lnTo>
                  <a:lnTo>
                    <a:pt x="1827032" y="523322"/>
                  </a:lnTo>
                  <a:lnTo>
                    <a:pt x="1821427" y="523322"/>
                  </a:lnTo>
                  <a:lnTo>
                    <a:pt x="1815823" y="523322"/>
                  </a:lnTo>
                  <a:lnTo>
                    <a:pt x="1810218" y="523322"/>
                  </a:lnTo>
                  <a:lnTo>
                    <a:pt x="1804614" y="523322"/>
                  </a:lnTo>
                  <a:lnTo>
                    <a:pt x="1799010" y="523322"/>
                  </a:lnTo>
                  <a:lnTo>
                    <a:pt x="1793405" y="523322"/>
                  </a:lnTo>
                  <a:lnTo>
                    <a:pt x="1787801" y="523322"/>
                  </a:lnTo>
                  <a:lnTo>
                    <a:pt x="1782196" y="523322"/>
                  </a:lnTo>
                  <a:lnTo>
                    <a:pt x="1776592" y="523322"/>
                  </a:lnTo>
                  <a:lnTo>
                    <a:pt x="1770988" y="523322"/>
                  </a:lnTo>
                  <a:lnTo>
                    <a:pt x="1765383" y="523322"/>
                  </a:lnTo>
                  <a:lnTo>
                    <a:pt x="1759779" y="523322"/>
                  </a:lnTo>
                  <a:lnTo>
                    <a:pt x="1754175" y="523322"/>
                  </a:lnTo>
                  <a:lnTo>
                    <a:pt x="1748570" y="523322"/>
                  </a:lnTo>
                  <a:lnTo>
                    <a:pt x="1742966" y="523322"/>
                  </a:lnTo>
                  <a:lnTo>
                    <a:pt x="1737361" y="523322"/>
                  </a:lnTo>
                  <a:lnTo>
                    <a:pt x="1731757" y="523322"/>
                  </a:lnTo>
                  <a:lnTo>
                    <a:pt x="1726153" y="523322"/>
                  </a:lnTo>
                  <a:lnTo>
                    <a:pt x="1720548" y="523322"/>
                  </a:lnTo>
                  <a:lnTo>
                    <a:pt x="1714944" y="523322"/>
                  </a:lnTo>
                  <a:lnTo>
                    <a:pt x="1709339" y="523322"/>
                  </a:lnTo>
                  <a:lnTo>
                    <a:pt x="1703735" y="523322"/>
                  </a:lnTo>
                  <a:lnTo>
                    <a:pt x="1698131" y="523322"/>
                  </a:lnTo>
                  <a:lnTo>
                    <a:pt x="1692526" y="523322"/>
                  </a:lnTo>
                  <a:lnTo>
                    <a:pt x="1686922" y="523322"/>
                  </a:lnTo>
                  <a:lnTo>
                    <a:pt x="1681317" y="523322"/>
                  </a:lnTo>
                  <a:lnTo>
                    <a:pt x="1675713" y="523322"/>
                  </a:lnTo>
                  <a:lnTo>
                    <a:pt x="1670109" y="523322"/>
                  </a:lnTo>
                  <a:lnTo>
                    <a:pt x="1664504" y="523322"/>
                  </a:lnTo>
                  <a:lnTo>
                    <a:pt x="1658900" y="523322"/>
                  </a:lnTo>
                  <a:lnTo>
                    <a:pt x="1653295" y="523322"/>
                  </a:lnTo>
                  <a:lnTo>
                    <a:pt x="1647691" y="523322"/>
                  </a:lnTo>
                  <a:lnTo>
                    <a:pt x="1642087" y="523322"/>
                  </a:lnTo>
                  <a:lnTo>
                    <a:pt x="1636482" y="523322"/>
                  </a:lnTo>
                  <a:lnTo>
                    <a:pt x="1630878" y="523322"/>
                  </a:lnTo>
                  <a:lnTo>
                    <a:pt x="1625273" y="523322"/>
                  </a:lnTo>
                  <a:lnTo>
                    <a:pt x="1619669" y="523322"/>
                  </a:lnTo>
                  <a:lnTo>
                    <a:pt x="1614065" y="523322"/>
                  </a:lnTo>
                  <a:lnTo>
                    <a:pt x="1608460" y="523322"/>
                  </a:lnTo>
                  <a:lnTo>
                    <a:pt x="1602856" y="523322"/>
                  </a:lnTo>
                  <a:lnTo>
                    <a:pt x="1597252" y="523322"/>
                  </a:lnTo>
                  <a:lnTo>
                    <a:pt x="1591647" y="523322"/>
                  </a:lnTo>
                  <a:lnTo>
                    <a:pt x="1586043" y="523322"/>
                  </a:lnTo>
                  <a:lnTo>
                    <a:pt x="1580438" y="523322"/>
                  </a:lnTo>
                  <a:lnTo>
                    <a:pt x="1574834" y="523322"/>
                  </a:lnTo>
                  <a:lnTo>
                    <a:pt x="1569230" y="523322"/>
                  </a:lnTo>
                  <a:lnTo>
                    <a:pt x="1563625" y="523322"/>
                  </a:lnTo>
                  <a:lnTo>
                    <a:pt x="1558021" y="523322"/>
                  </a:lnTo>
                  <a:lnTo>
                    <a:pt x="1552416" y="523322"/>
                  </a:lnTo>
                  <a:lnTo>
                    <a:pt x="1546812" y="523322"/>
                  </a:lnTo>
                  <a:lnTo>
                    <a:pt x="1541208" y="523322"/>
                  </a:lnTo>
                  <a:lnTo>
                    <a:pt x="1535603" y="523322"/>
                  </a:lnTo>
                  <a:lnTo>
                    <a:pt x="1529999" y="523322"/>
                  </a:lnTo>
                  <a:lnTo>
                    <a:pt x="1524394" y="523322"/>
                  </a:lnTo>
                  <a:lnTo>
                    <a:pt x="1518790" y="523322"/>
                  </a:lnTo>
                  <a:lnTo>
                    <a:pt x="1513186" y="523322"/>
                  </a:lnTo>
                  <a:lnTo>
                    <a:pt x="1507581" y="523322"/>
                  </a:lnTo>
                  <a:lnTo>
                    <a:pt x="1501977" y="523322"/>
                  </a:lnTo>
                  <a:lnTo>
                    <a:pt x="1496372" y="523322"/>
                  </a:lnTo>
                  <a:lnTo>
                    <a:pt x="1490768" y="523322"/>
                  </a:lnTo>
                  <a:lnTo>
                    <a:pt x="1485164" y="523322"/>
                  </a:lnTo>
                  <a:lnTo>
                    <a:pt x="1479559" y="523322"/>
                  </a:lnTo>
                  <a:lnTo>
                    <a:pt x="1473955" y="523322"/>
                  </a:lnTo>
                  <a:lnTo>
                    <a:pt x="1468350" y="523322"/>
                  </a:lnTo>
                  <a:lnTo>
                    <a:pt x="1462746" y="523322"/>
                  </a:lnTo>
                  <a:lnTo>
                    <a:pt x="1457142" y="523322"/>
                  </a:lnTo>
                  <a:lnTo>
                    <a:pt x="1451537" y="523322"/>
                  </a:lnTo>
                  <a:lnTo>
                    <a:pt x="1445933" y="523322"/>
                  </a:lnTo>
                  <a:lnTo>
                    <a:pt x="1440329" y="523322"/>
                  </a:lnTo>
                  <a:lnTo>
                    <a:pt x="1434724" y="523322"/>
                  </a:lnTo>
                  <a:lnTo>
                    <a:pt x="1429120" y="523322"/>
                  </a:lnTo>
                  <a:lnTo>
                    <a:pt x="1423515" y="523322"/>
                  </a:lnTo>
                  <a:lnTo>
                    <a:pt x="1417911" y="523322"/>
                  </a:lnTo>
                  <a:lnTo>
                    <a:pt x="1412307" y="523322"/>
                  </a:lnTo>
                  <a:lnTo>
                    <a:pt x="1406702" y="523322"/>
                  </a:lnTo>
                  <a:lnTo>
                    <a:pt x="1401098" y="523322"/>
                  </a:lnTo>
                  <a:lnTo>
                    <a:pt x="1395493" y="523322"/>
                  </a:lnTo>
                  <a:lnTo>
                    <a:pt x="1389889" y="523322"/>
                  </a:lnTo>
                  <a:lnTo>
                    <a:pt x="1384285" y="523322"/>
                  </a:lnTo>
                  <a:lnTo>
                    <a:pt x="1378680" y="523322"/>
                  </a:lnTo>
                  <a:lnTo>
                    <a:pt x="1373076" y="523322"/>
                  </a:lnTo>
                  <a:lnTo>
                    <a:pt x="1367471" y="523322"/>
                  </a:lnTo>
                  <a:lnTo>
                    <a:pt x="1361867" y="523322"/>
                  </a:lnTo>
                  <a:lnTo>
                    <a:pt x="1356263" y="523322"/>
                  </a:lnTo>
                  <a:lnTo>
                    <a:pt x="1350658" y="523322"/>
                  </a:lnTo>
                  <a:lnTo>
                    <a:pt x="1345054" y="523322"/>
                  </a:lnTo>
                  <a:lnTo>
                    <a:pt x="1339449" y="523322"/>
                  </a:lnTo>
                  <a:lnTo>
                    <a:pt x="1333845" y="523322"/>
                  </a:lnTo>
                  <a:lnTo>
                    <a:pt x="1328241" y="523322"/>
                  </a:lnTo>
                  <a:lnTo>
                    <a:pt x="1322636" y="523322"/>
                  </a:lnTo>
                  <a:lnTo>
                    <a:pt x="1317032" y="523322"/>
                  </a:lnTo>
                  <a:lnTo>
                    <a:pt x="1311427" y="523322"/>
                  </a:lnTo>
                  <a:lnTo>
                    <a:pt x="1305823" y="523322"/>
                  </a:lnTo>
                  <a:lnTo>
                    <a:pt x="1300219" y="523322"/>
                  </a:lnTo>
                  <a:lnTo>
                    <a:pt x="1294614" y="523322"/>
                  </a:lnTo>
                  <a:lnTo>
                    <a:pt x="1289010" y="523322"/>
                  </a:lnTo>
                  <a:lnTo>
                    <a:pt x="1283406" y="523322"/>
                  </a:lnTo>
                  <a:lnTo>
                    <a:pt x="1277801" y="523322"/>
                  </a:lnTo>
                  <a:lnTo>
                    <a:pt x="1272197" y="523322"/>
                  </a:lnTo>
                  <a:lnTo>
                    <a:pt x="1266592" y="523322"/>
                  </a:lnTo>
                  <a:lnTo>
                    <a:pt x="1260988" y="523322"/>
                  </a:lnTo>
                  <a:lnTo>
                    <a:pt x="1255384" y="523322"/>
                  </a:lnTo>
                  <a:lnTo>
                    <a:pt x="1249779" y="523322"/>
                  </a:lnTo>
                  <a:lnTo>
                    <a:pt x="1244175" y="523322"/>
                  </a:lnTo>
                  <a:lnTo>
                    <a:pt x="1238570" y="523322"/>
                  </a:lnTo>
                  <a:lnTo>
                    <a:pt x="1232966" y="523322"/>
                  </a:lnTo>
                  <a:lnTo>
                    <a:pt x="1227362" y="523322"/>
                  </a:lnTo>
                  <a:lnTo>
                    <a:pt x="1221757" y="523322"/>
                  </a:lnTo>
                  <a:lnTo>
                    <a:pt x="1216153" y="523322"/>
                  </a:lnTo>
                  <a:lnTo>
                    <a:pt x="1210548" y="523322"/>
                  </a:lnTo>
                  <a:lnTo>
                    <a:pt x="1204944" y="523322"/>
                  </a:lnTo>
                  <a:lnTo>
                    <a:pt x="1199340" y="523322"/>
                  </a:lnTo>
                  <a:lnTo>
                    <a:pt x="1193735" y="523322"/>
                  </a:lnTo>
                  <a:lnTo>
                    <a:pt x="1188131" y="523322"/>
                  </a:lnTo>
                  <a:lnTo>
                    <a:pt x="1182526" y="523322"/>
                  </a:lnTo>
                  <a:lnTo>
                    <a:pt x="1176922" y="523322"/>
                  </a:lnTo>
                  <a:lnTo>
                    <a:pt x="1171318" y="523322"/>
                  </a:lnTo>
                  <a:lnTo>
                    <a:pt x="1165713" y="523322"/>
                  </a:lnTo>
                  <a:lnTo>
                    <a:pt x="1160109" y="523322"/>
                  </a:lnTo>
                  <a:lnTo>
                    <a:pt x="1154504" y="523322"/>
                  </a:lnTo>
                  <a:lnTo>
                    <a:pt x="1148900" y="523322"/>
                  </a:lnTo>
                  <a:lnTo>
                    <a:pt x="1143296" y="523322"/>
                  </a:lnTo>
                  <a:lnTo>
                    <a:pt x="1137691" y="523322"/>
                  </a:lnTo>
                  <a:lnTo>
                    <a:pt x="1132087" y="523322"/>
                  </a:lnTo>
                  <a:lnTo>
                    <a:pt x="1126482" y="523322"/>
                  </a:lnTo>
                  <a:lnTo>
                    <a:pt x="1120878" y="523322"/>
                  </a:lnTo>
                  <a:lnTo>
                    <a:pt x="1115274" y="523322"/>
                  </a:lnTo>
                  <a:lnTo>
                    <a:pt x="1109669" y="523322"/>
                  </a:lnTo>
                  <a:lnTo>
                    <a:pt x="1104065" y="523322"/>
                  </a:lnTo>
                  <a:lnTo>
                    <a:pt x="1098461" y="523322"/>
                  </a:lnTo>
                  <a:lnTo>
                    <a:pt x="1092856" y="523322"/>
                  </a:lnTo>
                  <a:lnTo>
                    <a:pt x="1087252" y="523322"/>
                  </a:lnTo>
                  <a:lnTo>
                    <a:pt x="1081647" y="523322"/>
                  </a:lnTo>
                  <a:lnTo>
                    <a:pt x="1076043" y="523322"/>
                  </a:lnTo>
                  <a:lnTo>
                    <a:pt x="1070439" y="523322"/>
                  </a:lnTo>
                  <a:lnTo>
                    <a:pt x="1064834" y="523322"/>
                  </a:lnTo>
                  <a:lnTo>
                    <a:pt x="1059230" y="523322"/>
                  </a:lnTo>
                  <a:lnTo>
                    <a:pt x="1053625" y="523322"/>
                  </a:lnTo>
                  <a:lnTo>
                    <a:pt x="1048021" y="523322"/>
                  </a:lnTo>
                  <a:lnTo>
                    <a:pt x="1042417" y="523322"/>
                  </a:lnTo>
                  <a:lnTo>
                    <a:pt x="1036812" y="523322"/>
                  </a:lnTo>
                  <a:lnTo>
                    <a:pt x="1031208" y="523322"/>
                  </a:lnTo>
                  <a:lnTo>
                    <a:pt x="1025603" y="523322"/>
                  </a:lnTo>
                  <a:lnTo>
                    <a:pt x="1019999" y="523322"/>
                  </a:lnTo>
                  <a:lnTo>
                    <a:pt x="1014395" y="523322"/>
                  </a:lnTo>
                  <a:lnTo>
                    <a:pt x="1008790" y="523322"/>
                  </a:lnTo>
                  <a:lnTo>
                    <a:pt x="1003186" y="523322"/>
                  </a:lnTo>
                  <a:lnTo>
                    <a:pt x="997581" y="523322"/>
                  </a:lnTo>
                  <a:lnTo>
                    <a:pt x="991977" y="523322"/>
                  </a:lnTo>
                  <a:lnTo>
                    <a:pt x="986373" y="523322"/>
                  </a:lnTo>
                  <a:lnTo>
                    <a:pt x="980768" y="523322"/>
                  </a:lnTo>
                  <a:lnTo>
                    <a:pt x="975164" y="523322"/>
                  </a:lnTo>
                  <a:lnTo>
                    <a:pt x="969559" y="523322"/>
                  </a:lnTo>
                  <a:lnTo>
                    <a:pt x="963955" y="523322"/>
                  </a:lnTo>
                  <a:lnTo>
                    <a:pt x="958351" y="523322"/>
                  </a:lnTo>
                  <a:lnTo>
                    <a:pt x="952746" y="523322"/>
                  </a:lnTo>
                  <a:lnTo>
                    <a:pt x="947142" y="523322"/>
                  </a:lnTo>
                  <a:lnTo>
                    <a:pt x="941538" y="523322"/>
                  </a:lnTo>
                  <a:lnTo>
                    <a:pt x="935933" y="523322"/>
                  </a:lnTo>
                  <a:lnTo>
                    <a:pt x="930329" y="523322"/>
                  </a:lnTo>
                  <a:lnTo>
                    <a:pt x="924724" y="523322"/>
                  </a:lnTo>
                  <a:lnTo>
                    <a:pt x="919120" y="523322"/>
                  </a:lnTo>
                  <a:lnTo>
                    <a:pt x="913516" y="523322"/>
                  </a:lnTo>
                  <a:lnTo>
                    <a:pt x="907911" y="523322"/>
                  </a:lnTo>
                  <a:lnTo>
                    <a:pt x="902307" y="523322"/>
                  </a:lnTo>
                  <a:lnTo>
                    <a:pt x="896702" y="523322"/>
                  </a:lnTo>
                  <a:lnTo>
                    <a:pt x="891098" y="523322"/>
                  </a:lnTo>
                  <a:lnTo>
                    <a:pt x="885494" y="523322"/>
                  </a:lnTo>
                  <a:lnTo>
                    <a:pt x="879889" y="523322"/>
                  </a:lnTo>
                  <a:lnTo>
                    <a:pt x="874285" y="523322"/>
                  </a:lnTo>
                  <a:lnTo>
                    <a:pt x="868680" y="523322"/>
                  </a:lnTo>
                  <a:lnTo>
                    <a:pt x="863076" y="523322"/>
                  </a:lnTo>
                  <a:lnTo>
                    <a:pt x="857472" y="523322"/>
                  </a:lnTo>
                  <a:lnTo>
                    <a:pt x="851867" y="523322"/>
                  </a:lnTo>
                  <a:lnTo>
                    <a:pt x="846263" y="523322"/>
                  </a:lnTo>
                  <a:lnTo>
                    <a:pt x="840658" y="523322"/>
                  </a:lnTo>
                  <a:lnTo>
                    <a:pt x="835054" y="523322"/>
                  </a:lnTo>
                  <a:lnTo>
                    <a:pt x="829450" y="523322"/>
                  </a:lnTo>
                  <a:lnTo>
                    <a:pt x="823845" y="523322"/>
                  </a:lnTo>
                  <a:lnTo>
                    <a:pt x="818241" y="523322"/>
                  </a:lnTo>
                  <a:lnTo>
                    <a:pt x="812636" y="523322"/>
                  </a:lnTo>
                  <a:lnTo>
                    <a:pt x="807032" y="523322"/>
                  </a:lnTo>
                  <a:lnTo>
                    <a:pt x="801428" y="523322"/>
                  </a:lnTo>
                  <a:lnTo>
                    <a:pt x="795823" y="523322"/>
                  </a:lnTo>
                  <a:lnTo>
                    <a:pt x="790219" y="523322"/>
                  </a:lnTo>
                  <a:lnTo>
                    <a:pt x="784615" y="523322"/>
                  </a:lnTo>
                  <a:lnTo>
                    <a:pt x="779010" y="523322"/>
                  </a:lnTo>
                  <a:lnTo>
                    <a:pt x="773406" y="523322"/>
                  </a:lnTo>
                  <a:lnTo>
                    <a:pt x="767801" y="523322"/>
                  </a:lnTo>
                  <a:lnTo>
                    <a:pt x="762197" y="523322"/>
                  </a:lnTo>
                  <a:lnTo>
                    <a:pt x="756593" y="523322"/>
                  </a:lnTo>
                  <a:lnTo>
                    <a:pt x="750988" y="523322"/>
                  </a:lnTo>
                  <a:lnTo>
                    <a:pt x="745384" y="523322"/>
                  </a:lnTo>
                  <a:lnTo>
                    <a:pt x="739779" y="523322"/>
                  </a:lnTo>
                  <a:lnTo>
                    <a:pt x="734175" y="523322"/>
                  </a:lnTo>
                  <a:lnTo>
                    <a:pt x="728571" y="523322"/>
                  </a:lnTo>
                  <a:lnTo>
                    <a:pt x="722966" y="523322"/>
                  </a:lnTo>
                  <a:lnTo>
                    <a:pt x="717362" y="523322"/>
                  </a:lnTo>
                  <a:lnTo>
                    <a:pt x="711757" y="523322"/>
                  </a:lnTo>
                  <a:lnTo>
                    <a:pt x="706153" y="523322"/>
                  </a:lnTo>
                  <a:lnTo>
                    <a:pt x="700549" y="523322"/>
                  </a:lnTo>
                  <a:lnTo>
                    <a:pt x="694944" y="523322"/>
                  </a:lnTo>
                  <a:lnTo>
                    <a:pt x="689340" y="523322"/>
                  </a:lnTo>
                  <a:lnTo>
                    <a:pt x="683735" y="523322"/>
                  </a:lnTo>
                  <a:lnTo>
                    <a:pt x="678131" y="523322"/>
                  </a:lnTo>
                  <a:lnTo>
                    <a:pt x="672527" y="523322"/>
                  </a:lnTo>
                  <a:lnTo>
                    <a:pt x="666922" y="523322"/>
                  </a:lnTo>
                  <a:lnTo>
                    <a:pt x="661318" y="523322"/>
                  </a:lnTo>
                  <a:lnTo>
                    <a:pt x="655713" y="523322"/>
                  </a:lnTo>
                  <a:lnTo>
                    <a:pt x="650109" y="523322"/>
                  </a:lnTo>
                  <a:lnTo>
                    <a:pt x="644505" y="523322"/>
                  </a:lnTo>
                  <a:lnTo>
                    <a:pt x="638900" y="523322"/>
                  </a:lnTo>
                  <a:lnTo>
                    <a:pt x="633296" y="523322"/>
                  </a:lnTo>
                  <a:lnTo>
                    <a:pt x="627692" y="523322"/>
                  </a:lnTo>
                  <a:lnTo>
                    <a:pt x="622087" y="523322"/>
                  </a:lnTo>
                  <a:lnTo>
                    <a:pt x="616483" y="523322"/>
                  </a:lnTo>
                  <a:lnTo>
                    <a:pt x="610878" y="523322"/>
                  </a:lnTo>
                  <a:lnTo>
                    <a:pt x="605274" y="523322"/>
                  </a:lnTo>
                  <a:lnTo>
                    <a:pt x="599670" y="523322"/>
                  </a:lnTo>
                  <a:lnTo>
                    <a:pt x="594065" y="523322"/>
                  </a:lnTo>
                  <a:lnTo>
                    <a:pt x="588461" y="523322"/>
                  </a:lnTo>
                  <a:lnTo>
                    <a:pt x="582856" y="523322"/>
                  </a:lnTo>
                  <a:lnTo>
                    <a:pt x="577252" y="523322"/>
                  </a:lnTo>
                  <a:lnTo>
                    <a:pt x="571648" y="523322"/>
                  </a:lnTo>
                  <a:lnTo>
                    <a:pt x="566043" y="523322"/>
                  </a:lnTo>
                  <a:lnTo>
                    <a:pt x="560439" y="523322"/>
                  </a:lnTo>
                  <a:lnTo>
                    <a:pt x="554834" y="523322"/>
                  </a:lnTo>
                  <a:lnTo>
                    <a:pt x="549230" y="523322"/>
                  </a:lnTo>
                  <a:lnTo>
                    <a:pt x="543626" y="523322"/>
                  </a:lnTo>
                  <a:lnTo>
                    <a:pt x="538021" y="523322"/>
                  </a:lnTo>
                  <a:lnTo>
                    <a:pt x="532417" y="523322"/>
                  </a:lnTo>
                  <a:lnTo>
                    <a:pt x="526812" y="523322"/>
                  </a:lnTo>
                  <a:lnTo>
                    <a:pt x="521208" y="523322"/>
                  </a:lnTo>
                  <a:lnTo>
                    <a:pt x="515604" y="523322"/>
                  </a:lnTo>
                  <a:lnTo>
                    <a:pt x="509999" y="523322"/>
                  </a:lnTo>
                  <a:lnTo>
                    <a:pt x="504395" y="523322"/>
                  </a:lnTo>
                  <a:lnTo>
                    <a:pt x="498790" y="523322"/>
                  </a:lnTo>
                  <a:lnTo>
                    <a:pt x="493186" y="523322"/>
                  </a:lnTo>
                  <a:lnTo>
                    <a:pt x="487582" y="523322"/>
                  </a:lnTo>
                  <a:lnTo>
                    <a:pt x="481977" y="523322"/>
                  </a:lnTo>
                  <a:lnTo>
                    <a:pt x="476373" y="523322"/>
                  </a:lnTo>
                  <a:lnTo>
                    <a:pt x="470769" y="523322"/>
                  </a:lnTo>
                  <a:lnTo>
                    <a:pt x="465164" y="523322"/>
                  </a:lnTo>
                  <a:lnTo>
                    <a:pt x="459560" y="523322"/>
                  </a:lnTo>
                  <a:lnTo>
                    <a:pt x="453955" y="523322"/>
                  </a:lnTo>
                  <a:lnTo>
                    <a:pt x="448351" y="523322"/>
                  </a:lnTo>
                  <a:lnTo>
                    <a:pt x="442747" y="523322"/>
                  </a:lnTo>
                  <a:lnTo>
                    <a:pt x="437142" y="523322"/>
                  </a:lnTo>
                  <a:lnTo>
                    <a:pt x="431538" y="523322"/>
                  </a:lnTo>
                  <a:lnTo>
                    <a:pt x="425933" y="523322"/>
                  </a:lnTo>
                  <a:lnTo>
                    <a:pt x="420329" y="523322"/>
                  </a:lnTo>
                  <a:lnTo>
                    <a:pt x="414725" y="523322"/>
                  </a:lnTo>
                  <a:lnTo>
                    <a:pt x="409120" y="523322"/>
                  </a:lnTo>
                  <a:lnTo>
                    <a:pt x="403516" y="523322"/>
                  </a:lnTo>
                  <a:lnTo>
                    <a:pt x="397911" y="523322"/>
                  </a:lnTo>
                  <a:lnTo>
                    <a:pt x="392307" y="523322"/>
                  </a:lnTo>
                  <a:lnTo>
                    <a:pt x="386703" y="523322"/>
                  </a:lnTo>
                  <a:lnTo>
                    <a:pt x="381098" y="523322"/>
                  </a:lnTo>
                  <a:lnTo>
                    <a:pt x="375494" y="523322"/>
                  </a:lnTo>
                  <a:lnTo>
                    <a:pt x="369889" y="523322"/>
                  </a:lnTo>
                  <a:lnTo>
                    <a:pt x="364285" y="523322"/>
                  </a:lnTo>
                  <a:lnTo>
                    <a:pt x="358681" y="523322"/>
                  </a:lnTo>
                  <a:lnTo>
                    <a:pt x="353076" y="523322"/>
                  </a:lnTo>
                  <a:lnTo>
                    <a:pt x="347472" y="523322"/>
                  </a:lnTo>
                  <a:lnTo>
                    <a:pt x="341867" y="523322"/>
                  </a:lnTo>
                  <a:lnTo>
                    <a:pt x="336263" y="523322"/>
                  </a:lnTo>
                  <a:lnTo>
                    <a:pt x="330659" y="523322"/>
                  </a:lnTo>
                  <a:lnTo>
                    <a:pt x="325054" y="523322"/>
                  </a:lnTo>
                  <a:lnTo>
                    <a:pt x="319450" y="523322"/>
                  </a:lnTo>
                  <a:lnTo>
                    <a:pt x="313846" y="523322"/>
                  </a:lnTo>
                  <a:lnTo>
                    <a:pt x="308241" y="523322"/>
                  </a:lnTo>
                  <a:lnTo>
                    <a:pt x="302637" y="523322"/>
                  </a:lnTo>
                  <a:lnTo>
                    <a:pt x="297032" y="523322"/>
                  </a:lnTo>
                  <a:lnTo>
                    <a:pt x="291428" y="523322"/>
                  </a:lnTo>
                  <a:lnTo>
                    <a:pt x="285824" y="523322"/>
                  </a:lnTo>
                  <a:lnTo>
                    <a:pt x="280219" y="523322"/>
                  </a:lnTo>
                  <a:lnTo>
                    <a:pt x="274615" y="523322"/>
                  </a:lnTo>
                  <a:lnTo>
                    <a:pt x="269010" y="523322"/>
                  </a:lnTo>
                  <a:lnTo>
                    <a:pt x="263406" y="523322"/>
                  </a:lnTo>
                  <a:lnTo>
                    <a:pt x="257802" y="523322"/>
                  </a:lnTo>
                  <a:lnTo>
                    <a:pt x="252197" y="523322"/>
                  </a:lnTo>
                  <a:lnTo>
                    <a:pt x="246593" y="523322"/>
                  </a:lnTo>
                  <a:lnTo>
                    <a:pt x="240988" y="523322"/>
                  </a:lnTo>
                  <a:lnTo>
                    <a:pt x="235384" y="523322"/>
                  </a:lnTo>
                  <a:lnTo>
                    <a:pt x="229780" y="523322"/>
                  </a:lnTo>
                  <a:lnTo>
                    <a:pt x="224175" y="523322"/>
                  </a:lnTo>
                  <a:lnTo>
                    <a:pt x="218571" y="523322"/>
                  </a:lnTo>
                  <a:lnTo>
                    <a:pt x="212966" y="523322"/>
                  </a:lnTo>
                  <a:lnTo>
                    <a:pt x="207362" y="523322"/>
                  </a:lnTo>
                  <a:lnTo>
                    <a:pt x="201758" y="523322"/>
                  </a:lnTo>
                  <a:lnTo>
                    <a:pt x="196153" y="523322"/>
                  </a:lnTo>
                  <a:lnTo>
                    <a:pt x="190549" y="523322"/>
                  </a:lnTo>
                  <a:lnTo>
                    <a:pt x="184944" y="523322"/>
                  </a:lnTo>
                  <a:lnTo>
                    <a:pt x="179340" y="523322"/>
                  </a:lnTo>
                  <a:lnTo>
                    <a:pt x="173736" y="523322"/>
                  </a:lnTo>
                  <a:lnTo>
                    <a:pt x="168131" y="523322"/>
                  </a:lnTo>
                  <a:lnTo>
                    <a:pt x="162527" y="523322"/>
                  </a:lnTo>
                  <a:lnTo>
                    <a:pt x="156923" y="523322"/>
                  </a:lnTo>
                  <a:lnTo>
                    <a:pt x="151318" y="523322"/>
                  </a:lnTo>
                  <a:lnTo>
                    <a:pt x="145714" y="523322"/>
                  </a:lnTo>
                  <a:lnTo>
                    <a:pt x="140109" y="523322"/>
                  </a:lnTo>
                  <a:lnTo>
                    <a:pt x="134505" y="523322"/>
                  </a:lnTo>
                  <a:lnTo>
                    <a:pt x="128901" y="523322"/>
                  </a:lnTo>
                  <a:lnTo>
                    <a:pt x="123296" y="523322"/>
                  </a:lnTo>
                  <a:lnTo>
                    <a:pt x="117692" y="523322"/>
                  </a:lnTo>
                  <a:lnTo>
                    <a:pt x="112087" y="523322"/>
                  </a:lnTo>
                  <a:lnTo>
                    <a:pt x="106483" y="523322"/>
                  </a:lnTo>
                  <a:lnTo>
                    <a:pt x="100879" y="523322"/>
                  </a:lnTo>
                  <a:lnTo>
                    <a:pt x="95274" y="523322"/>
                  </a:lnTo>
                  <a:lnTo>
                    <a:pt x="89670" y="523322"/>
                  </a:lnTo>
                  <a:lnTo>
                    <a:pt x="84065" y="523322"/>
                  </a:lnTo>
                  <a:lnTo>
                    <a:pt x="78461" y="523322"/>
                  </a:lnTo>
                  <a:lnTo>
                    <a:pt x="72857" y="523322"/>
                  </a:lnTo>
                  <a:lnTo>
                    <a:pt x="67252" y="523322"/>
                  </a:lnTo>
                  <a:lnTo>
                    <a:pt x="61648" y="523322"/>
                  </a:lnTo>
                  <a:lnTo>
                    <a:pt x="56043" y="523322"/>
                  </a:lnTo>
                  <a:lnTo>
                    <a:pt x="50439" y="523322"/>
                  </a:lnTo>
                  <a:lnTo>
                    <a:pt x="44835" y="523322"/>
                  </a:lnTo>
                  <a:lnTo>
                    <a:pt x="39230" y="523322"/>
                  </a:lnTo>
                  <a:lnTo>
                    <a:pt x="33626" y="523322"/>
                  </a:lnTo>
                  <a:lnTo>
                    <a:pt x="28021" y="523322"/>
                  </a:lnTo>
                  <a:lnTo>
                    <a:pt x="22417" y="523322"/>
                  </a:lnTo>
                  <a:lnTo>
                    <a:pt x="16813" y="523322"/>
                  </a:lnTo>
                  <a:lnTo>
                    <a:pt x="11208" y="523322"/>
                  </a:lnTo>
                  <a:lnTo>
                    <a:pt x="5604" y="523322"/>
                  </a:lnTo>
                  <a:lnTo>
                    <a:pt x="0" y="523322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644151" y="4450019"/>
              <a:ext cx="1883076" cy="522424"/>
            </a:xfrm>
            <a:custGeom>
              <a:avLst/>
              <a:pathLst>
                <a:path w="1883076" h="522424">
                  <a:moveTo>
                    <a:pt x="0" y="370088"/>
                  </a:moveTo>
                  <a:lnTo>
                    <a:pt x="5604" y="364921"/>
                  </a:lnTo>
                  <a:lnTo>
                    <a:pt x="11208" y="359721"/>
                  </a:lnTo>
                  <a:lnTo>
                    <a:pt x="16813" y="354497"/>
                  </a:lnTo>
                  <a:lnTo>
                    <a:pt x="22417" y="349256"/>
                  </a:lnTo>
                  <a:lnTo>
                    <a:pt x="28021" y="344008"/>
                  </a:lnTo>
                  <a:lnTo>
                    <a:pt x="33626" y="338761"/>
                  </a:lnTo>
                  <a:lnTo>
                    <a:pt x="39230" y="333524"/>
                  </a:lnTo>
                  <a:lnTo>
                    <a:pt x="44835" y="328305"/>
                  </a:lnTo>
                  <a:lnTo>
                    <a:pt x="50439" y="323111"/>
                  </a:lnTo>
                  <a:lnTo>
                    <a:pt x="56043" y="317952"/>
                  </a:lnTo>
                  <a:lnTo>
                    <a:pt x="61648" y="312836"/>
                  </a:lnTo>
                  <a:lnTo>
                    <a:pt x="67252" y="307768"/>
                  </a:lnTo>
                  <a:lnTo>
                    <a:pt x="72857" y="302757"/>
                  </a:lnTo>
                  <a:lnTo>
                    <a:pt x="78461" y="297810"/>
                  </a:lnTo>
                  <a:lnTo>
                    <a:pt x="84065" y="292931"/>
                  </a:lnTo>
                  <a:lnTo>
                    <a:pt x="89670" y="288128"/>
                  </a:lnTo>
                  <a:lnTo>
                    <a:pt x="95274" y="283405"/>
                  </a:lnTo>
                  <a:lnTo>
                    <a:pt x="100879" y="278766"/>
                  </a:lnTo>
                  <a:lnTo>
                    <a:pt x="106483" y="274217"/>
                  </a:lnTo>
                  <a:lnTo>
                    <a:pt x="112087" y="269760"/>
                  </a:lnTo>
                  <a:lnTo>
                    <a:pt x="117692" y="265398"/>
                  </a:lnTo>
                  <a:lnTo>
                    <a:pt x="123296" y="261135"/>
                  </a:lnTo>
                  <a:lnTo>
                    <a:pt x="128901" y="256971"/>
                  </a:lnTo>
                  <a:lnTo>
                    <a:pt x="134505" y="252909"/>
                  </a:lnTo>
                  <a:lnTo>
                    <a:pt x="140109" y="248949"/>
                  </a:lnTo>
                  <a:lnTo>
                    <a:pt x="145714" y="245092"/>
                  </a:lnTo>
                  <a:lnTo>
                    <a:pt x="151318" y="241337"/>
                  </a:lnTo>
                  <a:lnTo>
                    <a:pt x="156923" y="237684"/>
                  </a:lnTo>
                  <a:lnTo>
                    <a:pt x="162527" y="234133"/>
                  </a:lnTo>
                  <a:lnTo>
                    <a:pt x="168131" y="230682"/>
                  </a:lnTo>
                  <a:lnTo>
                    <a:pt x="173736" y="227330"/>
                  </a:lnTo>
                  <a:lnTo>
                    <a:pt x="179340" y="224074"/>
                  </a:lnTo>
                  <a:lnTo>
                    <a:pt x="184944" y="220913"/>
                  </a:lnTo>
                  <a:lnTo>
                    <a:pt x="190549" y="217843"/>
                  </a:lnTo>
                  <a:lnTo>
                    <a:pt x="196153" y="214864"/>
                  </a:lnTo>
                  <a:lnTo>
                    <a:pt x="201758" y="211970"/>
                  </a:lnTo>
                  <a:lnTo>
                    <a:pt x="207362" y="209161"/>
                  </a:lnTo>
                  <a:lnTo>
                    <a:pt x="212966" y="206432"/>
                  </a:lnTo>
                  <a:lnTo>
                    <a:pt x="218571" y="203781"/>
                  </a:lnTo>
                  <a:lnTo>
                    <a:pt x="224175" y="201204"/>
                  </a:lnTo>
                  <a:lnTo>
                    <a:pt x="229780" y="198698"/>
                  </a:lnTo>
                  <a:lnTo>
                    <a:pt x="235384" y="196259"/>
                  </a:lnTo>
                  <a:lnTo>
                    <a:pt x="240988" y="193884"/>
                  </a:lnTo>
                  <a:lnTo>
                    <a:pt x="246593" y="191571"/>
                  </a:lnTo>
                  <a:lnTo>
                    <a:pt x="252197" y="189314"/>
                  </a:lnTo>
                  <a:lnTo>
                    <a:pt x="257802" y="187112"/>
                  </a:lnTo>
                  <a:lnTo>
                    <a:pt x="263406" y="184961"/>
                  </a:lnTo>
                  <a:lnTo>
                    <a:pt x="269010" y="182857"/>
                  </a:lnTo>
                  <a:lnTo>
                    <a:pt x="274615" y="180798"/>
                  </a:lnTo>
                  <a:lnTo>
                    <a:pt x="280219" y="178781"/>
                  </a:lnTo>
                  <a:lnTo>
                    <a:pt x="285824" y="176802"/>
                  </a:lnTo>
                  <a:lnTo>
                    <a:pt x="291428" y="174858"/>
                  </a:lnTo>
                  <a:lnTo>
                    <a:pt x="297032" y="172948"/>
                  </a:lnTo>
                  <a:lnTo>
                    <a:pt x="302637" y="171067"/>
                  </a:lnTo>
                  <a:lnTo>
                    <a:pt x="308241" y="169214"/>
                  </a:lnTo>
                  <a:lnTo>
                    <a:pt x="313846" y="167385"/>
                  </a:lnTo>
                  <a:lnTo>
                    <a:pt x="319450" y="165580"/>
                  </a:lnTo>
                  <a:lnTo>
                    <a:pt x="325054" y="163794"/>
                  </a:lnTo>
                  <a:lnTo>
                    <a:pt x="330659" y="162027"/>
                  </a:lnTo>
                  <a:lnTo>
                    <a:pt x="336263" y="160275"/>
                  </a:lnTo>
                  <a:lnTo>
                    <a:pt x="341867" y="158538"/>
                  </a:lnTo>
                  <a:lnTo>
                    <a:pt x="347472" y="156812"/>
                  </a:lnTo>
                  <a:lnTo>
                    <a:pt x="353076" y="155096"/>
                  </a:lnTo>
                  <a:lnTo>
                    <a:pt x="358681" y="153389"/>
                  </a:lnTo>
                  <a:lnTo>
                    <a:pt x="364285" y="151689"/>
                  </a:lnTo>
                  <a:lnTo>
                    <a:pt x="369889" y="149993"/>
                  </a:lnTo>
                  <a:lnTo>
                    <a:pt x="375494" y="148302"/>
                  </a:lnTo>
                  <a:lnTo>
                    <a:pt x="381098" y="146613"/>
                  </a:lnTo>
                  <a:lnTo>
                    <a:pt x="386703" y="144925"/>
                  </a:lnTo>
                  <a:lnTo>
                    <a:pt x="392307" y="143237"/>
                  </a:lnTo>
                  <a:lnTo>
                    <a:pt x="397911" y="141548"/>
                  </a:lnTo>
                  <a:lnTo>
                    <a:pt x="403516" y="139856"/>
                  </a:lnTo>
                  <a:lnTo>
                    <a:pt x="409120" y="138161"/>
                  </a:lnTo>
                  <a:lnTo>
                    <a:pt x="414725" y="136462"/>
                  </a:lnTo>
                  <a:lnTo>
                    <a:pt x="420329" y="134758"/>
                  </a:lnTo>
                  <a:lnTo>
                    <a:pt x="425933" y="133048"/>
                  </a:lnTo>
                  <a:lnTo>
                    <a:pt x="431538" y="131331"/>
                  </a:lnTo>
                  <a:lnTo>
                    <a:pt x="437142" y="129607"/>
                  </a:lnTo>
                  <a:lnTo>
                    <a:pt x="442747" y="127876"/>
                  </a:lnTo>
                  <a:lnTo>
                    <a:pt x="448351" y="126135"/>
                  </a:lnTo>
                  <a:lnTo>
                    <a:pt x="453955" y="124386"/>
                  </a:lnTo>
                  <a:lnTo>
                    <a:pt x="459560" y="122628"/>
                  </a:lnTo>
                  <a:lnTo>
                    <a:pt x="465164" y="120859"/>
                  </a:lnTo>
                  <a:lnTo>
                    <a:pt x="470769" y="119081"/>
                  </a:lnTo>
                  <a:lnTo>
                    <a:pt x="476373" y="117292"/>
                  </a:lnTo>
                  <a:lnTo>
                    <a:pt x="481977" y="115492"/>
                  </a:lnTo>
                  <a:lnTo>
                    <a:pt x="487582" y="113681"/>
                  </a:lnTo>
                  <a:lnTo>
                    <a:pt x="493186" y="111860"/>
                  </a:lnTo>
                  <a:lnTo>
                    <a:pt x="498790" y="110027"/>
                  </a:lnTo>
                  <a:lnTo>
                    <a:pt x="504395" y="108182"/>
                  </a:lnTo>
                  <a:lnTo>
                    <a:pt x="509999" y="106327"/>
                  </a:lnTo>
                  <a:lnTo>
                    <a:pt x="515604" y="104460"/>
                  </a:lnTo>
                  <a:lnTo>
                    <a:pt x="521208" y="102581"/>
                  </a:lnTo>
                  <a:lnTo>
                    <a:pt x="526812" y="100691"/>
                  </a:lnTo>
                  <a:lnTo>
                    <a:pt x="532417" y="98791"/>
                  </a:lnTo>
                  <a:lnTo>
                    <a:pt x="538021" y="96879"/>
                  </a:lnTo>
                  <a:lnTo>
                    <a:pt x="543626" y="94956"/>
                  </a:lnTo>
                  <a:lnTo>
                    <a:pt x="549230" y="93023"/>
                  </a:lnTo>
                  <a:lnTo>
                    <a:pt x="554834" y="91079"/>
                  </a:lnTo>
                  <a:lnTo>
                    <a:pt x="560439" y="89126"/>
                  </a:lnTo>
                  <a:lnTo>
                    <a:pt x="566043" y="87162"/>
                  </a:lnTo>
                  <a:lnTo>
                    <a:pt x="571648" y="85190"/>
                  </a:lnTo>
                  <a:lnTo>
                    <a:pt x="577252" y="83208"/>
                  </a:lnTo>
                  <a:lnTo>
                    <a:pt x="582856" y="81218"/>
                  </a:lnTo>
                  <a:lnTo>
                    <a:pt x="588461" y="79220"/>
                  </a:lnTo>
                  <a:lnTo>
                    <a:pt x="594065" y="77214"/>
                  </a:lnTo>
                  <a:lnTo>
                    <a:pt x="599670" y="75202"/>
                  </a:lnTo>
                  <a:lnTo>
                    <a:pt x="605274" y="73183"/>
                  </a:lnTo>
                  <a:lnTo>
                    <a:pt x="610878" y="71158"/>
                  </a:lnTo>
                  <a:lnTo>
                    <a:pt x="616483" y="69129"/>
                  </a:lnTo>
                  <a:lnTo>
                    <a:pt x="622087" y="67095"/>
                  </a:lnTo>
                  <a:lnTo>
                    <a:pt x="627692" y="65058"/>
                  </a:lnTo>
                  <a:lnTo>
                    <a:pt x="633296" y="63019"/>
                  </a:lnTo>
                  <a:lnTo>
                    <a:pt x="638900" y="60977"/>
                  </a:lnTo>
                  <a:lnTo>
                    <a:pt x="644505" y="58935"/>
                  </a:lnTo>
                  <a:lnTo>
                    <a:pt x="650109" y="56893"/>
                  </a:lnTo>
                  <a:lnTo>
                    <a:pt x="655713" y="54852"/>
                  </a:lnTo>
                  <a:lnTo>
                    <a:pt x="661318" y="52814"/>
                  </a:lnTo>
                  <a:lnTo>
                    <a:pt x="666922" y="50780"/>
                  </a:lnTo>
                  <a:lnTo>
                    <a:pt x="672527" y="48750"/>
                  </a:lnTo>
                  <a:lnTo>
                    <a:pt x="678131" y="46727"/>
                  </a:lnTo>
                  <a:lnTo>
                    <a:pt x="683735" y="44711"/>
                  </a:lnTo>
                  <a:lnTo>
                    <a:pt x="689340" y="42704"/>
                  </a:lnTo>
                  <a:lnTo>
                    <a:pt x="694944" y="40708"/>
                  </a:lnTo>
                  <a:lnTo>
                    <a:pt x="700549" y="38725"/>
                  </a:lnTo>
                  <a:lnTo>
                    <a:pt x="706153" y="36756"/>
                  </a:lnTo>
                  <a:lnTo>
                    <a:pt x="711757" y="34804"/>
                  </a:lnTo>
                  <a:lnTo>
                    <a:pt x="717362" y="32869"/>
                  </a:lnTo>
                  <a:lnTo>
                    <a:pt x="722966" y="30956"/>
                  </a:lnTo>
                  <a:lnTo>
                    <a:pt x="728571" y="29065"/>
                  </a:lnTo>
                  <a:lnTo>
                    <a:pt x="734175" y="27199"/>
                  </a:lnTo>
                  <a:lnTo>
                    <a:pt x="739779" y="25362"/>
                  </a:lnTo>
                  <a:lnTo>
                    <a:pt x="745384" y="23555"/>
                  </a:lnTo>
                  <a:lnTo>
                    <a:pt x="750988" y="21782"/>
                  </a:lnTo>
                  <a:lnTo>
                    <a:pt x="756593" y="20046"/>
                  </a:lnTo>
                  <a:lnTo>
                    <a:pt x="762197" y="18351"/>
                  </a:lnTo>
                  <a:lnTo>
                    <a:pt x="767801" y="16699"/>
                  </a:lnTo>
                  <a:lnTo>
                    <a:pt x="773406" y="15095"/>
                  </a:lnTo>
                  <a:lnTo>
                    <a:pt x="779010" y="13543"/>
                  </a:lnTo>
                  <a:lnTo>
                    <a:pt x="784615" y="12047"/>
                  </a:lnTo>
                  <a:lnTo>
                    <a:pt x="790219" y="10611"/>
                  </a:lnTo>
                  <a:lnTo>
                    <a:pt x="795823" y="9241"/>
                  </a:lnTo>
                  <a:lnTo>
                    <a:pt x="801428" y="7941"/>
                  </a:lnTo>
                  <a:lnTo>
                    <a:pt x="807032" y="6717"/>
                  </a:lnTo>
                  <a:lnTo>
                    <a:pt x="812636" y="5574"/>
                  </a:lnTo>
                  <a:lnTo>
                    <a:pt x="818241" y="4518"/>
                  </a:lnTo>
                  <a:lnTo>
                    <a:pt x="823845" y="3555"/>
                  </a:lnTo>
                  <a:lnTo>
                    <a:pt x="829450" y="2692"/>
                  </a:lnTo>
                  <a:lnTo>
                    <a:pt x="835054" y="1935"/>
                  </a:lnTo>
                  <a:lnTo>
                    <a:pt x="840658" y="1292"/>
                  </a:lnTo>
                  <a:lnTo>
                    <a:pt x="846263" y="769"/>
                  </a:lnTo>
                  <a:lnTo>
                    <a:pt x="851867" y="374"/>
                  </a:lnTo>
                  <a:lnTo>
                    <a:pt x="857472" y="115"/>
                  </a:lnTo>
                  <a:lnTo>
                    <a:pt x="863076" y="0"/>
                  </a:lnTo>
                  <a:lnTo>
                    <a:pt x="868680" y="35"/>
                  </a:lnTo>
                  <a:lnTo>
                    <a:pt x="874285" y="231"/>
                  </a:lnTo>
                  <a:lnTo>
                    <a:pt x="879889" y="595"/>
                  </a:lnTo>
                  <a:lnTo>
                    <a:pt x="885494" y="1136"/>
                  </a:lnTo>
                  <a:lnTo>
                    <a:pt x="891098" y="1861"/>
                  </a:lnTo>
                  <a:lnTo>
                    <a:pt x="896702" y="2779"/>
                  </a:lnTo>
                  <a:lnTo>
                    <a:pt x="902307" y="3899"/>
                  </a:lnTo>
                  <a:lnTo>
                    <a:pt x="907911" y="5228"/>
                  </a:lnTo>
                  <a:lnTo>
                    <a:pt x="913516" y="6775"/>
                  </a:lnTo>
                  <a:lnTo>
                    <a:pt x="919120" y="8546"/>
                  </a:lnTo>
                  <a:lnTo>
                    <a:pt x="924724" y="10548"/>
                  </a:lnTo>
                  <a:lnTo>
                    <a:pt x="930329" y="12789"/>
                  </a:lnTo>
                  <a:lnTo>
                    <a:pt x="935933" y="15274"/>
                  </a:lnTo>
                  <a:lnTo>
                    <a:pt x="941538" y="18008"/>
                  </a:lnTo>
                  <a:lnTo>
                    <a:pt x="947142" y="20997"/>
                  </a:lnTo>
                  <a:lnTo>
                    <a:pt x="952746" y="24242"/>
                  </a:lnTo>
                  <a:lnTo>
                    <a:pt x="958351" y="27748"/>
                  </a:lnTo>
                  <a:lnTo>
                    <a:pt x="963955" y="31516"/>
                  </a:lnTo>
                  <a:lnTo>
                    <a:pt x="969559" y="35546"/>
                  </a:lnTo>
                  <a:lnTo>
                    <a:pt x="975164" y="39838"/>
                  </a:lnTo>
                  <a:lnTo>
                    <a:pt x="980768" y="44389"/>
                  </a:lnTo>
                  <a:lnTo>
                    <a:pt x="986373" y="49198"/>
                  </a:lnTo>
                  <a:lnTo>
                    <a:pt x="991977" y="54259"/>
                  </a:lnTo>
                  <a:lnTo>
                    <a:pt x="997581" y="59567"/>
                  </a:lnTo>
                  <a:lnTo>
                    <a:pt x="1003186" y="65115"/>
                  </a:lnTo>
                  <a:lnTo>
                    <a:pt x="1008790" y="70893"/>
                  </a:lnTo>
                  <a:lnTo>
                    <a:pt x="1014395" y="76894"/>
                  </a:lnTo>
                  <a:lnTo>
                    <a:pt x="1019999" y="83106"/>
                  </a:lnTo>
                  <a:lnTo>
                    <a:pt x="1025603" y="89516"/>
                  </a:lnTo>
                  <a:lnTo>
                    <a:pt x="1031208" y="96113"/>
                  </a:lnTo>
                  <a:lnTo>
                    <a:pt x="1036812" y="102881"/>
                  </a:lnTo>
                  <a:lnTo>
                    <a:pt x="1042417" y="109806"/>
                  </a:lnTo>
                  <a:lnTo>
                    <a:pt x="1048021" y="116872"/>
                  </a:lnTo>
                  <a:lnTo>
                    <a:pt x="1053625" y="124063"/>
                  </a:lnTo>
                  <a:lnTo>
                    <a:pt x="1059230" y="131363"/>
                  </a:lnTo>
                  <a:lnTo>
                    <a:pt x="1064834" y="138753"/>
                  </a:lnTo>
                  <a:lnTo>
                    <a:pt x="1070439" y="146217"/>
                  </a:lnTo>
                  <a:lnTo>
                    <a:pt x="1076043" y="153737"/>
                  </a:lnTo>
                  <a:lnTo>
                    <a:pt x="1081647" y="161296"/>
                  </a:lnTo>
                  <a:lnTo>
                    <a:pt x="1087252" y="168877"/>
                  </a:lnTo>
                  <a:lnTo>
                    <a:pt x="1092856" y="176463"/>
                  </a:lnTo>
                  <a:lnTo>
                    <a:pt x="1098461" y="184037"/>
                  </a:lnTo>
                  <a:lnTo>
                    <a:pt x="1104065" y="191584"/>
                  </a:lnTo>
                  <a:lnTo>
                    <a:pt x="1109669" y="199089"/>
                  </a:lnTo>
                  <a:lnTo>
                    <a:pt x="1115274" y="206537"/>
                  </a:lnTo>
                  <a:lnTo>
                    <a:pt x="1120878" y="213915"/>
                  </a:lnTo>
                  <a:lnTo>
                    <a:pt x="1126482" y="221209"/>
                  </a:lnTo>
                  <a:lnTo>
                    <a:pt x="1132087" y="228409"/>
                  </a:lnTo>
                  <a:lnTo>
                    <a:pt x="1137691" y="235503"/>
                  </a:lnTo>
                  <a:lnTo>
                    <a:pt x="1143296" y="242481"/>
                  </a:lnTo>
                  <a:lnTo>
                    <a:pt x="1148900" y="249334"/>
                  </a:lnTo>
                  <a:lnTo>
                    <a:pt x="1154504" y="256054"/>
                  </a:lnTo>
                  <a:lnTo>
                    <a:pt x="1160109" y="262634"/>
                  </a:lnTo>
                  <a:lnTo>
                    <a:pt x="1165713" y="269068"/>
                  </a:lnTo>
                  <a:lnTo>
                    <a:pt x="1171318" y="275351"/>
                  </a:lnTo>
                  <a:lnTo>
                    <a:pt x="1176922" y="281477"/>
                  </a:lnTo>
                  <a:lnTo>
                    <a:pt x="1182526" y="287444"/>
                  </a:lnTo>
                  <a:lnTo>
                    <a:pt x="1188131" y="293249"/>
                  </a:lnTo>
                  <a:lnTo>
                    <a:pt x="1193735" y="298888"/>
                  </a:lnTo>
                  <a:lnTo>
                    <a:pt x="1199340" y="304362"/>
                  </a:lnTo>
                  <a:lnTo>
                    <a:pt x="1204944" y="309668"/>
                  </a:lnTo>
                  <a:lnTo>
                    <a:pt x="1210548" y="314808"/>
                  </a:lnTo>
                  <a:lnTo>
                    <a:pt x="1216153" y="319782"/>
                  </a:lnTo>
                  <a:lnTo>
                    <a:pt x="1221757" y="324593"/>
                  </a:lnTo>
                  <a:lnTo>
                    <a:pt x="1227362" y="329244"/>
                  </a:lnTo>
                  <a:lnTo>
                    <a:pt x="1232966" y="333739"/>
                  </a:lnTo>
                  <a:lnTo>
                    <a:pt x="1238570" y="338080"/>
                  </a:lnTo>
                  <a:lnTo>
                    <a:pt x="1244175" y="342271"/>
                  </a:lnTo>
                  <a:lnTo>
                    <a:pt x="1249779" y="346316"/>
                  </a:lnTo>
                  <a:lnTo>
                    <a:pt x="1255384" y="350218"/>
                  </a:lnTo>
                  <a:lnTo>
                    <a:pt x="1260988" y="353981"/>
                  </a:lnTo>
                  <a:lnTo>
                    <a:pt x="1266592" y="357610"/>
                  </a:lnTo>
                  <a:lnTo>
                    <a:pt x="1272197" y="361108"/>
                  </a:lnTo>
                  <a:lnTo>
                    <a:pt x="1277801" y="364478"/>
                  </a:lnTo>
                  <a:lnTo>
                    <a:pt x="1283406" y="367726"/>
                  </a:lnTo>
                  <a:lnTo>
                    <a:pt x="1289010" y="370855"/>
                  </a:lnTo>
                  <a:lnTo>
                    <a:pt x="1294614" y="373868"/>
                  </a:lnTo>
                  <a:lnTo>
                    <a:pt x="1300219" y="376771"/>
                  </a:lnTo>
                  <a:lnTo>
                    <a:pt x="1305823" y="379566"/>
                  </a:lnTo>
                  <a:lnTo>
                    <a:pt x="1311427" y="382257"/>
                  </a:lnTo>
                  <a:lnTo>
                    <a:pt x="1317032" y="384847"/>
                  </a:lnTo>
                  <a:lnTo>
                    <a:pt x="1322636" y="387342"/>
                  </a:lnTo>
                  <a:lnTo>
                    <a:pt x="1328241" y="389743"/>
                  </a:lnTo>
                  <a:lnTo>
                    <a:pt x="1333845" y="392055"/>
                  </a:lnTo>
                  <a:lnTo>
                    <a:pt x="1339449" y="394280"/>
                  </a:lnTo>
                  <a:lnTo>
                    <a:pt x="1345054" y="396422"/>
                  </a:lnTo>
                  <a:lnTo>
                    <a:pt x="1350658" y="398485"/>
                  </a:lnTo>
                  <a:lnTo>
                    <a:pt x="1356263" y="400470"/>
                  </a:lnTo>
                  <a:lnTo>
                    <a:pt x="1361867" y="402382"/>
                  </a:lnTo>
                  <a:lnTo>
                    <a:pt x="1367471" y="404223"/>
                  </a:lnTo>
                  <a:lnTo>
                    <a:pt x="1373076" y="405996"/>
                  </a:lnTo>
                  <a:lnTo>
                    <a:pt x="1378680" y="407703"/>
                  </a:lnTo>
                  <a:lnTo>
                    <a:pt x="1384285" y="409348"/>
                  </a:lnTo>
                  <a:lnTo>
                    <a:pt x="1389889" y="410932"/>
                  </a:lnTo>
                  <a:lnTo>
                    <a:pt x="1395493" y="412459"/>
                  </a:lnTo>
                  <a:lnTo>
                    <a:pt x="1401098" y="413931"/>
                  </a:lnTo>
                  <a:lnTo>
                    <a:pt x="1406702" y="415350"/>
                  </a:lnTo>
                  <a:lnTo>
                    <a:pt x="1412307" y="416718"/>
                  </a:lnTo>
                  <a:lnTo>
                    <a:pt x="1417911" y="418039"/>
                  </a:lnTo>
                  <a:lnTo>
                    <a:pt x="1423515" y="419313"/>
                  </a:lnTo>
                  <a:lnTo>
                    <a:pt x="1429120" y="420544"/>
                  </a:lnTo>
                  <a:lnTo>
                    <a:pt x="1434724" y="421733"/>
                  </a:lnTo>
                  <a:lnTo>
                    <a:pt x="1440329" y="422883"/>
                  </a:lnTo>
                  <a:lnTo>
                    <a:pt x="1445933" y="423996"/>
                  </a:lnTo>
                  <a:lnTo>
                    <a:pt x="1451537" y="425073"/>
                  </a:lnTo>
                  <a:lnTo>
                    <a:pt x="1457142" y="426117"/>
                  </a:lnTo>
                  <a:lnTo>
                    <a:pt x="1462746" y="427131"/>
                  </a:lnTo>
                  <a:lnTo>
                    <a:pt x="1468350" y="428115"/>
                  </a:lnTo>
                  <a:lnTo>
                    <a:pt x="1473955" y="429073"/>
                  </a:lnTo>
                  <a:lnTo>
                    <a:pt x="1479559" y="430005"/>
                  </a:lnTo>
                  <a:lnTo>
                    <a:pt x="1485164" y="430916"/>
                  </a:lnTo>
                  <a:lnTo>
                    <a:pt x="1490768" y="431806"/>
                  </a:lnTo>
                  <a:lnTo>
                    <a:pt x="1496372" y="432679"/>
                  </a:lnTo>
                  <a:lnTo>
                    <a:pt x="1501977" y="433536"/>
                  </a:lnTo>
                  <a:lnTo>
                    <a:pt x="1507581" y="434381"/>
                  </a:lnTo>
                  <a:lnTo>
                    <a:pt x="1513186" y="435215"/>
                  </a:lnTo>
                  <a:lnTo>
                    <a:pt x="1518790" y="436042"/>
                  </a:lnTo>
                  <a:lnTo>
                    <a:pt x="1524394" y="436864"/>
                  </a:lnTo>
                  <a:lnTo>
                    <a:pt x="1529999" y="437686"/>
                  </a:lnTo>
                  <a:lnTo>
                    <a:pt x="1535603" y="438509"/>
                  </a:lnTo>
                  <a:lnTo>
                    <a:pt x="1541208" y="439339"/>
                  </a:lnTo>
                  <a:lnTo>
                    <a:pt x="1546812" y="440178"/>
                  </a:lnTo>
                  <a:lnTo>
                    <a:pt x="1552416" y="441030"/>
                  </a:lnTo>
                  <a:lnTo>
                    <a:pt x="1558021" y="441901"/>
                  </a:lnTo>
                  <a:lnTo>
                    <a:pt x="1563625" y="442795"/>
                  </a:lnTo>
                  <a:lnTo>
                    <a:pt x="1569230" y="443717"/>
                  </a:lnTo>
                  <a:lnTo>
                    <a:pt x="1574834" y="444672"/>
                  </a:lnTo>
                  <a:lnTo>
                    <a:pt x="1580438" y="445666"/>
                  </a:lnTo>
                  <a:lnTo>
                    <a:pt x="1586043" y="446705"/>
                  </a:lnTo>
                  <a:lnTo>
                    <a:pt x="1591647" y="447795"/>
                  </a:lnTo>
                  <a:lnTo>
                    <a:pt x="1597252" y="448944"/>
                  </a:lnTo>
                  <a:lnTo>
                    <a:pt x="1602856" y="450157"/>
                  </a:lnTo>
                  <a:lnTo>
                    <a:pt x="1608460" y="451441"/>
                  </a:lnTo>
                  <a:lnTo>
                    <a:pt x="1614065" y="452803"/>
                  </a:lnTo>
                  <a:lnTo>
                    <a:pt x="1619669" y="454250"/>
                  </a:lnTo>
                  <a:lnTo>
                    <a:pt x="1625273" y="455788"/>
                  </a:lnTo>
                  <a:lnTo>
                    <a:pt x="1630878" y="457421"/>
                  </a:lnTo>
                  <a:lnTo>
                    <a:pt x="1636482" y="459155"/>
                  </a:lnTo>
                  <a:lnTo>
                    <a:pt x="1642087" y="460992"/>
                  </a:lnTo>
                  <a:lnTo>
                    <a:pt x="1647691" y="462933"/>
                  </a:lnTo>
                  <a:lnTo>
                    <a:pt x="1653295" y="464978"/>
                  </a:lnTo>
                  <a:lnTo>
                    <a:pt x="1658900" y="467124"/>
                  </a:lnTo>
                  <a:lnTo>
                    <a:pt x="1664504" y="469367"/>
                  </a:lnTo>
                  <a:lnTo>
                    <a:pt x="1670109" y="471698"/>
                  </a:lnTo>
                  <a:lnTo>
                    <a:pt x="1675713" y="474109"/>
                  </a:lnTo>
                  <a:lnTo>
                    <a:pt x="1681317" y="476586"/>
                  </a:lnTo>
                  <a:lnTo>
                    <a:pt x="1686922" y="479115"/>
                  </a:lnTo>
                  <a:lnTo>
                    <a:pt x="1692526" y="481679"/>
                  </a:lnTo>
                  <a:lnTo>
                    <a:pt x="1698131" y="484259"/>
                  </a:lnTo>
                  <a:lnTo>
                    <a:pt x="1703735" y="486836"/>
                  </a:lnTo>
                  <a:lnTo>
                    <a:pt x="1709339" y="489389"/>
                  </a:lnTo>
                  <a:lnTo>
                    <a:pt x="1714944" y="491900"/>
                  </a:lnTo>
                  <a:lnTo>
                    <a:pt x="1720548" y="494349"/>
                  </a:lnTo>
                  <a:lnTo>
                    <a:pt x="1726153" y="496719"/>
                  </a:lnTo>
                  <a:lnTo>
                    <a:pt x="1731757" y="498994"/>
                  </a:lnTo>
                  <a:lnTo>
                    <a:pt x="1737361" y="501162"/>
                  </a:lnTo>
                  <a:lnTo>
                    <a:pt x="1742966" y="503213"/>
                  </a:lnTo>
                  <a:lnTo>
                    <a:pt x="1748570" y="505140"/>
                  </a:lnTo>
                  <a:lnTo>
                    <a:pt x="1754175" y="506937"/>
                  </a:lnTo>
                  <a:lnTo>
                    <a:pt x="1759779" y="508604"/>
                  </a:lnTo>
                  <a:lnTo>
                    <a:pt x="1765383" y="510140"/>
                  </a:lnTo>
                  <a:lnTo>
                    <a:pt x="1770988" y="511549"/>
                  </a:lnTo>
                  <a:lnTo>
                    <a:pt x="1776592" y="512833"/>
                  </a:lnTo>
                  <a:lnTo>
                    <a:pt x="1782196" y="513999"/>
                  </a:lnTo>
                  <a:lnTo>
                    <a:pt x="1787801" y="515053"/>
                  </a:lnTo>
                  <a:lnTo>
                    <a:pt x="1793405" y="516002"/>
                  </a:lnTo>
                  <a:lnTo>
                    <a:pt x="1799010" y="516853"/>
                  </a:lnTo>
                  <a:lnTo>
                    <a:pt x="1804614" y="517614"/>
                  </a:lnTo>
                  <a:lnTo>
                    <a:pt x="1810218" y="518293"/>
                  </a:lnTo>
                  <a:lnTo>
                    <a:pt x="1815823" y="518897"/>
                  </a:lnTo>
                  <a:lnTo>
                    <a:pt x="1821427" y="519432"/>
                  </a:lnTo>
                  <a:lnTo>
                    <a:pt x="1827032" y="519907"/>
                  </a:lnTo>
                  <a:lnTo>
                    <a:pt x="1832636" y="520326"/>
                  </a:lnTo>
                  <a:lnTo>
                    <a:pt x="1838240" y="520696"/>
                  </a:lnTo>
                  <a:lnTo>
                    <a:pt x="1843845" y="521021"/>
                  </a:lnTo>
                  <a:lnTo>
                    <a:pt x="1849449" y="521308"/>
                  </a:lnTo>
                  <a:lnTo>
                    <a:pt x="1855054" y="521560"/>
                  </a:lnTo>
                  <a:lnTo>
                    <a:pt x="1860658" y="521781"/>
                  </a:lnTo>
                  <a:lnTo>
                    <a:pt x="1866262" y="521975"/>
                  </a:lnTo>
                  <a:lnTo>
                    <a:pt x="1871867" y="522145"/>
                  </a:lnTo>
                  <a:lnTo>
                    <a:pt x="1877471" y="522294"/>
                  </a:lnTo>
                  <a:lnTo>
                    <a:pt x="1883076" y="522424"/>
                  </a:lnTo>
                  <a:lnTo>
                    <a:pt x="1883076" y="5224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6280634" y="4266734"/>
              <a:ext cx="246593" cy="70660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596816" y="279024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596816" y="2613590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596816" y="243693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596816" y="226028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596816" y="2083635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596816" y="2083635"/>
              <a:ext cx="1883076" cy="117742"/>
            </a:xfrm>
            <a:custGeom>
              <a:avLst/>
              <a:pathLst>
                <a:path w="1883076" h="117742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1"/>
                  </a:lnTo>
                  <a:lnTo>
                    <a:pt x="1877471" y="1"/>
                  </a:lnTo>
                  <a:lnTo>
                    <a:pt x="1871867" y="1"/>
                  </a:lnTo>
                  <a:lnTo>
                    <a:pt x="1866262" y="1"/>
                  </a:lnTo>
                  <a:lnTo>
                    <a:pt x="1860658" y="1"/>
                  </a:lnTo>
                  <a:lnTo>
                    <a:pt x="1855054" y="1"/>
                  </a:lnTo>
                  <a:lnTo>
                    <a:pt x="1849449" y="1"/>
                  </a:lnTo>
                  <a:lnTo>
                    <a:pt x="1843845" y="1"/>
                  </a:lnTo>
                  <a:lnTo>
                    <a:pt x="1838240" y="1"/>
                  </a:lnTo>
                  <a:lnTo>
                    <a:pt x="1832636" y="1"/>
                  </a:lnTo>
                  <a:lnTo>
                    <a:pt x="1827032" y="1"/>
                  </a:lnTo>
                  <a:lnTo>
                    <a:pt x="1821427" y="1"/>
                  </a:lnTo>
                  <a:lnTo>
                    <a:pt x="1815823" y="1"/>
                  </a:lnTo>
                  <a:lnTo>
                    <a:pt x="1810218" y="2"/>
                  </a:lnTo>
                  <a:lnTo>
                    <a:pt x="1804614" y="2"/>
                  </a:lnTo>
                  <a:lnTo>
                    <a:pt x="1799010" y="2"/>
                  </a:lnTo>
                  <a:lnTo>
                    <a:pt x="1793405" y="2"/>
                  </a:lnTo>
                  <a:lnTo>
                    <a:pt x="1787801" y="2"/>
                  </a:lnTo>
                  <a:lnTo>
                    <a:pt x="1782196" y="2"/>
                  </a:lnTo>
                  <a:lnTo>
                    <a:pt x="1776592" y="2"/>
                  </a:lnTo>
                  <a:lnTo>
                    <a:pt x="1770988" y="2"/>
                  </a:lnTo>
                  <a:lnTo>
                    <a:pt x="1765383" y="3"/>
                  </a:lnTo>
                  <a:lnTo>
                    <a:pt x="1759779" y="3"/>
                  </a:lnTo>
                  <a:lnTo>
                    <a:pt x="1754175" y="3"/>
                  </a:lnTo>
                  <a:lnTo>
                    <a:pt x="1748570" y="3"/>
                  </a:lnTo>
                  <a:lnTo>
                    <a:pt x="1742966" y="3"/>
                  </a:lnTo>
                  <a:lnTo>
                    <a:pt x="1737361" y="3"/>
                  </a:lnTo>
                  <a:lnTo>
                    <a:pt x="1731757" y="4"/>
                  </a:lnTo>
                  <a:lnTo>
                    <a:pt x="1726153" y="4"/>
                  </a:lnTo>
                  <a:lnTo>
                    <a:pt x="1720548" y="4"/>
                  </a:lnTo>
                  <a:lnTo>
                    <a:pt x="1714944" y="4"/>
                  </a:lnTo>
                  <a:lnTo>
                    <a:pt x="1709339" y="4"/>
                  </a:lnTo>
                  <a:lnTo>
                    <a:pt x="1703735" y="5"/>
                  </a:lnTo>
                  <a:lnTo>
                    <a:pt x="1698131" y="5"/>
                  </a:lnTo>
                  <a:lnTo>
                    <a:pt x="1692526" y="5"/>
                  </a:lnTo>
                  <a:lnTo>
                    <a:pt x="1686922" y="5"/>
                  </a:lnTo>
                  <a:lnTo>
                    <a:pt x="1681317" y="5"/>
                  </a:lnTo>
                  <a:lnTo>
                    <a:pt x="1675713" y="6"/>
                  </a:lnTo>
                  <a:lnTo>
                    <a:pt x="1670109" y="6"/>
                  </a:lnTo>
                  <a:lnTo>
                    <a:pt x="1664504" y="6"/>
                  </a:lnTo>
                  <a:lnTo>
                    <a:pt x="1658900" y="6"/>
                  </a:lnTo>
                  <a:lnTo>
                    <a:pt x="1653295" y="7"/>
                  </a:lnTo>
                  <a:lnTo>
                    <a:pt x="1647691" y="7"/>
                  </a:lnTo>
                  <a:lnTo>
                    <a:pt x="1642087" y="7"/>
                  </a:lnTo>
                  <a:lnTo>
                    <a:pt x="1636482" y="7"/>
                  </a:lnTo>
                  <a:lnTo>
                    <a:pt x="1630878" y="8"/>
                  </a:lnTo>
                  <a:lnTo>
                    <a:pt x="1625273" y="8"/>
                  </a:lnTo>
                  <a:lnTo>
                    <a:pt x="1619669" y="8"/>
                  </a:lnTo>
                  <a:lnTo>
                    <a:pt x="1614065" y="9"/>
                  </a:lnTo>
                  <a:lnTo>
                    <a:pt x="1608460" y="9"/>
                  </a:lnTo>
                  <a:lnTo>
                    <a:pt x="1602856" y="9"/>
                  </a:lnTo>
                  <a:lnTo>
                    <a:pt x="1597252" y="10"/>
                  </a:lnTo>
                  <a:lnTo>
                    <a:pt x="1591647" y="10"/>
                  </a:lnTo>
                  <a:lnTo>
                    <a:pt x="1586043" y="10"/>
                  </a:lnTo>
                  <a:lnTo>
                    <a:pt x="1580438" y="11"/>
                  </a:lnTo>
                  <a:lnTo>
                    <a:pt x="1574834" y="11"/>
                  </a:lnTo>
                  <a:lnTo>
                    <a:pt x="1569230" y="12"/>
                  </a:lnTo>
                  <a:lnTo>
                    <a:pt x="1563625" y="12"/>
                  </a:lnTo>
                  <a:lnTo>
                    <a:pt x="1558021" y="12"/>
                  </a:lnTo>
                  <a:lnTo>
                    <a:pt x="1552416" y="13"/>
                  </a:lnTo>
                  <a:lnTo>
                    <a:pt x="1546812" y="13"/>
                  </a:lnTo>
                  <a:lnTo>
                    <a:pt x="1541208" y="14"/>
                  </a:lnTo>
                  <a:lnTo>
                    <a:pt x="1535603" y="14"/>
                  </a:lnTo>
                  <a:lnTo>
                    <a:pt x="1529999" y="15"/>
                  </a:lnTo>
                  <a:lnTo>
                    <a:pt x="1524394" y="15"/>
                  </a:lnTo>
                  <a:lnTo>
                    <a:pt x="1518790" y="16"/>
                  </a:lnTo>
                  <a:lnTo>
                    <a:pt x="1513186" y="16"/>
                  </a:lnTo>
                  <a:lnTo>
                    <a:pt x="1507581" y="17"/>
                  </a:lnTo>
                  <a:lnTo>
                    <a:pt x="1501977" y="17"/>
                  </a:lnTo>
                  <a:lnTo>
                    <a:pt x="1496372" y="18"/>
                  </a:lnTo>
                  <a:lnTo>
                    <a:pt x="1490768" y="18"/>
                  </a:lnTo>
                  <a:lnTo>
                    <a:pt x="1485164" y="19"/>
                  </a:lnTo>
                  <a:lnTo>
                    <a:pt x="1479559" y="20"/>
                  </a:lnTo>
                  <a:lnTo>
                    <a:pt x="1473955" y="20"/>
                  </a:lnTo>
                  <a:lnTo>
                    <a:pt x="1468350" y="21"/>
                  </a:lnTo>
                  <a:lnTo>
                    <a:pt x="1462746" y="21"/>
                  </a:lnTo>
                  <a:lnTo>
                    <a:pt x="1457142" y="22"/>
                  </a:lnTo>
                  <a:lnTo>
                    <a:pt x="1451537" y="23"/>
                  </a:lnTo>
                  <a:lnTo>
                    <a:pt x="1445933" y="23"/>
                  </a:lnTo>
                  <a:lnTo>
                    <a:pt x="1440329" y="24"/>
                  </a:lnTo>
                  <a:lnTo>
                    <a:pt x="1434724" y="25"/>
                  </a:lnTo>
                  <a:lnTo>
                    <a:pt x="1429120" y="25"/>
                  </a:lnTo>
                  <a:lnTo>
                    <a:pt x="1423515" y="26"/>
                  </a:lnTo>
                  <a:lnTo>
                    <a:pt x="1417911" y="27"/>
                  </a:lnTo>
                  <a:lnTo>
                    <a:pt x="1412307" y="27"/>
                  </a:lnTo>
                  <a:lnTo>
                    <a:pt x="1406702" y="28"/>
                  </a:lnTo>
                  <a:lnTo>
                    <a:pt x="1401098" y="29"/>
                  </a:lnTo>
                  <a:lnTo>
                    <a:pt x="1395493" y="30"/>
                  </a:lnTo>
                  <a:lnTo>
                    <a:pt x="1389889" y="30"/>
                  </a:lnTo>
                  <a:lnTo>
                    <a:pt x="1384285" y="31"/>
                  </a:lnTo>
                  <a:lnTo>
                    <a:pt x="1378680" y="32"/>
                  </a:lnTo>
                  <a:lnTo>
                    <a:pt x="1373076" y="32"/>
                  </a:lnTo>
                  <a:lnTo>
                    <a:pt x="1367471" y="33"/>
                  </a:lnTo>
                  <a:lnTo>
                    <a:pt x="1361867" y="34"/>
                  </a:lnTo>
                  <a:lnTo>
                    <a:pt x="1356263" y="35"/>
                  </a:lnTo>
                  <a:lnTo>
                    <a:pt x="1350658" y="35"/>
                  </a:lnTo>
                  <a:lnTo>
                    <a:pt x="1345054" y="36"/>
                  </a:lnTo>
                  <a:lnTo>
                    <a:pt x="1339449" y="37"/>
                  </a:lnTo>
                  <a:lnTo>
                    <a:pt x="1333845" y="38"/>
                  </a:lnTo>
                  <a:lnTo>
                    <a:pt x="1328241" y="39"/>
                  </a:lnTo>
                  <a:lnTo>
                    <a:pt x="1322636" y="39"/>
                  </a:lnTo>
                  <a:lnTo>
                    <a:pt x="1317032" y="40"/>
                  </a:lnTo>
                  <a:lnTo>
                    <a:pt x="1311427" y="41"/>
                  </a:lnTo>
                  <a:lnTo>
                    <a:pt x="1305823" y="42"/>
                  </a:lnTo>
                  <a:lnTo>
                    <a:pt x="1300219" y="43"/>
                  </a:lnTo>
                  <a:lnTo>
                    <a:pt x="1294614" y="44"/>
                  </a:lnTo>
                  <a:lnTo>
                    <a:pt x="1289010" y="45"/>
                  </a:lnTo>
                  <a:lnTo>
                    <a:pt x="1283406" y="46"/>
                  </a:lnTo>
                  <a:lnTo>
                    <a:pt x="1277801" y="47"/>
                  </a:lnTo>
                  <a:lnTo>
                    <a:pt x="1272197" y="48"/>
                  </a:lnTo>
                  <a:lnTo>
                    <a:pt x="1266592" y="49"/>
                  </a:lnTo>
                  <a:lnTo>
                    <a:pt x="1260988" y="50"/>
                  </a:lnTo>
                  <a:lnTo>
                    <a:pt x="1255384" y="51"/>
                  </a:lnTo>
                  <a:lnTo>
                    <a:pt x="1249779" y="53"/>
                  </a:lnTo>
                  <a:lnTo>
                    <a:pt x="1244175" y="54"/>
                  </a:lnTo>
                  <a:lnTo>
                    <a:pt x="1238570" y="55"/>
                  </a:lnTo>
                  <a:lnTo>
                    <a:pt x="1232966" y="57"/>
                  </a:lnTo>
                  <a:lnTo>
                    <a:pt x="1227362" y="58"/>
                  </a:lnTo>
                  <a:lnTo>
                    <a:pt x="1221757" y="59"/>
                  </a:lnTo>
                  <a:lnTo>
                    <a:pt x="1216153" y="61"/>
                  </a:lnTo>
                  <a:lnTo>
                    <a:pt x="1210548" y="62"/>
                  </a:lnTo>
                  <a:lnTo>
                    <a:pt x="1204944" y="64"/>
                  </a:lnTo>
                  <a:lnTo>
                    <a:pt x="1199340" y="66"/>
                  </a:lnTo>
                  <a:lnTo>
                    <a:pt x="1193735" y="67"/>
                  </a:lnTo>
                  <a:lnTo>
                    <a:pt x="1188131" y="69"/>
                  </a:lnTo>
                  <a:lnTo>
                    <a:pt x="1182526" y="71"/>
                  </a:lnTo>
                  <a:lnTo>
                    <a:pt x="1176922" y="73"/>
                  </a:lnTo>
                  <a:lnTo>
                    <a:pt x="1171318" y="75"/>
                  </a:lnTo>
                  <a:lnTo>
                    <a:pt x="1165713" y="77"/>
                  </a:lnTo>
                  <a:lnTo>
                    <a:pt x="1160109" y="79"/>
                  </a:lnTo>
                  <a:lnTo>
                    <a:pt x="1154504" y="81"/>
                  </a:lnTo>
                  <a:lnTo>
                    <a:pt x="1148900" y="83"/>
                  </a:lnTo>
                  <a:lnTo>
                    <a:pt x="1143296" y="85"/>
                  </a:lnTo>
                  <a:lnTo>
                    <a:pt x="1137691" y="88"/>
                  </a:lnTo>
                  <a:lnTo>
                    <a:pt x="1132087" y="90"/>
                  </a:lnTo>
                  <a:lnTo>
                    <a:pt x="1126482" y="93"/>
                  </a:lnTo>
                  <a:lnTo>
                    <a:pt x="1120878" y="95"/>
                  </a:lnTo>
                  <a:lnTo>
                    <a:pt x="1115274" y="98"/>
                  </a:lnTo>
                  <a:lnTo>
                    <a:pt x="1109669" y="101"/>
                  </a:lnTo>
                  <a:lnTo>
                    <a:pt x="1104065" y="104"/>
                  </a:lnTo>
                  <a:lnTo>
                    <a:pt x="1098461" y="107"/>
                  </a:lnTo>
                  <a:lnTo>
                    <a:pt x="1092856" y="110"/>
                  </a:lnTo>
                  <a:lnTo>
                    <a:pt x="1087252" y="113"/>
                  </a:lnTo>
                  <a:lnTo>
                    <a:pt x="1081647" y="116"/>
                  </a:lnTo>
                  <a:lnTo>
                    <a:pt x="1076043" y="120"/>
                  </a:lnTo>
                  <a:lnTo>
                    <a:pt x="1070439" y="123"/>
                  </a:lnTo>
                  <a:lnTo>
                    <a:pt x="1064834" y="127"/>
                  </a:lnTo>
                  <a:lnTo>
                    <a:pt x="1059230" y="130"/>
                  </a:lnTo>
                  <a:lnTo>
                    <a:pt x="1053625" y="134"/>
                  </a:lnTo>
                  <a:lnTo>
                    <a:pt x="1048021" y="138"/>
                  </a:lnTo>
                  <a:lnTo>
                    <a:pt x="1042417" y="142"/>
                  </a:lnTo>
                  <a:lnTo>
                    <a:pt x="1036812" y="147"/>
                  </a:lnTo>
                  <a:lnTo>
                    <a:pt x="1031208" y="151"/>
                  </a:lnTo>
                  <a:lnTo>
                    <a:pt x="1025603" y="155"/>
                  </a:lnTo>
                  <a:lnTo>
                    <a:pt x="1019999" y="160"/>
                  </a:lnTo>
                  <a:lnTo>
                    <a:pt x="1014395" y="165"/>
                  </a:lnTo>
                  <a:lnTo>
                    <a:pt x="1008790" y="170"/>
                  </a:lnTo>
                  <a:lnTo>
                    <a:pt x="1003186" y="175"/>
                  </a:lnTo>
                  <a:lnTo>
                    <a:pt x="997581" y="180"/>
                  </a:lnTo>
                  <a:lnTo>
                    <a:pt x="991977" y="186"/>
                  </a:lnTo>
                  <a:lnTo>
                    <a:pt x="986373" y="192"/>
                  </a:lnTo>
                  <a:lnTo>
                    <a:pt x="980768" y="198"/>
                  </a:lnTo>
                  <a:lnTo>
                    <a:pt x="975164" y="204"/>
                  </a:lnTo>
                  <a:lnTo>
                    <a:pt x="969559" y="210"/>
                  </a:lnTo>
                  <a:lnTo>
                    <a:pt x="963955" y="216"/>
                  </a:lnTo>
                  <a:lnTo>
                    <a:pt x="958351" y="223"/>
                  </a:lnTo>
                  <a:lnTo>
                    <a:pt x="952746" y="230"/>
                  </a:lnTo>
                  <a:lnTo>
                    <a:pt x="947142" y="237"/>
                  </a:lnTo>
                  <a:lnTo>
                    <a:pt x="941538" y="245"/>
                  </a:lnTo>
                  <a:lnTo>
                    <a:pt x="935933" y="253"/>
                  </a:lnTo>
                  <a:lnTo>
                    <a:pt x="930329" y="260"/>
                  </a:lnTo>
                  <a:lnTo>
                    <a:pt x="924724" y="269"/>
                  </a:lnTo>
                  <a:lnTo>
                    <a:pt x="919120" y="277"/>
                  </a:lnTo>
                  <a:lnTo>
                    <a:pt x="913516" y="286"/>
                  </a:lnTo>
                  <a:lnTo>
                    <a:pt x="907911" y="295"/>
                  </a:lnTo>
                  <a:lnTo>
                    <a:pt x="902307" y="305"/>
                  </a:lnTo>
                  <a:lnTo>
                    <a:pt x="896702" y="315"/>
                  </a:lnTo>
                  <a:lnTo>
                    <a:pt x="891098" y="325"/>
                  </a:lnTo>
                  <a:lnTo>
                    <a:pt x="885494" y="336"/>
                  </a:lnTo>
                  <a:lnTo>
                    <a:pt x="879889" y="347"/>
                  </a:lnTo>
                  <a:lnTo>
                    <a:pt x="874285" y="358"/>
                  </a:lnTo>
                  <a:lnTo>
                    <a:pt x="868680" y="370"/>
                  </a:lnTo>
                  <a:lnTo>
                    <a:pt x="863076" y="382"/>
                  </a:lnTo>
                  <a:lnTo>
                    <a:pt x="857472" y="395"/>
                  </a:lnTo>
                  <a:lnTo>
                    <a:pt x="851867" y="408"/>
                  </a:lnTo>
                  <a:lnTo>
                    <a:pt x="846263" y="422"/>
                  </a:lnTo>
                  <a:lnTo>
                    <a:pt x="840658" y="436"/>
                  </a:lnTo>
                  <a:lnTo>
                    <a:pt x="835054" y="451"/>
                  </a:lnTo>
                  <a:lnTo>
                    <a:pt x="829450" y="466"/>
                  </a:lnTo>
                  <a:lnTo>
                    <a:pt x="823845" y="482"/>
                  </a:lnTo>
                  <a:lnTo>
                    <a:pt x="818241" y="499"/>
                  </a:lnTo>
                  <a:lnTo>
                    <a:pt x="812636" y="516"/>
                  </a:lnTo>
                  <a:lnTo>
                    <a:pt x="807032" y="534"/>
                  </a:lnTo>
                  <a:lnTo>
                    <a:pt x="801428" y="552"/>
                  </a:lnTo>
                  <a:lnTo>
                    <a:pt x="795823" y="572"/>
                  </a:lnTo>
                  <a:lnTo>
                    <a:pt x="790219" y="592"/>
                  </a:lnTo>
                  <a:lnTo>
                    <a:pt x="784615" y="613"/>
                  </a:lnTo>
                  <a:lnTo>
                    <a:pt x="779010" y="635"/>
                  </a:lnTo>
                  <a:lnTo>
                    <a:pt x="773406" y="657"/>
                  </a:lnTo>
                  <a:lnTo>
                    <a:pt x="767801" y="681"/>
                  </a:lnTo>
                  <a:lnTo>
                    <a:pt x="762197" y="705"/>
                  </a:lnTo>
                  <a:lnTo>
                    <a:pt x="756593" y="731"/>
                  </a:lnTo>
                  <a:lnTo>
                    <a:pt x="750988" y="758"/>
                  </a:lnTo>
                  <a:lnTo>
                    <a:pt x="745384" y="785"/>
                  </a:lnTo>
                  <a:lnTo>
                    <a:pt x="739779" y="814"/>
                  </a:lnTo>
                  <a:lnTo>
                    <a:pt x="734175" y="844"/>
                  </a:lnTo>
                  <a:lnTo>
                    <a:pt x="728571" y="876"/>
                  </a:lnTo>
                  <a:lnTo>
                    <a:pt x="722966" y="908"/>
                  </a:lnTo>
                  <a:lnTo>
                    <a:pt x="717362" y="942"/>
                  </a:lnTo>
                  <a:lnTo>
                    <a:pt x="711757" y="978"/>
                  </a:lnTo>
                  <a:lnTo>
                    <a:pt x="706153" y="1015"/>
                  </a:lnTo>
                  <a:lnTo>
                    <a:pt x="700549" y="1054"/>
                  </a:lnTo>
                  <a:lnTo>
                    <a:pt x="694944" y="1094"/>
                  </a:lnTo>
                  <a:lnTo>
                    <a:pt x="689340" y="1136"/>
                  </a:lnTo>
                  <a:lnTo>
                    <a:pt x="683735" y="1180"/>
                  </a:lnTo>
                  <a:lnTo>
                    <a:pt x="678131" y="1226"/>
                  </a:lnTo>
                  <a:lnTo>
                    <a:pt x="672527" y="1274"/>
                  </a:lnTo>
                  <a:lnTo>
                    <a:pt x="666922" y="1323"/>
                  </a:lnTo>
                  <a:lnTo>
                    <a:pt x="661318" y="1376"/>
                  </a:lnTo>
                  <a:lnTo>
                    <a:pt x="655713" y="1430"/>
                  </a:lnTo>
                  <a:lnTo>
                    <a:pt x="650109" y="1487"/>
                  </a:lnTo>
                  <a:lnTo>
                    <a:pt x="644505" y="1546"/>
                  </a:lnTo>
                  <a:lnTo>
                    <a:pt x="638900" y="1608"/>
                  </a:lnTo>
                  <a:lnTo>
                    <a:pt x="633296" y="1673"/>
                  </a:lnTo>
                  <a:lnTo>
                    <a:pt x="627692" y="1741"/>
                  </a:lnTo>
                  <a:lnTo>
                    <a:pt x="622087" y="1811"/>
                  </a:lnTo>
                  <a:lnTo>
                    <a:pt x="616483" y="1885"/>
                  </a:lnTo>
                  <a:lnTo>
                    <a:pt x="610878" y="1962"/>
                  </a:lnTo>
                  <a:lnTo>
                    <a:pt x="605274" y="2043"/>
                  </a:lnTo>
                  <a:lnTo>
                    <a:pt x="599670" y="2128"/>
                  </a:lnTo>
                  <a:lnTo>
                    <a:pt x="594065" y="2216"/>
                  </a:lnTo>
                  <a:lnTo>
                    <a:pt x="588461" y="2308"/>
                  </a:lnTo>
                  <a:lnTo>
                    <a:pt x="582856" y="2405"/>
                  </a:lnTo>
                  <a:lnTo>
                    <a:pt x="577252" y="2505"/>
                  </a:lnTo>
                  <a:lnTo>
                    <a:pt x="571648" y="2611"/>
                  </a:lnTo>
                  <a:lnTo>
                    <a:pt x="566043" y="2721"/>
                  </a:lnTo>
                  <a:lnTo>
                    <a:pt x="560439" y="2837"/>
                  </a:lnTo>
                  <a:lnTo>
                    <a:pt x="554834" y="2958"/>
                  </a:lnTo>
                  <a:lnTo>
                    <a:pt x="549230" y="3084"/>
                  </a:lnTo>
                  <a:lnTo>
                    <a:pt x="543626" y="3216"/>
                  </a:lnTo>
                  <a:lnTo>
                    <a:pt x="538021" y="3355"/>
                  </a:lnTo>
                  <a:lnTo>
                    <a:pt x="532417" y="3500"/>
                  </a:lnTo>
                  <a:lnTo>
                    <a:pt x="526812" y="3651"/>
                  </a:lnTo>
                  <a:lnTo>
                    <a:pt x="521208" y="3810"/>
                  </a:lnTo>
                  <a:lnTo>
                    <a:pt x="515604" y="3976"/>
                  </a:lnTo>
                  <a:lnTo>
                    <a:pt x="509999" y="4150"/>
                  </a:lnTo>
                  <a:lnTo>
                    <a:pt x="504395" y="4332"/>
                  </a:lnTo>
                  <a:lnTo>
                    <a:pt x="498790" y="4522"/>
                  </a:lnTo>
                  <a:lnTo>
                    <a:pt x="493186" y="4721"/>
                  </a:lnTo>
                  <a:lnTo>
                    <a:pt x="487582" y="4930"/>
                  </a:lnTo>
                  <a:lnTo>
                    <a:pt x="481977" y="5148"/>
                  </a:lnTo>
                  <a:lnTo>
                    <a:pt x="476373" y="5377"/>
                  </a:lnTo>
                  <a:lnTo>
                    <a:pt x="470769" y="5616"/>
                  </a:lnTo>
                  <a:lnTo>
                    <a:pt x="465164" y="5867"/>
                  </a:lnTo>
                  <a:lnTo>
                    <a:pt x="459560" y="6129"/>
                  </a:lnTo>
                  <a:lnTo>
                    <a:pt x="453955" y="6403"/>
                  </a:lnTo>
                  <a:lnTo>
                    <a:pt x="448351" y="6691"/>
                  </a:lnTo>
                  <a:lnTo>
                    <a:pt x="442747" y="6991"/>
                  </a:lnTo>
                  <a:lnTo>
                    <a:pt x="437142" y="7306"/>
                  </a:lnTo>
                  <a:lnTo>
                    <a:pt x="431538" y="7636"/>
                  </a:lnTo>
                  <a:lnTo>
                    <a:pt x="425933" y="7980"/>
                  </a:lnTo>
                  <a:lnTo>
                    <a:pt x="420329" y="8341"/>
                  </a:lnTo>
                  <a:lnTo>
                    <a:pt x="414725" y="8719"/>
                  </a:lnTo>
                  <a:lnTo>
                    <a:pt x="409120" y="9114"/>
                  </a:lnTo>
                  <a:lnTo>
                    <a:pt x="403516" y="9528"/>
                  </a:lnTo>
                  <a:lnTo>
                    <a:pt x="397911" y="9960"/>
                  </a:lnTo>
                  <a:lnTo>
                    <a:pt x="392307" y="10413"/>
                  </a:lnTo>
                  <a:lnTo>
                    <a:pt x="386703" y="10886"/>
                  </a:lnTo>
                  <a:lnTo>
                    <a:pt x="381098" y="11381"/>
                  </a:lnTo>
                  <a:lnTo>
                    <a:pt x="375494" y="11899"/>
                  </a:lnTo>
                  <a:lnTo>
                    <a:pt x="369889" y="12440"/>
                  </a:lnTo>
                  <a:lnTo>
                    <a:pt x="364285" y="13006"/>
                  </a:lnTo>
                  <a:lnTo>
                    <a:pt x="358681" y="13597"/>
                  </a:lnTo>
                  <a:lnTo>
                    <a:pt x="353076" y="14215"/>
                  </a:lnTo>
                  <a:lnTo>
                    <a:pt x="347472" y="14861"/>
                  </a:lnTo>
                  <a:lnTo>
                    <a:pt x="341867" y="15536"/>
                  </a:lnTo>
                  <a:lnTo>
                    <a:pt x="336263" y="16240"/>
                  </a:lnTo>
                  <a:lnTo>
                    <a:pt x="330659" y="16975"/>
                  </a:lnTo>
                  <a:lnTo>
                    <a:pt x="325054" y="17743"/>
                  </a:lnTo>
                  <a:lnTo>
                    <a:pt x="319450" y="18544"/>
                  </a:lnTo>
                  <a:lnTo>
                    <a:pt x="313846" y="19379"/>
                  </a:lnTo>
                  <a:lnTo>
                    <a:pt x="308241" y="20250"/>
                  </a:lnTo>
                  <a:lnTo>
                    <a:pt x="302637" y="21158"/>
                  </a:lnTo>
                  <a:lnTo>
                    <a:pt x="297032" y="22105"/>
                  </a:lnTo>
                  <a:lnTo>
                    <a:pt x="291428" y="23090"/>
                  </a:lnTo>
                  <a:lnTo>
                    <a:pt x="285824" y="24116"/>
                  </a:lnTo>
                  <a:lnTo>
                    <a:pt x="280219" y="25184"/>
                  </a:lnTo>
                  <a:lnTo>
                    <a:pt x="274615" y="26295"/>
                  </a:lnTo>
                  <a:lnTo>
                    <a:pt x="269010" y="27450"/>
                  </a:lnTo>
                  <a:lnTo>
                    <a:pt x="263406" y="28650"/>
                  </a:lnTo>
                  <a:lnTo>
                    <a:pt x="257802" y="29896"/>
                  </a:lnTo>
                  <a:lnTo>
                    <a:pt x="252197" y="31189"/>
                  </a:lnTo>
                  <a:lnTo>
                    <a:pt x="246593" y="32530"/>
                  </a:lnTo>
                  <a:lnTo>
                    <a:pt x="240988" y="33920"/>
                  </a:lnTo>
                  <a:lnTo>
                    <a:pt x="235384" y="35360"/>
                  </a:lnTo>
                  <a:lnTo>
                    <a:pt x="229780" y="36849"/>
                  </a:lnTo>
                  <a:lnTo>
                    <a:pt x="224175" y="38390"/>
                  </a:lnTo>
                  <a:lnTo>
                    <a:pt x="218571" y="39981"/>
                  </a:lnTo>
                  <a:lnTo>
                    <a:pt x="212966" y="41624"/>
                  </a:lnTo>
                  <a:lnTo>
                    <a:pt x="207362" y="43318"/>
                  </a:lnTo>
                  <a:lnTo>
                    <a:pt x="201758" y="45064"/>
                  </a:lnTo>
                  <a:lnTo>
                    <a:pt x="196153" y="46860"/>
                  </a:lnTo>
                  <a:lnTo>
                    <a:pt x="190549" y="48706"/>
                  </a:lnTo>
                  <a:lnTo>
                    <a:pt x="184944" y="50602"/>
                  </a:lnTo>
                  <a:lnTo>
                    <a:pt x="179340" y="52545"/>
                  </a:lnTo>
                  <a:lnTo>
                    <a:pt x="173736" y="54536"/>
                  </a:lnTo>
                  <a:lnTo>
                    <a:pt x="168131" y="56572"/>
                  </a:lnTo>
                  <a:lnTo>
                    <a:pt x="162527" y="58651"/>
                  </a:lnTo>
                  <a:lnTo>
                    <a:pt x="156923" y="60771"/>
                  </a:lnTo>
                  <a:lnTo>
                    <a:pt x="151318" y="62930"/>
                  </a:lnTo>
                  <a:lnTo>
                    <a:pt x="145714" y="65124"/>
                  </a:lnTo>
                  <a:lnTo>
                    <a:pt x="140109" y="67349"/>
                  </a:lnTo>
                  <a:lnTo>
                    <a:pt x="134505" y="69603"/>
                  </a:lnTo>
                  <a:lnTo>
                    <a:pt x="128901" y="71882"/>
                  </a:lnTo>
                  <a:lnTo>
                    <a:pt x="123296" y="74180"/>
                  </a:lnTo>
                  <a:lnTo>
                    <a:pt x="117692" y="76493"/>
                  </a:lnTo>
                  <a:lnTo>
                    <a:pt x="112087" y="78816"/>
                  </a:lnTo>
                  <a:lnTo>
                    <a:pt x="106483" y="81144"/>
                  </a:lnTo>
                  <a:lnTo>
                    <a:pt x="100879" y="83471"/>
                  </a:lnTo>
                  <a:lnTo>
                    <a:pt x="95274" y="85791"/>
                  </a:lnTo>
                  <a:lnTo>
                    <a:pt x="89670" y="88097"/>
                  </a:lnTo>
                  <a:lnTo>
                    <a:pt x="84065" y="90383"/>
                  </a:lnTo>
                  <a:lnTo>
                    <a:pt x="78461" y="92643"/>
                  </a:lnTo>
                  <a:lnTo>
                    <a:pt x="72857" y="94869"/>
                  </a:lnTo>
                  <a:lnTo>
                    <a:pt x="67252" y="97055"/>
                  </a:lnTo>
                  <a:lnTo>
                    <a:pt x="61648" y="99194"/>
                  </a:lnTo>
                  <a:lnTo>
                    <a:pt x="56043" y="101279"/>
                  </a:lnTo>
                  <a:lnTo>
                    <a:pt x="50439" y="103303"/>
                  </a:lnTo>
                  <a:lnTo>
                    <a:pt x="44835" y="105259"/>
                  </a:lnTo>
                  <a:lnTo>
                    <a:pt x="39230" y="107141"/>
                  </a:lnTo>
                  <a:lnTo>
                    <a:pt x="33626" y="108942"/>
                  </a:lnTo>
                  <a:lnTo>
                    <a:pt x="28021" y="110657"/>
                  </a:lnTo>
                  <a:lnTo>
                    <a:pt x="22417" y="112279"/>
                  </a:lnTo>
                  <a:lnTo>
                    <a:pt x="16813" y="113803"/>
                  </a:lnTo>
                  <a:lnTo>
                    <a:pt x="11208" y="115225"/>
                  </a:lnTo>
                  <a:lnTo>
                    <a:pt x="5604" y="116539"/>
                  </a:lnTo>
                  <a:lnTo>
                    <a:pt x="0" y="117742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596816" y="2083635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596816" y="2083636"/>
              <a:ext cx="1883076" cy="168977"/>
            </a:xfrm>
            <a:custGeom>
              <a:avLst/>
              <a:pathLst>
                <a:path w="1883076" h="168977">
                  <a:moveTo>
                    <a:pt x="0" y="117741"/>
                  </a:moveTo>
                  <a:lnTo>
                    <a:pt x="5604" y="116538"/>
                  </a:lnTo>
                  <a:lnTo>
                    <a:pt x="11208" y="115224"/>
                  </a:lnTo>
                  <a:lnTo>
                    <a:pt x="16813" y="113802"/>
                  </a:lnTo>
                  <a:lnTo>
                    <a:pt x="22417" y="112278"/>
                  </a:lnTo>
                  <a:lnTo>
                    <a:pt x="28021" y="110656"/>
                  </a:lnTo>
                  <a:lnTo>
                    <a:pt x="33626" y="108941"/>
                  </a:lnTo>
                  <a:lnTo>
                    <a:pt x="39230" y="107140"/>
                  </a:lnTo>
                  <a:lnTo>
                    <a:pt x="44835" y="105258"/>
                  </a:lnTo>
                  <a:lnTo>
                    <a:pt x="50439" y="103302"/>
                  </a:lnTo>
                  <a:lnTo>
                    <a:pt x="56043" y="101278"/>
                  </a:lnTo>
                  <a:lnTo>
                    <a:pt x="61648" y="99193"/>
                  </a:lnTo>
                  <a:lnTo>
                    <a:pt x="67252" y="97054"/>
                  </a:lnTo>
                  <a:lnTo>
                    <a:pt x="72857" y="94868"/>
                  </a:lnTo>
                  <a:lnTo>
                    <a:pt x="78461" y="92642"/>
                  </a:lnTo>
                  <a:lnTo>
                    <a:pt x="84065" y="90382"/>
                  </a:lnTo>
                  <a:lnTo>
                    <a:pt x="89670" y="88096"/>
                  </a:lnTo>
                  <a:lnTo>
                    <a:pt x="95274" y="85789"/>
                  </a:lnTo>
                  <a:lnTo>
                    <a:pt x="100879" y="83470"/>
                  </a:lnTo>
                  <a:lnTo>
                    <a:pt x="106483" y="81143"/>
                  </a:lnTo>
                  <a:lnTo>
                    <a:pt x="112087" y="78815"/>
                  </a:lnTo>
                  <a:lnTo>
                    <a:pt x="117692" y="76492"/>
                  </a:lnTo>
                  <a:lnTo>
                    <a:pt x="123296" y="74179"/>
                  </a:lnTo>
                  <a:lnTo>
                    <a:pt x="128901" y="71881"/>
                  </a:lnTo>
                  <a:lnTo>
                    <a:pt x="134505" y="69602"/>
                  </a:lnTo>
                  <a:lnTo>
                    <a:pt x="140109" y="67348"/>
                  </a:lnTo>
                  <a:lnTo>
                    <a:pt x="145714" y="65122"/>
                  </a:lnTo>
                  <a:lnTo>
                    <a:pt x="151318" y="62929"/>
                  </a:lnTo>
                  <a:lnTo>
                    <a:pt x="156923" y="60770"/>
                  </a:lnTo>
                  <a:lnTo>
                    <a:pt x="162527" y="58650"/>
                  </a:lnTo>
                  <a:lnTo>
                    <a:pt x="168131" y="56571"/>
                  </a:lnTo>
                  <a:lnTo>
                    <a:pt x="173736" y="54535"/>
                  </a:lnTo>
                  <a:lnTo>
                    <a:pt x="179340" y="52544"/>
                  </a:lnTo>
                  <a:lnTo>
                    <a:pt x="184944" y="50600"/>
                  </a:lnTo>
                  <a:lnTo>
                    <a:pt x="190549" y="48705"/>
                  </a:lnTo>
                  <a:lnTo>
                    <a:pt x="196153" y="46859"/>
                  </a:lnTo>
                  <a:lnTo>
                    <a:pt x="201758" y="45063"/>
                  </a:lnTo>
                  <a:lnTo>
                    <a:pt x="207362" y="43317"/>
                  </a:lnTo>
                  <a:lnTo>
                    <a:pt x="212966" y="41623"/>
                  </a:lnTo>
                  <a:lnTo>
                    <a:pt x="218571" y="39980"/>
                  </a:lnTo>
                  <a:lnTo>
                    <a:pt x="224175" y="38389"/>
                  </a:lnTo>
                  <a:lnTo>
                    <a:pt x="229780" y="36848"/>
                  </a:lnTo>
                  <a:lnTo>
                    <a:pt x="235384" y="35358"/>
                  </a:lnTo>
                  <a:lnTo>
                    <a:pt x="240988" y="33919"/>
                  </a:lnTo>
                  <a:lnTo>
                    <a:pt x="246593" y="32529"/>
                  </a:lnTo>
                  <a:lnTo>
                    <a:pt x="252197" y="31188"/>
                  </a:lnTo>
                  <a:lnTo>
                    <a:pt x="257802" y="29895"/>
                  </a:lnTo>
                  <a:lnTo>
                    <a:pt x="263406" y="28649"/>
                  </a:lnTo>
                  <a:lnTo>
                    <a:pt x="269010" y="27449"/>
                  </a:lnTo>
                  <a:lnTo>
                    <a:pt x="274615" y="26294"/>
                  </a:lnTo>
                  <a:lnTo>
                    <a:pt x="280219" y="25183"/>
                  </a:lnTo>
                  <a:lnTo>
                    <a:pt x="285824" y="24115"/>
                  </a:lnTo>
                  <a:lnTo>
                    <a:pt x="291428" y="23089"/>
                  </a:lnTo>
                  <a:lnTo>
                    <a:pt x="297032" y="22104"/>
                  </a:lnTo>
                  <a:lnTo>
                    <a:pt x="302637" y="21157"/>
                  </a:lnTo>
                  <a:lnTo>
                    <a:pt x="308241" y="20249"/>
                  </a:lnTo>
                  <a:lnTo>
                    <a:pt x="313846" y="19378"/>
                  </a:lnTo>
                  <a:lnTo>
                    <a:pt x="319450" y="18543"/>
                  </a:lnTo>
                  <a:lnTo>
                    <a:pt x="325054" y="17742"/>
                  </a:lnTo>
                  <a:lnTo>
                    <a:pt x="330659" y="16974"/>
                  </a:lnTo>
                  <a:lnTo>
                    <a:pt x="336263" y="16239"/>
                  </a:lnTo>
                  <a:lnTo>
                    <a:pt x="341867" y="15534"/>
                  </a:lnTo>
                  <a:lnTo>
                    <a:pt x="347472" y="14860"/>
                  </a:lnTo>
                  <a:lnTo>
                    <a:pt x="353076" y="14214"/>
                  </a:lnTo>
                  <a:lnTo>
                    <a:pt x="358681" y="13596"/>
                  </a:lnTo>
                  <a:lnTo>
                    <a:pt x="364285" y="13005"/>
                  </a:lnTo>
                  <a:lnTo>
                    <a:pt x="369889" y="12439"/>
                  </a:lnTo>
                  <a:lnTo>
                    <a:pt x="375494" y="11898"/>
                  </a:lnTo>
                  <a:lnTo>
                    <a:pt x="381098" y="11380"/>
                  </a:lnTo>
                  <a:lnTo>
                    <a:pt x="386703" y="10885"/>
                  </a:lnTo>
                  <a:lnTo>
                    <a:pt x="392307" y="10412"/>
                  </a:lnTo>
                  <a:lnTo>
                    <a:pt x="397911" y="9959"/>
                  </a:lnTo>
                  <a:lnTo>
                    <a:pt x="403516" y="9527"/>
                  </a:lnTo>
                  <a:lnTo>
                    <a:pt x="409120" y="9113"/>
                  </a:lnTo>
                  <a:lnTo>
                    <a:pt x="414725" y="8718"/>
                  </a:lnTo>
                  <a:lnTo>
                    <a:pt x="420329" y="8340"/>
                  </a:lnTo>
                  <a:lnTo>
                    <a:pt x="425933" y="7979"/>
                  </a:lnTo>
                  <a:lnTo>
                    <a:pt x="431538" y="7634"/>
                  </a:lnTo>
                  <a:lnTo>
                    <a:pt x="437142" y="7305"/>
                  </a:lnTo>
                  <a:lnTo>
                    <a:pt x="442747" y="6990"/>
                  </a:lnTo>
                  <a:lnTo>
                    <a:pt x="448351" y="6689"/>
                  </a:lnTo>
                  <a:lnTo>
                    <a:pt x="453955" y="6402"/>
                  </a:lnTo>
                  <a:lnTo>
                    <a:pt x="459560" y="6128"/>
                  </a:lnTo>
                  <a:lnTo>
                    <a:pt x="465164" y="5865"/>
                  </a:lnTo>
                  <a:lnTo>
                    <a:pt x="470769" y="5615"/>
                  </a:lnTo>
                  <a:lnTo>
                    <a:pt x="476373" y="5376"/>
                  </a:lnTo>
                  <a:lnTo>
                    <a:pt x="481977" y="5147"/>
                  </a:lnTo>
                  <a:lnTo>
                    <a:pt x="487582" y="4929"/>
                  </a:lnTo>
                  <a:lnTo>
                    <a:pt x="493186" y="4720"/>
                  </a:lnTo>
                  <a:lnTo>
                    <a:pt x="498790" y="4521"/>
                  </a:lnTo>
                  <a:lnTo>
                    <a:pt x="504395" y="4330"/>
                  </a:lnTo>
                  <a:lnTo>
                    <a:pt x="509999" y="4149"/>
                  </a:lnTo>
                  <a:lnTo>
                    <a:pt x="515604" y="3975"/>
                  </a:lnTo>
                  <a:lnTo>
                    <a:pt x="521208" y="3809"/>
                  </a:lnTo>
                  <a:lnTo>
                    <a:pt x="526812" y="3650"/>
                  </a:lnTo>
                  <a:lnTo>
                    <a:pt x="532417" y="3499"/>
                  </a:lnTo>
                  <a:lnTo>
                    <a:pt x="538021" y="3354"/>
                  </a:lnTo>
                  <a:lnTo>
                    <a:pt x="543626" y="3215"/>
                  </a:lnTo>
                  <a:lnTo>
                    <a:pt x="549230" y="3083"/>
                  </a:lnTo>
                  <a:lnTo>
                    <a:pt x="554834" y="2957"/>
                  </a:lnTo>
                  <a:lnTo>
                    <a:pt x="560439" y="2836"/>
                  </a:lnTo>
                  <a:lnTo>
                    <a:pt x="566043" y="2720"/>
                  </a:lnTo>
                  <a:lnTo>
                    <a:pt x="571648" y="2610"/>
                  </a:lnTo>
                  <a:lnTo>
                    <a:pt x="577252" y="2504"/>
                  </a:lnTo>
                  <a:lnTo>
                    <a:pt x="582856" y="2403"/>
                  </a:lnTo>
                  <a:lnTo>
                    <a:pt x="588461" y="2307"/>
                  </a:lnTo>
                  <a:lnTo>
                    <a:pt x="594065" y="2215"/>
                  </a:lnTo>
                  <a:lnTo>
                    <a:pt x="599670" y="2126"/>
                  </a:lnTo>
                  <a:lnTo>
                    <a:pt x="605274" y="2042"/>
                  </a:lnTo>
                  <a:lnTo>
                    <a:pt x="610878" y="1961"/>
                  </a:lnTo>
                  <a:lnTo>
                    <a:pt x="616483" y="1884"/>
                  </a:lnTo>
                  <a:lnTo>
                    <a:pt x="622087" y="1810"/>
                  </a:lnTo>
                  <a:lnTo>
                    <a:pt x="627692" y="1739"/>
                  </a:lnTo>
                  <a:lnTo>
                    <a:pt x="633296" y="1672"/>
                  </a:lnTo>
                  <a:lnTo>
                    <a:pt x="638900" y="1607"/>
                  </a:lnTo>
                  <a:lnTo>
                    <a:pt x="644505" y="1545"/>
                  </a:lnTo>
                  <a:lnTo>
                    <a:pt x="650109" y="1486"/>
                  </a:lnTo>
                  <a:lnTo>
                    <a:pt x="655713" y="1429"/>
                  </a:lnTo>
                  <a:lnTo>
                    <a:pt x="661318" y="1374"/>
                  </a:lnTo>
                  <a:lnTo>
                    <a:pt x="666922" y="1322"/>
                  </a:lnTo>
                  <a:lnTo>
                    <a:pt x="672527" y="1272"/>
                  </a:lnTo>
                  <a:lnTo>
                    <a:pt x="678131" y="1225"/>
                  </a:lnTo>
                  <a:lnTo>
                    <a:pt x="683735" y="1179"/>
                  </a:lnTo>
                  <a:lnTo>
                    <a:pt x="689340" y="1135"/>
                  </a:lnTo>
                  <a:lnTo>
                    <a:pt x="694944" y="1093"/>
                  </a:lnTo>
                  <a:lnTo>
                    <a:pt x="700549" y="1053"/>
                  </a:lnTo>
                  <a:lnTo>
                    <a:pt x="706153" y="1014"/>
                  </a:lnTo>
                  <a:lnTo>
                    <a:pt x="711757" y="977"/>
                  </a:lnTo>
                  <a:lnTo>
                    <a:pt x="717362" y="941"/>
                  </a:lnTo>
                  <a:lnTo>
                    <a:pt x="722966" y="907"/>
                  </a:lnTo>
                  <a:lnTo>
                    <a:pt x="728571" y="874"/>
                  </a:lnTo>
                  <a:lnTo>
                    <a:pt x="734175" y="843"/>
                  </a:lnTo>
                  <a:lnTo>
                    <a:pt x="739779" y="813"/>
                  </a:lnTo>
                  <a:lnTo>
                    <a:pt x="745384" y="784"/>
                  </a:lnTo>
                  <a:lnTo>
                    <a:pt x="750988" y="756"/>
                  </a:lnTo>
                  <a:lnTo>
                    <a:pt x="756593" y="730"/>
                  </a:lnTo>
                  <a:lnTo>
                    <a:pt x="762197" y="704"/>
                  </a:lnTo>
                  <a:lnTo>
                    <a:pt x="767801" y="680"/>
                  </a:lnTo>
                  <a:lnTo>
                    <a:pt x="773406" y="656"/>
                  </a:lnTo>
                  <a:lnTo>
                    <a:pt x="779010" y="633"/>
                  </a:lnTo>
                  <a:lnTo>
                    <a:pt x="784615" y="612"/>
                  </a:lnTo>
                  <a:lnTo>
                    <a:pt x="790219" y="591"/>
                  </a:lnTo>
                  <a:lnTo>
                    <a:pt x="795823" y="571"/>
                  </a:lnTo>
                  <a:lnTo>
                    <a:pt x="801428" y="551"/>
                  </a:lnTo>
                  <a:lnTo>
                    <a:pt x="807032" y="533"/>
                  </a:lnTo>
                  <a:lnTo>
                    <a:pt x="812636" y="515"/>
                  </a:lnTo>
                  <a:lnTo>
                    <a:pt x="818241" y="497"/>
                  </a:lnTo>
                  <a:lnTo>
                    <a:pt x="823845" y="481"/>
                  </a:lnTo>
                  <a:lnTo>
                    <a:pt x="829450" y="465"/>
                  </a:lnTo>
                  <a:lnTo>
                    <a:pt x="835054" y="450"/>
                  </a:lnTo>
                  <a:lnTo>
                    <a:pt x="840658" y="435"/>
                  </a:lnTo>
                  <a:lnTo>
                    <a:pt x="846263" y="421"/>
                  </a:lnTo>
                  <a:lnTo>
                    <a:pt x="851867" y="407"/>
                  </a:lnTo>
                  <a:lnTo>
                    <a:pt x="857472" y="394"/>
                  </a:lnTo>
                  <a:lnTo>
                    <a:pt x="863076" y="381"/>
                  </a:lnTo>
                  <a:lnTo>
                    <a:pt x="868680" y="369"/>
                  </a:lnTo>
                  <a:lnTo>
                    <a:pt x="874285" y="357"/>
                  </a:lnTo>
                  <a:lnTo>
                    <a:pt x="879889" y="345"/>
                  </a:lnTo>
                  <a:lnTo>
                    <a:pt x="885494" y="335"/>
                  </a:lnTo>
                  <a:lnTo>
                    <a:pt x="891098" y="324"/>
                  </a:lnTo>
                  <a:lnTo>
                    <a:pt x="896702" y="314"/>
                  </a:lnTo>
                  <a:lnTo>
                    <a:pt x="902307" y="304"/>
                  </a:lnTo>
                  <a:lnTo>
                    <a:pt x="907911" y="294"/>
                  </a:lnTo>
                  <a:lnTo>
                    <a:pt x="913516" y="285"/>
                  </a:lnTo>
                  <a:lnTo>
                    <a:pt x="919120" y="276"/>
                  </a:lnTo>
                  <a:lnTo>
                    <a:pt x="924724" y="268"/>
                  </a:lnTo>
                  <a:lnTo>
                    <a:pt x="930329" y="259"/>
                  </a:lnTo>
                  <a:lnTo>
                    <a:pt x="935933" y="251"/>
                  </a:lnTo>
                  <a:lnTo>
                    <a:pt x="941538" y="244"/>
                  </a:lnTo>
                  <a:lnTo>
                    <a:pt x="947142" y="236"/>
                  </a:lnTo>
                  <a:lnTo>
                    <a:pt x="952746" y="229"/>
                  </a:lnTo>
                  <a:lnTo>
                    <a:pt x="958351" y="222"/>
                  </a:lnTo>
                  <a:lnTo>
                    <a:pt x="963955" y="215"/>
                  </a:lnTo>
                  <a:lnTo>
                    <a:pt x="969559" y="209"/>
                  </a:lnTo>
                  <a:lnTo>
                    <a:pt x="975164" y="202"/>
                  </a:lnTo>
                  <a:lnTo>
                    <a:pt x="980768" y="196"/>
                  </a:lnTo>
                  <a:lnTo>
                    <a:pt x="986373" y="191"/>
                  </a:lnTo>
                  <a:lnTo>
                    <a:pt x="991977" y="185"/>
                  </a:lnTo>
                  <a:lnTo>
                    <a:pt x="997581" y="179"/>
                  </a:lnTo>
                  <a:lnTo>
                    <a:pt x="1003186" y="174"/>
                  </a:lnTo>
                  <a:lnTo>
                    <a:pt x="1008790" y="169"/>
                  </a:lnTo>
                  <a:lnTo>
                    <a:pt x="1014395" y="164"/>
                  </a:lnTo>
                  <a:lnTo>
                    <a:pt x="1019999" y="159"/>
                  </a:lnTo>
                  <a:lnTo>
                    <a:pt x="1025603" y="154"/>
                  </a:lnTo>
                  <a:lnTo>
                    <a:pt x="1031208" y="150"/>
                  </a:lnTo>
                  <a:lnTo>
                    <a:pt x="1036812" y="145"/>
                  </a:lnTo>
                  <a:lnTo>
                    <a:pt x="1042417" y="141"/>
                  </a:lnTo>
                  <a:lnTo>
                    <a:pt x="1048021" y="137"/>
                  </a:lnTo>
                  <a:lnTo>
                    <a:pt x="1053625" y="133"/>
                  </a:lnTo>
                  <a:lnTo>
                    <a:pt x="1059230" y="129"/>
                  </a:lnTo>
                  <a:lnTo>
                    <a:pt x="1064834" y="126"/>
                  </a:lnTo>
                  <a:lnTo>
                    <a:pt x="1070439" y="122"/>
                  </a:lnTo>
                  <a:lnTo>
                    <a:pt x="1076043" y="118"/>
                  </a:lnTo>
                  <a:lnTo>
                    <a:pt x="1081647" y="115"/>
                  </a:lnTo>
                  <a:lnTo>
                    <a:pt x="1087252" y="112"/>
                  </a:lnTo>
                  <a:lnTo>
                    <a:pt x="1092856" y="109"/>
                  </a:lnTo>
                  <a:lnTo>
                    <a:pt x="1098461" y="106"/>
                  </a:lnTo>
                  <a:lnTo>
                    <a:pt x="1104065" y="103"/>
                  </a:lnTo>
                  <a:lnTo>
                    <a:pt x="1109669" y="100"/>
                  </a:lnTo>
                  <a:lnTo>
                    <a:pt x="1115274" y="97"/>
                  </a:lnTo>
                  <a:lnTo>
                    <a:pt x="1120878" y="94"/>
                  </a:lnTo>
                  <a:lnTo>
                    <a:pt x="1126482" y="92"/>
                  </a:lnTo>
                  <a:lnTo>
                    <a:pt x="1132087" y="89"/>
                  </a:lnTo>
                  <a:lnTo>
                    <a:pt x="1137691" y="87"/>
                  </a:lnTo>
                  <a:lnTo>
                    <a:pt x="1143296" y="84"/>
                  </a:lnTo>
                  <a:lnTo>
                    <a:pt x="1148900" y="82"/>
                  </a:lnTo>
                  <a:lnTo>
                    <a:pt x="1154504" y="80"/>
                  </a:lnTo>
                  <a:lnTo>
                    <a:pt x="1160109" y="78"/>
                  </a:lnTo>
                  <a:lnTo>
                    <a:pt x="1165713" y="76"/>
                  </a:lnTo>
                  <a:lnTo>
                    <a:pt x="1171318" y="74"/>
                  </a:lnTo>
                  <a:lnTo>
                    <a:pt x="1176922" y="72"/>
                  </a:lnTo>
                  <a:lnTo>
                    <a:pt x="1182526" y="70"/>
                  </a:lnTo>
                  <a:lnTo>
                    <a:pt x="1188131" y="68"/>
                  </a:lnTo>
                  <a:lnTo>
                    <a:pt x="1193735" y="66"/>
                  </a:lnTo>
                  <a:lnTo>
                    <a:pt x="1199340" y="65"/>
                  </a:lnTo>
                  <a:lnTo>
                    <a:pt x="1204944" y="63"/>
                  </a:lnTo>
                  <a:lnTo>
                    <a:pt x="1210548" y="61"/>
                  </a:lnTo>
                  <a:lnTo>
                    <a:pt x="1216153" y="60"/>
                  </a:lnTo>
                  <a:lnTo>
                    <a:pt x="1221757" y="58"/>
                  </a:lnTo>
                  <a:lnTo>
                    <a:pt x="1227362" y="57"/>
                  </a:lnTo>
                  <a:lnTo>
                    <a:pt x="1232966" y="55"/>
                  </a:lnTo>
                  <a:lnTo>
                    <a:pt x="1238570" y="54"/>
                  </a:lnTo>
                  <a:lnTo>
                    <a:pt x="1244175" y="53"/>
                  </a:lnTo>
                  <a:lnTo>
                    <a:pt x="1249779" y="52"/>
                  </a:lnTo>
                  <a:lnTo>
                    <a:pt x="1255384" y="50"/>
                  </a:lnTo>
                  <a:lnTo>
                    <a:pt x="1260988" y="49"/>
                  </a:lnTo>
                  <a:lnTo>
                    <a:pt x="1266592" y="48"/>
                  </a:lnTo>
                  <a:lnTo>
                    <a:pt x="1272197" y="47"/>
                  </a:lnTo>
                  <a:lnTo>
                    <a:pt x="1277801" y="46"/>
                  </a:lnTo>
                  <a:lnTo>
                    <a:pt x="1283406" y="45"/>
                  </a:lnTo>
                  <a:lnTo>
                    <a:pt x="1289010" y="44"/>
                  </a:lnTo>
                  <a:lnTo>
                    <a:pt x="1294614" y="43"/>
                  </a:lnTo>
                  <a:lnTo>
                    <a:pt x="1300219" y="42"/>
                  </a:lnTo>
                  <a:lnTo>
                    <a:pt x="1305823" y="41"/>
                  </a:lnTo>
                  <a:lnTo>
                    <a:pt x="1311427" y="40"/>
                  </a:lnTo>
                  <a:lnTo>
                    <a:pt x="1317032" y="39"/>
                  </a:lnTo>
                  <a:lnTo>
                    <a:pt x="1322636" y="38"/>
                  </a:lnTo>
                  <a:lnTo>
                    <a:pt x="1328241" y="37"/>
                  </a:lnTo>
                  <a:lnTo>
                    <a:pt x="1333845" y="37"/>
                  </a:lnTo>
                  <a:lnTo>
                    <a:pt x="1339449" y="36"/>
                  </a:lnTo>
                  <a:lnTo>
                    <a:pt x="1345054" y="35"/>
                  </a:lnTo>
                  <a:lnTo>
                    <a:pt x="1350658" y="34"/>
                  </a:lnTo>
                  <a:lnTo>
                    <a:pt x="1356263" y="33"/>
                  </a:lnTo>
                  <a:lnTo>
                    <a:pt x="1361867" y="33"/>
                  </a:lnTo>
                  <a:lnTo>
                    <a:pt x="1367471" y="32"/>
                  </a:lnTo>
                  <a:lnTo>
                    <a:pt x="1373076" y="31"/>
                  </a:lnTo>
                  <a:lnTo>
                    <a:pt x="1378680" y="31"/>
                  </a:lnTo>
                  <a:lnTo>
                    <a:pt x="1384285" y="30"/>
                  </a:lnTo>
                  <a:lnTo>
                    <a:pt x="1389889" y="29"/>
                  </a:lnTo>
                  <a:lnTo>
                    <a:pt x="1395493" y="28"/>
                  </a:lnTo>
                  <a:lnTo>
                    <a:pt x="1401098" y="28"/>
                  </a:lnTo>
                  <a:lnTo>
                    <a:pt x="1406702" y="27"/>
                  </a:lnTo>
                  <a:lnTo>
                    <a:pt x="1412307" y="26"/>
                  </a:lnTo>
                  <a:lnTo>
                    <a:pt x="1417911" y="26"/>
                  </a:lnTo>
                  <a:lnTo>
                    <a:pt x="1423515" y="25"/>
                  </a:lnTo>
                  <a:lnTo>
                    <a:pt x="1429120" y="24"/>
                  </a:lnTo>
                  <a:lnTo>
                    <a:pt x="1434724" y="24"/>
                  </a:lnTo>
                  <a:lnTo>
                    <a:pt x="1440329" y="23"/>
                  </a:lnTo>
                  <a:lnTo>
                    <a:pt x="1445933" y="22"/>
                  </a:lnTo>
                  <a:lnTo>
                    <a:pt x="1451537" y="22"/>
                  </a:lnTo>
                  <a:lnTo>
                    <a:pt x="1457142" y="21"/>
                  </a:lnTo>
                  <a:lnTo>
                    <a:pt x="1462746" y="20"/>
                  </a:lnTo>
                  <a:lnTo>
                    <a:pt x="1468350" y="20"/>
                  </a:lnTo>
                  <a:lnTo>
                    <a:pt x="1473955" y="19"/>
                  </a:lnTo>
                  <a:lnTo>
                    <a:pt x="1479559" y="19"/>
                  </a:lnTo>
                  <a:lnTo>
                    <a:pt x="1485164" y="18"/>
                  </a:lnTo>
                  <a:lnTo>
                    <a:pt x="1490768" y="17"/>
                  </a:lnTo>
                  <a:lnTo>
                    <a:pt x="1496372" y="17"/>
                  </a:lnTo>
                  <a:lnTo>
                    <a:pt x="1501977" y="16"/>
                  </a:lnTo>
                  <a:lnTo>
                    <a:pt x="1507581" y="16"/>
                  </a:lnTo>
                  <a:lnTo>
                    <a:pt x="1513186" y="15"/>
                  </a:lnTo>
                  <a:lnTo>
                    <a:pt x="1518790" y="15"/>
                  </a:lnTo>
                  <a:lnTo>
                    <a:pt x="1524394" y="14"/>
                  </a:lnTo>
                  <a:lnTo>
                    <a:pt x="1529999" y="14"/>
                  </a:lnTo>
                  <a:lnTo>
                    <a:pt x="1535603" y="13"/>
                  </a:lnTo>
                  <a:lnTo>
                    <a:pt x="1541208" y="13"/>
                  </a:lnTo>
                  <a:lnTo>
                    <a:pt x="1546812" y="12"/>
                  </a:lnTo>
                  <a:lnTo>
                    <a:pt x="1552416" y="12"/>
                  </a:lnTo>
                  <a:lnTo>
                    <a:pt x="1558021" y="11"/>
                  </a:lnTo>
                  <a:lnTo>
                    <a:pt x="1563625" y="11"/>
                  </a:lnTo>
                  <a:lnTo>
                    <a:pt x="1569230" y="10"/>
                  </a:lnTo>
                  <a:lnTo>
                    <a:pt x="1574834" y="10"/>
                  </a:lnTo>
                  <a:lnTo>
                    <a:pt x="1580438" y="10"/>
                  </a:lnTo>
                  <a:lnTo>
                    <a:pt x="1586043" y="9"/>
                  </a:lnTo>
                  <a:lnTo>
                    <a:pt x="1591647" y="9"/>
                  </a:lnTo>
                  <a:lnTo>
                    <a:pt x="1597252" y="9"/>
                  </a:lnTo>
                  <a:lnTo>
                    <a:pt x="1602856" y="8"/>
                  </a:lnTo>
                  <a:lnTo>
                    <a:pt x="1608460" y="8"/>
                  </a:lnTo>
                  <a:lnTo>
                    <a:pt x="1614065" y="8"/>
                  </a:lnTo>
                  <a:lnTo>
                    <a:pt x="1619669" y="7"/>
                  </a:lnTo>
                  <a:lnTo>
                    <a:pt x="1625273" y="7"/>
                  </a:lnTo>
                  <a:lnTo>
                    <a:pt x="1630878" y="7"/>
                  </a:lnTo>
                  <a:lnTo>
                    <a:pt x="1636482" y="6"/>
                  </a:lnTo>
                  <a:lnTo>
                    <a:pt x="1642087" y="6"/>
                  </a:lnTo>
                  <a:lnTo>
                    <a:pt x="1647691" y="6"/>
                  </a:lnTo>
                  <a:lnTo>
                    <a:pt x="1653295" y="6"/>
                  </a:lnTo>
                  <a:lnTo>
                    <a:pt x="1658900" y="5"/>
                  </a:lnTo>
                  <a:lnTo>
                    <a:pt x="1664504" y="5"/>
                  </a:lnTo>
                  <a:lnTo>
                    <a:pt x="1670109" y="5"/>
                  </a:lnTo>
                  <a:lnTo>
                    <a:pt x="1675713" y="5"/>
                  </a:lnTo>
                  <a:lnTo>
                    <a:pt x="1681317" y="4"/>
                  </a:lnTo>
                  <a:lnTo>
                    <a:pt x="1686922" y="4"/>
                  </a:lnTo>
                  <a:lnTo>
                    <a:pt x="1692526" y="4"/>
                  </a:lnTo>
                  <a:lnTo>
                    <a:pt x="1698131" y="4"/>
                  </a:lnTo>
                  <a:lnTo>
                    <a:pt x="1703735" y="3"/>
                  </a:lnTo>
                  <a:lnTo>
                    <a:pt x="1709339" y="3"/>
                  </a:lnTo>
                  <a:lnTo>
                    <a:pt x="1714944" y="3"/>
                  </a:lnTo>
                  <a:lnTo>
                    <a:pt x="1720548" y="3"/>
                  </a:lnTo>
                  <a:lnTo>
                    <a:pt x="1726153" y="3"/>
                  </a:lnTo>
                  <a:lnTo>
                    <a:pt x="1731757" y="2"/>
                  </a:lnTo>
                  <a:lnTo>
                    <a:pt x="1737361" y="2"/>
                  </a:lnTo>
                  <a:lnTo>
                    <a:pt x="1742966" y="2"/>
                  </a:lnTo>
                  <a:lnTo>
                    <a:pt x="1748570" y="2"/>
                  </a:lnTo>
                  <a:lnTo>
                    <a:pt x="1754175" y="2"/>
                  </a:lnTo>
                  <a:lnTo>
                    <a:pt x="1759779" y="2"/>
                  </a:lnTo>
                  <a:lnTo>
                    <a:pt x="1765383" y="1"/>
                  </a:lnTo>
                  <a:lnTo>
                    <a:pt x="1770988" y="1"/>
                  </a:lnTo>
                  <a:lnTo>
                    <a:pt x="1776592" y="1"/>
                  </a:lnTo>
                  <a:lnTo>
                    <a:pt x="1782196" y="1"/>
                  </a:lnTo>
                  <a:lnTo>
                    <a:pt x="1787801" y="1"/>
                  </a:lnTo>
                  <a:lnTo>
                    <a:pt x="1793405" y="1"/>
                  </a:lnTo>
                  <a:lnTo>
                    <a:pt x="1799010" y="1"/>
                  </a:lnTo>
                  <a:lnTo>
                    <a:pt x="1804614" y="1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2"/>
                  </a:lnTo>
                  <a:lnTo>
                    <a:pt x="1877471" y="2"/>
                  </a:lnTo>
                  <a:lnTo>
                    <a:pt x="1871867" y="2"/>
                  </a:lnTo>
                  <a:lnTo>
                    <a:pt x="1866262" y="2"/>
                  </a:lnTo>
                  <a:lnTo>
                    <a:pt x="1860658" y="2"/>
                  </a:lnTo>
                  <a:lnTo>
                    <a:pt x="1855054" y="2"/>
                  </a:lnTo>
                  <a:lnTo>
                    <a:pt x="1849449" y="2"/>
                  </a:lnTo>
                  <a:lnTo>
                    <a:pt x="1843845" y="2"/>
                  </a:lnTo>
                  <a:lnTo>
                    <a:pt x="1838240" y="2"/>
                  </a:lnTo>
                  <a:lnTo>
                    <a:pt x="1832636" y="3"/>
                  </a:lnTo>
                  <a:lnTo>
                    <a:pt x="1827032" y="3"/>
                  </a:lnTo>
                  <a:lnTo>
                    <a:pt x="1821427" y="3"/>
                  </a:lnTo>
                  <a:lnTo>
                    <a:pt x="1815823" y="3"/>
                  </a:lnTo>
                  <a:lnTo>
                    <a:pt x="1810218" y="3"/>
                  </a:lnTo>
                  <a:lnTo>
                    <a:pt x="1804614" y="3"/>
                  </a:lnTo>
                  <a:lnTo>
                    <a:pt x="1799010" y="3"/>
                  </a:lnTo>
                  <a:lnTo>
                    <a:pt x="1793405" y="3"/>
                  </a:lnTo>
                  <a:lnTo>
                    <a:pt x="1787801" y="4"/>
                  </a:lnTo>
                  <a:lnTo>
                    <a:pt x="1782196" y="4"/>
                  </a:lnTo>
                  <a:lnTo>
                    <a:pt x="1776592" y="4"/>
                  </a:lnTo>
                  <a:lnTo>
                    <a:pt x="1770988" y="4"/>
                  </a:lnTo>
                  <a:lnTo>
                    <a:pt x="1765383" y="4"/>
                  </a:lnTo>
                  <a:lnTo>
                    <a:pt x="1759779" y="4"/>
                  </a:lnTo>
                  <a:lnTo>
                    <a:pt x="1754175" y="5"/>
                  </a:lnTo>
                  <a:lnTo>
                    <a:pt x="1748570" y="5"/>
                  </a:lnTo>
                  <a:lnTo>
                    <a:pt x="1742966" y="5"/>
                  </a:lnTo>
                  <a:lnTo>
                    <a:pt x="1737361" y="5"/>
                  </a:lnTo>
                  <a:lnTo>
                    <a:pt x="1731757" y="5"/>
                  </a:lnTo>
                  <a:lnTo>
                    <a:pt x="1726153" y="6"/>
                  </a:lnTo>
                  <a:lnTo>
                    <a:pt x="1720548" y="6"/>
                  </a:lnTo>
                  <a:lnTo>
                    <a:pt x="1714944" y="6"/>
                  </a:lnTo>
                  <a:lnTo>
                    <a:pt x="1709339" y="6"/>
                  </a:lnTo>
                  <a:lnTo>
                    <a:pt x="1703735" y="6"/>
                  </a:lnTo>
                  <a:lnTo>
                    <a:pt x="1698131" y="7"/>
                  </a:lnTo>
                  <a:lnTo>
                    <a:pt x="1692526" y="7"/>
                  </a:lnTo>
                  <a:lnTo>
                    <a:pt x="1686922" y="7"/>
                  </a:lnTo>
                  <a:lnTo>
                    <a:pt x="1681317" y="7"/>
                  </a:lnTo>
                  <a:lnTo>
                    <a:pt x="1675713" y="8"/>
                  </a:lnTo>
                  <a:lnTo>
                    <a:pt x="1670109" y="8"/>
                  </a:lnTo>
                  <a:lnTo>
                    <a:pt x="1664504" y="8"/>
                  </a:lnTo>
                  <a:lnTo>
                    <a:pt x="1658900" y="8"/>
                  </a:lnTo>
                  <a:lnTo>
                    <a:pt x="1653295" y="9"/>
                  </a:lnTo>
                  <a:lnTo>
                    <a:pt x="1647691" y="9"/>
                  </a:lnTo>
                  <a:lnTo>
                    <a:pt x="1642087" y="9"/>
                  </a:lnTo>
                  <a:lnTo>
                    <a:pt x="1636482" y="9"/>
                  </a:lnTo>
                  <a:lnTo>
                    <a:pt x="1630878" y="10"/>
                  </a:lnTo>
                  <a:lnTo>
                    <a:pt x="1625273" y="10"/>
                  </a:lnTo>
                  <a:lnTo>
                    <a:pt x="1619669" y="10"/>
                  </a:lnTo>
                  <a:lnTo>
                    <a:pt x="1614065" y="11"/>
                  </a:lnTo>
                  <a:lnTo>
                    <a:pt x="1608460" y="11"/>
                  </a:lnTo>
                  <a:lnTo>
                    <a:pt x="1602856" y="11"/>
                  </a:lnTo>
                  <a:lnTo>
                    <a:pt x="1597252" y="12"/>
                  </a:lnTo>
                  <a:lnTo>
                    <a:pt x="1591647" y="12"/>
                  </a:lnTo>
                  <a:lnTo>
                    <a:pt x="1586043" y="12"/>
                  </a:lnTo>
                  <a:lnTo>
                    <a:pt x="1580438" y="13"/>
                  </a:lnTo>
                  <a:lnTo>
                    <a:pt x="1574834" y="13"/>
                  </a:lnTo>
                  <a:lnTo>
                    <a:pt x="1569230" y="13"/>
                  </a:lnTo>
                  <a:lnTo>
                    <a:pt x="1563625" y="14"/>
                  </a:lnTo>
                  <a:lnTo>
                    <a:pt x="1558021" y="14"/>
                  </a:lnTo>
                  <a:lnTo>
                    <a:pt x="1552416" y="15"/>
                  </a:lnTo>
                  <a:lnTo>
                    <a:pt x="1546812" y="15"/>
                  </a:lnTo>
                  <a:lnTo>
                    <a:pt x="1541208" y="15"/>
                  </a:lnTo>
                  <a:lnTo>
                    <a:pt x="1535603" y="16"/>
                  </a:lnTo>
                  <a:lnTo>
                    <a:pt x="1529999" y="16"/>
                  </a:lnTo>
                  <a:lnTo>
                    <a:pt x="1524394" y="17"/>
                  </a:lnTo>
                  <a:lnTo>
                    <a:pt x="1518790" y="17"/>
                  </a:lnTo>
                  <a:lnTo>
                    <a:pt x="1513186" y="18"/>
                  </a:lnTo>
                  <a:lnTo>
                    <a:pt x="1507581" y="18"/>
                  </a:lnTo>
                  <a:lnTo>
                    <a:pt x="1501977" y="19"/>
                  </a:lnTo>
                  <a:lnTo>
                    <a:pt x="1496372" y="19"/>
                  </a:lnTo>
                  <a:lnTo>
                    <a:pt x="1490768" y="20"/>
                  </a:lnTo>
                  <a:lnTo>
                    <a:pt x="1485164" y="21"/>
                  </a:lnTo>
                  <a:lnTo>
                    <a:pt x="1479559" y="21"/>
                  </a:lnTo>
                  <a:lnTo>
                    <a:pt x="1473955" y="22"/>
                  </a:lnTo>
                  <a:lnTo>
                    <a:pt x="1468350" y="22"/>
                  </a:lnTo>
                  <a:lnTo>
                    <a:pt x="1462746" y="23"/>
                  </a:lnTo>
                  <a:lnTo>
                    <a:pt x="1457142" y="24"/>
                  </a:lnTo>
                  <a:lnTo>
                    <a:pt x="1451537" y="24"/>
                  </a:lnTo>
                  <a:lnTo>
                    <a:pt x="1445933" y="25"/>
                  </a:lnTo>
                  <a:lnTo>
                    <a:pt x="1440329" y="26"/>
                  </a:lnTo>
                  <a:lnTo>
                    <a:pt x="1434724" y="26"/>
                  </a:lnTo>
                  <a:lnTo>
                    <a:pt x="1429120" y="27"/>
                  </a:lnTo>
                  <a:lnTo>
                    <a:pt x="1423515" y="28"/>
                  </a:lnTo>
                  <a:lnTo>
                    <a:pt x="1417911" y="28"/>
                  </a:lnTo>
                  <a:lnTo>
                    <a:pt x="1412307" y="29"/>
                  </a:lnTo>
                  <a:lnTo>
                    <a:pt x="1406702" y="30"/>
                  </a:lnTo>
                  <a:lnTo>
                    <a:pt x="1401098" y="30"/>
                  </a:lnTo>
                  <a:lnTo>
                    <a:pt x="1395493" y="31"/>
                  </a:lnTo>
                  <a:lnTo>
                    <a:pt x="1389889" y="32"/>
                  </a:lnTo>
                  <a:lnTo>
                    <a:pt x="1384285" y="32"/>
                  </a:lnTo>
                  <a:lnTo>
                    <a:pt x="1378680" y="33"/>
                  </a:lnTo>
                  <a:lnTo>
                    <a:pt x="1373076" y="34"/>
                  </a:lnTo>
                  <a:lnTo>
                    <a:pt x="1367471" y="34"/>
                  </a:lnTo>
                  <a:lnTo>
                    <a:pt x="1361867" y="35"/>
                  </a:lnTo>
                  <a:lnTo>
                    <a:pt x="1356263" y="36"/>
                  </a:lnTo>
                  <a:lnTo>
                    <a:pt x="1350658" y="36"/>
                  </a:lnTo>
                  <a:lnTo>
                    <a:pt x="1345054" y="37"/>
                  </a:lnTo>
                  <a:lnTo>
                    <a:pt x="1339449" y="38"/>
                  </a:lnTo>
                  <a:lnTo>
                    <a:pt x="1333845" y="39"/>
                  </a:lnTo>
                  <a:lnTo>
                    <a:pt x="1328241" y="40"/>
                  </a:lnTo>
                  <a:lnTo>
                    <a:pt x="1322636" y="40"/>
                  </a:lnTo>
                  <a:lnTo>
                    <a:pt x="1317032" y="41"/>
                  </a:lnTo>
                  <a:lnTo>
                    <a:pt x="1311427" y="42"/>
                  </a:lnTo>
                  <a:lnTo>
                    <a:pt x="1305823" y="43"/>
                  </a:lnTo>
                  <a:lnTo>
                    <a:pt x="1300219" y="44"/>
                  </a:lnTo>
                  <a:lnTo>
                    <a:pt x="1294614" y="45"/>
                  </a:lnTo>
                  <a:lnTo>
                    <a:pt x="1289010" y="46"/>
                  </a:lnTo>
                  <a:lnTo>
                    <a:pt x="1283406" y="47"/>
                  </a:lnTo>
                  <a:lnTo>
                    <a:pt x="1277801" y="48"/>
                  </a:lnTo>
                  <a:lnTo>
                    <a:pt x="1272197" y="49"/>
                  </a:lnTo>
                  <a:lnTo>
                    <a:pt x="1266592" y="50"/>
                  </a:lnTo>
                  <a:lnTo>
                    <a:pt x="1260988" y="51"/>
                  </a:lnTo>
                  <a:lnTo>
                    <a:pt x="1255384" y="52"/>
                  </a:lnTo>
                  <a:lnTo>
                    <a:pt x="1249779" y="54"/>
                  </a:lnTo>
                  <a:lnTo>
                    <a:pt x="1244175" y="55"/>
                  </a:lnTo>
                  <a:lnTo>
                    <a:pt x="1238570" y="56"/>
                  </a:lnTo>
                  <a:lnTo>
                    <a:pt x="1232966" y="57"/>
                  </a:lnTo>
                  <a:lnTo>
                    <a:pt x="1227362" y="59"/>
                  </a:lnTo>
                  <a:lnTo>
                    <a:pt x="1221757" y="60"/>
                  </a:lnTo>
                  <a:lnTo>
                    <a:pt x="1216153" y="62"/>
                  </a:lnTo>
                  <a:lnTo>
                    <a:pt x="1210548" y="63"/>
                  </a:lnTo>
                  <a:lnTo>
                    <a:pt x="1204944" y="65"/>
                  </a:lnTo>
                  <a:lnTo>
                    <a:pt x="1199340" y="67"/>
                  </a:lnTo>
                  <a:lnTo>
                    <a:pt x="1193735" y="68"/>
                  </a:lnTo>
                  <a:lnTo>
                    <a:pt x="1188131" y="70"/>
                  </a:lnTo>
                  <a:lnTo>
                    <a:pt x="1182526" y="72"/>
                  </a:lnTo>
                  <a:lnTo>
                    <a:pt x="1176922" y="74"/>
                  </a:lnTo>
                  <a:lnTo>
                    <a:pt x="1171318" y="76"/>
                  </a:lnTo>
                  <a:lnTo>
                    <a:pt x="1165713" y="78"/>
                  </a:lnTo>
                  <a:lnTo>
                    <a:pt x="1160109" y="80"/>
                  </a:lnTo>
                  <a:lnTo>
                    <a:pt x="1154504" y="82"/>
                  </a:lnTo>
                  <a:lnTo>
                    <a:pt x="1148900" y="84"/>
                  </a:lnTo>
                  <a:lnTo>
                    <a:pt x="1143296" y="87"/>
                  </a:lnTo>
                  <a:lnTo>
                    <a:pt x="1137691" y="89"/>
                  </a:lnTo>
                  <a:lnTo>
                    <a:pt x="1132087" y="91"/>
                  </a:lnTo>
                  <a:lnTo>
                    <a:pt x="1126482" y="94"/>
                  </a:lnTo>
                  <a:lnTo>
                    <a:pt x="1120878" y="97"/>
                  </a:lnTo>
                  <a:lnTo>
                    <a:pt x="1115274" y="99"/>
                  </a:lnTo>
                  <a:lnTo>
                    <a:pt x="1109669" y="102"/>
                  </a:lnTo>
                  <a:lnTo>
                    <a:pt x="1104065" y="105"/>
                  </a:lnTo>
                  <a:lnTo>
                    <a:pt x="1098461" y="108"/>
                  </a:lnTo>
                  <a:lnTo>
                    <a:pt x="1092856" y="111"/>
                  </a:lnTo>
                  <a:lnTo>
                    <a:pt x="1087252" y="114"/>
                  </a:lnTo>
                  <a:lnTo>
                    <a:pt x="1081647" y="118"/>
                  </a:lnTo>
                  <a:lnTo>
                    <a:pt x="1076043" y="121"/>
                  </a:lnTo>
                  <a:lnTo>
                    <a:pt x="1070439" y="125"/>
                  </a:lnTo>
                  <a:lnTo>
                    <a:pt x="1064834" y="128"/>
                  </a:lnTo>
                  <a:lnTo>
                    <a:pt x="1059230" y="132"/>
                  </a:lnTo>
                  <a:lnTo>
                    <a:pt x="1053625" y="136"/>
                  </a:lnTo>
                  <a:lnTo>
                    <a:pt x="1048021" y="140"/>
                  </a:lnTo>
                  <a:lnTo>
                    <a:pt x="1042417" y="144"/>
                  </a:lnTo>
                  <a:lnTo>
                    <a:pt x="1036812" y="148"/>
                  </a:lnTo>
                  <a:lnTo>
                    <a:pt x="1031208" y="153"/>
                  </a:lnTo>
                  <a:lnTo>
                    <a:pt x="1025603" y="157"/>
                  </a:lnTo>
                  <a:lnTo>
                    <a:pt x="1019999" y="162"/>
                  </a:lnTo>
                  <a:lnTo>
                    <a:pt x="1014395" y="167"/>
                  </a:lnTo>
                  <a:lnTo>
                    <a:pt x="1008790" y="172"/>
                  </a:lnTo>
                  <a:lnTo>
                    <a:pt x="1003186" y="177"/>
                  </a:lnTo>
                  <a:lnTo>
                    <a:pt x="997581" y="183"/>
                  </a:lnTo>
                  <a:lnTo>
                    <a:pt x="991977" y="188"/>
                  </a:lnTo>
                  <a:lnTo>
                    <a:pt x="986373" y="194"/>
                  </a:lnTo>
                  <a:lnTo>
                    <a:pt x="980768" y="200"/>
                  </a:lnTo>
                  <a:lnTo>
                    <a:pt x="975164" y="206"/>
                  </a:lnTo>
                  <a:lnTo>
                    <a:pt x="969559" y="213"/>
                  </a:lnTo>
                  <a:lnTo>
                    <a:pt x="963955" y="219"/>
                  </a:lnTo>
                  <a:lnTo>
                    <a:pt x="958351" y="226"/>
                  </a:lnTo>
                  <a:lnTo>
                    <a:pt x="952746" y="233"/>
                  </a:lnTo>
                  <a:lnTo>
                    <a:pt x="947142" y="241"/>
                  </a:lnTo>
                  <a:lnTo>
                    <a:pt x="941538" y="248"/>
                  </a:lnTo>
                  <a:lnTo>
                    <a:pt x="935933" y="256"/>
                  </a:lnTo>
                  <a:lnTo>
                    <a:pt x="930329" y="264"/>
                  </a:lnTo>
                  <a:lnTo>
                    <a:pt x="924724" y="273"/>
                  </a:lnTo>
                  <a:lnTo>
                    <a:pt x="919120" y="281"/>
                  </a:lnTo>
                  <a:lnTo>
                    <a:pt x="913516" y="290"/>
                  </a:lnTo>
                  <a:lnTo>
                    <a:pt x="907911" y="300"/>
                  </a:lnTo>
                  <a:lnTo>
                    <a:pt x="902307" y="309"/>
                  </a:lnTo>
                  <a:lnTo>
                    <a:pt x="896702" y="319"/>
                  </a:lnTo>
                  <a:lnTo>
                    <a:pt x="891098" y="330"/>
                  </a:lnTo>
                  <a:lnTo>
                    <a:pt x="885494" y="341"/>
                  </a:lnTo>
                  <a:lnTo>
                    <a:pt x="879889" y="352"/>
                  </a:lnTo>
                  <a:lnTo>
                    <a:pt x="874285" y="363"/>
                  </a:lnTo>
                  <a:lnTo>
                    <a:pt x="868680" y="376"/>
                  </a:lnTo>
                  <a:lnTo>
                    <a:pt x="863076" y="388"/>
                  </a:lnTo>
                  <a:lnTo>
                    <a:pt x="857472" y="401"/>
                  </a:lnTo>
                  <a:lnTo>
                    <a:pt x="851867" y="414"/>
                  </a:lnTo>
                  <a:lnTo>
                    <a:pt x="846263" y="428"/>
                  </a:lnTo>
                  <a:lnTo>
                    <a:pt x="840658" y="443"/>
                  </a:lnTo>
                  <a:lnTo>
                    <a:pt x="835054" y="458"/>
                  </a:lnTo>
                  <a:lnTo>
                    <a:pt x="829450" y="474"/>
                  </a:lnTo>
                  <a:lnTo>
                    <a:pt x="823845" y="490"/>
                  </a:lnTo>
                  <a:lnTo>
                    <a:pt x="818241" y="507"/>
                  </a:lnTo>
                  <a:lnTo>
                    <a:pt x="812636" y="525"/>
                  </a:lnTo>
                  <a:lnTo>
                    <a:pt x="807032" y="543"/>
                  </a:lnTo>
                  <a:lnTo>
                    <a:pt x="801428" y="562"/>
                  </a:lnTo>
                  <a:lnTo>
                    <a:pt x="795823" y="582"/>
                  </a:lnTo>
                  <a:lnTo>
                    <a:pt x="790219" y="602"/>
                  </a:lnTo>
                  <a:lnTo>
                    <a:pt x="784615" y="624"/>
                  </a:lnTo>
                  <a:lnTo>
                    <a:pt x="779010" y="646"/>
                  </a:lnTo>
                  <a:lnTo>
                    <a:pt x="773406" y="669"/>
                  </a:lnTo>
                  <a:lnTo>
                    <a:pt x="767801" y="693"/>
                  </a:lnTo>
                  <a:lnTo>
                    <a:pt x="762197" y="718"/>
                  </a:lnTo>
                  <a:lnTo>
                    <a:pt x="756593" y="745"/>
                  </a:lnTo>
                  <a:lnTo>
                    <a:pt x="750988" y="772"/>
                  </a:lnTo>
                  <a:lnTo>
                    <a:pt x="745384" y="800"/>
                  </a:lnTo>
                  <a:lnTo>
                    <a:pt x="739779" y="830"/>
                  </a:lnTo>
                  <a:lnTo>
                    <a:pt x="734175" y="861"/>
                  </a:lnTo>
                  <a:lnTo>
                    <a:pt x="728571" y="893"/>
                  </a:lnTo>
                  <a:lnTo>
                    <a:pt x="722966" y="927"/>
                  </a:lnTo>
                  <a:lnTo>
                    <a:pt x="717362" y="962"/>
                  </a:lnTo>
                  <a:lnTo>
                    <a:pt x="711757" y="998"/>
                  </a:lnTo>
                  <a:lnTo>
                    <a:pt x="706153" y="1036"/>
                  </a:lnTo>
                  <a:lnTo>
                    <a:pt x="700549" y="1076"/>
                  </a:lnTo>
                  <a:lnTo>
                    <a:pt x="694944" y="1118"/>
                  </a:lnTo>
                  <a:lnTo>
                    <a:pt x="689340" y="1161"/>
                  </a:lnTo>
                  <a:lnTo>
                    <a:pt x="683735" y="1206"/>
                  </a:lnTo>
                  <a:lnTo>
                    <a:pt x="678131" y="1253"/>
                  </a:lnTo>
                  <a:lnTo>
                    <a:pt x="672527" y="1303"/>
                  </a:lnTo>
                  <a:lnTo>
                    <a:pt x="666922" y="1354"/>
                  </a:lnTo>
                  <a:lnTo>
                    <a:pt x="661318" y="1408"/>
                  </a:lnTo>
                  <a:lnTo>
                    <a:pt x="655713" y="1464"/>
                  </a:lnTo>
                  <a:lnTo>
                    <a:pt x="650109" y="1523"/>
                  </a:lnTo>
                  <a:lnTo>
                    <a:pt x="644505" y="1584"/>
                  </a:lnTo>
                  <a:lnTo>
                    <a:pt x="638900" y="1649"/>
                  </a:lnTo>
                  <a:lnTo>
                    <a:pt x="633296" y="1716"/>
                  </a:lnTo>
                  <a:lnTo>
                    <a:pt x="627692" y="1786"/>
                  </a:lnTo>
                  <a:lnTo>
                    <a:pt x="622087" y="1859"/>
                  </a:lnTo>
                  <a:lnTo>
                    <a:pt x="616483" y="1936"/>
                  </a:lnTo>
                  <a:lnTo>
                    <a:pt x="610878" y="2016"/>
                  </a:lnTo>
                  <a:lnTo>
                    <a:pt x="605274" y="2100"/>
                  </a:lnTo>
                  <a:lnTo>
                    <a:pt x="599670" y="2187"/>
                  </a:lnTo>
                  <a:lnTo>
                    <a:pt x="594065" y="2279"/>
                  </a:lnTo>
                  <a:lnTo>
                    <a:pt x="588461" y="2375"/>
                  </a:lnTo>
                  <a:lnTo>
                    <a:pt x="582856" y="2476"/>
                  </a:lnTo>
                  <a:lnTo>
                    <a:pt x="577252" y="2581"/>
                  </a:lnTo>
                  <a:lnTo>
                    <a:pt x="571648" y="2691"/>
                  </a:lnTo>
                  <a:lnTo>
                    <a:pt x="566043" y="2807"/>
                  </a:lnTo>
                  <a:lnTo>
                    <a:pt x="560439" y="2927"/>
                  </a:lnTo>
                  <a:lnTo>
                    <a:pt x="554834" y="3054"/>
                  </a:lnTo>
                  <a:lnTo>
                    <a:pt x="549230" y="3186"/>
                  </a:lnTo>
                  <a:lnTo>
                    <a:pt x="543626" y="3325"/>
                  </a:lnTo>
                  <a:lnTo>
                    <a:pt x="538021" y="3470"/>
                  </a:lnTo>
                  <a:lnTo>
                    <a:pt x="532417" y="3622"/>
                  </a:lnTo>
                  <a:lnTo>
                    <a:pt x="526812" y="3782"/>
                  </a:lnTo>
                  <a:lnTo>
                    <a:pt x="521208" y="3949"/>
                  </a:lnTo>
                  <a:lnTo>
                    <a:pt x="515604" y="4124"/>
                  </a:lnTo>
                  <a:lnTo>
                    <a:pt x="509999" y="4307"/>
                  </a:lnTo>
                  <a:lnTo>
                    <a:pt x="504395" y="4499"/>
                  </a:lnTo>
                  <a:lnTo>
                    <a:pt x="498790" y="4700"/>
                  </a:lnTo>
                  <a:lnTo>
                    <a:pt x="493186" y="4911"/>
                  </a:lnTo>
                  <a:lnTo>
                    <a:pt x="487582" y="5132"/>
                  </a:lnTo>
                  <a:lnTo>
                    <a:pt x="481977" y="5364"/>
                  </a:lnTo>
                  <a:lnTo>
                    <a:pt x="476373" y="5607"/>
                  </a:lnTo>
                  <a:lnTo>
                    <a:pt x="470769" y="5862"/>
                  </a:lnTo>
                  <a:lnTo>
                    <a:pt x="465164" y="6129"/>
                  </a:lnTo>
                  <a:lnTo>
                    <a:pt x="459560" y="6409"/>
                  </a:lnTo>
                  <a:lnTo>
                    <a:pt x="453955" y="6702"/>
                  </a:lnTo>
                  <a:lnTo>
                    <a:pt x="448351" y="7010"/>
                  </a:lnTo>
                  <a:lnTo>
                    <a:pt x="442747" y="7332"/>
                  </a:lnTo>
                  <a:lnTo>
                    <a:pt x="437142" y="7671"/>
                  </a:lnTo>
                  <a:lnTo>
                    <a:pt x="431538" y="8025"/>
                  </a:lnTo>
                  <a:lnTo>
                    <a:pt x="425933" y="8397"/>
                  </a:lnTo>
                  <a:lnTo>
                    <a:pt x="420329" y="8787"/>
                  </a:lnTo>
                  <a:lnTo>
                    <a:pt x="414725" y="9195"/>
                  </a:lnTo>
                  <a:lnTo>
                    <a:pt x="409120" y="9624"/>
                  </a:lnTo>
                  <a:lnTo>
                    <a:pt x="403516" y="10073"/>
                  </a:lnTo>
                  <a:lnTo>
                    <a:pt x="397911" y="10544"/>
                  </a:lnTo>
                  <a:lnTo>
                    <a:pt x="392307" y="11038"/>
                  </a:lnTo>
                  <a:lnTo>
                    <a:pt x="386703" y="11555"/>
                  </a:lnTo>
                  <a:lnTo>
                    <a:pt x="381098" y="12098"/>
                  </a:lnTo>
                  <a:lnTo>
                    <a:pt x="375494" y="12666"/>
                  </a:lnTo>
                  <a:lnTo>
                    <a:pt x="369889" y="13262"/>
                  </a:lnTo>
                  <a:lnTo>
                    <a:pt x="364285" y="13887"/>
                  </a:lnTo>
                  <a:lnTo>
                    <a:pt x="358681" y="14541"/>
                  </a:lnTo>
                  <a:lnTo>
                    <a:pt x="353076" y="15227"/>
                  </a:lnTo>
                  <a:lnTo>
                    <a:pt x="347472" y="15945"/>
                  </a:lnTo>
                  <a:lnTo>
                    <a:pt x="341867" y="16698"/>
                  </a:lnTo>
                  <a:lnTo>
                    <a:pt x="336263" y="17486"/>
                  </a:lnTo>
                  <a:lnTo>
                    <a:pt x="330659" y="18312"/>
                  </a:lnTo>
                  <a:lnTo>
                    <a:pt x="325054" y="19176"/>
                  </a:lnTo>
                  <a:lnTo>
                    <a:pt x="319450" y="20080"/>
                  </a:lnTo>
                  <a:lnTo>
                    <a:pt x="313846" y="21027"/>
                  </a:lnTo>
                  <a:lnTo>
                    <a:pt x="308241" y="22018"/>
                  </a:lnTo>
                  <a:lnTo>
                    <a:pt x="302637" y="23054"/>
                  </a:lnTo>
                  <a:lnTo>
                    <a:pt x="297032" y="24138"/>
                  </a:lnTo>
                  <a:lnTo>
                    <a:pt x="291428" y="25271"/>
                  </a:lnTo>
                  <a:lnTo>
                    <a:pt x="285824" y="26456"/>
                  </a:lnTo>
                  <a:lnTo>
                    <a:pt x="280219" y="27694"/>
                  </a:lnTo>
                  <a:lnTo>
                    <a:pt x="274615" y="28986"/>
                  </a:lnTo>
                  <a:lnTo>
                    <a:pt x="269010" y="30336"/>
                  </a:lnTo>
                  <a:lnTo>
                    <a:pt x="263406" y="31745"/>
                  </a:lnTo>
                  <a:lnTo>
                    <a:pt x="257802" y="33215"/>
                  </a:lnTo>
                  <a:lnTo>
                    <a:pt x="252197" y="34748"/>
                  </a:lnTo>
                  <a:lnTo>
                    <a:pt x="246593" y="36346"/>
                  </a:lnTo>
                  <a:lnTo>
                    <a:pt x="240988" y="38011"/>
                  </a:lnTo>
                  <a:lnTo>
                    <a:pt x="235384" y="39744"/>
                  </a:lnTo>
                  <a:lnTo>
                    <a:pt x="229780" y="41548"/>
                  </a:lnTo>
                  <a:lnTo>
                    <a:pt x="224175" y="43424"/>
                  </a:lnTo>
                  <a:lnTo>
                    <a:pt x="218571" y="45374"/>
                  </a:lnTo>
                  <a:lnTo>
                    <a:pt x="212966" y="47399"/>
                  </a:lnTo>
                  <a:lnTo>
                    <a:pt x="207362" y="49501"/>
                  </a:lnTo>
                  <a:lnTo>
                    <a:pt x="201758" y="51682"/>
                  </a:lnTo>
                  <a:lnTo>
                    <a:pt x="196153" y="53941"/>
                  </a:lnTo>
                  <a:lnTo>
                    <a:pt x="190549" y="56281"/>
                  </a:lnTo>
                  <a:lnTo>
                    <a:pt x="184944" y="58701"/>
                  </a:lnTo>
                  <a:lnTo>
                    <a:pt x="179340" y="61203"/>
                  </a:lnTo>
                  <a:lnTo>
                    <a:pt x="173736" y="63787"/>
                  </a:lnTo>
                  <a:lnTo>
                    <a:pt x="168131" y="66452"/>
                  </a:lnTo>
                  <a:lnTo>
                    <a:pt x="162527" y="69198"/>
                  </a:lnTo>
                  <a:lnTo>
                    <a:pt x="156923" y="72025"/>
                  </a:lnTo>
                  <a:lnTo>
                    <a:pt x="151318" y="74931"/>
                  </a:lnTo>
                  <a:lnTo>
                    <a:pt x="145714" y="77915"/>
                  </a:lnTo>
                  <a:lnTo>
                    <a:pt x="140109" y="80976"/>
                  </a:lnTo>
                  <a:lnTo>
                    <a:pt x="134505" y="84111"/>
                  </a:lnTo>
                  <a:lnTo>
                    <a:pt x="128901" y="87318"/>
                  </a:lnTo>
                  <a:lnTo>
                    <a:pt x="123296" y="90593"/>
                  </a:lnTo>
                  <a:lnTo>
                    <a:pt x="117692" y="93933"/>
                  </a:lnTo>
                  <a:lnTo>
                    <a:pt x="112087" y="97334"/>
                  </a:lnTo>
                  <a:lnTo>
                    <a:pt x="106483" y="100793"/>
                  </a:lnTo>
                  <a:lnTo>
                    <a:pt x="100879" y="104303"/>
                  </a:lnTo>
                  <a:lnTo>
                    <a:pt x="95274" y="107861"/>
                  </a:lnTo>
                  <a:lnTo>
                    <a:pt x="89670" y="111459"/>
                  </a:lnTo>
                  <a:lnTo>
                    <a:pt x="84065" y="115093"/>
                  </a:lnTo>
                  <a:lnTo>
                    <a:pt x="78461" y="118756"/>
                  </a:lnTo>
                  <a:lnTo>
                    <a:pt x="72857" y="122441"/>
                  </a:lnTo>
                  <a:lnTo>
                    <a:pt x="67252" y="126142"/>
                  </a:lnTo>
                  <a:lnTo>
                    <a:pt x="61648" y="129850"/>
                  </a:lnTo>
                  <a:lnTo>
                    <a:pt x="56043" y="133558"/>
                  </a:lnTo>
                  <a:lnTo>
                    <a:pt x="50439" y="137260"/>
                  </a:lnTo>
                  <a:lnTo>
                    <a:pt x="44835" y="140946"/>
                  </a:lnTo>
                  <a:lnTo>
                    <a:pt x="39230" y="144610"/>
                  </a:lnTo>
                  <a:lnTo>
                    <a:pt x="33626" y="148243"/>
                  </a:lnTo>
                  <a:lnTo>
                    <a:pt x="28021" y="151838"/>
                  </a:lnTo>
                  <a:lnTo>
                    <a:pt x="22417" y="155387"/>
                  </a:lnTo>
                  <a:lnTo>
                    <a:pt x="16813" y="158882"/>
                  </a:lnTo>
                  <a:lnTo>
                    <a:pt x="11208" y="162317"/>
                  </a:lnTo>
                  <a:lnTo>
                    <a:pt x="5604" y="165684"/>
                  </a:lnTo>
                  <a:lnTo>
                    <a:pt x="0" y="168977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596816" y="2083636"/>
              <a:ext cx="1883076" cy="117741"/>
            </a:xfrm>
            <a:custGeom>
              <a:avLst/>
              <a:pathLst>
                <a:path w="1883076" h="117741">
                  <a:moveTo>
                    <a:pt x="0" y="117741"/>
                  </a:moveTo>
                  <a:lnTo>
                    <a:pt x="5604" y="116538"/>
                  </a:lnTo>
                  <a:lnTo>
                    <a:pt x="11208" y="115224"/>
                  </a:lnTo>
                  <a:lnTo>
                    <a:pt x="16813" y="113802"/>
                  </a:lnTo>
                  <a:lnTo>
                    <a:pt x="22417" y="112278"/>
                  </a:lnTo>
                  <a:lnTo>
                    <a:pt x="28021" y="110656"/>
                  </a:lnTo>
                  <a:lnTo>
                    <a:pt x="33626" y="108941"/>
                  </a:lnTo>
                  <a:lnTo>
                    <a:pt x="39230" y="107140"/>
                  </a:lnTo>
                  <a:lnTo>
                    <a:pt x="44835" y="105258"/>
                  </a:lnTo>
                  <a:lnTo>
                    <a:pt x="50439" y="103302"/>
                  </a:lnTo>
                  <a:lnTo>
                    <a:pt x="56043" y="101278"/>
                  </a:lnTo>
                  <a:lnTo>
                    <a:pt x="61648" y="99193"/>
                  </a:lnTo>
                  <a:lnTo>
                    <a:pt x="67252" y="97054"/>
                  </a:lnTo>
                  <a:lnTo>
                    <a:pt x="72857" y="94868"/>
                  </a:lnTo>
                  <a:lnTo>
                    <a:pt x="78461" y="92642"/>
                  </a:lnTo>
                  <a:lnTo>
                    <a:pt x="84065" y="90382"/>
                  </a:lnTo>
                  <a:lnTo>
                    <a:pt x="89670" y="88096"/>
                  </a:lnTo>
                  <a:lnTo>
                    <a:pt x="95274" y="85789"/>
                  </a:lnTo>
                  <a:lnTo>
                    <a:pt x="100879" y="83470"/>
                  </a:lnTo>
                  <a:lnTo>
                    <a:pt x="106483" y="81143"/>
                  </a:lnTo>
                  <a:lnTo>
                    <a:pt x="112087" y="78815"/>
                  </a:lnTo>
                  <a:lnTo>
                    <a:pt x="117692" y="76492"/>
                  </a:lnTo>
                  <a:lnTo>
                    <a:pt x="123296" y="74179"/>
                  </a:lnTo>
                  <a:lnTo>
                    <a:pt x="128901" y="71881"/>
                  </a:lnTo>
                  <a:lnTo>
                    <a:pt x="134505" y="69602"/>
                  </a:lnTo>
                  <a:lnTo>
                    <a:pt x="140109" y="67348"/>
                  </a:lnTo>
                  <a:lnTo>
                    <a:pt x="145714" y="65122"/>
                  </a:lnTo>
                  <a:lnTo>
                    <a:pt x="151318" y="62929"/>
                  </a:lnTo>
                  <a:lnTo>
                    <a:pt x="156923" y="60770"/>
                  </a:lnTo>
                  <a:lnTo>
                    <a:pt x="162527" y="58650"/>
                  </a:lnTo>
                  <a:lnTo>
                    <a:pt x="168131" y="56571"/>
                  </a:lnTo>
                  <a:lnTo>
                    <a:pt x="173736" y="54535"/>
                  </a:lnTo>
                  <a:lnTo>
                    <a:pt x="179340" y="52544"/>
                  </a:lnTo>
                  <a:lnTo>
                    <a:pt x="184944" y="50600"/>
                  </a:lnTo>
                  <a:lnTo>
                    <a:pt x="190549" y="48705"/>
                  </a:lnTo>
                  <a:lnTo>
                    <a:pt x="196153" y="46859"/>
                  </a:lnTo>
                  <a:lnTo>
                    <a:pt x="201758" y="45063"/>
                  </a:lnTo>
                  <a:lnTo>
                    <a:pt x="207362" y="43317"/>
                  </a:lnTo>
                  <a:lnTo>
                    <a:pt x="212966" y="41623"/>
                  </a:lnTo>
                  <a:lnTo>
                    <a:pt x="218571" y="39980"/>
                  </a:lnTo>
                  <a:lnTo>
                    <a:pt x="224175" y="38389"/>
                  </a:lnTo>
                  <a:lnTo>
                    <a:pt x="229780" y="36848"/>
                  </a:lnTo>
                  <a:lnTo>
                    <a:pt x="235384" y="35359"/>
                  </a:lnTo>
                  <a:lnTo>
                    <a:pt x="240988" y="33919"/>
                  </a:lnTo>
                  <a:lnTo>
                    <a:pt x="246593" y="32529"/>
                  </a:lnTo>
                  <a:lnTo>
                    <a:pt x="252197" y="31188"/>
                  </a:lnTo>
                  <a:lnTo>
                    <a:pt x="257802" y="29895"/>
                  </a:lnTo>
                  <a:lnTo>
                    <a:pt x="263406" y="28649"/>
                  </a:lnTo>
                  <a:lnTo>
                    <a:pt x="269010" y="27449"/>
                  </a:lnTo>
                  <a:lnTo>
                    <a:pt x="274615" y="26294"/>
                  </a:lnTo>
                  <a:lnTo>
                    <a:pt x="280219" y="25183"/>
                  </a:lnTo>
                  <a:lnTo>
                    <a:pt x="285824" y="24115"/>
                  </a:lnTo>
                  <a:lnTo>
                    <a:pt x="291428" y="23089"/>
                  </a:lnTo>
                  <a:lnTo>
                    <a:pt x="297032" y="22104"/>
                  </a:lnTo>
                  <a:lnTo>
                    <a:pt x="302637" y="21157"/>
                  </a:lnTo>
                  <a:lnTo>
                    <a:pt x="308241" y="20249"/>
                  </a:lnTo>
                  <a:lnTo>
                    <a:pt x="313846" y="19378"/>
                  </a:lnTo>
                  <a:lnTo>
                    <a:pt x="319450" y="18543"/>
                  </a:lnTo>
                  <a:lnTo>
                    <a:pt x="325054" y="17742"/>
                  </a:lnTo>
                  <a:lnTo>
                    <a:pt x="330659" y="16974"/>
                  </a:lnTo>
                  <a:lnTo>
                    <a:pt x="336263" y="16239"/>
                  </a:lnTo>
                  <a:lnTo>
                    <a:pt x="341867" y="15535"/>
                  </a:lnTo>
                  <a:lnTo>
                    <a:pt x="347472" y="14860"/>
                  </a:lnTo>
                  <a:lnTo>
                    <a:pt x="353076" y="14214"/>
                  </a:lnTo>
                  <a:lnTo>
                    <a:pt x="358681" y="13596"/>
                  </a:lnTo>
                  <a:lnTo>
                    <a:pt x="364285" y="13005"/>
                  </a:lnTo>
                  <a:lnTo>
                    <a:pt x="369889" y="12439"/>
                  </a:lnTo>
                  <a:lnTo>
                    <a:pt x="375494" y="11898"/>
                  </a:lnTo>
                  <a:lnTo>
                    <a:pt x="381098" y="11380"/>
                  </a:lnTo>
                  <a:lnTo>
                    <a:pt x="386703" y="10885"/>
                  </a:lnTo>
                  <a:lnTo>
                    <a:pt x="392307" y="10412"/>
                  </a:lnTo>
                  <a:lnTo>
                    <a:pt x="397911" y="9959"/>
                  </a:lnTo>
                  <a:lnTo>
                    <a:pt x="403516" y="9527"/>
                  </a:lnTo>
                  <a:lnTo>
                    <a:pt x="409120" y="9113"/>
                  </a:lnTo>
                  <a:lnTo>
                    <a:pt x="414725" y="8718"/>
                  </a:lnTo>
                  <a:lnTo>
                    <a:pt x="420329" y="8340"/>
                  </a:lnTo>
                  <a:lnTo>
                    <a:pt x="425933" y="7979"/>
                  </a:lnTo>
                  <a:lnTo>
                    <a:pt x="431538" y="7635"/>
                  </a:lnTo>
                  <a:lnTo>
                    <a:pt x="437142" y="7305"/>
                  </a:lnTo>
                  <a:lnTo>
                    <a:pt x="442747" y="6990"/>
                  </a:lnTo>
                  <a:lnTo>
                    <a:pt x="448351" y="6690"/>
                  </a:lnTo>
                  <a:lnTo>
                    <a:pt x="453955" y="6402"/>
                  </a:lnTo>
                  <a:lnTo>
                    <a:pt x="459560" y="6128"/>
                  </a:lnTo>
                  <a:lnTo>
                    <a:pt x="465164" y="5866"/>
                  </a:lnTo>
                  <a:lnTo>
                    <a:pt x="470769" y="5615"/>
                  </a:lnTo>
                  <a:lnTo>
                    <a:pt x="476373" y="5376"/>
                  </a:lnTo>
                  <a:lnTo>
                    <a:pt x="481977" y="5147"/>
                  </a:lnTo>
                  <a:lnTo>
                    <a:pt x="487582" y="4929"/>
                  </a:lnTo>
                  <a:lnTo>
                    <a:pt x="493186" y="4720"/>
                  </a:lnTo>
                  <a:lnTo>
                    <a:pt x="498790" y="4521"/>
                  </a:lnTo>
                  <a:lnTo>
                    <a:pt x="504395" y="4331"/>
                  </a:lnTo>
                  <a:lnTo>
                    <a:pt x="509999" y="4149"/>
                  </a:lnTo>
                  <a:lnTo>
                    <a:pt x="515604" y="3975"/>
                  </a:lnTo>
                  <a:lnTo>
                    <a:pt x="521208" y="3809"/>
                  </a:lnTo>
                  <a:lnTo>
                    <a:pt x="526812" y="3650"/>
                  </a:lnTo>
                  <a:lnTo>
                    <a:pt x="532417" y="3499"/>
                  </a:lnTo>
                  <a:lnTo>
                    <a:pt x="538021" y="3354"/>
                  </a:lnTo>
                  <a:lnTo>
                    <a:pt x="543626" y="3215"/>
                  </a:lnTo>
                  <a:lnTo>
                    <a:pt x="549230" y="3083"/>
                  </a:lnTo>
                  <a:lnTo>
                    <a:pt x="554834" y="2957"/>
                  </a:lnTo>
                  <a:lnTo>
                    <a:pt x="560439" y="2836"/>
                  </a:lnTo>
                  <a:lnTo>
                    <a:pt x="566043" y="2720"/>
                  </a:lnTo>
                  <a:lnTo>
                    <a:pt x="571648" y="2610"/>
                  </a:lnTo>
                  <a:lnTo>
                    <a:pt x="577252" y="2504"/>
                  </a:lnTo>
                  <a:lnTo>
                    <a:pt x="582856" y="2403"/>
                  </a:lnTo>
                  <a:lnTo>
                    <a:pt x="588461" y="2307"/>
                  </a:lnTo>
                  <a:lnTo>
                    <a:pt x="594065" y="2215"/>
                  </a:lnTo>
                  <a:lnTo>
                    <a:pt x="599670" y="2126"/>
                  </a:lnTo>
                  <a:lnTo>
                    <a:pt x="605274" y="2042"/>
                  </a:lnTo>
                  <a:lnTo>
                    <a:pt x="610878" y="1961"/>
                  </a:lnTo>
                  <a:lnTo>
                    <a:pt x="616483" y="1884"/>
                  </a:lnTo>
                  <a:lnTo>
                    <a:pt x="622087" y="1810"/>
                  </a:lnTo>
                  <a:lnTo>
                    <a:pt x="627692" y="1739"/>
                  </a:lnTo>
                  <a:lnTo>
                    <a:pt x="633296" y="1672"/>
                  </a:lnTo>
                  <a:lnTo>
                    <a:pt x="638900" y="1607"/>
                  </a:lnTo>
                  <a:lnTo>
                    <a:pt x="644505" y="1545"/>
                  </a:lnTo>
                  <a:lnTo>
                    <a:pt x="650109" y="1486"/>
                  </a:lnTo>
                  <a:lnTo>
                    <a:pt x="655713" y="1429"/>
                  </a:lnTo>
                  <a:lnTo>
                    <a:pt x="661318" y="1374"/>
                  </a:lnTo>
                  <a:lnTo>
                    <a:pt x="666922" y="1322"/>
                  </a:lnTo>
                  <a:lnTo>
                    <a:pt x="672527" y="1272"/>
                  </a:lnTo>
                  <a:lnTo>
                    <a:pt x="678131" y="1225"/>
                  </a:lnTo>
                  <a:lnTo>
                    <a:pt x="683735" y="1179"/>
                  </a:lnTo>
                  <a:lnTo>
                    <a:pt x="689340" y="1135"/>
                  </a:lnTo>
                  <a:lnTo>
                    <a:pt x="694944" y="1093"/>
                  </a:lnTo>
                  <a:lnTo>
                    <a:pt x="700549" y="1053"/>
                  </a:lnTo>
                  <a:lnTo>
                    <a:pt x="706153" y="1014"/>
                  </a:lnTo>
                  <a:lnTo>
                    <a:pt x="711757" y="977"/>
                  </a:lnTo>
                  <a:lnTo>
                    <a:pt x="717362" y="941"/>
                  </a:lnTo>
                  <a:lnTo>
                    <a:pt x="722966" y="907"/>
                  </a:lnTo>
                  <a:lnTo>
                    <a:pt x="728571" y="875"/>
                  </a:lnTo>
                  <a:lnTo>
                    <a:pt x="734175" y="843"/>
                  </a:lnTo>
                  <a:lnTo>
                    <a:pt x="739779" y="813"/>
                  </a:lnTo>
                  <a:lnTo>
                    <a:pt x="745384" y="784"/>
                  </a:lnTo>
                  <a:lnTo>
                    <a:pt x="750988" y="756"/>
                  </a:lnTo>
                  <a:lnTo>
                    <a:pt x="756593" y="730"/>
                  </a:lnTo>
                  <a:lnTo>
                    <a:pt x="762197" y="704"/>
                  </a:lnTo>
                  <a:lnTo>
                    <a:pt x="767801" y="680"/>
                  </a:lnTo>
                  <a:lnTo>
                    <a:pt x="773406" y="656"/>
                  </a:lnTo>
                  <a:lnTo>
                    <a:pt x="779010" y="633"/>
                  </a:lnTo>
                  <a:lnTo>
                    <a:pt x="784615" y="612"/>
                  </a:lnTo>
                  <a:lnTo>
                    <a:pt x="790219" y="591"/>
                  </a:lnTo>
                  <a:lnTo>
                    <a:pt x="795823" y="571"/>
                  </a:lnTo>
                  <a:lnTo>
                    <a:pt x="801428" y="551"/>
                  </a:lnTo>
                  <a:lnTo>
                    <a:pt x="807032" y="533"/>
                  </a:lnTo>
                  <a:lnTo>
                    <a:pt x="812636" y="515"/>
                  </a:lnTo>
                  <a:lnTo>
                    <a:pt x="818241" y="498"/>
                  </a:lnTo>
                  <a:lnTo>
                    <a:pt x="823845" y="481"/>
                  </a:lnTo>
                  <a:lnTo>
                    <a:pt x="829450" y="465"/>
                  </a:lnTo>
                  <a:lnTo>
                    <a:pt x="835054" y="450"/>
                  </a:lnTo>
                  <a:lnTo>
                    <a:pt x="840658" y="435"/>
                  </a:lnTo>
                  <a:lnTo>
                    <a:pt x="846263" y="421"/>
                  </a:lnTo>
                  <a:lnTo>
                    <a:pt x="851867" y="407"/>
                  </a:lnTo>
                  <a:lnTo>
                    <a:pt x="857472" y="394"/>
                  </a:lnTo>
                  <a:lnTo>
                    <a:pt x="863076" y="381"/>
                  </a:lnTo>
                  <a:lnTo>
                    <a:pt x="868680" y="369"/>
                  </a:lnTo>
                  <a:lnTo>
                    <a:pt x="874285" y="357"/>
                  </a:lnTo>
                  <a:lnTo>
                    <a:pt x="879889" y="346"/>
                  </a:lnTo>
                  <a:lnTo>
                    <a:pt x="885494" y="335"/>
                  </a:lnTo>
                  <a:lnTo>
                    <a:pt x="891098" y="324"/>
                  </a:lnTo>
                  <a:lnTo>
                    <a:pt x="896702" y="314"/>
                  </a:lnTo>
                  <a:lnTo>
                    <a:pt x="902307" y="304"/>
                  </a:lnTo>
                  <a:lnTo>
                    <a:pt x="907911" y="294"/>
                  </a:lnTo>
                  <a:lnTo>
                    <a:pt x="913516" y="285"/>
                  </a:lnTo>
                  <a:lnTo>
                    <a:pt x="919120" y="276"/>
                  </a:lnTo>
                  <a:lnTo>
                    <a:pt x="924724" y="268"/>
                  </a:lnTo>
                  <a:lnTo>
                    <a:pt x="930329" y="259"/>
                  </a:lnTo>
                  <a:lnTo>
                    <a:pt x="935933" y="251"/>
                  </a:lnTo>
                  <a:lnTo>
                    <a:pt x="941538" y="244"/>
                  </a:lnTo>
                  <a:lnTo>
                    <a:pt x="947142" y="236"/>
                  </a:lnTo>
                  <a:lnTo>
                    <a:pt x="952746" y="229"/>
                  </a:lnTo>
                  <a:lnTo>
                    <a:pt x="958351" y="222"/>
                  </a:lnTo>
                  <a:lnTo>
                    <a:pt x="963955" y="215"/>
                  </a:lnTo>
                  <a:lnTo>
                    <a:pt x="969559" y="209"/>
                  </a:lnTo>
                  <a:lnTo>
                    <a:pt x="975164" y="203"/>
                  </a:lnTo>
                  <a:lnTo>
                    <a:pt x="980768" y="196"/>
                  </a:lnTo>
                  <a:lnTo>
                    <a:pt x="986373" y="191"/>
                  </a:lnTo>
                  <a:lnTo>
                    <a:pt x="991977" y="185"/>
                  </a:lnTo>
                  <a:lnTo>
                    <a:pt x="997581" y="179"/>
                  </a:lnTo>
                  <a:lnTo>
                    <a:pt x="1003186" y="174"/>
                  </a:lnTo>
                  <a:lnTo>
                    <a:pt x="1008790" y="169"/>
                  </a:lnTo>
                  <a:lnTo>
                    <a:pt x="1014395" y="164"/>
                  </a:lnTo>
                  <a:lnTo>
                    <a:pt x="1019999" y="159"/>
                  </a:lnTo>
                  <a:lnTo>
                    <a:pt x="1025603" y="154"/>
                  </a:lnTo>
                  <a:lnTo>
                    <a:pt x="1031208" y="150"/>
                  </a:lnTo>
                  <a:lnTo>
                    <a:pt x="1036812" y="145"/>
                  </a:lnTo>
                  <a:lnTo>
                    <a:pt x="1042417" y="141"/>
                  </a:lnTo>
                  <a:lnTo>
                    <a:pt x="1048021" y="137"/>
                  </a:lnTo>
                  <a:lnTo>
                    <a:pt x="1053625" y="133"/>
                  </a:lnTo>
                  <a:lnTo>
                    <a:pt x="1059230" y="129"/>
                  </a:lnTo>
                  <a:lnTo>
                    <a:pt x="1064834" y="126"/>
                  </a:lnTo>
                  <a:lnTo>
                    <a:pt x="1070439" y="122"/>
                  </a:lnTo>
                  <a:lnTo>
                    <a:pt x="1076043" y="119"/>
                  </a:lnTo>
                  <a:lnTo>
                    <a:pt x="1081647" y="115"/>
                  </a:lnTo>
                  <a:lnTo>
                    <a:pt x="1087252" y="112"/>
                  </a:lnTo>
                  <a:lnTo>
                    <a:pt x="1092856" y="109"/>
                  </a:lnTo>
                  <a:lnTo>
                    <a:pt x="1098461" y="106"/>
                  </a:lnTo>
                  <a:lnTo>
                    <a:pt x="1104065" y="103"/>
                  </a:lnTo>
                  <a:lnTo>
                    <a:pt x="1109669" y="100"/>
                  </a:lnTo>
                  <a:lnTo>
                    <a:pt x="1115274" y="97"/>
                  </a:lnTo>
                  <a:lnTo>
                    <a:pt x="1120878" y="94"/>
                  </a:lnTo>
                  <a:lnTo>
                    <a:pt x="1126482" y="92"/>
                  </a:lnTo>
                  <a:lnTo>
                    <a:pt x="1132087" y="89"/>
                  </a:lnTo>
                  <a:lnTo>
                    <a:pt x="1137691" y="87"/>
                  </a:lnTo>
                  <a:lnTo>
                    <a:pt x="1143296" y="84"/>
                  </a:lnTo>
                  <a:lnTo>
                    <a:pt x="1148900" y="82"/>
                  </a:lnTo>
                  <a:lnTo>
                    <a:pt x="1154504" y="80"/>
                  </a:lnTo>
                  <a:lnTo>
                    <a:pt x="1160109" y="78"/>
                  </a:lnTo>
                  <a:lnTo>
                    <a:pt x="1165713" y="76"/>
                  </a:lnTo>
                  <a:lnTo>
                    <a:pt x="1171318" y="74"/>
                  </a:lnTo>
                  <a:lnTo>
                    <a:pt x="1176922" y="72"/>
                  </a:lnTo>
                  <a:lnTo>
                    <a:pt x="1182526" y="70"/>
                  </a:lnTo>
                  <a:lnTo>
                    <a:pt x="1188131" y="68"/>
                  </a:lnTo>
                  <a:lnTo>
                    <a:pt x="1193735" y="66"/>
                  </a:lnTo>
                  <a:lnTo>
                    <a:pt x="1199340" y="65"/>
                  </a:lnTo>
                  <a:lnTo>
                    <a:pt x="1204944" y="63"/>
                  </a:lnTo>
                  <a:lnTo>
                    <a:pt x="1210548" y="61"/>
                  </a:lnTo>
                  <a:lnTo>
                    <a:pt x="1216153" y="60"/>
                  </a:lnTo>
                  <a:lnTo>
                    <a:pt x="1221757" y="58"/>
                  </a:lnTo>
                  <a:lnTo>
                    <a:pt x="1227362" y="57"/>
                  </a:lnTo>
                  <a:lnTo>
                    <a:pt x="1232966" y="56"/>
                  </a:lnTo>
                  <a:lnTo>
                    <a:pt x="1238570" y="54"/>
                  </a:lnTo>
                  <a:lnTo>
                    <a:pt x="1244175" y="53"/>
                  </a:lnTo>
                  <a:lnTo>
                    <a:pt x="1249779" y="52"/>
                  </a:lnTo>
                  <a:lnTo>
                    <a:pt x="1255384" y="50"/>
                  </a:lnTo>
                  <a:lnTo>
                    <a:pt x="1260988" y="49"/>
                  </a:lnTo>
                  <a:lnTo>
                    <a:pt x="1266592" y="48"/>
                  </a:lnTo>
                  <a:lnTo>
                    <a:pt x="1272197" y="47"/>
                  </a:lnTo>
                  <a:lnTo>
                    <a:pt x="1277801" y="46"/>
                  </a:lnTo>
                  <a:lnTo>
                    <a:pt x="1283406" y="45"/>
                  </a:lnTo>
                  <a:lnTo>
                    <a:pt x="1289010" y="44"/>
                  </a:lnTo>
                  <a:lnTo>
                    <a:pt x="1294614" y="43"/>
                  </a:lnTo>
                  <a:lnTo>
                    <a:pt x="1300219" y="42"/>
                  </a:lnTo>
                  <a:lnTo>
                    <a:pt x="1305823" y="41"/>
                  </a:lnTo>
                  <a:lnTo>
                    <a:pt x="1311427" y="40"/>
                  </a:lnTo>
                  <a:lnTo>
                    <a:pt x="1317032" y="39"/>
                  </a:lnTo>
                  <a:lnTo>
                    <a:pt x="1322636" y="38"/>
                  </a:lnTo>
                  <a:lnTo>
                    <a:pt x="1328241" y="37"/>
                  </a:lnTo>
                  <a:lnTo>
                    <a:pt x="1333845" y="37"/>
                  </a:lnTo>
                  <a:lnTo>
                    <a:pt x="1339449" y="36"/>
                  </a:lnTo>
                  <a:lnTo>
                    <a:pt x="1345054" y="35"/>
                  </a:lnTo>
                  <a:lnTo>
                    <a:pt x="1350658" y="34"/>
                  </a:lnTo>
                  <a:lnTo>
                    <a:pt x="1356263" y="34"/>
                  </a:lnTo>
                  <a:lnTo>
                    <a:pt x="1361867" y="33"/>
                  </a:lnTo>
                  <a:lnTo>
                    <a:pt x="1367471" y="32"/>
                  </a:lnTo>
                  <a:lnTo>
                    <a:pt x="1373076" y="31"/>
                  </a:lnTo>
                  <a:lnTo>
                    <a:pt x="1378680" y="31"/>
                  </a:lnTo>
                  <a:lnTo>
                    <a:pt x="1384285" y="30"/>
                  </a:lnTo>
                  <a:lnTo>
                    <a:pt x="1389889" y="29"/>
                  </a:lnTo>
                  <a:lnTo>
                    <a:pt x="1395493" y="28"/>
                  </a:lnTo>
                  <a:lnTo>
                    <a:pt x="1401098" y="28"/>
                  </a:lnTo>
                  <a:lnTo>
                    <a:pt x="1406702" y="27"/>
                  </a:lnTo>
                  <a:lnTo>
                    <a:pt x="1412307" y="26"/>
                  </a:lnTo>
                  <a:lnTo>
                    <a:pt x="1417911" y="26"/>
                  </a:lnTo>
                  <a:lnTo>
                    <a:pt x="1423515" y="25"/>
                  </a:lnTo>
                  <a:lnTo>
                    <a:pt x="1429120" y="24"/>
                  </a:lnTo>
                  <a:lnTo>
                    <a:pt x="1434724" y="24"/>
                  </a:lnTo>
                  <a:lnTo>
                    <a:pt x="1440329" y="23"/>
                  </a:lnTo>
                  <a:lnTo>
                    <a:pt x="1445933" y="22"/>
                  </a:lnTo>
                  <a:lnTo>
                    <a:pt x="1451537" y="22"/>
                  </a:lnTo>
                  <a:lnTo>
                    <a:pt x="1457142" y="21"/>
                  </a:lnTo>
                  <a:lnTo>
                    <a:pt x="1462746" y="20"/>
                  </a:lnTo>
                  <a:lnTo>
                    <a:pt x="1468350" y="20"/>
                  </a:lnTo>
                  <a:lnTo>
                    <a:pt x="1473955" y="19"/>
                  </a:lnTo>
                  <a:lnTo>
                    <a:pt x="1479559" y="19"/>
                  </a:lnTo>
                  <a:lnTo>
                    <a:pt x="1485164" y="18"/>
                  </a:lnTo>
                  <a:lnTo>
                    <a:pt x="1490768" y="17"/>
                  </a:lnTo>
                  <a:lnTo>
                    <a:pt x="1496372" y="17"/>
                  </a:lnTo>
                  <a:lnTo>
                    <a:pt x="1501977" y="16"/>
                  </a:lnTo>
                  <a:lnTo>
                    <a:pt x="1507581" y="16"/>
                  </a:lnTo>
                  <a:lnTo>
                    <a:pt x="1513186" y="15"/>
                  </a:lnTo>
                  <a:lnTo>
                    <a:pt x="1518790" y="15"/>
                  </a:lnTo>
                  <a:lnTo>
                    <a:pt x="1524394" y="14"/>
                  </a:lnTo>
                  <a:lnTo>
                    <a:pt x="1529999" y="14"/>
                  </a:lnTo>
                  <a:lnTo>
                    <a:pt x="1535603" y="13"/>
                  </a:lnTo>
                  <a:lnTo>
                    <a:pt x="1541208" y="13"/>
                  </a:lnTo>
                  <a:lnTo>
                    <a:pt x="1546812" y="12"/>
                  </a:lnTo>
                  <a:lnTo>
                    <a:pt x="1552416" y="12"/>
                  </a:lnTo>
                  <a:lnTo>
                    <a:pt x="1558021" y="11"/>
                  </a:lnTo>
                  <a:lnTo>
                    <a:pt x="1563625" y="11"/>
                  </a:lnTo>
                  <a:lnTo>
                    <a:pt x="1569230" y="10"/>
                  </a:lnTo>
                  <a:lnTo>
                    <a:pt x="1574834" y="10"/>
                  </a:lnTo>
                  <a:lnTo>
                    <a:pt x="1580438" y="10"/>
                  </a:lnTo>
                  <a:lnTo>
                    <a:pt x="1586043" y="9"/>
                  </a:lnTo>
                  <a:lnTo>
                    <a:pt x="1591647" y="9"/>
                  </a:lnTo>
                  <a:lnTo>
                    <a:pt x="1597252" y="9"/>
                  </a:lnTo>
                  <a:lnTo>
                    <a:pt x="1602856" y="8"/>
                  </a:lnTo>
                  <a:lnTo>
                    <a:pt x="1608460" y="8"/>
                  </a:lnTo>
                  <a:lnTo>
                    <a:pt x="1614065" y="8"/>
                  </a:lnTo>
                  <a:lnTo>
                    <a:pt x="1619669" y="7"/>
                  </a:lnTo>
                  <a:lnTo>
                    <a:pt x="1625273" y="7"/>
                  </a:lnTo>
                  <a:lnTo>
                    <a:pt x="1630878" y="7"/>
                  </a:lnTo>
                  <a:lnTo>
                    <a:pt x="1636482" y="6"/>
                  </a:lnTo>
                  <a:lnTo>
                    <a:pt x="1642087" y="6"/>
                  </a:lnTo>
                  <a:lnTo>
                    <a:pt x="1647691" y="6"/>
                  </a:lnTo>
                  <a:lnTo>
                    <a:pt x="1653295" y="6"/>
                  </a:lnTo>
                  <a:lnTo>
                    <a:pt x="1658900" y="5"/>
                  </a:lnTo>
                  <a:lnTo>
                    <a:pt x="1664504" y="5"/>
                  </a:lnTo>
                  <a:lnTo>
                    <a:pt x="1670109" y="5"/>
                  </a:lnTo>
                  <a:lnTo>
                    <a:pt x="1675713" y="5"/>
                  </a:lnTo>
                  <a:lnTo>
                    <a:pt x="1681317" y="4"/>
                  </a:lnTo>
                  <a:lnTo>
                    <a:pt x="1686922" y="4"/>
                  </a:lnTo>
                  <a:lnTo>
                    <a:pt x="1692526" y="4"/>
                  </a:lnTo>
                  <a:lnTo>
                    <a:pt x="1698131" y="4"/>
                  </a:lnTo>
                  <a:lnTo>
                    <a:pt x="1703735" y="3"/>
                  </a:lnTo>
                  <a:lnTo>
                    <a:pt x="1709339" y="3"/>
                  </a:lnTo>
                  <a:lnTo>
                    <a:pt x="1714944" y="3"/>
                  </a:lnTo>
                  <a:lnTo>
                    <a:pt x="1720548" y="3"/>
                  </a:lnTo>
                  <a:lnTo>
                    <a:pt x="1726153" y="3"/>
                  </a:lnTo>
                  <a:lnTo>
                    <a:pt x="1731757" y="2"/>
                  </a:lnTo>
                  <a:lnTo>
                    <a:pt x="1737361" y="2"/>
                  </a:lnTo>
                  <a:lnTo>
                    <a:pt x="1742966" y="2"/>
                  </a:lnTo>
                  <a:lnTo>
                    <a:pt x="1748570" y="2"/>
                  </a:lnTo>
                  <a:lnTo>
                    <a:pt x="1754175" y="2"/>
                  </a:lnTo>
                  <a:lnTo>
                    <a:pt x="1759779" y="2"/>
                  </a:lnTo>
                  <a:lnTo>
                    <a:pt x="1765383" y="2"/>
                  </a:lnTo>
                  <a:lnTo>
                    <a:pt x="1770988" y="1"/>
                  </a:lnTo>
                  <a:lnTo>
                    <a:pt x="1776592" y="1"/>
                  </a:lnTo>
                  <a:lnTo>
                    <a:pt x="1782196" y="1"/>
                  </a:lnTo>
                  <a:lnTo>
                    <a:pt x="1787801" y="1"/>
                  </a:lnTo>
                  <a:lnTo>
                    <a:pt x="1793405" y="1"/>
                  </a:lnTo>
                  <a:lnTo>
                    <a:pt x="1799010" y="1"/>
                  </a:lnTo>
                  <a:lnTo>
                    <a:pt x="1804614" y="1"/>
                  </a:lnTo>
                  <a:lnTo>
                    <a:pt x="1810218" y="1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596816" y="2083638"/>
              <a:ext cx="1883076" cy="408572"/>
            </a:xfrm>
            <a:custGeom>
              <a:avLst/>
              <a:pathLst>
                <a:path w="1883076" h="408572">
                  <a:moveTo>
                    <a:pt x="0" y="168975"/>
                  </a:moveTo>
                  <a:lnTo>
                    <a:pt x="5604" y="165682"/>
                  </a:lnTo>
                  <a:lnTo>
                    <a:pt x="11208" y="162315"/>
                  </a:lnTo>
                  <a:lnTo>
                    <a:pt x="16813" y="158880"/>
                  </a:lnTo>
                  <a:lnTo>
                    <a:pt x="22417" y="155385"/>
                  </a:lnTo>
                  <a:lnTo>
                    <a:pt x="28021" y="151836"/>
                  </a:lnTo>
                  <a:lnTo>
                    <a:pt x="33626" y="148241"/>
                  </a:lnTo>
                  <a:lnTo>
                    <a:pt x="39230" y="144608"/>
                  </a:lnTo>
                  <a:lnTo>
                    <a:pt x="44835" y="140944"/>
                  </a:lnTo>
                  <a:lnTo>
                    <a:pt x="50439" y="137258"/>
                  </a:lnTo>
                  <a:lnTo>
                    <a:pt x="56043" y="133556"/>
                  </a:lnTo>
                  <a:lnTo>
                    <a:pt x="61648" y="129848"/>
                  </a:lnTo>
                  <a:lnTo>
                    <a:pt x="67252" y="126139"/>
                  </a:lnTo>
                  <a:lnTo>
                    <a:pt x="72857" y="122439"/>
                  </a:lnTo>
                  <a:lnTo>
                    <a:pt x="78461" y="118754"/>
                  </a:lnTo>
                  <a:lnTo>
                    <a:pt x="84065" y="115091"/>
                  </a:lnTo>
                  <a:lnTo>
                    <a:pt x="89670" y="111457"/>
                  </a:lnTo>
                  <a:lnTo>
                    <a:pt x="95274" y="107858"/>
                  </a:lnTo>
                  <a:lnTo>
                    <a:pt x="100879" y="104301"/>
                  </a:lnTo>
                  <a:lnTo>
                    <a:pt x="106483" y="100791"/>
                  </a:lnTo>
                  <a:lnTo>
                    <a:pt x="112087" y="97332"/>
                  </a:lnTo>
                  <a:lnTo>
                    <a:pt x="117692" y="93931"/>
                  </a:lnTo>
                  <a:lnTo>
                    <a:pt x="123296" y="90590"/>
                  </a:lnTo>
                  <a:lnTo>
                    <a:pt x="128901" y="87315"/>
                  </a:lnTo>
                  <a:lnTo>
                    <a:pt x="134505" y="84109"/>
                  </a:lnTo>
                  <a:lnTo>
                    <a:pt x="140109" y="80974"/>
                  </a:lnTo>
                  <a:lnTo>
                    <a:pt x="145714" y="77913"/>
                  </a:lnTo>
                  <a:lnTo>
                    <a:pt x="151318" y="74929"/>
                  </a:lnTo>
                  <a:lnTo>
                    <a:pt x="156923" y="72023"/>
                  </a:lnTo>
                  <a:lnTo>
                    <a:pt x="162527" y="69196"/>
                  </a:lnTo>
                  <a:lnTo>
                    <a:pt x="168131" y="66450"/>
                  </a:lnTo>
                  <a:lnTo>
                    <a:pt x="173736" y="63785"/>
                  </a:lnTo>
                  <a:lnTo>
                    <a:pt x="179340" y="61201"/>
                  </a:lnTo>
                  <a:lnTo>
                    <a:pt x="184944" y="58699"/>
                  </a:lnTo>
                  <a:lnTo>
                    <a:pt x="190549" y="56279"/>
                  </a:lnTo>
                  <a:lnTo>
                    <a:pt x="196153" y="53939"/>
                  </a:lnTo>
                  <a:lnTo>
                    <a:pt x="201758" y="51679"/>
                  </a:lnTo>
                  <a:lnTo>
                    <a:pt x="207362" y="49499"/>
                  </a:lnTo>
                  <a:lnTo>
                    <a:pt x="212966" y="47397"/>
                  </a:lnTo>
                  <a:lnTo>
                    <a:pt x="218571" y="45372"/>
                  </a:lnTo>
                  <a:lnTo>
                    <a:pt x="224175" y="43422"/>
                  </a:lnTo>
                  <a:lnTo>
                    <a:pt x="229780" y="41546"/>
                  </a:lnTo>
                  <a:lnTo>
                    <a:pt x="235384" y="39742"/>
                  </a:lnTo>
                  <a:lnTo>
                    <a:pt x="240988" y="38008"/>
                  </a:lnTo>
                  <a:lnTo>
                    <a:pt x="246593" y="36344"/>
                  </a:lnTo>
                  <a:lnTo>
                    <a:pt x="252197" y="34746"/>
                  </a:lnTo>
                  <a:lnTo>
                    <a:pt x="257802" y="33213"/>
                  </a:lnTo>
                  <a:lnTo>
                    <a:pt x="263406" y="31743"/>
                  </a:lnTo>
                  <a:lnTo>
                    <a:pt x="269010" y="30334"/>
                  </a:lnTo>
                  <a:lnTo>
                    <a:pt x="274615" y="28984"/>
                  </a:lnTo>
                  <a:lnTo>
                    <a:pt x="280219" y="27691"/>
                  </a:lnTo>
                  <a:lnTo>
                    <a:pt x="285824" y="26454"/>
                  </a:lnTo>
                  <a:lnTo>
                    <a:pt x="291428" y="25269"/>
                  </a:lnTo>
                  <a:lnTo>
                    <a:pt x="297032" y="24136"/>
                  </a:lnTo>
                  <a:lnTo>
                    <a:pt x="302637" y="23052"/>
                  </a:lnTo>
                  <a:lnTo>
                    <a:pt x="308241" y="22016"/>
                  </a:lnTo>
                  <a:lnTo>
                    <a:pt x="313846" y="21025"/>
                  </a:lnTo>
                  <a:lnTo>
                    <a:pt x="319450" y="20078"/>
                  </a:lnTo>
                  <a:lnTo>
                    <a:pt x="325054" y="19174"/>
                  </a:lnTo>
                  <a:lnTo>
                    <a:pt x="330659" y="18309"/>
                  </a:lnTo>
                  <a:lnTo>
                    <a:pt x="336263" y="17484"/>
                  </a:lnTo>
                  <a:lnTo>
                    <a:pt x="341867" y="16696"/>
                  </a:lnTo>
                  <a:lnTo>
                    <a:pt x="347472" y="15943"/>
                  </a:lnTo>
                  <a:lnTo>
                    <a:pt x="353076" y="15225"/>
                  </a:lnTo>
                  <a:lnTo>
                    <a:pt x="358681" y="14539"/>
                  </a:lnTo>
                  <a:lnTo>
                    <a:pt x="364285" y="13885"/>
                  </a:lnTo>
                  <a:lnTo>
                    <a:pt x="369889" y="13260"/>
                  </a:lnTo>
                  <a:lnTo>
                    <a:pt x="375494" y="12664"/>
                  </a:lnTo>
                  <a:lnTo>
                    <a:pt x="381098" y="12096"/>
                  </a:lnTo>
                  <a:lnTo>
                    <a:pt x="386703" y="11553"/>
                  </a:lnTo>
                  <a:lnTo>
                    <a:pt x="392307" y="11036"/>
                  </a:lnTo>
                  <a:lnTo>
                    <a:pt x="397911" y="10542"/>
                  </a:lnTo>
                  <a:lnTo>
                    <a:pt x="403516" y="10071"/>
                  </a:lnTo>
                  <a:lnTo>
                    <a:pt x="409120" y="9622"/>
                  </a:lnTo>
                  <a:lnTo>
                    <a:pt x="414725" y="9193"/>
                  </a:lnTo>
                  <a:lnTo>
                    <a:pt x="420329" y="8785"/>
                  </a:lnTo>
                  <a:lnTo>
                    <a:pt x="425933" y="8395"/>
                  </a:lnTo>
                  <a:lnTo>
                    <a:pt x="431538" y="8023"/>
                  </a:lnTo>
                  <a:lnTo>
                    <a:pt x="437142" y="7668"/>
                  </a:lnTo>
                  <a:lnTo>
                    <a:pt x="442747" y="7330"/>
                  </a:lnTo>
                  <a:lnTo>
                    <a:pt x="448351" y="7008"/>
                  </a:lnTo>
                  <a:lnTo>
                    <a:pt x="453955" y="6700"/>
                  </a:lnTo>
                  <a:lnTo>
                    <a:pt x="459560" y="6407"/>
                  </a:lnTo>
                  <a:lnTo>
                    <a:pt x="465164" y="6127"/>
                  </a:lnTo>
                  <a:lnTo>
                    <a:pt x="470769" y="5860"/>
                  </a:lnTo>
                  <a:lnTo>
                    <a:pt x="476373" y="5605"/>
                  </a:lnTo>
                  <a:lnTo>
                    <a:pt x="481977" y="5362"/>
                  </a:lnTo>
                  <a:lnTo>
                    <a:pt x="487582" y="5130"/>
                  </a:lnTo>
                  <a:lnTo>
                    <a:pt x="493186" y="4909"/>
                  </a:lnTo>
                  <a:lnTo>
                    <a:pt x="498790" y="4698"/>
                  </a:lnTo>
                  <a:lnTo>
                    <a:pt x="504395" y="4497"/>
                  </a:lnTo>
                  <a:lnTo>
                    <a:pt x="509999" y="4305"/>
                  </a:lnTo>
                  <a:lnTo>
                    <a:pt x="515604" y="4121"/>
                  </a:lnTo>
                  <a:lnTo>
                    <a:pt x="521208" y="3946"/>
                  </a:lnTo>
                  <a:lnTo>
                    <a:pt x="526812" y="3779"/>
                  </a:lnTo>
                  <a:lnTo>
                    <a:pt x="532417" y="3620"/>
                  </a:lnTo>
                  <a:lnTo>
                    <a:pt x="538021" y="3468"/>
                  </a:lnTo>
                  <a:lnTo>
                    <a:pt x="543626" y="3323"/>
                  </a:lnTo>
                  <a:lnTo>
                    <a:pt x="549230" y="3184"/>
                  </a:lnTo>
                  <a:lnTo>
                    <a:pt x="554834" y="3052"/>
                  </a:lnTo>
                  <a:lnTo>
                    <a:pt x="560439" y="2925"/>
                  </a:lnTo>
                  <a:lnTo>
                    <a:pt x="566043" y="2804"/>
                  </a:lnTo>
                  <a:lnTo>
                    <a:pt x="571648" y="2689"/>
                  </a:lnTo>
                  <a:lnTo>
                    <a:pt x="577252" y="2579"/>
                  </a:lnTo>
                  <a:lnTo>
                    <a:pt x="582856" y="2474"/>
                  </a:lnTo>
                  <a:lnTo>
                    <a:pt x="588461" y="2373"/>
                  </a:lnTo>
                  <a:lnTo>
                    <a:pt x="594065" y="2277"/>
                  </a:lnTo>
                  <a:lnTo>
                    <a:pt x="599670" y="2185"/>
                  </a:lnTo>
                  <a:lnTo>
                    <a:pt x="605274" y="2098"/>
                  </a:lnTo>
                  <a:lnTo>
                    <a:pt x="610878" y="2014"/>
                  </a:lnTo>
                  <a:lnTo>
                    <a:pt x="616483" y="1933"/>
                  </a:lnTo>
                  <a:lnTo>
                    <a:pt x="622087" y="1857"/>
                  </a:lnTo>
                  <a:lnTo>
                    <a:pt x="627692" y="1784"/>
                  </a:lnTo>
                  <a:lnTo>
                    <a:pt x="633296" y="1713"/>
                  </a:lnTo>
                  <a:lnTo>
                    <a:pt x="638900" y="1646"/>
                  </a:lnTo>
                  <a:lnTo>
                    <a:pt x="644505" y="1582"/>
                  </a:lnTo>
                  <a:lnTo>
                    <a:pt x="650109" y="1521"/>
                  </a:lnTo>
                  <a:lnTo>
                    <a:pt x="655713" y="1462"/>
                  </a:lnTo>
                  <a:lnTo>
                    <a:pt x="661318" y="1406"/>
                  </a:lnTo>
                  <a:lnTo>
                    <a:pt x="666922" y="1352"/>
                  </a:lnTo>
                  <a:lnTo>
                    <a:pt x="672527" y="1301"/>
                  </a:lnTo>
                  <a:lnTo>
                    <a:pt x="678131" y="1251"/>
                  </a:lnTo>
                  <a:lnTo>
                    <a:pt x="683735" y="1204"/>
                  </a:lnTo>
                  <a:lnTo>
                    <a:pt x="689340" y="1159"/>
                  </a:lnTo>
                  <a:lnTo>
                    <a:pt x="694944" y="1116"/>
                  </a:lnTo>
                  <a:lnTo>
                    <a:pt x="700549" y="1074"/>
                  </a:lnTo>
                  <a:lnTo>
                    <a:pt x="706153" y="1034"/>
                  </a:lnTo>
                  <a:lnTo>
                    <a:pt x="711757" y="996"/>
                  </a:lnTo>
                  <a:lnTo>
                    <a:pt x="717362" y="960"/>
                  </a:lnTo>
                  <a:lnTo>
                    <a:pt x="722966" y="925"/>
                  </a:lnTo>
                  <a:lnTo>
                    <a:pt x="728571" y="891"/>
                  </a:lnTo>
                  <a:lnTo>
                    <a:pt x="734175" y="859"/>
                  </a:lnTo>
                  <a:lnTo>
                    <a:pt x="739779" y="828"/>
                  </a:lnTo>
                  <a:lnTo>
                    <a:pt x="745384" y="798"/>
                  </a:lnTo>
                  <a:lnTo>
                    <a:pt x="750988" y="770"/>
                  </a:lnTo>
                  <a:lnTo>
                    <a:pt x="756593" y="742"/>
                  </a:lnTo>
                  <a:lnTo>
                    <a:pt x="762197" y="716"/>
                  </a:lnTo>
                  <a:lnTo>
                    <a:pt x="767801" y="691"/>
                  </a:lnTo>
                  <a:lnTo>
                    <a:pt x="773406" y="667"/>
                  </a:lnTo>
                  <a:lnTo>
                    <a:pt x="779010" y="644"/>
                  </a:lnTo>
                  <a:lnTo>
                    <a:pt x="784615" y="621"/>
                  </a:lnTo>
                  <a:lnTo>
                    <a:pt x="790219" y="600"/>
                  </a:lnTo>
                  <a:lnTo>
                    <a:pt x="795823" y="579"/>
                  </a:lnTo>
                  <a:lnTo>
                    <a:pt x="801428" y="560"/>
                  </a:lnTo>
                  <a:lnTo>
                    <a:pt x="807032" y="541"/>
                  </a:lnTo>
                  <a:lnTo>
                    <a:pt x="812636" y="522"/>
                  </a:lnTo>
                  <a:lnTo>
                    <a:pt x="818241" y="505"/>
                  </a:lnTo>
                  <a:lnTo>
                    <a:pt x="823845" y="488"/>
                  </a:lnTo>
                  <a:lnTo>
                    <a:pt x="829450" y="472"/>
                  </a:lnTo>
                  <a:lnTo>
                    <a:pt x="835054" y="456"/>
                  </a:lnTo>
                  <a:lnTo>
                    <a:pt x="840658" y="441"/>
                  </a:lnTo>
                  <a:lnTo>
                    <a:pt x="846263" y="426"/>
                  </a:lnTo>
                  <a:lnTo>
                    <a:pt x="851867" y="412"/>
                  </a:lnTo>
                  <a:lnTo>
                    <a:pt x="857472" y="399"/>
                  </a:lnTo>
                  <a:lnTo>
                    <a:pt x="863076" y="386"/>
                  </a:lnTo>
                  <a:lnTo>
                    <a:pt x="868680" y="373"/>
                  </a:lnTo>
                  <a:lnTo>
                    <a:pt x="874285" y="361"/>
                  </a:lnTo>
                  <a:lnTo>
                    <a:pt x="879889" y="350"/>
                  </a:lnTo>
                  <a:lnTo>
                    <a:pt x="885494" y="338"/>
                  </a:lnTo>
                  <a:lnTo>
                    <a:pt x="891098" y="328"/>
                  </a:lnTo>
                  <a:lnTo>
                    <a:pt x="896702" y="317"/>
                  </a:lnTo>
                  <a:lnTo>
                    <a:pt x="902307" y="307"/>
                  </a:lnTo>
                  <a:lnTo>
                    <a:pt x="907911" y="297"/>
                  </a:lnTo>
                  <a:lnTo>
                    <a:pt x="913516" y="288"/>
                  </a:lnTo>
                  <a:lnTo>
                    <a:pt x="919120" y="279"/>
                  </a:lnTo>
                  <a:lnTo>
                    <a:pt x="924724" y="270"/>
                  </a:lnTo>
                  <a:lnTo>
                    <a:pt x="930329" y="262"/>
                  </a:lnTo>
                  <a:lnTo>
                    <a:pt x="935933" y="254"/>
                  </a:lnTo>
                  <a:lnTo>
                    <a:pt x="941538" y="246"/>
                  </a:lnTo>
                  <a:lnTo>
                    <a:pt x="947142" y="238"/>
                  </a:lnTo>
                  <a:lnTo>
                    <a:pt x="952746" y="231"/>
                  </a:lnTo>
                  <a:lnTo>
                    <a:pt x="958351" y="224"/>
                  </a:lnTo>
                  <a:lnTo>
                    <a:pt x="963955" y="217"/>
                  </a:lnTo>
                  <a:lnTo>
                    <a:pt x="969559" y="211"/>
                  </a:lnTo>
                  <a:lnTo>
                    <a:pt x="975164" y="204"/>
                  </a:lnTo>
                  <a:lnTo>
                    <a:pt x="980768" y="198"/>
                  </a:lnTo>
                  <a:lnTo>
                    <a:pt x="986373" y="192"/>
                  </a:lnTo>
                  <a:lnTo>
                    <a:pt x="991977" y="186"/>
                  </a:lnTo>
                  <a:lnTo>
                    <a:pt x="997581" y="181"/>
                  </a:lnTo>
                  <a:lnTo>
                    <a:pt x="1003186" y="175"/>
                  </a:lnTo>
                  <a:lnTo>
                    <a:pt x="1008790" y="170"/>
                  </a:lnTo>
                  <a:lnTo>
                    <a:pt x="1014395" y="165"/>
                  </a:lnTo>
                  <a:lnTo>
                    <a:pt x="1019999" y="160"/>
                  </a:lnTo>
                  <a:lnTo>
                    <a:pt x="1025603" y="155"/>
                  </a:lnTo>
                  <a:lnTo>
                    <a:pt x="1031208" y="151"/>
                  </a:lnTo>
                  <a:lnTo>
                    <a:pt x="1036812" y="146"/>
                  </a:lnTo>
                  <a:lnTo>
                    <a:pt x="1042417" y="142"/>
                  </a:lnTo>
                  <a:lnTo>
                    <a:pt x="1048021" y="138"/>
                  </a:lnTo>
                  <a:lnTo>
                    <a:pt x="1053625" y="134"/>
                  </a:lnTo>
                  <a:lnTo>
                    <a:pt x="1059230" y="130"/>
                  </a:lnTo>
                  <a:lnTo>
                    <a:pt x="1064834" y="126"/>
                  </a:lnTo>
                  <a:lnTo>
                    <a:pt x="1070439" y="122"/>
                  </a:lnTo>
                  <a:lnTo>
                    <a:pt x="1076043" y="119"/>
                  </a:lnTo>
                  <a:lnTo>
                    <a:pt x="1081647" y="115"/>
                  </a:lnTo>
                  <a:lnTo>
                    <a:pt x="1087252" y="112"/>
                  </a:lnTo>
                  <a:lnTo>
                    <a:pt x="1092856" y="109"/>
                  </a:lnTo>
                  <a:lnTo>
                    <a:pt x="1098461" y="106"/>
                  </a:lnTo>
                  <a:lnTo>
                    <a:pt x="1104065" y="103"/>
                  </a:lnTo>
                  <a:lnTo>
                    <a:pt x="1109669" y="100"/>
                  </a:lnTo>
                  <a:lnTo>
                    <a:pt x="1115274" y="97"/>
                  </a:lnTo>
                  <a:lnTo>
                    <a:pt x="1120878" y="94"/>
                  </a:lnTo>
                  <a:lnTo>
                    <a:pt x="1126482" y="92"/>
                  </a:lnTo>
                  <a:lnTo>
                    <a:pt x="1132087" y="89"/>
                  </a:lnTo>
                  <a:lnTo>
                    <a:pt x="1137691" y="87"/>
                  </a:lnTo>
                  <a:lnTo>
                    <a:pt x="1143296" y="84"/>
                  </a:lnTo>
                  <a:lnTo>
                    <a:pt x="1148900" y="82"/>
                  </a:lnTo>
                  <a:lnTo>
                    <a:pt x="1154504" y="80"/>
                  </a:lnTo>
                  <a:lnTo>
                    <a:pt x="1160109" y="78"/>
                  </a:lnTo>
                  <a:lnTo>
                    <a:pt x="1165713" y="76"/>
                  </a:lnTo>
                  <a:lnTo>
                    <a:pt x="1171318" y="74"/>
                  </a:lnTo>
                  <a:lnTo>
                    <a:pt x="1176922" y="72"/>
                  </a:lnTo>
                  <a:lnTo>
                    <a:pt x="1182526" y="70"/>
                  </a:lnTo>
                  <a:lnTo>
                    <a:pt x="1188131" y="68"/>
                  </a:lnTo>
                  <a:lnTo>
                    <a:pt x="1193735" y="66"/>
                  </a:lnTo>
                  <a:lnTo>
                    <a:pt x="1199340" y="64"/>
                  </a:lnTo>
                  <a:lnTo>
                    <a:pt x="1204944" y="63"/>
                  </a:lnTo>
                  <a:lnTo>
                    <a:pt x="1210548" y="61"/>
                  </a:lnTo>
                  <a:lnTo>
                    <a:pt x="1216153" y="60"/>
                  </a:lnTo>
                  <a:lnTo>
                    <a:pt x="1221757" y="58"/>
                  </a:lnTo>
                  <a:lnTo>
                    <a:pt x="1227362" y="57"/>
                  </a:lnTo>
                  <a:lnTo>
                    <a:pt x="1232966" y="55"/>
                  </a:lnTo>
                  <a:lnTo>
                    <a:pt x="1238570" y="54"/>
                  </a:lnTo>
                  <a:lnTo>
                    <a:pt x="1244175" y="53"/>
                  </a:lnTo>
                  <a:lnTo>
                    <a:pt x="1249779" y="51"/>
                  </a:lnTo>
                  <a:lnTo>
                    <a:pt x="1255384" y="50"/>
                  </a:lnTo>
                  <a:lnTo>
                    <a:pt x="1260988" y="49"/>
                  </a:lnTo>
                  <a:lnTo>
                    <a:pt x="1266592" y="48"/>
                  </a:lnTo>
                  <a:lnTo>
                    <a:pt x="1272197" y="47"/>
                  </a:lnTo>
                  <a:lnTo>
                    <a:pt x="1277801" y="46"/>
                  </a:lnTo>
                  <a:lnTo>
                    <a:pt x="1283406" y="45"/>
                  </a:lnTo>
                  <a:lnTo>
                    <a:pt x="1289010" y="44"/>
                  </a:lnTo>
                  <a:lnTo>
                    <a:pt x="1294614" y="43"/>
                  </a:lnTo>
                  <a:lnTo>
                    <a:pt x="1300219" y="42"/>
                  </a:lnTo>
                  <a:lnTo>
                    <a:pt x="1305823" y="41"/>
                  </a:lnTo>
                  <a:lnTo>
                    <a:pt x="1311427" y="40"/>
                  </a:lnTo>
                  <a:lnTo>
                    <a:pt x="1317032" y="39"/>
                  </a:lnTo>
                  <a:lnTo>
                    <a:pt x="1322636" y="38"/>
                  </a:lnTo>
                  <a:lnTo>
                    <a:pt x="1328241" y="37"/>
                  </a:lnTo>
                  <a:lnTo>
                    <a:pt x="1333845" y="37"/>
                  </a:lnTo>
                  <a:lnTo>
                    <a:pt x="1339449" y="36"/>
                  </a:lnTo>
                  <a:lnTo>
                    <a:pt x="1345054" y="35"/>
                  </a:lnTo>
                  <a:lnTo>
                    <a:pt x="1350658" y="34"/>
                  </a:lnTo>
                  <a:lnTo>
                    <a:pt x="1356263" y="34"/>
                  </a:lnTo>
                  <a:lnTo>
                    <a:pt x="1361867" y="33"/>
                  </a:lnTo>
                  <a:lnTo>
                    <a:pt x="1367471" y="32"/>
                  </a:lnTo>
                  <a:lnTo>
                    <a:pt x="1373076" y="31"/>
                  </a:lnTo>
                  <a:lnTo>
                    <a:pt x="1378680" y="31"/>
                  </a:lnTo>
                  <a:lnTo>
                    <a:pt x="1384285" y="30"/>
                  </a:lnTo>
                  <a:lnTo>
                    <a:pt x="1389889" y="29"/>
                  </a:lnTo>
                  <a:lnTo>
                    <a:pt x="1395493" y="29"/>
                  </a:lnTo>
                  <a:lnTo>
                    <a:pt x="1401098" y="28"/>
                  </a:lnTo>
                  <a:lnTo>
                    <a:pt x="1406702" y="27"/>
                  </a:lnTo>
                  <a:lnTo>
                    <a:pt x="1412307" y="27"/>
                  </a:lnTo>
                  <a:lnTo>
                    <a:pt x="1417911" y="26"/>
                  </a:lnTo>
                  <a:lnTo>
                    <a:pt x="1423515" y="25"/>
                  </a:lnTo>
                  <a:lnTo>
                    <a:pt x="1429120" y="25"/>
                  </a:lnTo>
                  <a:lnTo>
                    <a:pt x="1434724" y="24"/>
                  </a:lnTo>
                  <a:lnTo>
                    <a:pt x="1440329" y="23"/>
                  </a:lnTo>
                  <a:lnTo>
                    <a:pt x="1445933" y="23"/>
                  </a:lnTo>
                  <a:lnTo>
                    <a:pt x="1451537" y="22"/>
                  </a:lnTo>
                  <a:lnTo>
                    <a:pt x="1457142" y="21"/>
                  </a:lnTo>
                  <a:lnTo>
                    <a:pt x="1462746" y="21"/>
                  </a:lnTo>
                  <a:lnTo>
                    <a:pt x="1468350" y="20"/>
                  </a:lnTo>
                  <a:lnTo>
                    <a:pt x="1473955" y="20"/>
                  </a:lnTo>
                  <a:lnTo>
                    <a:pt x="1479559" y="19"/>
                  </a:lnTo>
                  <a:lnTo>
                    <a:pt x="1485164" y="18"/>
                  </a:lnTo>
                  <a:lnTo>
                    <a:pt x="1490768" y="18"/>
                  </a:lnTo>
                  <a:lnTo>
                    <a:pt x="1496372" y="17"/>
                  </a:lnTo>
                  <a:lnTo>
                    <a:pt x="1501977" y="17"/>
                  </a:lnTo>
                  <a:lnTo>
                    <a:pt x="1507581" y="16"/>
                  </a:lnTo>
                  <a:lnTo>
                    <a:pt x="1513186" y="16"/>
                  </a:lnTo>
                  <a:lnTo>
                    <a:pt x="1518790" y="15"/>
                  </a:lnTo>
                  <a:lnTo>
                    <a:pt x="1524394" y="15"/>
                  </a:lnTo>
                  <a:lnTo>
                    <a:pt x="1529999" y="14"/>
                  </a:lnTo>
                  <a:lnTo>
                    <a:pt x="1535603" y="14"/>
                  </a:lnTo>
                  <a:lnTo>
                    <a:pt x="1541208" y="13"/>
                  </a:lnTo>
                  <a:lnTo>
                    <a:pt x="1546812" y="13"/>
                  </a:lnTo>
                  <a:lnTo>
                    <a:pt x="1552416" y="12"/>
                  </a:lnTo>
                  <a:lnTo>
                    <a:pt x="1558021" y="12"/>
                  </a:lnTo>
                  <a:lnTo>
                    <a:pt x="1563625" y="12"/>
                  </a:lnTo>
                  <a:lnTo>
                    <a:pt x="1569230" y="11"/>
                  </a:lnTo>
                  <a:lnTo>
                    <a:pt x="1574834" y="11"/>
                  </a:lnTo>
                  <a:lnTo>
                    <a:pt x="1580438" y="10"/>
                  </a:lnTo>
                  <a:lnTo>
                    <a:pt x="1586043" y="10"/>
                  </a:lnTo>
                  <a:lnTo>
                    <a:pt x="1591647" y="10"/>
                  </a:lnTo>
                  <a:lnTo>
                    <a:pt x="1597252" y="9"/>
                  </a:lnTo>
                  <a:lnTo>
                    <a:pt x="1602856" y="9"/>
                  </a:lnTo>
                  <a:lnTo>
                    <a:pt x="1608460" y="9"/>
                  </a:lnTo>
                  <a:lnTo>
                    <a:pt x="1614065" y="8"/>
                  </a:lnTo>
                  <a:lnTo>
                    <a:pt x="1619669" y="8"/>
                  </a:lnTo>
                  <a:lnTo>
                    <a:pt x="1625273" y="8"/>
                  </a:lnTo>
                  <a:lnTo>
                    <a:pt x="1630878" y="8"/>
                  </a:lnTo>
                  <a:lnTo>
                    <a:pt x="1636482" y="7"/>
                  </a:lnTo>
                  <a:lnTo>
                    <a:pt x="1642087" y="7"/>
                  </a:lnTo>
                  <a:lnTo>
                    <a:pt x="1647691" y="7"/>
                  </a:lnTo>
                  <a:lnTo>
                    <a:pt x="1653295" y="6"/>
                  </a:lnTo>
                  <a:lnTo>
                    <a:pt x="1658900" y="6"/>
                  </a:lnTo>
                  <a:lnTo>
                    <a:pt x="1664504" y="6"/>
                  </a:lnTo>
                  <a:lnTo>
                    <a:pt x="1670109" y="6"/>
                  </a:lnTo>
                  <a:lnTo>
                    <a:pt x="1675713" y="5"/>
                  </a:lnTo>
                  <a:lnTo>
                    <a:pt x="1681317" y="5"/>
                  </a:lnTo>
                  <a:lnTo>
                    <a:pt x="1686922" y="5"/>
                  </a:lnTo>
                  <a:lnTo>
                    <a:pt x="1692526" y="5"/>
                  </a:lnTo>
                  <a:lnTo>
                    <a:pt x="1698131" y="4"/>
                  </a:lnTo>
                  <a:lnTo>
                    <a:pt x="1703735" y="4"/>
                  </a:lnTo>
                  <a:lnTo>
                    <a:pt x="1709339" y="4"/>
                  </a:lnTo>
                  <a:lnTo>
                    <a:pt x="1714944" y="4"/>
                  </a:lnTo>
                  <a:lnTo>
                    <a:pt x="1720548" y="4"/>
                  </a:lnTo>
                  <a:lnTo>
                    <a:pt x="1726153" y="3"/>
                  </a:lnTo>
                  <a:lnTo>
                    <a:pt x="1731757" y="3"/>
                  </a:lnTo>
                  <a:lnTo>
                    <a:pt x="1737361" y="3"/>
                  </a:lnTo>
                  <a:lnTo>
                    <a:pt x="1742966" y="3"/>
                  </a:lnTo>
                  <a:lnTo>
                    <a:pt x="1748570" y="3"/>
                  </a:lnTo>
                  <a:lnTo>
                    <a:pt x="1754175" y="2"/>
                  </a:lnTo>
                  <a:lnTo>
                    <a:pt x="1759779" y="2"/>
                  </a:lnTo>
                  <a:lnTo>
                    <a:pt x="1765383" y="2"/>
                  </a:lnTo>
                  <a:lnTo>
                    <a:pt x="1770988" y="2"/>
                  </a:lnTo>
                  <a:lnTo>
                    <a:pt x="1776592" y="2"/>
                  </a:lnTo>
                  <a:lnTo>
                    <a:pt x="1782196" y="2"/>
                  </a:lnTo>
                  <a:lnTo>
                    <a:pt x="1787801" y="1"/>
                  </a:lnTo>
                  <a:lnTo>
                    <a:pt x="1793405" y="1"/>
                  </a:lnTo>
                  <a:lnTo>
                    <a:pt x="1799010" y="1"/>
                  </a:lnTo>
                  <a:lnTo>
                    <a:pt x="1804614" y="1"/>
                  </a:lnTo>
                  <a:lnTo>
                    <a:pt x="1810218" y="1"/>
                  </a:lnTo>
                  <a:lnTo>
                    <a:pt x="1815823" y="1"/>
                  </a:lnTo>
                  <a:lnTo>
                    <a:pt x="1821427" y="1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1"/>
                  </a:lnTo>
                  <a:lnTo>
                    <a:pt x="1877471" y="2"/>
                  </a:lnTo>
                  <a:lnTo>
                    <a:pt x="1871867" y="2"/>
                  </a:lnTo>
                  <a:lnTo>
                    <a:pt x="1866262" y="2"/>
                  </a:lnTo>
                  <a:lnTo>
                    <a:pt x="1860658" y="2"/>
                  </a:lnTo>
                  <a:lnTo>
                    <a:pt x="1855054" y="2"/>
                  </a:lnTo>
                  <a:lnTo>
                    <a:pt x="1849449" y="3"/>
                  </a:lnTo>
                  <a:lnTo>
                    <a:pt x="1843845" y="3"/>
                  </a:lnTo>
                  <a:lnTo>
                    <a:pt x="1838240" y="3"/>
                  </a:lnTo>
                  <a:lnTo>
                    <a:pt x="1832636" y="3"/>
                  </a:lnTo>
                  <a:lnTo>
                    <a:pt x="1827032" y="3"/>
                  </a:lnTo>
                  <a:lnTo>
                    <a:pt x="1821427" y="4"/>
                  </a:lnTo>
                  <a:lnTo>
                    <a:pt x="1815823" y="4"/>
                  </a:lnTo>
                  <a:lnTo>
                    <a:pt x="1810218" y="4"/>
                  </a:lnTo>
                  <a:lnTo>
                    <a:pt x="1804614" y="4"/>
                  </a:lnTo>
                  <a:lnTo>
                    <a:pt x="1799010" y="5"/>
                  </a:lnTo>
                  <a:lnTo>
                    <a:pt x="1793405" y="5"/>
                  </a:lnTo>
                  <a:lnTo>
                    <a:pt x="1787801" y="5"/>
                  </a:lnTo>
                  <a:lnTo>
                    <a:pt x="1782196" y="6"/>
                  </a:lnTo>
                  <a:lnTo>
                    <a:pt x="1776592" y="6"/>
                  </a:lnTo>
                  <a:lnTo>
                    <a:pt x="1770988" y="6"/>
                  </a:lnTo>
                  <a:lnTo>
                    <a:pt x="1765383" y="7"/>
                  </a:lnTo>
                  <a:lnTo>
                    <a:pt x="1759779" y="7"/>
                  </a:lnTo>
                  <a:lnTo>
                    <a:pt x="1754175" y="7"/>
                  </a:lnTo>
                  <a:lnTo>
                    <a:pt x="1748570" y="8"/>
                  </a:lnTo>
                  <a:lnTo>
                    <a:pt x="1742966" y="8"/>
                  </a:lnTo>
                  <a:lnTo>
                    <a:pt x="1737361" y="8"/>
                  </a:lnTo>
                  <a:lnTo>
                    <a:pt x="1731757" y="9"/>
                  </a:lnTo>
                  <a:lnTo>
                    <a:pt x="1726153" y="9"/>
                  </a:lnTo>
                  <a:lnTo>
                    <a:pt x="1720548" y="9"/>
                  </a:lnTo>
                  <a:lnTo>
                    <a:pt x="1714944" y="10"/>
                  </a:lnTo>
                  <a:lnTo>
                    <a:pt x="1709339" y="10"/>
                  </a:lnTo>
                  <a:lnTo>
                    <a:pt x="1703735" y="11"/>
                  </a:lnTo>
                  <a:lnTo>
                    <a:pt x="1698131" y="11"/>
                  </a:lnTo>
                  <a:lnTo>
                    <a:pt x="1692526" y="12"/>
                  </a:lnTo>
                  <a:lnTo>
                    <a:pt x="1686922" y="12"/>
                  </a:lnTo>
                  <a:lnTo>
                    <a:pt x="1681317" y="12"/>
                  </a:lnTo>
                  <a:lnTo>
                    <a:pt x="1675713" y="13"/>
                  </a:lnTo>
                  <a:lnTo>
                    <a:pt x="1670109" y="13"/>
                  </a:lnTo>
                  <a:lnTo>
                    <a:pt x="1664504" y="14"/>
                  </a:lnTo>
                  <a:lnTo>
                    <a:pt x="1658900" y="14"/>
                  </a:lnTo>
                  <a:lnTo>
                    <a:pt x="1653295" y="15"/>
                  </a:lnTo>
                  <a:lnTo>
                    <a:pt x="1647691" y="15"/>
                  </a:lnTo>
                  <a:lnTo>
                    <a:pt x="1642087" y="16"/>
                  </a:lnTo>
                  <a:lnTo>
                    <a:pt x="1636482" y="16"/>
                  </a:lnTo>
                  <a:lnTo>
                    <a:pt x="1630878" y="17"/>
                  </a:lnTo>
                  <a:lnTo>
                    <a:pt x="1625273" y="17"/>
                  </a:lnTo>
                  <a:lnTo>
                    <a:pt x="1619669" y="18"/>
                  </a:lnTo>
                  <a:lnTo>
                    <a:pt x="1614065" y="18"/>
                  </a:lnTo>
                  <a:lnTo>
                    <a:pt x="1608460" y="19"/>
                  </a:lnTo>
                  <a:lnTo>
                    <a:pt x="1602856" y="19"/>
                  </a:lnTo>
                  <a:lnTo>
                    <a:pt x="1597252" y="20"/>
                  </a:lnTo>
                  <a:lnTo>
                    <a:pt x="1591647" y="21"/>
                  </a:lnTo>
                  <a:lnTo>
                    <a:pt x="1586043" y="21"/>
                  </a:lnTo>
                  <a:lnTo>
                    <a:pt x="1580438" y="22"/>
                  </a:lnTo>
                  <a:lnTo>
                    <a:pt x="1574834" y="22"/>
                  </a:lnTo>
                  <a:lnTo>
                    <a:pt x="1569230" y="23"/>
                  </a:lnTo>
                  <a:lnTo>
                    <a:pt x="1563625" y="24"/>
                  </a:lnTo>
                  <a:lnTo>
                    <a:pt x="1558021" y="24"/>
                  </a:lnTo>
                  <a:lnTo>
                    <a:pt x="1552416" y="25"/>
                  </a:lnTo>
                  <a:lnTo>
                    <a:pt x="1546812" y="26"/>
                  </a:lnTo>
                  <a:lnTo>
                    <a:pt x="1541208" y="26"/>
                  </a:lnTo>
                  <a:lnTo>
                    <a:pt x="1535603" y="27"/>
                  </a:lnTo>
                  <a:lnTo>
                    <a:pt x="1529999" y="28"/>
                  </a:lnTo>
                  <a:lnTo>
                    <a:pt x="1524394" y="29"/>
                  </a:lnTo>
                  <a:lnTo>
                    <a:pt x="1518790" y="30"/>
                  </a:lnTo>
                  <a:lnTo>
                    <a:pt x="1513186" y="30"/>
                  </a:lnTo>
                  <a:lnTo>
                    <a:pt x="1507581" y="31"/>
                  </a:lnTo>
                  <a:lnTo>
                    <a:pt x="1501977" y="32"/>
                  </a:lnTo>
                  <a:lnTo>
                    <a:pt x="1496372" y="33"/>
                  </a:lnTo>
                  <a:lnTo>
                    <a:pt x="1490768" y="34"/>
                  </a:lnTo>
                  <a:lnTo>
                    <a:pt x="1485164" y="35"/>
                  </a:lnTo>
                  <a:lnTo>
                    <a:pt x="1479559" y="36"/>
                  </a:lnTo>
                  <a:lnTo>
                    <a:pt x="1473955" y="37"/>
                  </a:lnTo>
                  <a:lnTo>
                    <a:pt x="1468350" y="37"/>
                  </a:lnTo>
                  <a:lnTo>
                    <a:pt x="1462746" y="38"/>
                  </a:lnTo>
                  <a:lnTo>
                    <a:pt x="1457142" y="39"/>
                  </a:lnTo>
                  <a:lnTo>
                    <a:pt x="1451537" y="40"/>
                  </a:lnTo>
                  <a:lnTo>
                    <a:pt x="1445933" y="41"/>
                  </a:lnTo>
                  <a:lnTo>
                    <a:pt x="1440329" y="42"/>
                  </a:lnTo>
                  <a:lnTo>
                    <a:pt x="1434724" y="43"/>
                  </a:lnTo>
                  <a:lnTo>
                    <a:pt x="1429120" y="44"/>
                  </a:lnTo>
                  <a:lnTo>
                    <a:pt x="1423515" y="45"/>
                  </a:lnTo>
                  <a:lnTo>
                    <a:pt x="1417911" y="46"/>
                  </a:lnTo>
                  <a:lnTo>
                    <a:pt x="1412307" y="47"/>
                  </a:lnTo>
                  <a:lnTo>
                    <a:pt x="1406702" y="48"/>
                  </a:lnTo>
                  <a:lnTo>
                    <a:pt x="1401098" y="49"/>
                  </a:lnTo>
                  <a:lnTo>
                    <a:pt x="1395493" y="50"/>
                  </a:lnTo>
                  <a:lnTo>
                    <a:pt x="1389889" y="51"/>
                  </a:lnTo>
                  <a:lnTo>
                    <a:pt x="1384285" y="52"/>
                  </a:lnTo>
                  <a:lnTo>
                    <a:pt x="1378680" y="53"/>
                  </a:lnTo>
                  <a:lnTo>
                    <a:pt x="1373076" y="54"/>
                  </a:lnTo>
                  <a:lnTo>
                    <a:pt x="1367471" y="55"/>
                  </a:lnTo>
                  <a:lnTo>
                    <a:pt x="1361867" y="56"/>
                  </a:lnTo>
                  <a:lnTo>
                    <a:pt x="1356263" y="57"/>
                  </a:lnTo>
                  <a:lnTo>
                    <a:pt x="1350658" y="58"/>
                  </a:lnTo>
                  <a:lnTo>
                    <a:pt x="1345054" y="59"/>
                  </a:lnTo>
                  <a:lnTo>
                    <a:pt x="1339449" y="60"/>
                  </a:lnTo>
                  <a:lnTo>
                    <a:pt x="1333845" y="61"/>
                  </a:lnTo>
                  <a:lnTo>
                    <a:pt x="1328241" y="62"/>
                  </a:lnTo>
                  <a:lnTo>
                    <a:pt x="1322636" y="63"/>
                  </a:lnTo>
                  <a:lnTo>
                    <a:pt x="1317032" y="65"/>
                  </a:lnTo>
                  <a:lnTo>
                    <a:pt x="1311427" y="66"/>
                  </a:lnTo>
                  <a:lnTo>
                    <a:pt x="1305823" y="67"/>
                  </a:lnTo>
                  <a:lnTo>
                    <a:pt x="1300219" y="68"/>
                  </a:lnTo>
                  <a:lnTo>
                    <a:pt x="1294614" y="70"/>
                  </a:lnTo>
                  <a:lnTo>
                    <a:pt x="1289010" y="71"/>
                  </a:lnTo>
                  <a:lnTo>
                    <a:pt x="1283406" y="72"/>
                  </a:lnTo>
                  <a:lnTo>
                    <a:pt x="1277801" y="74"/>
                  </a:lnTo>
                  <a:lnTo>
                    <a:pt x="1272197" y="75"/>
                  </a:lnTo>
                  <a:lnTo>
                    <a:pt x="1266592" y="77"/>
                  </a:lnTo>
                  <a:lnTo>
                    <a:pt x="1260988" y="79"/>
                  </a:lnTo>
                  <a:lnTo>
                    <a:pt x="1255384" y="80"/>
                  </a:lnTo>
                  <a:lnTo>
                    <a:pt x="1249779" y="82"/>
                  </a:lnTo>
                  <a:lnTo>
                    <a:pt x="1244175" y="84"/>
                  </a:lnTo>
                  <a:lnTo>
                    <a:pt x="1238570" y="86"/>
                  </a:lnTo>
                  <a:lnTo>
                    <a:pt x="1232966" y="87"/>
                  </a:lnTo>
                  <a:lnTo>
                    <a:pt x="1227362" y="89"/>
                  </a:lnTo>
                  <a:lnTo>
                    <a:pt x="1221757" y="91"/>
                  </a:lnTo>
                  <a:lnTo>
                    <a:pt x="1216153" y="94"/>
                  </a:lnTo>
                  <a:lnTo>
                    <a:pt x="1210548" y="96"/>
                  </a:lnTo>
                  <a:lnTo>
                    <a:pt x="1204944" y="98"/>
                  </a:lnTo>
                  <a:lnTo>
                    <a:pt x="1199340" y="100"/>
                  </a:lnTo>
                  <a:lnTo>
                    <a:pt x="1193735" y="103"/>
                  </a:lnTo>
                  <a:lnTo>
                    <a:pt x="1188131" y="105"/>
                  </a:lnTo>
                  <a:lnTo>
                    <a:pt x="1182526" y="108"/>
                  </a:lnTo>
                  <a:lnTo>
                    <a:pt x="1176922" y="111"/>
                  </a:lnTo>
                  <a:lnTo>
                    <a:pt x="1171318" y="113"/>
                  </a:lnTo>
                  <a:lnTo>
                    <a:pt x="1165713" y="116"/>
                  </a:lnTo>
                  <a:lnTo>
                    <a:pt x="1160109" y="119"/>
                  </a:lnTo>
                  <a:lnTo>
                    <a:pt x="1154504" y="122"/>
                  </a:lnTo>
                  <a:lnTo>
                    <a:pt x="1148900" y="126"/>
                  </a:lnTo>
                  <a:lnTo>
                    <a:pt x="1143296" y="129"/>
                  </a:lnTo>
                  <a:lnTo>
                    <a:pt x="1137691" y="132"/>
                  </a:lnTo>
                  <a:lnTo>
                    <a:pt x="1132087" y="136"/>
                  </a:lnTo>
                  <a:lnTo>
                    <a:pt x="1126482" y="140"/>
                  </a:lnTo>
                  <a:lnTo>
                    <a:pt x="1120878" y="144"/>
                  </a:lnTo>
                  <a:lnTo>
                    <a:pt x="1115274" y="147"/>
                  </a:lnTo>
                  <a:lnTo>
                    <a:pt x="1109669" y="152"/>
                  </a:lnTo>
                  <a:lnTo>
                    <a:pt x="1104065" y="156"/>
                  </a:lnTo>
                  <a:lnTo>
                    <a:pt x="1098461" y="160"/>
                  </a:lnTo>
                  <a:lnTo>
                    <a:pt x="1092856" y="165"/>
                  </a:lnTo>
                  <a:lnTo>
                    <a:pt x="1087252" y="169"/>
                  </a:lnTo>
                  <a:lnTo>
                    <a:pt x="1081647" y="174"/>
                  </a:lnTo>
                  <a:lnTo>
                    <a:pt x="1076043" y="179"/>
                  </a:lnTo>
                  <a:lnTo>
                    <a:pt x="1070439" y="184"/>
                  </a:lnTo>
                  <a:lnTo>
                    <a:pt x="1064834" y="190"/>
                  </a:lnTo>
                  <a:lnTo>
                    <a:pt x="1059230" y="195"/>
                  </a:lnTo>
                  <a:lnTo>
                    <a:pt x="1053625" y="201"/>
                  </a:lnTo>
                  <a:lnTo>
                    <a:pt x="1048021" y="207"/>
                  </a:lnTo>
                  <a:lnTo>
                    <a:pt x="1042417" y="213"/>
                  </a:lnTo>
                  <a:lnTo>
                    <a:pt x="1036812" y="219"/>
                  </a:lnTo>
                  <a:lnTo>
                    <a:pt x="1031208" y="226"/>
                  </a:lnTo>
                  <a:lnTo>
                    <a:pt x="1025603" y="232"/>
                  </a:lnTo>
                  <a:lnTo>
                    <a:pt x="1019999" y="239"/>
                  </a:lnTo>
                  <a:lnTo>
                    <a:pt x="1014395" y="247"/>
                  </a:lnTo>
                  <a:lnTo>
                    <a:pt x="1008790" y="254"/>
                  </a:lnTo>
                  <a:lnTo>
                    <a:pt x="1003186" y="262"/>
                  </a:lnTo>
                  <a:lnTo>
                    <a:pt x="997581" y="270"/>
                  </a:lnTo>
                  <a:lnTo>
                    <a:pt x="991977" y="278"/>
                  </a:lnTo>
                  <a:lnTo>
                    <a:pt x="986373" y="287"/>
                  </a:lnTo>
                  <a:lnTo>
                    <a:pt x="980768" y="296"/>
                  </a:lnTo>
                  <a:lnTo>
                    <a:pt x="975164" y="305"/>
                  </a:lnTo>
                  <a:lnTo>
                    <a:pt x="969559" y="314"/>
                  </a:lnTo>
                  <a:lnTo>
                    <a:pt x="963955" y="324"/>
                  </a:lnTo>
                  <a:lnTo>
                    <a:pt x="958351" y="335"/>
                  </a:lnTo>
                  <a:lnTo>
                    <a:pt x="952746" y="345"/>
                  </a:lnTo>
                  <a:lnTo>
                    <a:pt x="947142" y="356"/>
                  </a:lnTo>
                  <a:lnTo>
                    <a:pt x="941538" y="368"/>
                  </a:lnTo>
                  <a:lnTo>
                    <a:pt x="935933" y="379"/>
                  </a:lnTo>
                  <a:lnTo>
                    <a:pt x="930329" y="392"/>
                  </a:lnTo>
                  <a:lnTo>
                    <a:pt x="924724" y="404"/>
                  </a:lnTo>
                  <a:lnTo>
                    <a:pt x="919120" y="418"/>
                  </a:lnTo>
                  <a:lnTo>
                    <a:pt x="913516" y="431"/>
                  </a:lnTo>
                  <a:lnTo>
                    <a:pt x="907911" y="445"/>
                  </a:lnTo>
                  <a:lnTo>
                    <a:pt x="902307" y="460"/>
                  </a:lnTo>
                  <a:lnTo>
                    <a:pt x="896702" y="476"/>
                  </a:lnTo>
                  <a:lnTo>
                    <a:pt x="891098" y="491"/>
                  </a:lnTo>
                  <a:lnTo>
                    <a:pt x="885494" y="508"/>
                  </a:lnTo>
                  <a:lnTo>
                    <a:pt x="879889" y="525"/>
                  </a:lnTo>
                  <a:lnTo>
                    <a:pt x="874285" y="543"/>
                  </a:lnTo>
                  <a:lnTo>
                    <a:pt x="868680" y="561"/>
                  </a:lnTo>
                  <a:lnTo>
                    <a:pt x="863076" y="581"/>
                  </a:lnTo>
                  <a:lnTo>
                    <a:pt x="857472" y="601"/>
                  </a:lnTo>
                  <a:lnTo>
                    <a:pt x="851867" y="621"/>
                  </a:lnTo>
                  <a:lnTo>
                    <a:pt x="846263" y="643"/>
                  </a:lnTo>
                  <a:lnTo>
                    <a:pt x="840658" y="666"/>
                  </a:lnTo>
                  <a:lnTo>
                    <a:pt x="835054" y="689"/>
                  </a:lnTo>
                  <a:lnTo>
                    <a:pt x="829450" y="714"/>
                  </a:lnTo>
                  <a:lnTo>
                    <a:pt x="823845" y="739"/>
                  </a:lnTo>
                  <a:lnTo>
                    <a:pt x="818241" y="765"/>
                  </a:lnTo>
                  <a:lnTo>
                    <a:pt x="812636" y="793"/>
                  </a:lnTo>
                  <a:lnTo>
                    <a:pt x="807032" y="822"/>
                  </a:lnTo>
                  <a:lnTo>
                    <a:pt x="801428" y="852"/>
                  </a:lnTo>
                  <a:lnTo>
                    <a:pt x="795823" y="883"/>
                  </a:lnTo>
                  <a:lnTo>
                    <a:pt x="790219" y="915"/>
                  </a:lnTo>
                  <a:lnTo>
                    <a:pt x="784615" y="949"/>
                  </a:lnTo>
                  <a:lnTo>
                    <a:pt x="779010" y="985"/>
                  </a:lnTo>
                  <a:lnTo>
                    <a:pt x="773406" y="1022"/>
                  </a:lnTo>
                  <a:lnTo>
                    <a:pt x="767801" y="1060"/>
                  </a:lnTo>
                  <a:lnTo>
                    <a:pt x="762197" y="1101"/>
                  </a:lnTo>
                  <a:lnTo>
                    <a:pt x="756593" y="1143"/>
                  </a:lnTo>
                  <a:lnTo>
                    <a:pt x="750988" y="1186"/>
                  </a:lnTo>
                  <a:lnTo>
                    <a:pt x="745384" y="1232"/>
                  </a:lnTo>
                  <a:lnTo>
                    <a:pt x="739779" y="1280"/>
                  </a:lnTo>
                  <a:lnTo>
                    <a:pt x="734175" y="1330"/>
                  </a:lnTo>
                  <a:lnTo>
                    <a:pt x="728571" y="1382"/>
                  </a:lnTo>
                  <a:lnTo>
                    <a:pt x="722966" y="1437"/>
                  </a:lnTo>
                  <a:lnTo>
                    <a:pt x="717362" y="1494"/>
                  </a:lnTo>
                  <a:lnTo>
                    <a:pt x="711757" y="1554"/>
                  </a:lnTo>
                  <a:lnTo>
                    <a:pt x="706153" y="1616"/>
                  </a:lnTo>
                  <a:lnTo>
                    <a:pt x="700549" y="1682"/>
                  </a:lnTo>
                  <a:lnTo>
                    <a:pt x="694944" y="1750"/>
                  </a:lnTo>
                  <a:lnTo>
                    <a:pt x="689340" y="1822"/>
                  </a:lnTo>
                  <a:lnTo>
                    <a:pt x="683735" y="1897"/>
                  </a:lnTo>
                  <a:lnTo>
                    <a:pt x="678131" y="1975"/>
                  </a:lnTo>
                  <a:lnTo>
                    <a:pt x="672527" y="2058"/>
                  </a:lnTo>
                  <a:lnTo>
                    <a:pt x="666922" y="2144"/>
                  </a:lnTo>
                  <a:lnTo>
                    <a:pt x="661318" y="2234"/>
                  </a:lnTo>
                  <a:lnTo>
                    <a:pt x="655713" y="2329"/>
                  </a:lnTo>
                  <a:lnTo>
                    <a:pt x="650109" y="2428"/>
                  </a:lnTo>
                  <a:lnTo>
                    <a:pt x="644505" y="2531"/>
                  </a:lnTo>
                  <a:lnTo>
                    <a:pt x="638900" y="2640"/>
                  </a:lnTo>
                  <a:lnTo>
                    <a:pt x="633296" y="2754"/>
                  </a:lnTo>
                  <a:lnTo>
                    <a:pt x="627692" y="2874"/>
                  </a:lnTo>
                  <a:lnTo>
                    <a:pt x="622087" y="3000"/>
                  </a:lnTo>
                  <a:lnTo>
                    <a:pt x="616483" y="3132"/>
                  </a:lnTo>
                  <a:lnTo>
                    <a:pt x="610878" y="3270"/>
                  </a:lnTo>
                  <a:lnTo>
                    <a:pt x="605274" y="3415"/>
                  </a:lnTo>
                  <a:lnTo>
                    <a:pt x="599670" y="3567"/>
                  </a:lnTo>
                  <a:lnTo>
                    <a:pt x="594065" y="3727"/>
                  </a:lnTo>
                  <a:lnTo>
                    <a:pt x="588461" y="3895"/>
                  </a:lnTo>
                  <a:lnTo>
                    <a:pt x="582856" y="4071"/>
                  </a:lnTo>
                  <a:lnTo>
                    <a:pt x="577252" y="4256"/>
                  </a:lnTo>
                  <a:lnTo>
                    <a:pt x="571648" y="4450"/>
                  </a:lnTo>
                  <a:lnTo>
                    <a:pt x="566043" y="4655"/>
                  </a:lnTo>
                  <a:lnTo>
                    <a:pt x="560439" y="4869"/>
                  </a:lnTo>
                  <a:lnTo>
                    <a:pt x="554834" y="5095"/>
                  </a:lnTo>
                  <a:lnTo>
                    <a:pt x="549230" y="5332"/>
                  </a:lnTo>
                  <a:lnTo>
                    <a:pt x="543626" y="5581"/>
                  </a:lnTo>
                  <a:lnTo>
                    <a:pt x="538021" y="5843"/>
                  </a:lnTo>
                  <a:lnTo>
                    <a:pt x="532417" y="6118"/>
                  </a:lnTo>
                  <a:lnTo>
                    <a:pt x="526812" y="6408"/>
                  </a:lnTo>
                  <a:lnTo>
                    <a:pt x="521208" y="6712"/>
                  </a:lnTo>
                  <a:lnTo>
                    <a:pt x="515604" y="7032"/>
                  </a:lnTo>
                  <a:lnTo>
                    <a:pt x="509999" y="7369"/>
                  </a:lnTo>
                  <a:lnTo>
                    <a:pt x="504395" y="7723"/>
                  </a:lnTo>
                  <a:lnTo>
                    <a:pt x="498790" y="8096"/>
                  </a:lnTo>
                  <a:lnTo>
                    <a:pt x="493186" y="8488"/>
                  </a:lnTo>
                  <a:lnTo>
                    <a:pt x="487582" y="8901"/>
                  </a:lnTo>
                  <a:lnTo>
                    <a:pt x="481977" y="9335"/>
                  </a:lnTo>
                  <a:lnTo>
                    <a:pt x="476373" y="9793"/>
                  </a:lnTo>
                  <a:lnTo>
                    <a:pt x="470769" y="10274"/>
                  </a:lnTo>
                  <a:lnTo>
                    <a:pt x="465164" y="10780"/>
                  </a:lnTo>
                  <a:lnTo>
                    <a:pt x="459560" y="11313"/>
                  </a:lnTo>
                  <a:lnTo>
                    <a:pt x="453955" y="11874"/>
                  </a:lnTo>
                  <a:lnTo>
                    <a:pt x="448351" y="12465"/>
                  </a:lnTo>
                  <a:lnTo>
                    <a:pt x="442747" y="13087"/>
                  </a:lnTo>
                  <a:lnTo>
                    <a:pt x="437142" y="13742"/>
                  </a:lnTo>
                  <a:lnTo>
                    <a:pt x="431538" y="14432"/>
                  </a:lnTo>
                  <a:lnTo>
                    <a:pt x="425933" y="15158"/>
                  </a:lnTo>
                  <a:lnTo>
                    <a:pt x="420329" y="15923"/>
                  </a:lnTo>
                  <a:lnTo>
                    <a:pt x="414725" y="16728"/>
                  </a:lnTo>
                  <a:lnTo>
                    <a:pt x="409120" y="17576"/>
                  </a:lnTo>
                  <a:lnTo>
                    <a:pt x="403516" y="18469"/>
                  </a:lnTo>
                  <a:lnTo>
                    <a:pt x="397911" y="19409"/>
                  </a:lnTo>
                  <a:lnTo>
                    <a:pt x="392307" y="20399"/>
                  </a:lnTo>
                  <a:lnTo>
                    <a:pt x="386703" y="21441"/>
                  </a:lnTo>
                  <a:lnTo>
                    <a:pt x="381098" y="22539"/>
                  </a:lnTo>
                  <a:lnTo>
                    <a:pt x="375494" y="23695"/>
                  </a:lnTo>
                  <a:lnTo>
                    <a:pt x="369889" y="24912"/>
                  </a:lnTo>
                  <a:lnTo>
                    <a:pt x="364285" y="26193"/>
                  </a:lnTo>
                  <a:lnTo>
                    <a:pt x="358681" y="27541"/>
                  </a:lnTo>
                  <a:lnTo>
                    <a:pt x="353076" y="28961"/>
                  </a:lnTo>
                  <a:lnTo>
                    <a:pt x="347472" y="30454"/>
                  </a:lnTo>
                  <a:lnTo>
                    <a:pt x="341867" y="32027"/>
                  </a:lnTo>
                  <a:lnTo>
                    <a:pt x="336263" y="33681"/>
                  </a:lnTo>
                  <a:lnTo>
                    <a:pt x="330659" y="35421"/>
                  </a:lnTo>
                  <a:lnTo>
                    <a:pt x="325054" y="37252"/>
                  </a:lnTo>
                  <a:lnTo>
                    <a:pt x="319450" y="39177"/>
                  </a:lnTo>
                  <a:lnTo>
                    <a:pt x="313846" y="41202"/>
                  </a:lnTo>
                  <a:lnTo>
                    <a:pt x="308241" y="43330"/>
                  </a:lnTo>
                  <a:lnTo>
                    <a:pt x="302637" y="45567"/>
                  </a:lnTo>
                  <a:lnTo>
                    <a:pt x="297032" y="47917"/>
                  </a:lnTo>
                  <a:lnTo>
                    <a:pt x="291428" y="50386"/>
                  </a:lnTo>
                  <a:lnTo>
                    <a:pt x="285824" y="52979"/>
                  </a:lnTo>
                  <a:lnTo>
                    <a:pt x="280219" y="55702"/>
                  </a:lnTo>
                  <a:lnTo>
                    <a:pt x="274615" y="58558"/>
                  </a:lnTo>
                  <a:lnTo>
                    <a:pt x="269010" y="61555"/>
                  </a:lnTo>
                  <a:lnTo>
                    <a:pt x="263406" y="64698"/>
                  </a:lnTo>
                  <a:lnTo>
                    <a:pt x="257802" y="67993"/>
                  </a:lnTo>
                  <a:lnTo>
                    <a:pt x="252197" y="71445"/>
                  </a:lnTo>
                  <a:lnTo>
                    <a:pt x="246593" y="75060"/>
                  </a:lnTo>
                  <a:lnTo>
                    <a:pt x="240988" y="78844"/>
                  </a:lnTo>
                  <a:lnTo>
                    <a:pt x="235384" y="82802"/>
                  </a:lnTo>
                  <a:lnTo>
                    <a:pt x="229780" y="86941"/>
                  </a:lnTo>
                  <a:lnTo>
                    <a:pt x="224175" y="91265"/>
                  </a:lnTo>
                  <a:lnTo>
                    <a:pt x="218571" y="95781"/>
                  </a:lnTo>
                  <a:lnTo>
                    <a:pt x="212966" y="100493"/>
                  </a:lnTo>
                  <a:lnTo>
                    <a:pt x="207362" y="105407"/>
                  </a:lnTo>
                  <a:lnTo>
                    <a:pt x="201758" y="110526"/>
                  </a:lnTo>
                  <a:lnTo>
                    <a:pt x="196153" y="115856"/>
                  </a:lnTo>
                  <a:lnTo>
                    <a:pt x="190549" y="121400"/>
                  </a:lnTo>
                  <a:lnTo>
                    <a:pt x="184944" y="127162"/>
                  </a:lnTo>
                  <a:lnTo>
                    <a:pt x="179340" y="133144"/>
                  </a:lnTo>
                  <a:lnTo>
                    <a:pt x="173736" y="139350"/>
                  </a:lnTo>
                  <a:lnTo>
                    <a:pt x="168131" y="145779"/>
                  </a:lnTo>
                  <a:lnTo>
                    <a:pt x="162527" y="152433"/>
                  </a:lnTo>
                  <a:lnTo>
                    <a:pt x="156923" y="159313"/>
                  </a:lnTo>
                  <a:lnTo>
                    <a:pt x="151318" y="166417"/>
                  </a:lnTo>
                  <a:lnTo>
                    <a:pt x="145714" y="173743"/>
                  </a:lnTo>
                  <a:lnTo>
                    <a:pt x="140109" y="181289"/>
                  </a:lnTo>
                  <a:lnTo>
                    <a:pt x="134505" y="189050"/>
                  </a:lnTo>
                  <a:lnTo>
                    <a:pt x="128901" y="197022"/>
                  </a:lnTo>
                  <a:lnTo>
                    <a:pt x="123296" y="205197"/>
                  </a:lnTo>
                  <a:lnTo>
                    <a:pt x="117692" y="213569"/>
                  </a:lnTo>
                  <a:lnTo>
                    <a:pt x="112087" y="222128"/>
                  </a:lnTo>
                  <a:lnTo>
                    <a:pt x="106483" y="230864"/>
                  </a:lnTo>
                  <a:lnTo>
                    <a:pt x="100879" y="239766"/>
                  </a:lnTo>
                  <a:lnTo>
                    <a:pt x="95274" y="248821"/>
                  </a:lnTo>
                  <a:lnTo>
                    <a:pt x="89670" y="258014"/>
                  </a:lnTo>
                  <a:lnTo>
                    <a:pt x="84065" y="267331"/>
                  </a:lnTo>
                  <a:lnTo>
                    <a:pt x="78461" y="276755"/>
                  </a:lnTo>
                  <a:lnTo>
                    <a:pt x="72857" y="286268"/>
                  </a:lnTo>
                  <a:lnTo>
                    <a:pt x="67252" y="295852"/>
                  </a:lnTo>
                  <a:lnTo>
                    <a:pt x="61648" y="305486"/>
                  </a:lnTo>
                  <a:lnTo>
                    <a:pt x="56043" y="315150"/>
                  </a:lnTo>
                  <a:lnTo>
                    <a:pt x="50439" y="324822"/>
                  </a:lnTo>
                  <a:lnTo>
                    <a:pt x="44835" y="334482"/>
                  </a:lnTo>
                  <a:lnTo>
                    <a:pt x="39230" y="344106"/>
                  </a:lnTo>
                  <a:lnTo>
                    <a:pt x="33626" y="353671"/>
                  </a:lnTo>
                  <a:lnTo>
                    <a:pt x="28021" y="363155"/>
                  </a:lnTo>
                  <a:lnTo>
                    <a:pt x="22417" y="372536"/>
                  </a:lnTo>
                  <a:lnTo>
                    <a:pt x="16813" y="381790"/>
                  </a:lnTo>
                  <a:lnTo>
                    <a:pt x="11208" y="390895"/>
                  </a:lnTo>
                  <a:lnTo>
                    <a:pt x="5604" y="399829"/>
                  </a:lnTo>
                  <a:lnTo>
                    <a:pt x="0" y="408572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596816" y="2083638"/>
              <a:ext cx="1883076" cy="168975"/>
            </a:xfrm>
            <a:custGeom>
              <a:avLst/>
              <a:pathLst>
                <a:path w="1883076" h="168975">
                  <a:moveTo>
                    <a:pt x="0" y="168975"/>
                  </a:moveTo>
                  <a:lnTo>
                    <a:pt x="5604" y="165682"/>
                  </a:lnTo>
                  <a:lnTo>
                    <a:pt x="11208" y="162315"/>
                  </a:lnTo>
                  <a:lnTo>
                    <a:pt x="16813" y="158880"/>
                  </a:lnTo>
                  <a:lnTo>
                    <a:pt x="22417" y="155385"/>
                  </a:lnTo>
                  <a:lnTo>
                    <a:pt x="28021" y="151836"/>
                  </a:lnTo>
                  <a:lnTo>
                    <a:pt x="33626" y="148241"/>
                  </a:lnTo>
                  <a:lnTo>
                    <a:pt x="39230" y="144608"/>
                  </a:lnTo>
                  <a:lnTo>
                    <a:pt x="44835" y="140944"/>
                  </a:lnTo>
                  <a:lnTo>
                    <a:pt x="50439" y="137258"/>
                  </a:lnTo>
                  <a:lnTo>
                    <a:pt x="56043" y="133556"/>
                  </a:lnTo>
                  <a:lnTo>
                    <a:pt x="61648" y="129848"/>
                  </a:lnTo>
                  <a:lnTo>
                    <a:pt x="67252" y="126140"/>
                  </a:lnTo>
                  <a:lnTo>
                    <a:pt x="72857" y="122439"/>
                  </a:lnTo>
                  <a:lnTo>
                    <a:pt x="78461" y="118754"/>
                  </a:lnTo>
                  <a:lnTo>
                    <a:pt x="84065" y="115091"/>
                  </a:lnTo>
                  <a:lnTo>
                    <a:pt x="89670" y="111457"/>
                  </a:lnTo>
                  <a:lnTo>
                    <a:pt x="95274" y="107859"/>
                  </a:lnTo>
                  <a:lnTo>
                    <a:pt x="100879" y="104301"/>
                  </a:lnTo>
                  <a:lnTo>
                    <a:pt x="106483" y="100791"/>
                  </a:lnTo>
                  <a:lnTo>
                    <a:pt x="112087" y="97332"/>
                  </a:lnTo>
                  <a:lnTo>
                    <a:pt x="117692" y="93931"/>
                  </a:lnTo>
                  <a:lnTo>
                    <a:pt x="123296" y="90591"/>
                  </a:lnTo>
                  <a:lnTo>
                    <a:pt x="128901" y="87315"/>
                  </a:lnTo>
                  <a:lnTo>
                    <a:pt x="134505" y="84109"/>
                  </a:lnTo>
                  <a:lnTo>
                    <a:pt x="140109" y="80974"/>
                  </a:lnTo>
                  <a:lnTo>
                    <a:pt x="145714" y="77913"/>
                  </a:lnTo>
                  <a:lnTo>
                    <a:pt x="151318" y="74929"/>
                  </a:lnTo>
                  <a:lnTo>
                    <a:pt x="156923" y="72023"/>
                  </a:lnTo>
                  <a:lnTo>
                    <a:pt x="162527" y="69196"/>
                  </a:lnTo>
                  <a:lnTo>
                    <a:pt x="168131" y="66450"/>
                  </a:lnTo>
                  <a:lnTo>
                    <a:pt x="173736" y="63785"/>
                  </a:lnTo>
                  <a:lnTo>
                    <a:pt x="179340" y="61201"/>
                  </a:lnTo>
                  <a:lnTo>
                    <a:pt x="184944" y="58699"/>
                  </a:lnTo>
                  <a:lnTo>
                    <a:pt x="190549" y="56279"/>
                  </a:lnTo>
                  <a:lnTo>
                    <a:pt x="196153" y="53939"/>
                  </a:lnTo>
                  <a:lnTo>
                    <a:pt x="201758" y="51680"/>
                  </a:lnTo>
                  <a:lnTo>
                    <a:pt x="207362" y="49499"/>
                  </a:lnTo>
                  <a:lnTo>
                    <a:pt x="212966" y="47397"/>
                  </a:lnTo>
                  <a:lnTo>
                    <a:pt x="218571" y="45372"/>
                  </a:lnTo>
                  <a:lnTo>
                    <a:pt x="224175" y="43422"/>
                  </a:lnTo>
                  <a:lnTo>
                    <a:pt x="229780" y="41546"/>
                  </a:lnTo>
                  <a:lnTo>
                    <a:pt x="235384" y="39742"/>
                  </a:lnTo>
                  <a:lnTo>
                    <a:pt x="240988" y="38008"/>
                  </a:lnTo>
                  <a:lnTo>
                    <a:pt x="246593" y="36344"/>
                  </a:lnTo>
                  <a:lnTo>
                    <a:pt x="252197" y="34746"/>
                  </a:lnTo>
                  <a:lnTo>
                    <a:pt x="257802" y="33213"/>
                  </a:lnTo>
                  <a:lnTo>
                    <a:pt x="263406" y="31743"/>
                  </a:lnTo>
                  <a:lnTo>
                    <a:pt x="269010" y="30334"/>
                  </a:lnTo>
                  <a:lnTo>
                    <a:pt x="274615" y="28984"/>
                  </a:lnTo>
                  <a:lnTo>
                    <a:pt x="280219" y="27691"/>
                  </a:lnTo>
                  <a:lnTo>
                    <a:pt x="285824" y="26454"/>
                  </a:lnTo>
                  <a:lnTo>
                    <a:pt x="291428" y="25269"/>
                  </a:lnTo>
                  <a:lnTo>
                    <a:pt x="297032" y="24136"/>
                  </a:lnTo>
                  <a:lnTo>
                    <a:pt x="302637" y="23052"/>
                  </a:lnTo>
                  <a:lnTo>
                    <a:pt x="308241" y="22016"/>
                  </a:lnTo>
                  <a:lnTo>
                    <a:pt x="313846" y="21025"/>
                  </a:lnTo>
                  <a:lnTo>
                    <a:pt x="319450" y="20078"/>
                  </a:lnTo>
                  <a:lnTo>
                    <a:pt x="325054" y="19174"/>
                  </a:lnTo>
                  <a:lnTo>
                    <a:pt x="330659" y="18309"/>
                  </a:lnTo>
                  <a:lnTo>
                    <a:pt x="336263" y="17484"/>
                  </a:lnTo>
                  <a:lnTo>
                    <a:pt x="341867" y="16696"/>
                  </a:lnTo>
                  <a:lnTo>
                    <a:pt x="347472" y="15943"/>
                  </a:lnTo>
                  <a:lnTo>
                    <a:pt x="353076" y="15225"/>
                  </a:lnTo>
                  <a:lnTo>
                    <a:pt x="358681" y="14539"/>
                  </a:lnTo>
                  <a:lnTo>
                    <a:pt x="364285" y="13885"/>
                  </a:lnTo>
                  <a:lnTo>
                    <a:pt x="369889" y="13260"/>
                  </a:lnTo>
                  <a:lnTo>
                    <a:pt x="375494" y="12664"/>
                  </a:lnTo>
                  <a:lnTo>
                    <a:pt x="381098" y="12096"/>
                  </a:lnTo>
                  <a:lnTo>
                    <a:pt x="386703" y="11553"/>
                  </a:lnTo>
                  <a:lnTo>
                    <a:pt x="392307" y="11036"/>
                  </a:lnTo>
                  <a:lnTo>
                    <a:pt x="397911" y="10542"/>
                  </a:lnTo>
                  <a:lnTo>
                    <a:pt x="403516" y="10071"/>
                  </a:lnTo>
                  <a:lnTo>
                    <a:pt x="409120" y="9622"/>
                  </a:lnTo>
                  <a:lnTo>
                    <a:pt x="414725" y="9193"/>
                  </a:lnTo>
                  <a:lnTo>
                    <a:pt x="420329" y="8785"/>
                  </a:lnTo>
                  <a:lnTo>
                    <a:pt x="425933" y="8395"/>
                  </a:lnTo>
                  <a:lnTo>
                    <a:pt x="431538" y="8023"/>
                  </a:lnTo>
                  <a:lnTo>
                    <a:pt x="437142" y="7669"/>
                  </a:lnTo>
                  <a:lnTo>
                    <a:pt x="442747" y="7330"/>
                  </a:lnTo>
                  <a:lnTo>
                    <a:pt x="448351" y="7008"/>
                  </a:lnTo>
                  <a:lnTo>
                    <a:pt x="453955" y="6700"/>
                  </a:lnTo>
                  <a:lnTo>
                    <a:pt x="459560" y="6407"/>
                  </a:lnTo>
                  <a:lnTo>
                    <a:pt x="465164" y="6127"/>
                  </a:lnTo>
                  <a:lnTo>
                    <a:pt x="470769" y="5860"/>
                  </a:lnTo>
                  <a:lnTo>
                    <a:pt x="476373" y="5605"/>
                  </a:lnTo>
                  <a:lnTo>
                    <a:pt x="481977" y="5362"/>
                  </a:lnTo>
                  <a:lnTo>
                    <a:pt x="487582" y="5130"/>
                  </a:lnTo>
                  <a:lnTo>
                    <a:pt x="493186" y="4909"/>
                  </a:lnTo>
                  <a:lnTo>
                    <a:pt x="498790" y="4698"/>
                  </a:lnTo>
                  <a:lnTo>
                    <a:pt x="504395" y="4497"/>
                  </a:lnTo>
                  <a:lnTo>
                    <a:pt x="509999" y="4305"/>
                  </a:lnTo>
                  <a:lnTo>
                    <a:pt x="515604" y="4121"/>
                  </a:lnTo>
                  <a:lnTo>
                    <a:pt x="521208" y="3947"/>
                  </a:lnTo>
                  <a:lnTo>
                    <a:pt x="526812" y="3780"/>
                  </a:lnTo>
                  <a:lnTo>
                    <a:pt x="532417" y="3620"/>
                  </a:lnTo>
                  <a:lnTo>
                    <a:pt x="538021" y="3468"/>
                  </a:lnTo>
                  <a:lnTo>
                    <a:pt x="543626" y="3323"/>
                  </a:lnTo>
                  <a:lnTo>
                    <a:pt x="549230" y="3184"/>
                  </a:lnTo>
                  <a:lnTo>
                    <a:pt x="554834" y="3052"/>
                  </a:lnTo>
                  <a:lnTo>
                    <a:pt x="560439" y="2925"/>
                  </a:lnTo>
                  <a:lnTo>
                    <a:pt x="566043" y="2805"/>
                  </a:lnTo>
                  <a:lnTo>
                    <a:pt x="571648" y="2689"/>
                  </a:lnTo>
                  <a:lnTo>
                    <a:pt x="577252" y="2579"/>
                  </a:lnTo>
                  <a:lnTo>
                    <a:pt x="582856" y="2474"/>
                  </a:lnTo>
                  <a:lnTo>
                    <a:pt x="588461" y="2373"/>
                  </a:lnTo>
                  <a:lnTo>
                    <a:pt x="594065" y="2277"/>
                  </a:lnTo>
                  <a:lnTo>
                    <a:pt x="599670" y="2185"/>
                  </a:lnTo>
                  <a:lnTo>
                    <a:pt x="605274" y="2098"/>
                  </a:lnTo>
                  <a:lnTo>
                    <a:pt x="610878" y="2014"/>
                  </a:lnTo>
                  <a:lnTo>
                    <a:pt x="616483" y="1934"/>
                  </a:lnTo>
                  <a:lnTo>
                    <a:pt x="622087" y="1857"/>
                  </a:lnTo>
                  <a:lnTo>
                    <a:pt x="627692" y="1784"/>
                  </a:lnTo>
                  <a:lnTo>
                    <a:pt x="633296" y="1714"/>
                  </a:lnTo>
                  <a:lnTo>
                    <a:pt x="638900" y="1646"/>
                  </a:lnTo>
                  <a:lnTo>
                    <a:pt x="644505" y="1582"/>
                  </a:lnTo>
                  <a:lnTo>
                    <a:pt x="650109" y="1521"/>
                  </a:lnTo>
                  <a:lnTo>
                    <a:pt x="655713" y="1462"/>
                  </a:lnTo>
                  <a:lnTo>
                    <a:pt x="661318" y="1406"/>
                  </a:lnTo>
                  <a:lnTo>
                    <a:pt x="666922" y="1352"/>
                  </a:lnTo>
                  <a:lnTo>
                    <a:pt x="672527" y="1301"/>
                  </a:lnTo>
                  <a:lnTo>
                    <a:pt x="678131" y="1251"/>
                  </a:lnTo>
                  <a:lnTo>
                    <a:pt x="683735" y="1204"/>
                  </a:lnTo>
                  <a:lnTo>
                    <a:pt x="689340" y="1159"/>
                  </a:lnTo>
                  <a:lnTo>
                    <a:pt x="694944" y="1116"/>
                  </a:lnTo>
                  <a:lnTo>
                    <a:pt x="700549" y="1074"/>
                  </a:lnTo>
                  <a:lnTo>
                    <a:pt x="706153" y="1034"/>
                  </a:lnTo>
                  <a:lnTo>
                    <a:pt x="711757" y="996"/>
                  </a:lnTo>
                  <a:lnTo>
                    <a:pt x="717362" y="960"/>
                  </a:lnTo>
                  <a:lnTo>
                    <a:pt x="722966" y="925"/>
                  </a:lnTo>
                  <a:lnTo>
                    <a:pt x="728571" y="891"/>
                  </a:lnTo>
                  <a:lnTo>
                    <a:pt x="734175" y="859"/>
                  </a:lnTo>
                  <a:lnTo>
                    <a:pt x="739779" y="828"/>
                  </a:lnTo>
                  <a:lnTo>
                    <a:pt x="745384" y="798"/>
                  </a:lnTo>
                  <a:lnTo>
                    <a:pt x="750988" y="770"/>
                  </a:lnTo>
                  <a:lnTo>
                    <a:pt x="756593" y="743"/>
                  </a:lnTo>
                  <a:lnTo>
                    <a:pt x="762197" y="716"/>
                  </a:lnTo>
                  <a:lnTo>
                    <a:pt x="767801" y="691"/>
                  </a:lnTo>
                  <a:lnTo>
                    <a:pt x="773406" y="667"/>
                  </a:lnTo>
                  <a:lnTo>
                    <a:pt x="779010" y="644"/>
                  </a:lnTo>
                  <a:lnTo>
                    <a:pt x="784615" y="622"/>
                  </a:lnTo>
                  <a:lnTo>
                    <a:pt x="790219" y="600"/>
                  </a:lnTo>
                  <a:lnTo>
                    <a:pt x="795823" y="580"/>
                  </a:lnTo>
                  <a:lnTo>
                    <a:pt x="801428" y="560"/>
                  </a:lnTo>
                  <a:lnTo>
                    <a:pt x="807032" y="541"/>
                  </a:lnTo>
                  <a:lnTo>
                    <a:pt x="812636" y="522"/>
                  </a:lnTo>
                  <a:lnTo>
                    <a:pt x="818241" y="505"/>
                  </a:lnTo>
                  <a:lnTo>
                    <a:pt x="823845" y="488"/>
                  </a:lnTo>
                  <a:lnTo>
                    <a:pt x="829450" y="472"/>
                  </a:lnTo>
                  <a:lnTo>
                    <a:pt x="835054" y="456"/>
                  </a:lnTo>
                  <a:lnTo>
                    <a:pt x="840658" y="441"/>
                  </a:lnTo>
                  <a:lnTo>
                    <a:pt x="846263" y="426"/>
                  </a:lnTo>
                  <a:lnTo>
                    <a:pt x="851867" y="412"/>
                  </a:lnTo>
                  <a:lnTo>
                    <a:pt x="857472" y="399"/>
                  </a:lnTo>
                  <a:lnTo>
                    <a:pt x="863076" y="386"/>
                  </a:lnTo>
                  <a:lnTo>
                    <a:pt x="868680" y="373"/>
                  </a:lnTo>
                  <a:lnTo>
                    <a:pt x="874285" y="361"/>
                  </a:lnTo>
                  <a:lnTo>
                    <a:pt x="879889" y="350"/>
                  </a:lnTo>
                  <a:lnTo>
                    <a:pt x="885494" y="339"/>
                  </a:lnTo>
                  <a:lnTo>
                    <a:pt x="891098" y="328"/>
                  </a:lnTo>
                  <a:lnTo>
                    <a:pt x="896702" y="317"/>
                  </a:lnTo>
                  <a:lnTo>
                    <a:pt x="902307" y="307"/>
                  </a:lnTo>
                  <a:lnTo>
                    <a:pt x="907911" y="298"/>
                  </a:lnTo>
                  <a:lnTo>
                    <a:pt x="913516" y="288"/>
                  </a:lnTo>
                  <a:lnTo>
                    <a:pt x="919120" y="279"/>
                  </a:lnTo>
                  <a:lnTo>
                    <a:pt x="924724" y="270"/>
                  </a:lnTo>
                  <a:lnTo>
                    <a:pt x="930329" y="262"/>
                  </a:lnTo>
                  <a:lnTo>
                    <a:pt x="935933" y="254"/>
                  </a:lnTo>
                  <a:lnTo>
                    <a:pt x="941538" y="246"/>
                  </a:lnTo>
                  <a:lnTo>
                    <a:pt x="947142" y="238"/>
                  </a:lnTo>
                  <a:lnTo>
                    <a:pt x="952746" y="231"/>
                  </a:lnTo>
                  <a:lnTo>
                    <a:pt x="958351" y="224"/>
                  </a:lnTo>
                  <a:lnTo>
                    <a:pt x="963955" y="217"/>
                  </a:lnTo>
                  <a:lnTo>
                    <a:pt x="969559" y="211"/>
                  </a:lnTo>
                  <a:lnTo>
                    <a:pt x="975164" y="204"/>
                  </a:lnTo>
                  <a:lnTo>
                    <a:pt x="980768" y="198"/>
                  </a:lnTo>
                  <a:lnTo>
                    <a:pt x="986373" y="192"/>
                  </a:lnTo>
                  <a:lnTo>
                    <a:pt x="991977" y="186"/>
                  </a:lnTo>
                  <a:lnTo>
                    <a:pt x="997581" y="181"/>
                  </a:lnTo>
                  <a:lnTo>
                    <a:pt x="1003186" y="175"/>
                  </a:lnTo>
                  <a:lnTo>
                    <a:pt x="1008790" y="170"/>
                  </a:lnTo>
                  <a:lnTo>
                    <a:pt x="1014395" y="165"/>
                  </a:lnTo>
                  <a:lnTo>
                    <a:pt x="1019999" y="160"/>
                  </a:lnTo>
                  <a:lnTo>
                    <a:pt x="1025603" y="155"/>
                  </a:lnTo>
                  <a:lnTo>
                    <a:pt x="1031208" y="151"/>
                  </a:lnTo>
                  <a:lnTo>
                    <a:pt x="1036812" y="146"/>
                  </a:lnTo>
                  <a:lnTo>
                    <a:pt x="1042417" y="142"/>
                  </a:lnTo>
                  <a:lnTo>
                    <a:pt x="1048021" y="138"/>
                  </a:lnTo>
                  <a:lnTo>
                    <a:pt x="1053625" y="134"/>
                  </a:lnTo>
                  <a:lnTo>
                    <a:pt x="1059230" y="130"/>
                  </a:lnTo>
                  <a:lnTo>
                    <a:pt x="1064834" y="126"/>
                  </a:lnTo>
                  <a:lnTo>
                    <a:pt x="1070439" y="123"/>
                  </a:lnTo>
                  <a:lnTo>
                    <a:pt x="1076043" y="119"/>
                  </a:lnTo>
                  <a:lnTo>
                    <a:pt x="1081647" y="116"/>
                  </a:lnTo>
                  <a:lnTo>
                    <a:pt x="1087252" y="112"/>
                  </a:lnTo>
                  <a:lnTo>
                    <a:pt x="1092856" y="109"/>
                  </a:lnTo>
                  <a:lnTo>
                    <a:pt x="1098461" y="106"/>
                  </a:lnTo>
                  <a:lnTo>
                    <a:pt x="1104065" y="103"/>
                  </a:lnTo>
                  <a:lnTo>
                    <a:pt x="1109669" y="100"/>
                  </a:lnTo>
                  <a:lnTo>
                    <a:pt x="1115274" y="97"/>
                  </a:lnTo>
                  <a:lnTo>
                    <a:pt x="1120878" y="94"/>
                  </a:lnTo>
                  <a:lnTo>
                    <a:pt x="1126482" y="92"/>
                  </a:lnTo>
                  <a:lnTo>
                    <a:pt x="1132087" y="89"/>
                  </a:lnTo>
                  <a:lnTo>
                    <a:pt x="1137691" y="87"/>
                  </a:lnTo>
                  <a:lnTo>
                    <a:pt x="1143296" y="84"/>
                  </a:lnTo>
                  <a:lnTo>
                    <a:pt x="1148900" y="82"/>
                  </a:lnTo>
                  <a:lnTo>
                    <a:pt x="1154504" y="80"/>
                  </a:lnTo>
                  <a:lnTo>
                    <a:pt x="1160109" y="78"/>
                  </a:lnTo>
                  <a:lnTo>
                    <a:pt x="1165713" y="76"/>
                  </a:lnTo>
                  <a:lnTo>
                    <a:pt x="1171318" y="74"/>
                  </a:lnTo>
                  <a:lnTo>
                    <a:pt x="1176922" y="72"/>
                  </a:lnTo>
                  <a:lnTo>
                    <a:pt x="1182526" y="70"/>
                  </a:lnTo>
                  <a:lnTo>
                    <a:pt x="1188131" y="68"/>
                  </a:lnTo>
                  <a:lnTo>
                    <a:pt x="1193735" y="66"/>
                  </a:lnTo>
                  <a:lnTo>
                    <a:pt x="1199340" y="64"/>
                  </a:lnTo>
                  <a:lnTo>
                    <a:pt x="1204944" y="63"/>
                  </a:lnTo>
                  <a:lnTo>
                    <a:pt x="1210548" y="61"/>
                  </a:lnTo>
                  <a:lnTo>
                    <a:pt x="1216153" y="60"/>
                  </a:lnTo>
                  <a:lnTo>
                    <a:pt x="1221757" y="58"/>
                  </a:lnTo>
                  <a:lnTo>
                    <a:pt x="1227362" y="57"/>
                  </a:lnTo>
                  <a:lnTo>
                    <a:pt x="1232966" y="55"/>
                  </a:lnTo>
                  <a:lnTo>
                    <a:pt x="1238570" y="54"/>
                  </a:lnTo>
                  <a:lnTo>
                    <a:pt x="1244175" y="53"/>
                  </a:lnTo>
                  <a:lnTo>
                    <a:pt x="1249779" y="52"/>
                  </a:lnTo>
                  <a:lnTo>
                    <a:pt x="1255384" y="50"/>
                  </a:lnTo>
                  <a:lnTo>
                    <a:pt x="1260988" y="49"/>
                  </a:lnTo>
                  <a:lnTo>
                    <a:pt x="1266592" y="48"/>
                  </a:lnTo>
                  <a:lnTo>
                    <a:pt x="1272197" y="47"/>
                  </a:lnTo>
                  <a:lnTo>
                    <a:pt x="1277801" y="46"/>
                  </a:lnTo>
                  <a:lnTo>
                    <a:pt x="1283406" y="45"/>
                  </a:lnTo>
                  <a:lnTo>
                    <a:pt x="1289010" y="44"/>
                  </a:lnTo>
                  <a:lnTo>
                    <a:pt x="1294614" y="43"/>
                  </a:lnTo>
                  <a:lnTo>
                    <a:pt x="1300219" y="42"/>
                  </a:lnTo>
                  <a:lnTo>
                    <a:pt x="1305823" y="41"/>
                  </a:lnTo>
                  <a:lnTo>
                    <a:pt x="1311427" y="40"/>
                  </a:lnTo>
                  <a:lnTo>
                    <a:pt x="1317032" y="39"/>
                  </a:lnTo>
                  <a:lnTo>
                    <a:pt x="1322636" y="38"/>
                  </a:lnTo>
                  <a:lnTo>
                    <a:pt x="1328241" y="38"/>
                  </a:lnTo>
                  <a:lnTo>
                    <a:pt x="1333845" y="37"/>
                  </a:lnTo>
                  <a:lnTo>
                    <a:pt x="1339449" y="36"/>
                  </a:lnTo>
                  <a:lnTo>
                    <a:pt x="1345054" y="35"/>
                  </a:lnTo>
                  <a:lnTo>
                    <a:pt x="1350658" y="34"/>
                  </a:lnTo>
                  <a:lnTo>
                    <a:pt x="1356263" y="34"/>
                  </a:lnTo>
                  <a:lnTo>
                    <a:pt x="1361867" y="33"/>
                  </a:lnTo>
                  <a:lnTo>
                    <a:pt x="1367471" y="32"/>
                  </a:lnTo>
                  <a:lnTo>
                    <a:pt x="1373076" y="31"/>
                  </a:lnTo>
                  <a:lnTo>
                    <a:pt x="1378680" y="31"/>
                  </a:lnTo>
                  <a:lnTo>
                    <a:pt x="1384285" y="30"/>
                  </a:lnTo>
                  <a:lnTo>
                    <a:pt x="1389889" y="29"/>
                  </a:lnTo>
                  <a:lnTo>
                    <a:pt x="1395493" y="29"/>
                  </a:lnTo>
                  <a:lnTo>
                    <a:pt x="1401098" y="28"/>
                  </a:lnTo>
                  <a:lnTo>
                    <a:pt x="1406702" y="27"/>
                  </a:lnTo>
                  <a:lnTo>
                    <a:pt x="1412307" y="27"/>
                  </a:lnTo>
                  <a:lnTo>
                    <a:pt x="1417911" y="26"/>
                  </a:lnTo>
                  <a:lnTo>
                    <a:pt x="1423515" y="25"/>
                  </a:lnTo>
                  <a:lnTo>
                    <a:pt x="1429120" y="25"/>
                  </a:lnTo>
                  <a:lnTo>
                    <a:pt x="1434724" y="24"/>
                  </a:lnTo>
                  <a:lnTo>
                    <a:pt x="1440329" y="23"/>
                  </a:lnTo>
                  <a:lnTo>
                    <a:pt x="1445933" y="23"/>
                  </a:lnTo>
                  <a:lnTo>
                    <a:pt x="1451537" y="22"/>
                  </a:lnTo>
                  <a:lnTo>
                    <a:pt x="1457142" y="22"/>
                  </a:lnTo>
                  <a:lnTo>
                    <a:pt x="1462746" y="21"/>
                  </a:lnTo>
                  <a:lnTo>
                    <a:pt x="1468350" y="20"/>
                  </a:lnTo>
                  <a:lnTo>
                    <a:pt x="1473955" y="20"/>
                  </a:lnTo>
                  <a:lnTo>
                    <a:pt x="1479559" y="19"/>
                  </a:lnTo>
                  <a:lnTo>
                    <a:pt x="1485164" y="19"/>
                  </a:lnTo>
                  <a:lnTo>
                    <a:pt x="1490768" y="18"/>
                  </a:lnTo>
                  <a:lnTo>
                    <a:pt x="1496372" y="17"/>
                  </a:lnTo>
                  <a:lnTo>
                    <a:pt x="1501977" y="17"/>
                  </a:lnTo>
                  <a:lnTo>
                    <a:pt x="1507581" y="16"/>
                  </a:lnTo>
                  <a:lnTo>
                    <a:pt x="1513186" y="16"/>
                  </a:lnTo>
                  <a:lnTo>
                    <a:pt x="1518790" y="15"/>
                  </a:lnTo>
                  <a:lnTo>
                    <a:pt x="1524394" y="15"/>
                  </a:lnTo>
                  <a:lnTo>
                    <a:pt x="1529999" y="14"/>
                  </a:lnTo>
                  <a:lnTo>
                    <a:pt x="1535603" y="14"/>
                  </a:lnTo>
                  <a:lnTo>
                    <a:pt x="1541208" y="13"/>
                  </a:lnTo>
                  <a:lnTo>
                    <a:pt x="1546812" y="13"/>
                  </a:lnTo>
                  <a:lnTo>
                    <a:pt x="1552416" y="12"/>
                  </a:lnTo>
                  <a:lnTo>
                    <a:pt x="1558021" y="12"/>
                  </a:lnTo>
                  <a:lnTo>
                    <a:pt x="1563625" y="12"/>
                  </a:lnTo>
                  <a:lnTo>
                    <a:pt x="1569230" y="11"/>
                  </a:lnTo>
                  <a:lnTo>
                    <a:pt x="1574834" y="11"/>
                  </a:lnTo>
                  <a:lnTo>
                    <a:pt x="1580438" y="11"/>
                  </a:lnTo>
                  <a:lnTo>
                    <a:pt x="1586043" y="10"/>
                  </a:lnTo>
                  <a:lnTo>
                    <a:pt x="1591647" y="10"/>
                  </a:lnTo>
                  <a:lnTo>
                    <a:pt x="1597252" y="9"/>
                  </a:lnTo>
                  <a:lnTo>
                    <a:pt x="1602856" y="9"/>
                  </a:lnTo>
                  <a:lnTo>
                    <a:pt x="1608460" y="9"/>
                  </a:lnTo>
                  <a:lnTo>
                    <a:pt x="1614065" y="9"/>
                  </a:lnTo>
                  <a:lnTo>
                    <a:pt x="1619669" y="8"/>
                  </a:lnTo>
                  <a:lnTo>
                    <a:pt x="1625273" y="8"/>
                  </a:lnTo>
                  <a:lnTo>
                    <a:pt x="1630878" y="8"/>
                  </a:lnTo>
                  <a:lnTo>
                    <a:pt x="1636482" y="7"/>
                  </a:lnTo>
                  <a:lnTo>
                    <a:pt x="1642087" y="7"/>
                  </a:lnTo>
                  <a:lnTo>
                    <a:pt x="1647691" y="7"/>
                  </a:lnTo>
                  <a:lnTo>
                    <a:pt x="1653295" y="7"/>
                  </a:lnTo>
                  <a:lnTo>
                    <a:pt x="1658900" y="6"/>
                  </a:lnTo>
                  <a:lnTo>
                    <a:pt x="1664504" y="6"/>
                  </a:lnTo>
                  <a:lnTo>
                    <a:pt x="1670109" y="6"/>
                  </a:lnTo>
                  <a:lnTo>
                    <a:pt x="1675713" y="5"/>
                  </a:lnTo>
                  <a:lnTo>
                    <a:pt x="1681317" y="5"/>
                  </a:lnTo>
                  <a:lnTo>
                    <a:pt x="1686922" y="5"/>
                  </a:lnTo>
                  <a:lnTo>
                    <a:pt x="1692526" y="5"/>
                  </a:lnTo>
                  <a:lnTo>
                    <a:pt x="1698131" y="5"/>
                  </a:lnTo>
                  <a:lnTo>
                    <a:pt x="1703735" y="4"/>
                  </a:lnTo>
                  <a:lnTo>
                    <a:pt x="1709339" y="4"/>
                  </a:lnTo>
                  <a:lnTo>
                    <a:pt x="1714944" y="4"/>
                  </a:lnTo>
                  <a:lnTo>
                    <a:pt x="1720548" y="4"/>
                  </a:lnTo>
                  <a:lnTo>
                    <a:pt x="1726153" y="3"/>
                  </a:lnTo>
                  <a:lnTo>
                    <a:pt x="1731757" y="3"/>
                  </a:lnTo>
                  <a:lnTo>
                    <a:pt x="1737361" y="3"/>
                  </a:lnTo>
                  <a:lnTo>
                    <a:pt x="1742966" y="3"/>
                  </a:lnTo>
                  <a:lnTo>
                    <a:pt x="1748570" y="3"/>
                  </a:lnTo>
                  <a:lnTo>
                    <a:pt x="1754175" y="3"/>
                  </a:lnTo>
                  <a:lnTo>
                    <a:pt x="1759779" y="2"/>
                  </a:lnTo>
                  <a:lnTo>
                    <a:pt x="1765383" y="2"/>
                  </a:lnTo>
                  <a:lnTo>
                    <a:pt x="1770988" y="2"/>
                  </a:lnTo>
                  <a:lnTo>
                    <a:pt x="1776592" y="2"/>
                  </a:lnTo>
                  <a:lnTo>
                    <a:pt x="1782196" y="2"/>
                  </a:lnTo>
                  <a:lnTo>
                    <a:pt x="1787801" y="2"/>
                  </a:lnTo>
                  <a:lnTo>
                    <a:pt x="1793405" y="1"/>
                  </a:lnTo>
                  <a:lnTo>
                    <a:pt x="1799010" y="1"/>
                  </a:lnTo>
                  <a:lnTo>
                    <a:pt x="1804614" y="1"/>
                  </a:lnTo>
                  <a:lnTo>
                    <a:pt x="1810218" y="1"/>
                  </a:lnTo>
                  <a:lnTo>
                    <a:pt x="1815823" y="1"/>
                  </a:lnTo>
                  <a:lnTo>
                    <a:pt x="1821427" y="1"/>
                  </a:lnTo>
                  <a:lnTo>
                    <a:pt x="1827032" y="1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596816" y="2083640"/>
              <a:ext cx="1883076" cy="552819"/>
            </a:xfrm>
            <a:custGeom>
              <a:avLst/>
              <a:pathLst>
                <a:path w="1883076" h="552819">
                  <a:moveTo>
                    <a:pt x="0" y="408570"/>
                  </a:moveTo>
                  <a:lnTo>
                    <a:pt x="5604" y="399827"/>
                  </a:lnTo>
                  <a:lnTo>
                    <a:pt x="11208" y="390893"/>
                  </a:lnTo>
                  <a:lnTo>
                    <a:pt x="16813" y="381788"/>
                  </a:lnTo>
                  <a:lnTo>
                    <a:pt x="22417" y="372534"/>
                  </a:lnTo>
                  <a:lnTo>
                    <a:pt x="28021" y="363153"/>
                  </a:lnTo>
                  <a:lnTo>
                    <a:pt x="33626" y="353669"/>
                  </a:lnTo>
                  <a:lnTo>
                    <a:pt x="39230" y="344104"/>
                  </a:lnTo>
                  <a:lnTo>
                    <a:pt x="44835" y="334480"/>
                  </a:lnTo>
                  <a:lnTo>
                    <a:pt x="50439" y="324820"/>
                  </a:lnTo>
                  <a:lnTo>
                    <a:pt x="56043" y="315148"/>
                  </a:lnTo>
                  <a:lnTo>
                    <a:pt x="61648" y="305484"/>
                  </a:lnTo>
                  <a:lnTo>
                    <a:pt x="67252" y="295850"/>
                  </a:lnTo>
                  <a:lnTo>
                    <a:pt x="72857" y="286266"/>
                  </a:lnTo>
                  <a:lnTo>
                    <a:pt x="78461" y="276753"/>
                  </a:lnTo>
                  <a:lnTo>
                    <a:pt x="84065" y="267329"/>
                  </a:lnTo>
                  <a:lnTo>
                    <a:pt x="89670" y="258012"/>
                  </a:lnTo>
                  <a:lnTo>
                    <a:pt x="95274" y="248819"/>
                  </a:lnTo>
                  <a:lnTo>
                    <a:pt x="100879" y="239764"/>
                  </a:lnTo>
                  <a:lnTo>
                    <a:pt x="106483" y="230862"/>
                  </a:lnTo>
                  <a:lnTo>
                    <a:pt x="112087" y="222126"/>
                  </a:lnTo>
                  <a:lnTo>
                    <a:pt x="117692" y="213567"/>
                  </a:lnTo>
                  <a:lnTo>
                    <a:pt x="123296" y="205195"/>
                  </a:lnTo>
                  <a:lnTo>
                    <a:pt x="128901" y="197020"/>
                  </a:lnTo>
                  <a:lnTo>
                    <a:pt x="134505" y="189048"/>
                  </a:lnTo>
                  <a:lnTo>
                    <a:pt x="140109" y="181287"/>
                  </a:lnTo>
                  <a:lnTo>
                    <a:pt x="145714" y="173741"/>
                  </a:lnTo>
                  <a:lnTo>
                    <a:pt x="151318" y="166415"/>
                  </a:lnTo>
                  <a:lnTo>
                    <a:pt x="156923" y="159311"/>
                  </a:lnTo>
                  <a:lnTo>
                    <a:pt x="162527" y="152431"/>
                  </a:lnTo>
                  <a:lnTo>
                    <a:pt x="168131" y="145777"/>
                  </a:lnTo>
                  <a:lnTo>
                    <a:pt x="173736" y="139348"/>
                  </a:lnTo>
                  <a:lnTo>
                    <a:pt x="179340" y="133142"/>
                  </a:lnTo>
                  <a:lnTo>
                    <a:pt x="184944" y="127160"/>
                  </a:lnTo>
                  <a:lnTo>
                    <a:pt x="190549" y="121398"/>
                  </a:lnTo>
                  <a:lnTo>
                    <a:pt x="196153" y="115854"/>
                  </a:lnTo>
                  <a:lnTo>
                    <a:pt x="201758" y="110524"/>
                  </a:lnTo>
                  <a:lnTo>
                    <a:pt x="207362" y="105405"/>
                  </a:lnTo>
                  <a:lnTo>
                    <a:pt x="212966" y="100491"/>
                  </a:lnTo>
                  <a:lnTo>
                    <a:pt x="218571" y="95779"/>
                  </a:lnTo>
                  <a:lnTo>
                    <a:pt x="224175" y="91263"/>
                  </a:lnTo>
                  <a:lnTo>
                    <a:pt x="229780" y="86939"/>
                  </a:lnTo>
                  <a:lnTo>
                    <a:pt x="235384" y="82800"/>
                  </a:lnTo>
                  <a:lnTo>
                    <a:pt x="240988" y="78842"/>
                  </a:lnTo>
                  <a:lnTo>
                    <a:pt x="246593" y="75058"/>
                  </a:lnTo>
                  <a:lnTo>
                    <a:pt x="252197" y="71443"/>
                  </a:lnTo>
                  <a:lnTo>
                    <a:pt x="257802" y="67991"/>
                  </a:lnTo>
                  <a:lnTo>
                    <a:pt x="263406" y="64696"/>
                  </a:lnTo>
                  <a:lnTo>
                    <a:pt x="269010" y="61553"/>
                  </a:lnTo>
                  <a:lnTo>
                    <a:pt x="274615" y="58556"/>
                  </a:lnTo>
                  <a:lnTo>
                    <a:pt x="280219" y="55699"/>
                  </a:lnTo>
                  <a:lnTo>
                    <a:pt x="285824" y="52977"/>
                  </a:lnTo>
                  <a:lnTo>
                    <a:pt x="291428" y="50384"/>
                  </a:lnTo>
                  <a:lnTo>
                    <a:pt x="297032" y="47915"/>
                  </a:lnTo>
                  <a:lnTo>
                    <a:pt x="302637" y="45565"/>
                  </a:lnTo>
                  <a:lnTo>
                    <a:pt x="308241" y="43328"/>
                  </a:lnTo>
                  <a:lnTo>
                    <a:pt x="313846" y="41200"/>
                  </a:lnTo>
                  <a:lnTo>
                    <a:pt x="319450" y="39175"/>
                  </a:lnTo>
                  <a:lnTo>
                    <a:pt x="325054" y="37250"/>
                  </a:lnTo>
                  <a:lnTo>
                    <a:pt x="330659" y="35419"/>
                  </a:lnTo>
                  <a:lnTo>
                    <a:pt x="336263" y="33679"/>
                  </a:lnTo>
                  <a:lnTo>
                    <a:pt x="341867" y="32025"/>
                  </a:lnTo>
                  <a:lnTo>
                    <a:pt x="347472" y="30452"/>
                  </a:lnTo>
                  <a:lnTo>
                    <a:pt x="353076" y="28959"/>
                  </a:lnTo>
                  <a:lnTo>
                    <a:pt x="358681" y="27539"/>
                  </a:lnTo>
                  <a:lnTo>
                    <a:pt x="364285" y="26191"/>
                  </a:lnTo>
                  <a:lnTo>
                    <a:pt x="369889" y="24910"/>
                  </a:lnTo>
                  <a:lnTo>
                    <a:pt x="375494" y="23693"/>
                  </a:lnTo>
                  <a:lnTo>
                    <a:pt x="381098" y="22537"/>
                  </a:lnTo>
                  <a:lnTo>
                    <a:pt x="386703" y="21439"/>
                  </a:lnTo>
                  <a:lnTo>
                    <a:pt x="392307" y="20397"/>
                  </a:lnTo>
                  <a:lnTo>
                    <a:pt x="397911" y="19407"/>
                  </a:lnTo>
                  <a:lnTo>
                    <a:pt x="403516" y="18467"/>
                  </a:lnTo>
                  <a:lnTo>
                    <a:pt x="409120" y="17574"/>
                  </a:lnTo>
                  <a:lnTo>
                    <a:pt x="414725" y="16726"/>
                  </a:lnTo>
                  <a:lnTo>
                    <a:pt x="420329" y="15921"/>
                  </a:lnTo>
                  <a:lnTo>
                    <a:pt x="425933" y="15156"/>
                  </a:lnTo>
                  <a:lnTo>
                    <a:pt x="431538" y="14430"/>
                  </a:lnTo>
                  <a:lnTo>
                    <a:pt x="437142" y="13740"/>
                  </a:lnTo>
                  <a:lnTo>
                    <a:pt x="442747" y="13085"/>
                  </a:lnTo>
                  <a:lnTo>
                    <a:pt x="448351" y="12463"/>
                  </a:lnTo>
                  <a:lnTo>
                    <a:pt x="453955" y="11872"/>
                  </a:lnTo>
                  <a:lnTo>
                    <a:pt x="459560" y="11311"/>
                  </a:lnTo>
                  <a:lnTo>
                    <a:pt x="465164" y="10778"/>
                  </a:lnTo>
                  <a:lnTo>
                    <a:pt x="470769" y="10272"/>
                  </a:lnTo>
                  <a:lnTo>
                    <a:pt x="476373" y="9790"/>
                  </a:lnTo>
                  <a:lnTo>
                    <a:pt x="481977" y="9333"/>
                  </a:lnTo>
                  <a:lnTo>
                    <a:pt x="487582" y="8899"/>
                  </a:lnTo>
                  <a:lnTo>
                    <a:pt x="493186" y="8486"/>
                  </a:lnTo>
                  <a:lnTo>
                    <a:pt x="498790" y="8094"/>
                  </a:lnTo>
                  <a:lnTo>
                    <a:pt x="504395" y="7721"/>
                  </a:lnTo>
                  <a:lnTo>
                    <a:pt x="509999" y="7367"/>
                  </a:lnTo>
                  <a:lnTo>
                    <a:pt x="515604" y="7030"/>
                  </a:lnTo>
                  <a:lnTo>
                    <a:pt x="521208" y="6710"/>
                  </a:lnTo>
                  <a:lnTo>
                    <a:pt x="526812" y="6406"/>
                  </a:lnTo>
                  <a:lnTo>
                    <a:pt x="532417" y="6116"/>
                  </a:lnTo>
                  <a:lnTo>
                    <a:pt x="538021" y="5841"/>
                  </a:lnTo>
                  <a:lnTo>
                    <a:pt x="543626" y="5579"/>
                  </a:lnTo>
                  <a:lnTo>
                    <a:pt x="549230" y="5330"/>
                  </a:lnTo>
                  <a:lnTo>
                    <a:pt x="554834" y="5093"/>
                  </a:lnTo>
                  <a:lnTo>
                    <a:pt x="560439" y="4867"/>
                  </a:lnTo>
                  <a:lnTo>
                    <a:pt x="566043" y="4653"/>
                  </a:lnTo>
                  <a:lnTo>
                    <a:pt x="571648" y="4448"/>
                  </a:lnTo>
                  <a:lnTo>
                    <a:pt x="577252" y="4254"/>
                  </a:lnTo>
                  <a:lnTo>
                    <a:pt x="582856" y="4069"/>
                  </a:lnTo>
                  <a:lnTo>
                    <a:pt x="588461" y="3893"/>
                  </a:lnTo>
                  <a:lnTo>
                    <a:pt x="594065" y="3725"/>
                  </a:lnTo>
                  <a:lnTo>
                    <a:pt x="599670" y="3565"/>
                  </a:lnTo>
                  <a:lnTo>
                    <a:pt x="605274" y="3413"/>
                  </a:lnTo>
                  <a:lnTo>
                    <a:pt x="610878" y="3268"/>
                  </a:lnTo>
                  <a:lnTo>
                    <a:pt x="616483" y="3129"/>
                  </a:lnTo>
                  <a:lnTo>
                    <a:pt x="622087" y="2998"/>
                  </a:lnTo>
                  <a:lnTo>
                    <a:pt x="627692" y="2872"/>
                  </a:lnTo>
                  <a:lnTo>
                    <a:pt x="633296" y="2752"/>
                  </a:lnTo>
                  <a:lnTo>
                    <a:pt x="638900" y="2638"/>
                  </a:lnTo>
                  <a:lnTo>
                    <a:pt x="644505" y="2529"/>
                  </a:lnTo>
                  <a:lnTo>
                    <a:pt x="650109" y="2426"/>
                  </a:lnTo>
                  <a:lnTo>
                    <a:pt x="655713" y="2326"/>
                  </a:lnTo>
                  <a:lnTo>
                    <a:pt x="661318" y="2232"/>
                  </a:lnTo>
                  <a:lnTo>
                    <a:pt x="666922" y="2142"/>
                  </a:lnTo>
                  <a:lnTo>
                    <a:pt x="672527" y="2056"/>
                  </a:lnTo>
                  <a:lnTo>
                    <a:pt x="678131" y="1973"/>
                  </a:lnTo>
                  <a:lnTo>
                    <a:pt x="683735" y="1895"/>
                  </a:lnTo>
                  <a:lnTo>
                    <a:pt x="689340" y="1820"/>
                  </a:lnTo>
                  <a:lnTo>
                    <a:pt x="694944" y="1748"/>
                  </a:lnTo>
                  <a:lnTo>
                    <a:pt x="700549" y="1680"/>
                  </a:lnTo>
                  <a:lnTo>
                    <a:pt x="706153" y="1614"/>
                  </a:lnTo>
                  <a:lnTo>
                    <a:pt x="711757" y="1552"/>
                  </a:lnTo>
                  <a:lnTo>
                    <a:pt x="717362" y="1492"/>
                  </a:lnTo>
                  <a:lnTo>
                    <a:pt x="722966" y="1435"/>
                  </a:lnTo>
                  <a:lnTo>
                    <a:pt x="728571" y="1380"/>
                  </a:lnTo>
                  <a:lnTo>
                    <a:pt x="734175" y="1328"/>
                  </a:lnTo>
                  <a:lnTo>
                    <a:pt x="739779" y="1278"/>
                  </a:lnTo>
                  <a:lnTo>
                    <a:pt x="745384" y="1230"/>
                  </a:lnTo>
                  <a:lnTo>
                    <a:pt x="750988" y="1184"/>
                  </a:lnTo>
                  <a:lnTo>
                    <a:pt x="756593" y="1141"/>
                  </a:lnTo>
                  <a:lnTo>
                    <a:pt x="762197" y="1099"/>
                  </a:lnTo>
                  <a:lnTo>
                    <a:pt x="767801" y="1058"/>
                  </a:lnTo>
                  <a:lnTo>
                    <a:pt x="773406" y="1020"/>
                  </a:lnTo>
                  <a:lnTo>
                    <a:pt x="779010" y="983"/>
                  </a:lnTo>
                  <a:lnTo>
                    <a:pt x="784615" y="947"/>
                  </a:lnTo>
                  <a:lnTo>
                    <a:pt x="790219" y="913"/>
                  </a:lnTo>
                  <a:lnTo>
                    <a:pt x="795823" y="881"/>
                  </a:lnTo>
                  <a:lnTo>
                    <a:pt x="801428" y="850"/>
                  </a:lnTo>
                  <a:lnTo>
                    <a:pt x="807032" y="820"/>
                  </a:lnTo>
                  <a:lnTo>
                    <a:pt x="812636" y="791"/>
                  </a:lnTo>
                  <a:lnTo>
                    <a:pt x="818241" y="763"/>
                  </a:lnTo>
                  <a:lnTo>
                    <a:pt x="823845" y="737"/>
                  </a:lnTo>
                  <a:lnTo>
                    <a:pt x="829450" y="712"/>
                  </a:lnTo>
                  <a:lnTo>
                    <a:pt x="835054" y="687"/>
                  </a:lnTo>
                  <a:lnTo>
                    <a:pt x="840658" y="664"/>
                  </a:lnTo>
                  <a:lnTo>
                    <a:pt x="846263" y="641"/>
                  </a:lnTo>
                  <a:lnTo>
                    <a:pt x="851867" y="619"/>
                  </a:lnTo>
                  <a:lnTo>
                    <a:pt x="857472" y="599"/>
                  </a:lnTo>
                  <a:lnTo>
                    <a:pt x="863076" y="579"/>
                  </a:lnTo>
                  <a:lnTo>
                    <a:pt x="868680" y="559"/>
                  </a:lnTo>
                  <a:lnTo>
                    <a:pt x="874285" y="541"/>
                  </a:lnTo>
                  <a:lnTo>
                    <a:pt x="879889" y="523"/>
                  </a:lnTo>
                  <a:lnTo>
                    <a:pt x="885494" y="506"/>
                  </a:lnTo>
                  <a:lnTo>
                    <a:pt x="891098" y="489"/>
                  </a:lnTo>
                  <a:lnTo>
                    <a:pt x="896702" y="473"/>
                  </a:lnTo>
                  <a:lnTo>
                    <a:pt x="902307" y="458"/>
                  </a:lnTo>
                  <a:lnTo>
                    <a:pt x="907911" y="443"/>
                  </a:lnTo>
                  <a:lnTo>
                    <a:pt x="913516" y="429"/>
                  </a:lnTo>
                  <a:lnTo>
                    <a:pt x="919120" y="416"/>
                  </a:lnTo>
                  <a:lnTo>
                    <a:pt x="924724" y="402"/>
                  </a:lnTo>
                  <a:lnTo>
                    <a:pt x="930329" y="390"/>
                  </a:lnTo>
                  <a:lnTo>
                    <a:pt x="935933" y="377"/>
                  </a:lnTo>
                  <a:lnTo>
                    <a:pt x="941538" y="366"/>
                  </a:lnTo>
                  <a:lnTo>
                    <a:pt x="947142" y="354"/>
                  </a:lnTo>
                  <a:lnTo>
                    <a:pt x="952746" y="343"/>
                  </a:lnTo>
                  <a:lnTo>
                    <a:pt x="958351" y="333"/>
                  </a:lnTo>
                  <a:lnTo>
                    <a:pt x="963955" y="322"/>
                  </a:lnTo>
                  <a:lnTo>
                    <a:pt x="969559" y="312"/>
                  </a:lnTo>
                  <a:lnTo>
                    <a:pt x="975164" y="303"/>
                  </a:lnTo>
                  <a:lnTo>
                    <a:pt x="980768" y="294"/>
                  </a:lnTo>
                  <a:lnTo>
                    <a:pt x="986373" y="285"/>
                  </a:lnTo>
                  <a:lnTo>
                    <a:pt x="991977" y="276"/>
                  </a:lnTo>
                  <a:lnTo>
                    <a:pt x="997581" y="268"/>
                  </a:lnTo>
                  <a:lnTo>
                    <a:pt x="1003186" y="260"/>
                  </a:lnTo>
                  <a:lnTo>
                    <a:pt x="1008790" y="252"/>
                  </a:lnTo>
                  <a:lnTo>
                    <a:pt x="1014395" y="245"/>
                  </a:lnTo>
                  <a:lnTo>
                    <a:pt x="1019999" y="237"/>
                  </a:lnTo>
                  <a:lnTo>
                    <a:pt x="1025603" y="230"/>
                  </a:lnTo>
                  <a:lnTo>
                    <a:pt x="1031208" y="224"/>
                  </a:lnTo>
                  <a:lnTo>
                    <a:pt x="1036812" y="217"/>
                  </a:lnTo>
                  <a:lnTo>
                    <a:pt x="1042417" y="211"/>
                  </a:lnTo>
                  <a:lnTo>
                    <a:pt x="1048021" y="205"/>
                  </a:lnTo>
                  <a:lnTo>
                    <a:pt x="1053625" y="199"/>
                  </a:lnTo>
                  <a:lnTo>
                    <a:pt x="1059230" y="193"/>
                  </a:lnTo>
                  <a:lnTo>
                    <a:pt x="1064834" y="188"/>
                  </a:lnTo>
                  <a:lnTo>
                    <a:pt x="1070439" y="182"/>
                  </a:lnTo>
                  <a:lnTo>
                    <a:pt x="1076043" y="177"/>
                  </a:lnTo>
                  <a:lnTo>
                    <a:pt x="1081647" y="172"/>
                  </a:lnTo>
                  <a:lnTo>
                    <a:pt x="1087252" y="167"/>
                  </a:lnTo>
                  <a:lnTo>
                    <a:pt x="1092856" y="163"/>
                  </a:lnTo>
                  <a:lnTo>
                    <a:pt x="1098461" y="158"/>
                  </a:lnTo>
                  <a:lnTo>
                    <a:pt x="1104065" y="154"/>
                  </a:lnTo>
                  <a:lnTo>
                    <a:pt x="1109669" y="150"/>
                  </a:lnTo>
                  <a:lnTo>
                    <a:pt x="1115274" y="145"/>
                  </a:lnTo>
                  <a:lnTo>
                    <a:pt x="1120878" y="141"/>
                  </a:lnTo>
                  <a:lnTo>
                    <a:pt x="1126482" y="138"/>
                  </a:lnTo>
                  <a:lnTo>
                    <a:pt x="1132087" y="134"/>
                  </a:lnTo>
                  <a:lnTo>
                    <a:pt x="1137691" y="130"/>
                  </a:lnTo>
                  <a:lnTo>
                    <a:pt x="1143296" y="127"/>
                  </a:lnTo>
                  <a:lnTo>
                    <a:pt x="1148900" y="124"/>
                  </a:lnTo>
                  <a:lnTo>
                    <a:pt x="1154504" y="120"/>
                  </a:lnTo>
                  <a:lnTo>
                    <a:pt x="1160109" y="117"/>
                  </a:lnTo>
                  <a:lnTo>
                    <a:pt x="1165713" y="114"/>
                  </a:lnTo>
                  <a:lnTo>
                    <a:pt x="1171318" y="111"/>
                  </a:lnTo>
                  <a:lnTo>
                    <a:pt x="1176922" y="109"/>
                  </a:lnTo>
                  <a:lnTo>
                    <a:pt x="1182526" y="106"/>
                  </a:lnTo>
                  <a:lnTo>
                    <a:pt x="1188131" y="103"/>
                  </a:lnTo>
                  <a:lnTo>
                    <a:pt x="1193735" y="101"/>
                  </a:lnTo>
                  <a:lnTo>
                    <a:pt x="1199340" y="98"/>
                  </a:lnTo>
                  <a:lnTo>
                    <a:pt x="1204944" y="96"/>
                  </a:lnTo>
                  <a:lnTo>
                    <a:pt x="1210548" y="94"/>
                  </a:lnTo>
                  <a:lnTo>
                    <a:pt x="1216153" y="92"/>
                  </a:lnTo>
                  <a:lnTo>
                    <a:pt x="1221757" y="89"/>
                  </a:lnTo>
                  <a:lnTo>
                    <a:pt x="1227362" y="87"/>
                  </a:lnTo>
                  <a:lnTo>
                    <a:pt x="1232966" y="85"/>
                  </a:lnTo>
                  <a:lnTo>
                    <a:pt x="1238570" y="84"/>
                  </a:lnTo>
                  <a:lnTo>
                    <a:pt x="1244175" y="82"/>
                  </a:lnTo>
                  <a:lnTo>
                    <a:pt x="1249779" y="80"/>
                  </a:lnTo>
                  <a:lnTo>
                    <a:pt x="1255384" y="78"/>
                  </a:lnTo>
                  <a:lnTo>
                    <a:pt x="1260988" y="77"/>
                  </a:lnTo>
                  <a:lnTo>
                    <a:pt x="1266592" y="75"/>
                  </a:lnTo>
                  <a:lnTo>
                    <a:pt x="1272197" y="73"/>
                  </a:lnTo>
                  <a:lnTo>
                    <a:pt x="1277801" y="72"/>
                  </a:lnTo>
                  <a:lnTo>
                    <a:pt x="1283406" y="70"/>
                  </a:lnTo>
                  <a:lnTo>
                    <a:pt x="1289010" y="69"/>
                  </a:lnTo>
                  <a:lnTo>
                    <a:pt x="1294614" y="68"/>
                  </a:lnTo>
                  <a:lnTo>
                    <a:pt x="1300219" y="66"/>
                  </a:lnTo>
                  <a:lnTo>
                    <a:pt x="1305823" y="65"/>
                  </a:lnTo>
                  <a:lnTo>
                    <a:pt x="1311427" y="64"/>
                  </a:lnTo>
                  <a:lnTo>
                    <a:pt x="1317032" y="63"/>
                  </a:lnTo>
                  <a:lnTo>
                    <a:pt x="1322636" y="61"/>
                  </a:lnTo>
                  <a:lnTo>
                    <a:pt x="1328241" y="60"/>
                  </a:lnTo>
                  <a:lnTo>
                    <a:pt x="1333845" y="59"/>
                  </a:lnTo>
                  <a:lnTo>
                    <a:pt x="1339449" y="58"/>
                  </a:lnTo>
                  <a:lnTo>
                    <a:pt x="1345054" y="57"/>
                  </a:lnTo>
                  <a:lnTo>
                    <a:pt x="1350658" y="56"/>
                  </a:lnTo>
                  <a:lnTo>
                    <a:pt x="1356263" y="55"/>
                  </a:lnTo>
                  <a:lnTo>
                    <a:pt x="1361867" y="54"/>
                  </a:lnTo>
                  <a:lnTo>
                    <a:pt x="1367471" y="53"/>
                  </a:lnTo>
                  <a:lnTo>
                    <a:pt x="1373076" y="52"/>
                  </a:lnTo>
                  <a:lnTo>
                    <a:pt x="1378680" y="51"/>
                  </a:lnTo>
                  <a:lnTo>
                    <a:pt x="1384285" y="50"/>
                  </a:lnTo>
                  <a:lnTo>
                    <a:pt x="1389889" y="49"/>
                  </a:lnTo>
                  <a:lnTo>
                    <a:pt x="1395493" y="48"/>
                  </a:lnTo>
                  <a:lnTo>
                    <a:pt x="1401098" y="47"/>
                  </a:lnTo>
                  <a:lnTo>
                    <a:pt x="1406702" y="46"/>
                  </a:lnTo>
                  <a:lnTo>
                    <a:pt x="1412307" y="45"/>
                  </a:lnTo>
                  <a:lnTo>
                    <a:pt x="1417911" y="44"/>
                  </a:lnTo>
                  <a:lnTo>
                    <a:pt x="1423515" y="43"/>
                  </a:lnTo>
                  <a:lnTo>
                    <a:pt x="1429120" y="42"/>
                  </a:lnTo>
                  <a:lnTo>
                    <a:pt x="1434724" y="41"/>
                  </a:lnTo>
                  <a:lnTo>
                    <a:pt x="1440329" y="40"/>
                  </a:lnTo>
                  <a:lnTo>
                    <a:pt x="1445933" y="39"/>
                  </a:lnTo>
                  <a:lnTo>
                    <a:pt x="1451537" y="38"/>
                  </a:lnTo>
                  <a:lnTo>
                    <a:pt x="1457142" y="37"/>
                  </a:lnTo>
                  <a:lnTo>
                    <a:pt x="1462746" y="36"/>
                  </a:lnTo>
                  <a:lnTo>
                    <a:pt x="1468350" y="35"/>
                  </a:lnTo>
                  <a:lnTo>
                    <a:pt x="1473955" y="35"/>
                  </a:lnTo>
                  <a:lnTo>
                    <a:pt x="1479559" y="34"/>
                  </a:lnTo>
                  <a:lnTo>
                    <a:pt x="1485164" y="33"/>
                  </a:lnTo>
                  <a:lnTo>
                    <a:pt x="1490768" y="32"/>
                  </a:lnTo>
                  <a:lnTo>
                    <a:pt x="1496372" y="31"/>
                  </a:lnTo>
                  <a:lnTo>
                    <a:pt x="1501977" y="30"/>
                  </a:lnTo>
                  <a:lnTo>
                    <a:pt x="1507581" y="29"/>
                  </a:lnTo>
                  <a:lnTo>
                    <a:pt x="1513186" y="28"/>
                  </a:lnTo>
                  <a:lnTo>
                    <a:pt x="1518790" y="28"/>
                  </a:lnTo>
                  <a:lnTo>
                    <a:pt x="1524394" y="27"/>
                  </a:lnTo>
                  <a:lnTo>
                    <a:pt x="1529999" y="26"/>
                  </a:lnTo>
                  <a:lnTo>
                    <a:pt x="1535603" y="25"/>
                  </a:lnTo>
                  <a:lnTo>
                    <a:pt x="1541208" y="24"/>
                  </a:lnTo>
                  <a:lnTo>
                    <a:pt x="1546812" y="24"/>
                  </a:lnTo>
                  <a:lnTo>
                    <a:pt x="1552416" y="23"/>
                  </a:lnTo>
                  <a:lnTo>
                    <a:pt x="1558021" y="22"/>
                  </a:lnTo>
                  <a:lnTo>
                    <a:pt x="1563625" y="22"/>
                  </a:lnTo>
                  <a:lnTo>
                    <a:pt x="1569230" y="21"/>
                  </a:lnTo>
                  <a:lnTo>
                    <a:pt x="1574834" y="20"/>
                  </a:lnTo>
                  <a:lnTo>
                    <a:pt x="1580438" y="20"/>
                  </a:lnTo>
                  <a:lnTo>
                    <a:pt x="1586043" y="19"/>
                  </a:lnTo>
                  <a:lnTo>
                    <a:pt x="1591647" y="19"/>
                  </a:lnTo>
                  <a:lnTo>
                    <a:pt x="1597252" y="18"/>
                  </a:lnTo>
                  <a:lnTo>
                    <a:pt x="1602856" y="17"/>
                  </a:lnTo>
                  <a:lnTo>
                    <a:pt x="1608460" y="17"/>
                  </a:lnTo>
                  <a:lnTo>
                    <a:pt x="1614065" y="16"/>
                  </a:lnTo>
                  <a:lnTo>
                    <a:pt x="1619669" y="16"/>
                  </a:lnTo>
                  <a:lnTo>
                    <a:pt x="1625273" y="15"/>
                  </a:lnTo>
                  <a:lnTo>
                    <a:pt x="1630878" y="15"/>
                  </a:lnTo>
                  <a:lnTo>
                    <a:pt x="1636482" y="14"/>
                  </a:lnTo>
                  <a:lnTo>
                    <a:pt x="1642087" y="14"/>
                  </a:lnTo>
                  <a:lnTo>
                    <a:pt x="1647691" y="13"/>
                  </a:lnTo>
                  <a:lnTo>
                    <a:pt x="1653295" y="13"/>
                  </a:lnTo>
                  <a:lnTo>
                    <a:pt x="1658900" y="12"/>
                  </a:lnTo>
                  <a:lnTo>
                    <a:pt x="1664504" y="12"/>
                  </a:lnTo>
                  <a:lnTo>
                    <a:pt x="1670109" y="11"/>
                  </a:lnTo>
                  <a:lnTo>
                    <a:pt x="1675713" y="11"/>
                  </a:lnTo>
                  <a:lnTo>
                    <a:pt x="1681317" y="10"/>
                  </a:lnTo>
                  <a:lnTo>
                    <a:pt x="1686922" y="10"/>
                  </a:lnTo>
                  <a:lnTo>
                    <a:pt x="1692526" y="9"/>
                  </a:lnTo>
                  <a:lnTo>
                    <a:pt x="1698131" y="9"/>
                  </a:lnTo>
                  <a:lnTo>
                    <a:pt x="1703735" y="9"/>
                  </a:lnTo>
                  <a:lnTo>
                    <a:pt x="1709339" y="8"/>
                  </a:lnTo>
                  <a:lnTo>
                    <a:pt x="1714944" y="8"/>
                  </a:lnTo>
                  <a:lnTo>
                    <a:pt x="1720548" y="7"/>
                  </a:lnTo>
                  <a:lnTo>
                    <a:pt x="1726153" y="7"/>
                  </a:lnTo>
                  <a:lnTo>
                    <a:pt x="1731757" y="7"/>
                  </a:lnTo>
                  <a:lnTo>
                    <a:pt x="1737361" y="6"/>
                  </a:lnTo>
                  <a:lnTo>
                    <a:pt x="1742966" y="6"/>
                  </a:lnTo>
                  <a:lnTo>
                    <a:pt x="1748570" y="6"/>
                  </a:lnTo>
                  <a:lnTo>
                    <a:pt x="1754175" y="5"/>
                  </a:lnTo>
                  <a:lnTo>
                    <a:pt x="1759779" y="5"/>
                  </a:lnTo>
                  <a:lnTo>
                    <a:pt x="1765383" y="5"/>
                  </a:lnTo>
                  <a:lnTo>
                    <a:pt x="1770988" y="4"/>
                  </a:lnTo>
                  <a:lnTo>
                    <a:pt x="1776592" y="4"/>
                  </a:lnTo>
                  <a:lnTo>
                    <a:pt x="1782196" y="4"/>
                  </a:lnTo>
                  <a:lnTo>
                    <a:pt x="1787801" y="3"/>
                  </a:lnTo>
                  <a:lnTo>
                    <a:pt x="1793405" y="3"/>
                  </a:lnTo>
                  <a:lnTo>
                    <a:pt x="1799010" y="3"/>
                  </a:lnTo>
                  <a:lnTo>
                    <a:pt x="1804614" y="2"/>
                  </a:lnTo>
                  <a:lnTo>
                    <a:pt x="1810218" y="2"/>
                  </a:lnTo>
                  <a:lnTo>
                    <a:pt x="1815823" y="2"/>
                  </a:lnTo>
                  <a:lnTo>
                    <a:pt x="1821427" y="2"/>
                  </a:lnTo>
                  <a:lnTo>
                    <a:pt x="1827032" y="1"/>
                  </a:lnTo>
                  <a:lnTo>
                    <a:pt x="1832636" y="1"/>
                  </a:lnTo>
                  <a:lnTo>
                    <a:pt x="1838240" y="1"/>
                  </a:lnTo>
                  <a:lnTo>
                    <a:pt x="1843845" y="1"/>
                  </a:lnTo>
                  <a:lnTo>
                    <a:pt x="1849449" y="1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29"/>
                  </a:lnTo>
                  <a:lnTo>
                    <a:pt x="1877471" y="31"/>
                  </a:lnTo>
                  <a:lnTo>
                    <a:pt x="1871867" y="34"/>
                  </a:lnTo>
                  <a:lnTo>
                    <a:pt x="1866262" y="37"/>
                  </a:lnTo>
                  <a:lnTo>
                    <a:pt x="1860658" y="40"/>
                  </a:lnTo>
                  <a:lnTo>
                    <a:pt x="1855054" y="44"/>
                  </a:lnTo>
                  <a:lnTo>
                    <a:pt x="1849449" y="47"/>
                  </a:lnTo>
                  <a:lnTo>
                    <a:pt x="1843845" y="51"/>
                  </a:lnTo>
                  <a:lnTo>
                    <a:pt x="1838240" y="55"/>
                  </a:lnTo>
                  <a:lnTo>
                    <a:pt x="1832636" y="60"/>
                  </a:lnTo>
                  <a:lnTo>
                    <a:pt x="1827032" y="64"/>
                  </a:lnTo>
                  <a:lnTo>
                    <a:pt x="1821427" y="70"/>
                  </a:lnTo>
                  <a:lnTo>
                    <a:pt x="1815823" y="75"/>
                  </a:lnTo>
                  <a:lnTo>
                    <a:pt x="1810218" y="81"/>
                  </a:lnTo>
                  <a:lnTo>
                    <a:pt x="1804614" y="87"/>
                  </a:lnTo>
                  <a:lnTo>
                    <a:pt x="1799010" y="94"/>
                  </a:lnTo>
                  <a:lnTo>
                    <a:pt x="1793405" y="101"/>
                  </a:lnTo>
                  <a:lnTo>
                    <a:pt x="1787801" y="108"/>
                  </a:lnTo>
                  <a:lnTo>
                    <a:pt x="1782196" y="116"/>
                  </a:lnTo>
                  <a:lnTo>
                    <a:pt x="1776592" y="125"/>
                  </a:lnTo>
                  <a:lnTo>
                    <a:pt x="1770988" y="134"/>
                  </a:lnTo>
                  <a:lnTo>
                    <a:pt x="1765383" y="143"/>
                  </a:lnTo>
                  <a:lnTo>
                    <a:pt x="1759779" y="154"/>
                  </a:lnTo>
                  <a:lnTo>
                    <a:pt x="1754175" y="165"/>
                  </a:lnTo>
                  <a:lnTo>
                    <a:pt x="1748570" y="176"/>
                  </a:lnTo>
                  <a:lnTo>
                    <a:pt x="1742966" y="189"/>
                  </a:lnTo>
                  <a:lnTo>
                    <a:pt x="1737361" y="202"/>
                  </a:lnTo>
                  <a:lnTo>
                    <a:pt x="1731757" y="216"/>
                  </a:lnTo>
                  <a:lnTo>
                    <a:pt x="1726153" y="231"/>
                  </a:lnTo>
                  <a:lnTo>
                    <a:pt x="1720548" y="246"/>
                  </a:lnTo>
                  <a:lnTo>
                    <a:pt x="1714944" y="263"/>
                  </a:lnTo>
                  <a:lnTo>
                    <a:pt x="1709339" y="281"/>
                  </a:lnTo>
                  <a:lnTo>
                    <a:pt x="1703735" y="299"/>
                  </a:lnTo>
                  <a:lnTo>
                    <a:pt x="1698131" y="319"/>
                  </a:lnTo>
                  <a:lnTo>
                    <a:pt x="1692526" y="340"/>
                  </a:lnTo>
                  <a:lnTo>
                    <a:pt x="1686922" y="362"/>
                  </a:lnTo>
                  <a:lnTo>
                    <a:pt x="1681317" y="385"/>
                  </a:lnTo>
                  <a:lnTo>
                    <a:pt x="1675713" y="410"/>
                  </a:lnTo>
                  <a:lnTo>
                    <a:pt x="1670109" y="436"/>
                  </a:lnTo>
                  <a:lnTo>
                    <a:pt x="1664504" y="464"/>
                  </a:lnTo>
                  <a:lnTo>
                    <a:pt x="1658900" y="493"/>
                  </a:lnTo>
                  <a:lnTo>
                    <a:pt x="1653295" y="523"/>
                  </a:lnTo>
                  <a:lnTo>
                    <a:pt x="1647691" y="555"/>
                  </a:lnTo>
                  <a:lnTo>
                    <a:pt x="1642087" y="589"/>
                  </a:lnTo>
                  <a:lnTo>
                    <a:pt x="1636482" y="625"/>
                  </a:lnTo>
                  <a:lnTo>
                    <a:pt x="1630878" y="662"/>
                  </a:lnTo>
                  <a:lnTo>
                    <a:pt x="1625273" y="702"/>
                  </a:lnTo>
                  <a:lnTo>
                    <a:pt x="1619669" y="743"/>
                  </a:lnTo>
                  <a:lnTo>
                    <a:pt x="1614065" y="787"/>
                  </a:lnTo>
                  <a:lnTo>
                    <a:pt x="1608460" y="833"/>
                  </a:lnTo>
                  <a:lnTo>
                    <a:pt x="1602856" y="881"/>
                  </a:lnTo>
                  <a:lnTo>
                    <a:pt x="1597252" y="932"/>
                  </a:lnTo>
                  <a:lnTo>
                    <a:pt x="1591647" y="986"/>
                  </a:lnTo>
                  <a:lnTo>
                    <a:pt x="1586043" y="1042"/>
                  </a:lnTo>
                  <a:lnTo>
                    <a:pt x="1580438" y="1102"/>
                  </a:lnTo>
                  <a:lnTo>
                    <a:pt x="1574834" y="1164"/>
                  </a:lnTo>
                  <a:lnTo>
                    <a:pt x="1569230" y="1230"/>
                  </a:lnTo>
                  <a:lnTo>
                    <a:pt x="1563625" y="1300"/>
                  </a:lnTo>
                  <a:lnTo>
                    <a:pt x="1558021" y="1373"/>
                  </a:lnTo>
                  <a:lnTo>
                    <a:pt x="1552416" y="1451"/>
                  </a:lnTo>
                  <a:lnTo>
                    <a:pt x="1546812" y="1532"/>
                  </a:lnTo>
                  <a:lnTo>
                    <a:pt x="1541208" y="1618"/>
                  </a:lnTo>
                  <a:lnTo>
                    <a:pt x="1535603" y="1708"/>
                  </a:lnTo>
                  <a:lnTo>
                    <a:pt x="1529999" y="1803"/>
                  </a:lnTo>
                  <a:lnTo>
                    <a:pt x="1524394" y="1903"/>
                  </a:lnTo>
                  <a:lnTo>
                    <a:pt x="1518790" y="2008"/>
                  </a:lnTo>
                  <a:lnTo>
                    <a:pt x="1513186" y="2118"/>
                  </a:lnTo>
                  <a:lnTo>
                    <a:pt x="1507581" y="2234"/>
                  </a:lnTo>
                  <a:lnTo>
                    <a:pt x="1501977" y="2355"/>
                  </a:lnTo>
                  <a:lnTo>
                    <a:pt x="1496372" y="2481"/>
                  </a:lnTo>
                  <a:lnTo>
                    <a:pt x="1490768" y="2613"/>
                  </a:lnTo>
                  <a:lnTo>
                    <a:pt x="1485164" y="2751"/>
                  </a:lnTo>
                  <a:lnTo>
                    <a:pt x="1479559" y="2895"/>
                  </a:lnTo>
                  <a:lnTo>
                    <a:pt x="1473955" y="3045"/>
                  </a:lnTo>
                  <a:lnTo>
                    <a:pt x="1468350" y="3201"/>
                  </a:lnTo>
                  <a:lnTo>
                    <a:pt x="1462746" y="3363"/>
                  </a:lnTo>
                  <a:lnTo>
                    <a:pt x="1457142" y="3530"/>
                  </a:lnTo>
                  <a:lnTo>
                    <a:pt x="1451537" y="3704"/>
                  </a:lnTo>
                  <a:lnTo>
                    <a:pt x="1445933" y="3884"/>
                  </a:lnTo>
                  <a:lnTo>
                    <a:pt x="1440329" y="4069"/>
                  </a:lnTo>
                  <a:lnTo>
                    <a:pt x="1434724" y="4261"/>
                  </a:lnTo>
                  <a:lnTo>
                    <a:pt x="1429120" y="4458"/>
                  </a:lnTo>
                  <a:lnTo>
                    <a:pt x="1423515" y="4662"/>
                  </a:lnTo>
                  <a:lnTo>
                    <a:pt x="1417911" y="4871"/>
                  </a:lnTo>
                  <a:lnTo>
                    <a:pt x="1412307" y="5086"/>
                  </a:lnTo>
                  <a:lnTo>
                    <a:pt x="1406702" y="5308"/>
                  </a:lnTo>
                  <a:lnTo>
                    <a:pt x="1401098" y="5535"/>
                  </a:lnTo>
                  <a:lnTo>
                    <a:pt x="1395493" y="5768"/>
                  </a:lnTo>
                  <a:lnTo>
                    <a:pt x="1389889" y="6008"/>
                  </a:lnTo>
                  <a:lnTo>
                    <a:pt x="1384285" y="6254"/>
                  </a:lnTo>
                  <a:lnTo>
                    <a:pt x="1378680" y="6506"/>
                  </a:lnTo>
                  <a:lnTo>
                    <a:pt x="1373076" y="6765"/>
                  </a:lnTo>
                  <a:lnTo>
                    <a:pt x="1367471" y="7031"/>
                  </a:lnTo>
                  <a:lnTo>
                    <a:pt x="1361867" y="7304"/>
                  </a:lnTo>
                  <a:lnTo>
                    <a:pt x="1356263" y="7585"/>
                  </a:lnTo>
                  <a:lnTo>
                    <a:pt x="1350658" y="7873"/>
                  </a:lnTo>
                  <a:lnTo>
                    <a:pt x="1345054" y="8169"/>
                  </a:lnTo>
                  <a:lnTo>
                    <a:pt x="1339449" y="8474"/>
                  </a:lnTo>
                  <a:lnTo>
                    <a:pt x="1333845" y="8787"/>
                  </a:lnTo>
                  <a:lnTo>
                    <a:pt x="1328241" y="9109"/>
                  </a:lnTo>
                  <a:lnTo>
                    <a:pt x="1322636" y="9440"/>
                  </a:lnTo>
                  <a:lnTo>
                    <a:pt x="1317032" y="9781"/>
                  </a:lnTo>
                  <a:lnTo>
                    <a:pt x="1311427" y="10132"/>
                  </a:lnTo>
                  <a:lnTo>
                    <a:pt x="1305823" y="10493"/>
                  </a:lnTo>
                  <a:lnTo>
                    <a:pt x="1300219" y="10865"/>
                  </a:lnTo>
                  <a:lnTo>
                    <a:pt x="1294614" y="11247"/>
                  </a:lnTo>
                  <a:lnTo>
                    <a:pt x="1289010" y="11641"/>
                  </a:lnTo>
                  <a:lnTo>
                    <a:pt x="1283406" y="12046"/>
                  </a:lnTo>
                  <a:lnTo>
                    <a:pt x="1277801" y="12464"/>
                  </a:lnTo>
                  <a:lnTo>
                    <a:pt x="1272197" y="12893"/>
                  </a:lnTo>
                  <a:lnTo>
                    <a:pt x="1266592" y="13335"/>
                  </a:lnTo>
                  <a:lnTo>
                    <a:pt x="1260988" y="13790"/>
                  </a:lnTo>
                  <a:lnTo>
                    <a:pt x="1255384" y="14258"/>
                  </a:lnTo>
                  <a:lnTo>
                    <a:pt x="1249779" y="14739"/>
                  </a:lnTo>
                  <a:lnTo>
                    <a:pt x="1244175" y="15233"/>
                  </a:lnTo>
                  <a:lnTo>
                    <a:pt x="1238570" y="15742"/>
                  </a:lnTo>
                  <a:lnTo>
                    <a:pt x="1232966" y="16264"/>
                  </a:lnTo>
                  <a:lnTo>
                    <a:pt x="1227362" y="16801"/>
                  </a:lnTo>
                  <a:lnTo>
                    <a:pt x="1221757" y="17352"/>
                  </a:lnTo>
                  <a:lnTo>
                    <a:pt x="1216153" y="17918"/>
                  </a:lnTo>
                  <a:lnTo>
                    <a:pt x="1210548" y="18499"/>
                  </a:lnTo>
                  <a:lnTo>
                    <a:pt x="1204944" y="19094"/>
                  </a:lnTo>
                  <a:lnTo>
                    <a:pt x="1199340" y="19705"/>
                  </a:lnTo>
                  <a:lnTo>
                    <a:pt x="1193735" y="20331"/>
                  </a:lnTo>
                  <a:lnTo>
                    <a:pt x="1188131" y="20973"/>
                  </a:lnTo>
                  <a:lnTo>
                    <a:pt x="1182526" y="21630"/>
                  </a:lnTo>
                  <a:lnTo>
                    <a:pt x="1176922" y="22303"/>
                  </a:lnTo>
                  <a:lnTo>
                    <a:pt x="1171318" y="22992"/>
                  </a:lnTo>
                  <a:lnTo>
                    <a:pt x="1165713" y="23696"/>
                  </a:lnTo>
                  <a:lnTo>
                    <a:pt x="1160109" y="24416"/>
                  </a:lnTo>
                  <a:lnTo>
                    <a:pt x="1154504" y="25153"/>
                  </a:lnTo>
                  <a:lnTo>
                    <a:pt x="1148900" y="25905"/>
                  </a:lnTo>
                  <a:lnTo>
                    <a:pt x="1143296" y="26673"/>
                  </a:lnTo>
                  <a:lnTo>
                    <a:pt x="1137691" y="27457"/>
                  </a:lnTo>
                  <a:lnTo>
                    <a:pt x="1132087" y="28257"/>
                  </a:lnTo>
                  <a:lnTo>
                    <a:pt x="1126482" y="29072"/>
                  </a:lnTo>
                  <a:lnTo>
                    <a:pt x="1120878" y="29904"/>
                  </a:lnTo>
                  <a:lnTo>
                    <a:pt x="1115274" y="30751"/>
                  </a:lnTo>
                  <a:lnTo>
                    <a:pt x="1109669" y="31614"/>
                  </a:lnTo>
                  <a:lnTo>
                    <a:pt x="1104065" y="32493"/>
                  </a:lnTo>
                  <a:lnTo>
                    <a:pt x="1098461" y="33387"/>
                  </a:lnTo>
                  <a:lnTo>
                    <a:pt x="1092856" y="34296"/>
                  </a:lnTo>
                  <a:lnTo>
                    <a:pt x="1087252" y="35221"/>
                  </a:lnTo>
                  <a:lnTo>
                    <a:pt x="1081647" y="36160"/>
                  </a:lnTo>
                  <a:lnTo>
                    <a:pt x="1076043" y="37115"/>
                  </a:lnTo>
                  <a:lnTo>
                    <a:pt x="1070439" y="38084"/>
                  </a:lnTo>
                  <a:lnTo>
                    <a:pt x="1064834" y="39067"/>
                  </a:lnTo>
                  <a:lnTo>
                    <a:pt x="1059230" y="40065"/>
                  </a:lnTo>
                  <a:lnTo>
                    <a:pt x="1053625" y="41077"/>
                  </a:lnTo>
                  <a:lnTo>
                    <a:pt x="1048021" y="42103"/>
                  </a:lnTo>
                  <a:lnTo>
                    <a:pt x="1042417" y="43143"/>
                  </a:lnTo>
                  <a:lnTo>
                    <a:pt x="1036812" y="44196"/>
                  </a:lnTo>
                  <a:lnTo>
                    <a:pt x="1031208" y="45262"/>
                  </a:lnTo>
                  <a:lnTo>
                    <a:pt x="1025603" y="46342"/>
                  </a:lnTo>
                  <a:lnTo>
                    <a:pt x="1019999" y="47434"/>
                  </a:lnTo>
                  <a:lnTo>
                    <a:pt x="1014395" y="48538"/>
                  </a:lnTo>
                  <a:lnTo>
                    <a:pt x="1008790" y="49655"/>
                  </a:lnTo>
                  <a:lnTo>
                    <a:pt x="1003186" y="50784"/>
                  </a:lnTo>
                  <a:lnTo>
                    <a:pt x="997581" y="51925"/>
                  </a:lnTo>
                  <a:lnTo>
                    <a:pt x="991977" y="53077"/>
                  </a:lnTo>
                  <a:lnTo>
                    <a:pt x="986373" y="54241"/>
                  </a:lnTo>
                  <a:lnTo>
                    <a:pt x="980768" y="55416"/>
                  </a:lnTo>
                  <a:lnTo>
                    <a:pt x="975164" y="56602"/>
                  </a:lnTo>
                  <a:lnTo>
                    <a:pt x="969559" y="57798"/>
                  </a:lnTo>
                  <a:lnTo>
                    <a:pt x="963955" y="59005"/>
                  </a:lnTo>
                  <a:lnTo>
                    <a:pt x="958351" y="60222"/>
                  </a:lnTo>
                  <a:lnTo>
                    <a:pt x="952746" y="61449"/>
                  </a:lnTo>
                  <a:lnTo>
                    <a:pt x="947142" y="62687"/>
                  </a:lnTo>
                  <a:lnTo>
                    <a:pt x="941538" y="63934"/>
                  </a:lnTo>
                  <a:lnTo>
                    <a:pt x="935933" y="65190"/>
                  </a:lnTo>
                  <a:lnTo>
                    <a:pt x="930329" y="66456"/>
                  </a:lnTo>
                  <a:lnTo>
                    <a:pt x="924724" y="67731"/>
                  </a:lnTo>
                  <a:lnTo>
                    <a:pt x="919120" y="69016"/>
                  </a:lnTo>
                  <a:lnTo>
                    <a:pt x="913516" y="70310"/>
                  </a:lnTo>
                  <a:lnTo>
                    <a:pt x="907911" y="71612"/>
                  </a:lnTo>
                  <a:lnTo>
                    <a:pt x="902307" y="72924"/>
                  </a:lnTo>
                  <a:lnTo>
                    <a:pt x="896702" y="74244"/>
                  </a:lnTo>
                  <a:lnTo>
                    <a:pt x="891098" y="75573"/>
                  </a:lnTo>
                  <a:lnTo>
                    <a:pt x="885494" y="76911"/>
                  </a:lnTo>
                  <a:lnTo>
                    <a:pt x="879889" y="78257"/>
                  </a:lnTo>
                  <a:lnTo>
                    <a:pt x="874285" y="79612"/>
                  </a:lnTo>
                  <a:lnTo>
                    <a:pt x="868680" y="80976"/>
                  </a:lnTo>
                  <a:lnTo>
                    <a:pt x="863076" y="82348"/>
                  </a:lnTo>
                  <a:lnTo>
                    <a:pt x="857472" y="83729"/>
                  </a:lnTo>
                  <a:lnTo>
                    <a:pt x="851867" y="85119"/>
                  </a:lnTo>
                  <a:lnTo>
                    <a:pt x="846263" y="86517"/>
                  </a:lnTo>
                  <a:lnTo>
                    <a:pt x="840658" y="87925"/>
                  </a:lnTo>
                  <a:lnTo>
                    <a:pt x="835054" y="89341"/>
                  </a:lnTo>
                  <a:lnTo>
                    <a:pt x="829450" y="90766"/>
                  </a:lnTo>
                  <a:lnTo>
                    <a:pt x="823845" y="92200"/>
                  </a:lnTo>
                  <a:lnTo>
                    <a:pt x="818241" y="93643"/>
                  </a:lnTo>
                  <a:lnTo>
                    <a:pt x="812636" y="95096"/>
                  </a:lnTo>
                  <a:lnTo>
                    <a:pt x="807032" y="96557"/>
                  </a:lnTo>
                  <a:lnTo>
                    <a:pt x="801428" y="98029"/>
                  </a:lnTo>
                  <a:lnTo>
                    <a:pt x="795823" y="99510"/>
                  </a:lnTo>
                  <a:lnTo>
                    <a:pt x="790219" y="101000"/>
                  </a:lnTo>
                  <a:lnTo>
                    <a:pt x="784615" y="102501"/>
                  </a:lnTo>
                  <a:lnTo>
                    <a:pt x="779010" y="104011"/>
                  </a:lnTo>
                  <a:lnTo>
                    <a:pt x="773406" y="105532"/>
                  </a:lnTo>
                  <a:lnTo>
                    <a:pt x="767801" y="107063"/>
                  </a:lnTo>
                  <a:lnTo>
                    <a:pt x="762197" y="108605"/>
                  </a:lnTo>
                  <a:lnTo>
                    <a:pt x="756593" y="110157"/>
                  </a:lnTo>
                  <a:lnTo>
                    <a:pt x="750988" y="111721"/>
                  </a:lnTo>
                  <a:lnTo>
                    <a:pt x="745384" y="113295"/>
                  </a:lnTo>
                  <a:lnTo>
                    <a:pt x="739779" y="114881"/>
                  </a:lnTo>
                  <a:lnTo>
                    <a:pt x="734175" y="116478"/>
                  </a:lnTo>
                  <a:lnTo>
                    <a:pt x="728571" y="118087"/>
                  </a:lnTo>
                  <a:lnTo>
                    <a:pt x="722966" y="119708"/>
                  </a:lnTo>
                  <a:lnTo>
                    <a:pt x="717362" y="121341"/>
                  </a:lnTo>
                  <a:lnTo>
                    <a:pt x="711757" y="122986"/>
                  </a:lnTo>
                  <a:lnTo>
                    <a:pt x="706153" y="124644"/>
                  </a:lnTo>
                  <a:lnTo>
                    <a:pt x="700549" y="126314"/>
                  </a:lnTo>
                  <a:lnTo>
                    <a:pt x="694944" y="127998"/>
                  </a:lnTo>
                  <a:lnTo>
                    <a:pt x="689340" y="129694"/>
                  </a:lnTo>
                  <a:lnTo>
                    <a:pt x="683735" y="131404"/>
                  </a:lnTo>
                  <a:lnTo>
                    <a:pt x="678131" y="133127"/>
                  </a:lnTo>
                  <a:lnTo>
                    <a:pt x="672527" y="134865"/>
                  </a:lnTo>
                  <a:lnTo>
                    <a:pt x="666922" y="136616"/>
                  </a:lnTo>
                  <a:lnTo>
                    <a:pt x="661318" y="138381"/>
                  </a:lnTo>
                  <a:lnTo>
                    <a:pt x="655713" y="140161"/>
                  </a:lnTo>
                  <a:lnTo>
                    <a:pt x="650109" y="141955"/>
                  </a:lnTo>
                  <a:lnTo>
                    <a:pt x="644505" y="143764"/>
                  </a:lnTo>
                  <a:lnTo>
                    <a:pt x="638900" y="145588"/>
                  </a:lnTo>
                  <a:lnTo>
                    <a:pt x="633296" y="147428"/>
                  </a:lnTo>
                  <a:lnTo>
                    <a:pt x="627692" y="149283"/>
                  </a:lnTo>
                  <a:lnTo>
                    <a:pt x="622087" y="151153"/>
                  </a:lnTo>
                  <a:lnTo>
                    <a:pt x="616483" y="153040"/>
                  </a:lnTo>
                  <a:lnTo>
                    <a:pt x="610878" y="154942"/>
                  </a:lnTo>
                  <a:lnTo>
                    <a:pt x="605274" y="156861"/>
                  </a:lnTo>
                  <a:lnTo>
                    <a:pt x="599670" y="158796"/>
                  </a:lnTo>
                  <a:lnTo>
                    <a:pt x="594065" y="160749"/>
                  </a:lnTo>
                  <a:lnTo>
                    <a:pt x="588461" y="162718"/>
                  </a:lnTo>
                  <a:lnTo>
                    <a:pt x="582856" y="164704"/>
                  </a:lnTo>
                  <a:lnTo>
                    <a:pt x="577252" y="166708"/>
                  </a:lnTo>
                  <a:lnTo>
                    <a:pt x="571648" y="168730"/>
                  </a:lnTo>
                  <a:lnTo>
                    <a:pt x="566043" y="170769"/>
                  </a:lnTo>
                  <a:lnTo>
                    <a:pt x="560439" y="172827"/>
                  </a:lnTo>
                  <a:lnTo>
                    <a:pt x="554834" y="174903"/>
                  </a:lnTo>
                  <a:lnTo>
                    <a:pt x="549230" y="176998"/>
                  </a:lnTo>
                  <a:lnTo>
                    <a:pt x="543626" y="179111"/>
                  </a:lnTo>
                  <a:lnTo>
                    <a:pt x="538021" y="181244"/>
                  </a:lnTo>
                  <a:lnTo>
                    <a:pt x="532417" y="183396"/>
                  </a:lnTo>
                  <a:lnTo>
                    <a:pt x="526812" y="185569"/>
                  </a:lnTo>
                  <a:lnTo>
                    <a:pt x="521208" y="187761"/>
                  </a:lnTo>
                  <a:lnTo>
                    <a:pt x="515604" y="189974"/>
                  </a:lnTo>
                  <a:lnTo>
                    <a:pt x="509999" y="192207"/>
                  </a:lnTo>
                  <a:lnTo>
                    <a:pt x="504395" y="194461"/>
                  </a:lnTo>
                  <a:lnTo>
                    <a:pt x="498790" y="196737"/>
                  </a:lnTo>
                  <a:lnTo>
                    <a:pt x="493186" y="199035"/>
                  </a:lnTo>
                  <a:lnTo>
                    <a:pt x="487582" y="201355"/>
                  </a:lnTo>
                  <a:lnTo>
                    <a:pt x="481977" y="203697"/>
                  </a:lnTo>
                  <a:lnTo>
                    <a:pt x="476373" y="206063"/>
                  </a:lnTo>
                  <a:lnTo>
                    <a:pt x="470769" y="208451"/>
                  </a:lnTo>
                  <a:lnTo>
                    <a:pt x="465164" y="210864"/>
                  </a:lnTo>
                  <a:lnTo>
                    <a:pt x="459560" y="213302"/>
                  </a:lnTo>
                  <a:lnTo>
                    <a:pt x="453955" y="215764"/>
                  </a:lnTo>
                  <a:lnTo>
                    <a:pt x="448351" y="218252"/>
                  </a:lnTo>
                  <a:lnTo>
                    <a:pt x="442747" y="220766"/>
                  </a:lnTo>
                  <a:lnTo>
                    <a:pt x="437142" y="223307"/>
                  </a:lnTo>
                  <a:lnTo>
                    <a:pt x="431538" y="225875"/>
                  </a:lnTo>
                  <a:lnTo>
                    <a:pt x="425933" y="228471"/>
                  </a:lnTo>
                  <a:lnTo>
                    <a:pt x="420329" y="231096"/>
                  </a:lnTo>
                  <a:lnTo>
                    <a:pt x="414725" y="233751"/>
                  </a:lnTo>
                  <a:lnTo>
                    <a:pt x="409120" y="236435"/>
                  </a:lnTo>
                  <a:lnTo>
                    <a:pt x="403516" y="239152"/>
                  </a:lnTo>
                  <a:lnTo>
                    <a:pt x="397911" y="241900"/>
                  </a:lnTo>
                  <a:lnTo>
                    <a:pt x="392307" y="244681"/>
                  </a:lnTo>
                  <a:lnTo>
                    <a:pt x="386703" y="247496"/>
                  </a:lnTo>
                  <a:lnTo>
                    <a:pt x="381098" y="250346"/>
                  </a:lnTo>
                  <a:lnTo>
                    <a:pt x="375494" y="253231"/>
                  </a:lnTo>
                  <a:lnTo>
                    <a:pt x="369889" y="256154"/>
                  </a:lnTo>
                  <a:lnTo>
                    <a:pt x="364285" y="259116"/>
                  </a:lnTo>
                  <a:lnTo>
                    <a:pt x="358681" y="262116"/>
                  </a:lnTo>
                  <a:lnTo>
                    <a:pt x="353076" y="265157"/>
                  </a:lnTo>
                  <a:lnTo>
                    <a:pt x="347472" y="268241"/>
                  </a:lnTo>
                  <a:lnTo>
                    <a:pt x="341867" y="271367"/>
                  </a:lnTo>
                  <a:lnTo>
                    <a:pt x="336263" y="274538"/>
                  </a:lnTo>
                  <a:lnTo>
                    <a:pt x="330659" y="277755"/>
                  </a:lnTo>
                  <a:lnTo>
                    <a:pt x="325054" y="281020"/>
                  </a:lnTo>
                  <a:lnTo>
                    <a:pt x="319450" y="284334"/>
                  </a:lnTo>
                  <a:lnTo>
                    <a:pt x="313846" y="287699"/>
                  </a:lnTo>
                  <a:lnTo>
                    <a:pt x="308241" y="291115"/>
                  </a:lnTo>
                  <a:lnTo>
                    <a:pt x="302637" y="294586"/>
                  </a:lnTo>
                  <a:lnTo>
                    <a:pt x="297032" y="298112"/>
                  </a:lnTo>
                  <a:lnTo>
                    <a:pt x="291428" y="301695"/>
                  </a:lnTo>
                  <a:lnTo>
                    <a:pt x="285824" y="305336"/>
                  </a:lnTo>
                  <a:lnTo>
                    <a:pt x="280219" y="309038"/>
                  </a:lnTo>
                  <a:lnTo>
                    <a:pt x="274615" y="312802"/>
                  </a:lnTo>
                  <a:lnTo>
                    <a:pt x="269010" y="316630"/>
                  </a:lnTo>
                  <a:lnTo>
                    <a:pt x="263406" y="320523"/>
                  </a:lnTo>
                  <a:lnTo>
                    <a:pt x="257802" y="324483"/>
                  </a:lnTo>
                  <a:lnTo>
                    <a:pt x="252197" y="328511"/>
                  </a:lnTo>
                  <a:lnTo>
                    <a:pt x="246593" y="332610"/>
                  </a:lnTo>
                  <a:lnTo>
                    <a:pt x="240988" y="336779"/>
                  </a:lnTo>
                  <a:lnTo>
                    <a:pt x="235384" y="341020"/>
                  </a:lnTo>
                  <a:lnTo>
                    <a:pt x="229780" y="345335"/>
                  </a:lnTo>
                  <a:lnTo>
                    <a:pt x="224175" y="349725"/>
                  </a:lnTo>
                  <a:lnTo>
                    <a:pt x="218571" y="354189"/>
                  </a:lnTo>
                  <a:lnTo>
                    <a:pt x="212966" y="358729"/>
                  </a:lnTo>
                  <a:lnTo>
                    <a:pt x="207362" y="363346"/>
                  </a:lnTo>
                  <a:lnTo>
                    <a:pt x="201758" y="368039"/>
                  </a:lnTo>
                  <a:lnTo>
                    <a:pt x="196153" y="372807"/>
                  </a:lnTo>
                  <a:lnTo>
                    <a:pt x="190549" y="377652"/>
                  </a:lnTo>
                  <a:lnTo>
                    <a:pt x="184944" y="382570"/>
                  </a:lnTo>
                  <a:lnTo>
                    <a:pt x="179340" y="387563"/>
                  </a:lnTo>
                  <a:lnTo>
                    <a:pt x="173736" y="392627"/>
                  </a:lnTo>
                  <a:lnTo>
                    <a:pt x="168131" y="397761"/>
                  </a:lnTo>
                  <a:lnTo>
                    <a:pt x="162527" y="402963"/>
                  </a:lnTo>
                  <a:lnTo>
                    <a:pt x="156923" y="408229"/>
                  </a:lnTo>
                  <a:lnTo>
                    <a:pt x="151318" y="413555"/>
                  </a:lnTo>
                  <a:lnTo>
                    <a:pt x="145714" y="418939"/>
                  </a:lnTo>
                  <a:lnTo>
                    <a:pt x="140109" y="424374"/>
                  </a:lnTo>
                  <a:lnTo>
                    <a:pt x="134505" y="429857"/>
                  </a:lnTo>
                  <a:lnTo>
                    <a:pt x="128901" y="435380"/>
                  </a:lnTo>
                  <a:lnTo>
                    <a:pt x="123296" y="440939"/>
                  </a:lnTo>
                  <a:lnTo>
                    <a:pt x="117692" y="446525"/>
                  </a:lnTo>
                  <a:lnTo>
                    <a:pt x="112087" y="452131"/>
                  </a:lnTo>
                  <a:lnTo>
                    <a:pt x="106483" y="457750"/>
                  </a:lnTo>
                  <a:lnTo>
                    <a:pt x="100879" y="463371"/>
                  </a:lnTo>
                  <a:lnTo>
                    <a:pt x="95274" y="468987"/>
                  </a:lnTo>
                  <a:lnTo>
                    <a:pt x="89670" y="474586"/>
                  </a:lnTo>
                  <a:lnTo>
                    <a:pt x="84065" y="480160"/>
                  </a:lnTo>
                  <a:lnTo>
                    <a:pt x="78461" y="485696"/>
                  </a:lnTo>
                  <a:lnTo>
                    <a:pt x="72857" y="491184"/>
                  </a:lnTo>
                  <a:lnTo>
                    <a:pt x="67252" y="496613"/>
                  </a:lnTo>
                  <a:lnTo>
                    <a:pt x="61648" y="501970"/>
                  </a:lnTo>
                  <a:lnTo>
                    <a:pt x="56043" y="507244"/>
                  </a:lnTo>
                  <a:lnTo>
                    <a:pt x="50439" y="512423"/>
                  </a:lnTo>
                  <a:lnTo>
                    <a:pt x="44835" y="517495"/>
                  </a:lnTo>
                  <a:lnTo>
                    <a:pt x="39230" y="522447"/>
                  </a:lnTo>
                  <a:lnTo>
                    <a:pt x="33626" y="527269"/>
                  </a:lnTo>
                  <a:lnTo>
                    <a:pt x="28021" y="531947"/>
                  </a:lnTo>
                  <a:lnTo>
                    <a:pt x="22417" y="536472"/>
                  </a:lnTo>
                  <a:lnTo>
                    <a:pt x="16813" y="540832"/>
                  </a:lnTo>
                  <a:lnTo>
                    <a:pt x="11208" y="545016"/>
                  </a:lnTo>
                  <a:lnTo>
                    <a:pt x="5604" y="549014"/>
                  </a:lnTo>
                  <a:lnTo>
                    <a:pt x="0" y="552819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596816" y="2083640"/>
              <a:ext cx="1883076" cy="408571"/>
            </a:xfrm>
            <a:custGeom>
              <a:avLst/>
              <a:pathLst>
                <a:path w="1883076" h="408571">
                  <a:moveTo>
                    <a:pt x="0" y="408571"/>
                  </a:moveTo>
                  <a:lnTo>
                    <a:pt x="5604" y="399828"/>
                  </a:lnTo>
                  <a:lnTo>
                    <a:pt x="11208" y="390893"/>
                  </a:lnTo>
                  <a:lnTo>
                    <a:pt x="16813" y="381788"/>
                  </a:lnTo>
                  <a:lnTo>
                    <a:pt x="22417" y="372534"/>
                  </a:lnTo>
                  <a:lnTo>
                    <a:pt x="28021" y="363154"/>
                  </a:lnTo>
                  <a:lnTo>
                    <a:pt x="33626" y="353669"/>
                  </a:lnTo>
                  <a:lnTo>
                    <a:pt x="39230" y="344104"/>
                  </a:lnTo>
                  <a:lnTo>
                    <a:pt x="44835" y="334480"/>
                  </a:lnTo>
                  <a:lnTo>
                    <a:pt x="50439" y="324821"/>
                  </a:lnTo>
                  <a:lnTo>
                    <a:pt x="56043" y="315148"/>
                  </a:lnTo>
                  <a:lnTo>
                    <a:pt x="61648" y="305484"/>
                  </a:lnTo>
                  <a:lnTo>
                    <a:pt x="67252" y="295850"/>
                  </a:lnTo>
                  <a:lnTo>
                    <a:pt x="72857" y="286266"/>
                  </a:lnTo>
                  <a:lnTo>
                    <a:pt x="78461" y="276753"/>
                  </a:lnTo>
                  <a:lnTo>
                    <a:pt x="84065" y="267330"/>
                  </a:lnTo>
                  <a:lnTo>
                    <a:pt x="89670" y="258012"/>
                  </a:lnTo>
                  <a:lnTo>
                    <a:pt x="95274" y="248819"/>
                  </a:lnTo>
                  <a:lnTo>
                    <a:pt x="100879" y="239764"/>
                  </a:lnTo>
                  <a:lnTo>
                    <a:pt x="106483" y="230862"/>
                  </a:lnTo>
                  <a:lnTo>
                    <a:pt x="112087" y="222126"/>
                  </a:lnTo>
                  <a:lnTo>
                    <a:pt x="117692" y="213567"/>
                  </a:lnTo>
                  <a:lnTo>
                    <a:pt x="123296" y="205195"/>
                  </a:lnTo>
                  <a:lnTo>
                    <a:pt x="128901" y="197020"/>
                  </a:lnTo>
                  <a:lnTo>
                    <a:pt x="134505" y="189048"/>
                  </a:lnTo>
                  <a:lnTo>
                    <a:pt x="140109" y="181287"/>
                  </a:lnTo>
                  <a:lnTo>
                    <a:pt x="145714" y="173742"/>
                  </a:lnTo>
                  <a:lnTo>
                    <a:pt x="151318" y="166415"/>
                  </a:lnTo>
                  <a:lnTo>
                    <a:pt x="156923" y="159311"/>
                  </a:lnTo>
                  <a:lnTo>
                    <a:pt x="162527" y="152432"/>
                  </a:lnTo>
                  <a:lnTo>
                    <a:pt x="168131" y="145777"/>
                  </a:lnTo>
                  <a:lnTo>
                    <a:pt x="173736" y="139348"/>
                  </a:lnTo>
                  <a:lnTo>
                    <a:pt x="179340" y="133143"/>
                  </a:lnTo>
                  <a:lnTo>
                    <a:pt x="184944" y="127160"/>
                  </a:lnTo>
                  <a:lnTo>
                    <a:pt x="190549" y="121399"/>
                  </a:lnTo>
                  <a:lnTo>
                    <a:pt x="196153" y="115854"/>
                  </a:lnTo>
                  <a:lnTo>
                    <a:pt x="201758" y="110524"/>
                  </a:lnTo>
                  <a:lnTo>
                    <a:pt x="207362" y="105405"/>
                  </a:lnTo>
                  <a:lnTo>
                    <a:pt x="212966" y="100491"/>
                  </a:lnTo>
                  <a:lnTo>
                    <a:pt x="218571" y="95779"/>
                  </a:lnTo>
                  <a:lnTo>
                    <a:pt x="224175" y="91263"/>
                  </a:lnTo>
                  <a:lnTo>
                    <a:pt x="229780" y="86939"/>
                  </a:lnTo>
                  <a:lnTo>
                    <a:pt x="235384" y="82800"/>
                  </a:lnTo>
                  <a:lnTo>
                    <a:pt x="240988" y="78842"/>
                  </a:lnTo>
                  <a:lnTo>
                    <a:pt x="246593" y="75058"/>
                  </a:lnTo>
                  <a:lnTo>
                    <a:pt x="252197" y="71443"/>
                  </a:lnTo>
                  <a:lnTo>
                    <a:pt x="257802" y="67991"/>
                  </a:lnTo>
                  <a:lnTo>
                    <a:pt x="263406" y="64697"/>
                  </a:lnTo>
                  <a:lnTo>
                    <a:pt x="269010" y="61554"/>
                  </a:lnTo>
                  <a:lnTo>
                    <a:pt x="274615" y="58556"/>
                  </a:lnTo>
                  <a:lnTo>
                    <a:pt x="280219" y="55700"/>
                  </a:lnTo>
                  <a:lnTo>
                    <a:pt x="285824" y="52977"/>
                  </a:lnTo>
                  <a:lnTo>
                    <a:pt x="291428" y="50385"/>
                  </a:lnTo>
                  <a:lnTo>
                    <a:pt x="297032" y="47915"/>
                  </a:lnTo>
                  <a:lnTo>
                    <a:pt x="302637" y="45565"/>
                  </a:lnTo>
                  <a:lnTo>
                    <a:pt x="308241" y="43328"/>
                  </a:lnTo>
                  <a:lnTo>
                    <a:pt x="313846" y="41200"/>
                  </a:lnTo>
                  <a:lnTo>
                    <a:pt x="319450" y="39175"/>
                  </a:lnTo>
                  <a:lnTo>
                    <a:pt x="325054" y="37250"/>
                  </a:lnTo>
                  <a:lnTo>
                    <a:pt x="330659" y="35419"/>
                  </a:lnTo>
                  <a:lnTo>
                    <a:pt x="336263" y="33679"/>
                  </a:lnTo>
                  <a:lnTo>
                    <a:pt x="341867" y="32025"/>
                  </a:lnTo>
                  <a:lnTo>
                    <a:pt x="347472" y="30453"/>
                  </a:lnTo>
                  <a:lnTo>
                    <a:pt x="353076" y="28959"/>
                  </a:lnTo>
                  <a:lnTo>
                    <a:pt x="358681" y="27539"/>
                  </a:lnTo>
                  <a:lnTo>
                    <a:pt x="364285" y="26191"/>
                  </a:lnTo>
                  <a:lnTo>
                    <a:pt x="369889" y="24910"/>
                  </a:lnTo>
                  <a:lnTo>
                    <a:pt x="375494" y="23693"/>
                  </a:lnTo>
                  <a:lnTo>
                    <a:pt x="381098" y="22537"/>
                  </a:lnTo>
                  <a:lnTo>
                    <a:pt x="386703" y="21440"/>
                  </a:lnTo>
                  <a:lnTo>
                    <a:pt x="392307" y="20397"/>
                  </a:lnTo>
                  <a:lnTo>
                    <a:pt x="397911" y="19407"/>
                  </a:lnTo>
                  <a:lnTo>
                    <a:pt x="403516" y="18467"/>
                  </a:lnTo>
                  <a:lnTo>
                    <a:pt x="409120" y="17574"/>
                  </a:lnTo>
                  <a:lnTo>
                    <a:pt x="414725" y="16726"/>
                  </a:lnTo>
                  <a:lnTo>
                    <a:pt x="420329" y="15921"/>
                  </a:lnTo>
                  <a:lnTo>
                    <a:pt x="425933" y="15156"/>
                  </a:lnTo>
                  <a:lnTo>
                    <a:pt x="431538" y="14430"/>
                  </a:lnTo>
                  <a:lnTo>
                    <a:pt x="437142" y="13740"/>
                  </a:lnTo>
                  <a:lnTo>
                    <a:pt x="442747" y="13085"/>
                  </a:lnTo>
                  <a:lnTo>
                    <a:pt x="448351" y="12463"/>
                  </a:lnTo>
                  <a:lnTo>
                    <a:pt x="453955" y="11872"/>
                  </a:lnTo>
                  <a:lnTo>
                    <a:pt x="459560" y="11311"/>
                  </a:lnTo>
                  <a:lnTo>
                    <a:pt x="465164" y="10778"/>
                  </a:lnTo>
                  <a:lnTo>
                    <a:pt x="470769" y="10272"/>
                  </a:lnTo>
                  <a:lnTo>
                    <a:pt x="476373" y="9791"/>
                  </a:lnTo>
                  <a:lnTo>
                    <a:pt x="481977" y="9334"/>
                  </a:lnTo>
                  <a:lnTo>
                    <a:pt x="487582" y="8899"/>
                  </a:lnTo>
                  <a:lnTo>
                    <a:pt x="493186" y="8487"/>
                  </a:lnTo>
                  <a:lnTo>
                    <a:pt x="498790" y="8094"/>
                  </a:lnTo>
                  <a:lnTo>
                    <a:pt x="504395" y="7722"/>
                  </a:lnTo>
                  <a:lnTo>
                    <a:pt x="509999" y="7367"/>
                  </a:lnTo>
                  <a:lnTo>
                    <a:pt x="515604" y="7030"/>
                  </a:lnTo>
                  <a:lnTo>
                    <a:pt x="521208" y="6710"/>
                  </a:lnTo>
                  <a:lnTo>
                    <a:pt x="526812" y="6406"/>
                  </a:lnTo>
                  <a:lnTo>
                    <a:pt x="532417" y="6116"/>
                  </a:lnTo>
                  <a:lnTo>
                    <a:pt x="538021" y="5841"/>
                  </a:lnTo>
                  <a:lnTo>
                    <a:pt x="543626" y="5579"/>
                  </a:lnTo>
                  <a:lnTo>
                    <a:pt x="549230" y="5330"/>
                  </a:lnTo>
                  <a:lnTo>
                    <a:pt x="554834" y="5093"/>
                  </a:lnTo>
                  <a:lnTo>
                    <a:pt x="560439" y="4867"/>
                  </a:lnTo>
                  <a:lnTo>
                    <a:pt x="566043" y="4653"/>
                  </a:lnTo>
                  <a:lnTo>
                    <a:pt x="571648" y="4449"/>
                  </a:lnTo>
                  <a:lnTo>
                    <a:pt x="577252" y="4254"/>
                  </a:lnTo>
                  <a:lnTo>
                    <a:pt x="582856" y="4069"/>
                  </a:lnTo>
                  <a:lnTo>
                    <a:pt x="588461" y="3893"/>
                  </a:lnTo>
                  <a:lnTo>
                    <a:pt x="594065" y="3725"/>
                  </a:lnTo>
                  <a:lnTo>
                    <a:pt x="599670" y="3565"/>
                  </a:lnTo>
                  <a:lnTo>
                    <a:pt x="605274" y="3413"/>
                  </a:lnTo>
                  <a:lnTo>
                    <a:pt x="610878" y="3268"/>
                  </a:lnTo>
                  <a:lnTo>
                    <a:pt x="616483" y="3130"/>
                  </a:lnTo>
                  <a:lnTo>
                    <a:pt x="622087" y="2998"/>
                  </a:lnTo>
                  <a:lnTo>
                    <a:pt x="627692" y="2872"/>
                  </a:lnTo>
                  <a:lnTo>
                    <a:pt x="633296" y="2753"/>
                  </a:lnTo>
                  <a:lnTo>
                    <a:pt x="638900" y="2638"/>
                  </a:lnTo>
                  <a:lnTo>
                    <a:pt x="644505" y="2530"/>
                  </a:lnTo>
                  <a:lnTo>
                    <a:pt x="650109" y="2426"/>
                  </a:lnTo>
                  <a:lnTo>
                    <a:pt x="655713" y="2327"/>
                  </a:lnTo>
                  <a:lnTo>
                    <a:pt x="661318" y="2232"/>
                  </a:lnTo>
                  <a:lnTo>
                    <a:pt x="666922" y="2142"/>
                  </a:lnTo>
                  <a:lnTo>
                    <a:pt x="672527" y="2056"/>
                  </a:lnTo>
                  <a:lnTo>
                    <a:pt x="678131" y="1974"/>
                  </a:lnTo>
                  <a:lnTo>
                    <a:pt x="683735" y="1895"/>
                  </a:lnTo>
                  <a:lnTo>
                    <a:pt x="689340" y="1820"/>
                  </a:lnTo>
                  <a:lnTo>
                    <a:pt x="694944" y="1748"/>
                  </a:lnTo>
                  <a:lnTo>
                    <a:pt x="700549" y="1680"/>
                  </a:lnTo>
                  <a:lnTo>
                    <a:pt x="706153" y="1615"/>
                  </a:lnTo>
                  <a:lnTo>
                    <a:pt x="711757" y="1552"/>
                  </a:lnTo>
                  <a:lnTo>
                    <a:pt x="717362" y="1492"/>
                  </a:lnTo>
                  <a:lnTo>
                    <a:pt x="722966" y="1435"/>
                  </a:lnTo>
                  <a:lnTo>
                    <a:pt x="728571" y="1381"/>
                  </a:lnTo>
                  <a:lnTo>
                    <a:pt x="734175" y="1328"/>
                  </a:lnTo>
                  <a:lnTo>
                    <a:pt x="739779" y="1278"/>
                  </a:lnTo>
                  <a:lnTo>
                    <a:pt x="745384" y="1230"/>
                  </a:lnTo>
                  <a:lnTo>
                    <a:pt x="750988" y="1185"/>
                  </a:lnTo>
                  <a:lnTo>
                    <a:pt x="756593" y="1141"/>
                  </a:lnTo>
                  <a:lnTo>
                    <a:pt x="762197" y="1099"/>
                  </a:lnTo>
                  <a:lnTo>
                    <a:pt x="767801" y="1058"/>
                  </a:lnTo>
                  <a:lnTo>
                    <a:pt x="773406" y="1020"/>
                  </a:lnTo>
                  <a:lnTo>
                    <a:pt x="779010" y="983"/>
                  </a:lnTo>
                  <a:lnTo>
                    <a:pt x="784615" y="948"/>
                  </a:lnTo>
                  <a:lnTo>
                    <a:pt x="790219" y="914"/>
                  </a:lnTo>
                  <a:lnTo>
                    <a:pt x="795823" y="881"/>
                  </a:lnTo>
                  <a:lnTo>
                    <a:pt x="801428" y="850"/>
                  </a:lnTo>
                  <a:lnTo>
                    <a:pt x="807032" y="820"/>
                  </a:lnTo>
                  <a:lnTo>
                    <a:pt x="812636" y="791"/>
                  </a:lnTo>
                  <a:lnTo>
                    <a:pt x="818241" y="764"/>
                  </a:lnTo>
                  <a:lnTo>
                    <a:pt x="823845" y="737"/>
                  </a:lnTo>
                  <a:lnTo>
                    <a:pt x="829450" y="712"/>
                  </a:lnTo>
                  <a:lnTo>
                    <a:pt x="835054" y="687"/>
                  </a:lnTo>
                  <a:lnTo>
                    <a:pt x="840658" y="664"/>
                  </a:lnTo>
                  <a:lnTo>
                    <a:pt x="846263" y="641"/>
                  </a:lnTo>
                  <a:lnTo>
                    <a:pt x="851867" y="620"/>
                  </a:lnTo>
                  <a:lnTo>
                    <a:pt x="857472" y="599"/>
                  </a:lnTo>
                  <a:lnTo>
                    <a:pt x="863076" y="579"/>
                  </a:lnTo>
                  <a:lnTo>
                    <a:pt x="868680" y="560"/>
                  </a:lnTo>
                  <a:lnTo>
                    <a:pt x="874285" y="541"/>
                  </a:lnTo>
                  <a:lnTo>
                    <a:pt x="879889" y="523"/>
                  </a:lnTo>
                  <a:lnTo>
                    <a:pt x="885494" y="506"/>
                  </a:lnTo>
                  <a:lnTo>
                    <a:pt x="891098" y="490"/>
                  </a:lnTo>
                  <a:lnTo>
                    <a:pt x="896702" y="474"/>
                  </a:lnTo>
                  <a:lnTo>
                    <a:pt x="902307" y="458"/>
                  </a:lnTo>
                  <a:lnTo>
                    <a:pt x="907911" y="444"/>
                  </a:lnTo>
                  <a:lnTo>
                    <a:pt x="913516" y="429"/>
                  </a:lnTo>
                  <a:lnTo>
                    <a:pt x="919120" y="416"/>
                  </a:lnTo>
                  <a:lnTo>
                    <a:pt x="924724" y="403"/>
                  </a:lnTo>
                  <a:lnTo>
                    <a:pt x="930329" y="390"/>
                  </a:lnTo>
                  <a:lnTo>
                    <a:pt x="935933" y="378"/>
                  </a:lnTo>
                  <a:lnTo>
                    <a:pt x="941538" y="366"/>
                  </a:lnTo>
                  <a:lnTo>
                    <a:pt x="947142" y="354"/>
                  </a:lnTo>
                  <a:lnTo>
                    <a:pt x="952746" y="343"/>
                  </a:lnTo>
                  <a:lnTo>
                    <a:pt x="958351" y="333"/>
                  </a:lnTo>
                  <a:lnTo>
                    <a:pt x="963955" y="323"/>
                  </a:lnTo>
                  <a:lnTo>
                    <a:pt x="969559" y="313"/>
                  </a:lnTo>
                  <a:lnTo>
                    <a:pt x="975164" y="303"/>
                  </a:lnTo>
                  <a:lnTo>
                    <a:pt x="980768" y="294"/>
                  </a:lnTo>
                  <a:lnTo>
                    <a:pt x="986373" y="285"/>
                  </a:lnTo>
                  <a:lnTo>
                    <a:pt x="991977" y="276"/>
                  </a:lnTo>
                  <a:lnTo>
                    <a:pt x="997581" y="268"/>
                  </a:lnTo>
                  <a:lnTo>
                    <a:pt x="1003186" y="260"/>
                  </a:lnTo>
                  <a:lnTo>
                    <a:pt x="1008790" y="252"/>
                  </a:lnTo>
                  <a:lnTo>
                    <a:pt x="1014395" y="245"/>
                  </a:lnTo>
                  <a:lnTo>
                    <a:pt x="1019999" y="238"/>
                  </a:lnTo>
                  <a:lnTo>
                    <a:pt x="1025603" y="231"/>
                  </a:lnTo>
                  <a:lnTo>
                    <a:pt x="1031208" y="224"/>
                  </a:lnTo>
                  <a:lnTo>
                    <a:pt x="1036812" y="217"/>
                  </a:lnTo>
                  <a:lnTo>
                    <a:pt x="1042417" y="211"/>
                  </a:lnTo>
                  <a:lnTo>
                    <a:pt x="1048021" y="205"/>
                  </a:lnTo>
                  <a:lnTo>
                    <a:pt x="1053625" y="199"/>
                  </a:lnTo>
                  <a:lnTo>
                    <a:pt x="1059230" y="193"/>
                  </a:lnTo>
                  <a:lnTo>
                    <a:pt x="1064834" y="188"/>
                  </a:lnTo>
                  <a:lnTo>
                    <a:pt x="1070439" y="182"/>
                  </a:lnTo>
                  <a:lnTo>
                    <a:pt x="1076043" y="177"/>
                  </a:lnTo>
                  <a:lnTo>
                    <a:pt x="1081647" y="172"/>
                  </a:lnTo>
                  <a:lnTo>
                    <a:pt x="1087252" y="167"/>
                  </a:lnTo>
                  <a:lnTo>
                    <a:pt x="1092856" y="163"/>
                  </a:lnTo>
                  <a:lnTo>
                    <a:pt x="1098461" y="158"/>
                  </a:lnTo>
                  <a:lnTo>
                    <a:pt x="1104065" y="154"/>
                  </a:lnTo>
                  <a:lnTo>
                    <a:pt x="1109669" y="150"/>
                  </a:lnTo>
                  <a:lnTo>
                    <a:pt x="1115274" y="146"/>
                  </a:lnTo>
                  <a:lnTo>
                    <a:pt x="1120878" y="142"/>
                  </a:lnTo>
                  <a:lnTo>
                    <a:pt x="1126482" y="138"/>
                  </a:lnTo>
                  <a:lnTo>
                    <a:pt x="1132087" y="134"/>
                  </a:lnTo>
                  <a:lnTo>
                    <a:pt x="1137691" y="131"/>
                  </a:lnTo>
                  <a:lnTo>
                    <a:pt x="1143296" y="127"/>
                  </a:lnTo>
                  <a:lnTo>
                    <a:pt x="1148900" y="124"/>
                  </a:lnTo>
                  <a:lnTo>
                    <a:pt x="1154504" y="121"/>
                  </a:lnTo>
                  <a:lnTo>
                    <a:pt x="1160109" y="118"/>
                  </a:lnTo>
                  <a:lnTo>
                    <a:pt x="1165713" y="115"/>
                  </a:lnTo>
                  <a:lnTo>
                    <a:pt x="1171318" y="112"/>
                  </a:lnTo>
                  <a:lnTo>
                    <a:pt x="1176922" y="109"/>
                  </a:lnTo>
                  <a:lnTo>
                    <a:pt x="1182526" y="106"/>
                  </a:lnTo>
                  <a:lnTo>
                    <a:pt x="1188131" y="103"/>
                  </a:lnTo>
                  <a:lnTo>
                    <a:pt x="1193735" y="101"/>
                  </a:lnTo>
                  <a:lnTo>
                    <a:pt x="1199340" y="99"/>
                  </a:lnTo>
                  <a:lnTo>
                    <a:pt x="1204944" y="96"/>
                  </a:lnTo>
                  <a:lnTo>
                    <a:pt x="1210548" y="94"/>
                  </a:lnTo>
                  <a:lnTo>
                    <a:pt x="1216153" y="92"/>
                  </a:lnTo>
                  <a:lnTo>
                    <a:pt x="1221757" y="90"/>
                  </a:lnTo>
                  <a:lnTo>
                    <a:pt x="1227362" y="88"/>
                  </a:lnTo>
                  <a:lnTo>
                    <a:pt x="1232966" y="86"/>
                  </a:lnTo>
                  <a:lnTo>
                    <a:pt x="1238570" y="84"/>
                  </a:lnTo>
                  <a:lnTo>
                    <a:pt x="1244175" y="82"/>
                  </a:lnTo>
                  <a:lnTo>
                    <a:pt x="1249779" y="80"/>
                  </a:lnTo>
                  <a:lnTo>
                    <a:pt x="1255384" y="78"/>
                  </a:lnTo>
                  <a:lnTo>
                    <a:pt x="1260988" y="77"/>
                  </a:lnTo>
                  <a:lnTo>
                    <a:pt x="1266592" y="75"/>
                  </a:lnTo>
                  <a:lnTo>
                    <a:pt x="1272197" y="74"/>
                  </a:lnTo>
                  <a:lnTo>
                    <a:pt x="1277801" y="72"/>
                  </a:lnTo>
                  <a:lnTo>
                    <a:pt x="1283406" y="71"/>
                  </a:lnTo>
                  <a:lnTo>
                    <a:pt x="1289010" y="69"/>
                  </a:lnTo>
                  <a:lnTo>
                    <a:pt x="1294614" y="68"/>
                  </a:lnTo>
                  <a:lnTo>
                    <a:pt x="1300219" y="67"/>
                  </a:lnTo>
                  <a:lnTo>
                    <a:pt x="1305823" y="65"/>
                  </a:lnTo>
                  <a:lnTo>
                    <a:pt x="1311427" y="64"/>
                  </a:lnTo>
                  <a:lnTo>
                    <a:pt x="1317032" y="63"/>
                  </a:lnTo>
                  <a:lnTo>
                    <a:pt x="1322636" y="62"/>
                  </a:lnTo>
                  <a:lnTo>
                    <a:pt x="1328241" y="60"/>
                  </a:lnTo>
                  <a:lnTo>
                    <a:pt x="1333845" y="59"/>
                  </a:lnTo>
                  <a:lnTo>
                    <a:pt x="1339449" y="58"/>
                  </a:lnTo>
                  <a:lnTo>
                    <a:pt x="1345054" y="57"/>
                  </a:lnTo>
                  <a:lnTo>
                    <a:pt x="1350658" y="56"/>
                  </a:lnTo>
                  <a:lnTo>
                    <a:pt x="1356263" y="55"/>
                  </a:lnTo>
                  <a:lnTo>
                    <a:pt x="1361867" y="54"/>
                  </a:lnTo>
                  <a:lnTo>
                    <a:pt x="1367471" y="53"/>
                  </a:lnTo>
                  <a:lnTo>
                    <a:pt x="1373076" y="52"/>
                  </a:lnTo>
                  <a:lnTo>
                    <a:pt x="1378680" y="51"/>
                  </a:lnTo>
                  <a:lnTo>
                    <a:pt x="1384285" y="50"/>
                  </a:lnTo>
                  <a:lnTo>
                    <a:pt x="1389889" y="49"/>
                  </a:lnTo>
                  <a:lnTo>
                    <a:pt x="1395493" y="48"/>
                  </a:lnTo>
                  <a:lnTo>
                    <a:pt x="1401098" y="47"/>
                  </a:lnTo>
                  <a:lnTo>
                    <a:pt x="1406702" y="46"/>
                  </a:lnTo>
                  <a:lnTo>
                    <a:pt x="1412307" y="45"/>
                  </a:lnTo>
                  <a:lnTo>
                    <a:pt x="1417911" y="44"/>
                  </a:lnTo>
                  <a:lnTo>
                    <a:pt x="1423515" y="43"/>
                  </a:lnTo>
                  <a:lnTo>
                    <a:pt x="1429120" y="42"/>
                  </a:lnTo>
                  <a:lnTo>
                    <a:pt x="1434724" y="41"/>
                  </a:lnTo>
                  <a:lnTo>
                    <a:pt x="1440329" y="40"/>
                  </a:lnTo>
                  <a:lnTo>
                    <a:pt x="1445933" y="39"/>
                  </a:lnTo>
                  <a:lnTo>
                    <a:pt x="1451537" y="38"/>
                  </a:lnTo>
                  <a:lnTo>
                    <a:pt x="1457142" y="38"/>
                  </a:lnTo>
                  <a:lnTo>
                    <a:pt x="1462746" y="37"/>
                  </a:lnTo>
                  <a:lnTo>
                    <a:pt x="1468350" y="36"/>
                  </a:lnTo>
                  <a:lnTo>
                    <a:pt x="1473955" y="35"/>
                  </a:lnTo>
                  <a:lnTo>
                    <a:pt x="1479559" y="34"/>
                  </a:lnTo>
                  <a:lnTo>
                    <a:pt x="1485164" y="33"/>
                  </a:lnTo>
                  <a:lnTo>
                    <a:pt x="1490768" y="32"/>
                  </a:lnTo>
                  <a:lnTo>
                    <a:pt x="1496372" y="31"/>
                  </a:lnTo>
                  <a:lnTo>
                    <a:pt x="1501977" y="30"/>
                  </a:lnTo>
                  <a:lnTo>
                    <a:pt x="1507581" y="29"/>
                  </a:lnTo>
                  <a:lnTo>
                    <a:pt x="1513186" y="29"/>
                  </a:lnTo>
                  <a:lnTo>
                    <a:pt x="1518790" y="28"/>
                  </a:lnTo>
                  <a:lnTo>
                    <a:pt x="1524394" y="27"/>
                  </a:lnTo>
                  <a:lnTo>
                    <a:pt x="1529999" y="26"/>
                  </a:lnTo>
                  <a:lnTo>
                    <a:pt x="1535603" y="25"/>
                  </a:lnTo>
                  <a:lnTo>
                    <a:pt x="1541208" y="25"/>
                  </a:lnTo>
                  <a:lnTo>
                    <a:pt x="1546812" y="24"/>
                  </a:lnTo>
                  <a:lnTo>
                    <a:pt x="1552416" y="23"/>
                  </a:lnTo>
                  <a:lnTo>
                    <a:pt x="1558021" y="22"/>
                  </a:lnTo>
                  <a:lnTo>
                    <a:pt x="1563625" y="22"/>
                  </a:lnTo>
                  <a:lnTo>
                    <a:pt x="1569230" y="21"/>
                  </a:lnTo>
                  <a:lnTo>
                    <a:pt x="1574834" y="21"/>
                  </a:lnTo>
                  <a:lnTo>
                    <a:pt x="1580438" y="20"/>
                  </a:lnTo>
                  <a:lnTo>
                    <a:pt x="1586043" y="19"/>
                  </a:lnTo>
                  <a:lnTo>
                    <a:pt x="1591647" y="19"/>
                  </a:lnTo>
                  <a:lnTo>
                    <a:pt x="1597252" y="18"/>
                  </a:lnTo>
                  <a:lnTo>
                    <a:pt x="1602856" y="18"/>
                  </a:lnTo>
                  <a:lnTo>
                    <a:pt x="1608460" y="17"/>
                  </a:lnTo>
                  <a:lnTo>
                    <a:pt x="1614065" y="16"/>
                  </a:lnTo>
                  <a:lnTo>
                    <a:pt x="1619669" y="16"/>
                  </a:lnTo>
                  <a:lnTo>
                    <a:pt x="1625273" y="15"/>
                  </a:lnTo>
                  <a:lnTo>
                    <a:pt x="1630878" y="15"/>
                  </a:lnTo>
                  <a:lnTo>
                    <a:pt x="1636482" y="14"/>
                  </a:lnTo>
                  <a:lnTo>
                    <a:pt x="1642087" y="14"/>
                  </a:lnTo>
                  <a:lnTo>
                    <a:pt x="1647691" y="13"/>
                  </a:lnTo>
                  <a:lnTo>
                    <a:pt x="1653295" y="13"/>
                  </a:lnTo>
                  <a:lnTo>
                    <a:pt x="1658900" y="12"/>
                  </a:lnTo>
                  <a:lnTo>
                    <a:pt x="1664504" y="12"/>
                  </a:lnTo>
                  <a:lnTo>
                    <a:pt x="1670109" y="11"/>
                  </a:lnTo>
                  <a:lnTo>
                    <a:pt x="1675713" y="11"/>
                  </a:lnTo>
                  <a:lnTo>
                    <a:pt x="1681317" y="11"/>
                  </a:lnTo>
                  <a:lnTo>
                    <a:pt x="1686922" y="10"/>
                  </a:lnTo>
                  <a:lnTo>
                    <a:pt x="1692526" y="10"/>
                  </a:lnTo>
                  <a:lnTo>
                    <a:pt x="1698131" y="9"/>
                  </a:lnTo>
                  <a:lnTo>
                    <a:pt x="1703735" y="9"/>
                  </a:lnTo>
                  <a:lnTo>
                    <a:pt x="1709339" y="8"/>
                  </a:lnTo>
                  <a:lnTo>
                    <a:pt x="1714944" y="8"/>
                  </a:lnTo>
                  <a:lnTo>
                    <a:pt x="1720548" y="8"/>
                  </a:lnTo>
                  <a:lnTo>
                    <a:pt x="1726153" y="7"/>
                  </a:lnTo>
                  <a:lnTo>
                    <a:pt x="1731757" y="7"/>
                  </a:lnTo>
                  <a:lnTo>
                    <a:pt x="1737361" y="6"/>
                  </a:lnTo>
                  <a:lnTo>
                    <a:pt x="1742966" y="6"/>
                  </a:lnTo>
                  <a:lnTo>
                    <a:pt x="1748570" y="6"/>
                  </a:lnTo>
                  <a:lnTo>
                    <a:pt x="1754175" y="5"/>
                  </a:lnTo>
                  <a:lnTo>
                    <a:pt x="1759779" y="5"/>
                  </a:lnTo>
                  <a:lnTo>
                    <a:pt x="1765383" y="5"/>
                  </a:lnTo>
                  <a:lnTo>
                    <a:pt x="1770988" y="4"/>
                  </a:lnTo>
                  <a:lnTo>
                    <a:pt x="1776592" y="4"/>
                  </a:lnTo>
                  <a:lnTo>
                    <a:pt x="1782196" y="4"/>
                  </a:lnTo>
                  <a:lnTo>
                    <a:pt x="1787801" y="3"/>
                  </a:lnTo>
                  <a:lnTo>
                    <a:pt x="1793405" y="3"/>
                  </a:lnTo>
                  <a:lnTo>
                    <a:pt x="1799010" y="3"/>
                  </a:lnTo>
                  <a:lnTo>
                    <a:pt x="1804614" y="3"/>
                  </a:lnTo>
                  <a:lnTo>
                    <a:pt x="1810218" y="2"/>
                  </a:lnTo>
                  <a:lnTo>
                    <a:pt x="1815823" y="2"/>
                  </a:lnTo>
                  <a:lnTo>
                    <a:pt x="1821427" y="2"/>
                  </a:lnTo>
                  <a:lnTo>
                    <a:pt x="1827032" y="2"/>
                  </a:lnTo>
                  <a:lnTo>
                    <a:pt x="1832636" y="1"/>
                  </a:lnTo>
                  <a:lnTo>
                    <a:pt x="1838240" y="1"/>
                  </a:lnTo>
                  <a:lnTo>
                    <a:pt x="1843845" y="1"/>
                  </a:lnTo>
                  <a:lnTo>
                    <a:pt x="1849449" y="1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596816" y="2083669"/>
              <a:ext cx="1883076" cy="584116"/>
            </a:xfrm>
            <a:custGeom>
              <a:avLst/>
              <a:pathLst>
                <a:path w="1883076" h="584116">
                  <a:moveTo>
                    <a:pt x="0" y="552789"/>
                  </a:moveTo>
                  <a:lnTo>
                    <a:pt x="5604" y="548985"/>
                  </a:lnTo>
                  <a:lnTo>
                    <a:pt x="11208" y="544986"/>
                  </a:lnTo>
                  <a:lnTo>
                    <a:pt x="16813" y="540802"/>
                  </a:lnTo>
                  <a:lnTo>
                    <a:pt x="22417" y="536443"/>
                  </a:lnTo>
                  <a:lnTo>
                    <a:pt x="28021" y="531918"/>
                  </a:lnTo>
                  <a:lnTo>
                    <a:pt x="33626" y="527239"/>
                  </a:lnTo>
                  <a:lnTo>
                    <a:pt x="39230" y="522418"/>
                  </a:lnTo>
                  <a:lnTo>
                    <a:pt x="44835" y="517466"/>
                  </a:lnTo>
                  <a:lnTo>
                    <a:pt x="50439" y="512394"/>
                  </a:lnTo>
                  <a:lnTo>
                    <a:pt x="56043" y="507215"/>
                  </a:lnTo>
                  <a:lnTo>
                    <a:pt x="61648" y="501941"/>
                  </a:lnTo>
                  <a:lnTo>
                    <a:pt x="67252" y="496583"/>
                  </a:lnTo>
                  <a:lnTo>
                    <a:pt x="72857" y="491155"/>
                  </a:lnTo>
                  <a:lnTo>
                    <a:pt x="78461" y="485667"/>
                  </a:lnTo>
                  <a:lnTo>
                    <a:pt x="84065" y="480130"/>
                  </a:lnTo>
                  <a:lnTo>
                    <a:pt x="89670" y="474557"/>
                  </a:lnTo>
                  <a:lnTo>
                    <a:pt x="95274" y="468957"/>
                  </a:lnTo>
                  <a:lnTo>
                    <a:pt x="100879" y="463342"/>
                  </a:lnTo>
                  <a:lnTo>
                    <a:pt x="106483" y="457720"/>
                  </a:lnTo>
                  <a:lnTo>
                    <a:pt x="112087" y="452102"/>
                  </a:lnTo>
                  <a:lnTo>
                    <a:pt x="117692" y="446496"/>
                  </a:lnTo>
                  <a:lnTo>
                    <a:pt x="123296" y="440909"/>
                  </a:lnTo>
                  <a:lnTo>
                    <a:pt x="128901" y="435351"/>
                  </a:lnTo>
                  <a:lnTo>
                    <a:pt x="134505" y="429827"/>
                  </a:lnTo>
                  <a:lnTo>
                    <a:pt x="140109" y="424345"/>
                  </a:lnTo>
                  <a:lnTo>
                    <a:pt x="145714" y="418909"/>
                  </a:lnTo>
                  <a:lnTo>
                    <a:pt x="151318" y="413526"/>
                  </a:lnTo>
                  <a:lnTo>
                    <a:pt x="156923" y="408199"/>
                  </a:lnTo>
                  <a:lnTo>
                    <a:pt x="162527" y="402933"/>
                  </a:lnTo>
                  <a:lnTo>
                    <a:pt x="168131" y="397732"/>
                  </a:lnTo>
                  <a:lnTo>
                    <a:pt x="173736" y="392598"/>
                  </a:lnTo>
                  <a:lnTo>
                    <a:pt x="179340" y="387534"/>
                  </a:lnTo>
                  <a:lnTo>
                    <a:pt x="184944" y="382541"/>
                  </a:lnTo>
                  <a:lnTo>
                    <a:pt x="190549" y="377622"/>
                  </a:lnTo>
                  <a:lnTo>
                    <a:pt x="196153" y="372778"/>
                  </a:lnTo>
                  <a:lnTo>
                    <a:pt x="201758" y="368009"/>
                  </a:lnTo>
                  <a:lnTo>
                    <a:pt x="207362" y="363317"/>
                  </a:lnTo>
                  <a:lnTo>
                    <a:pt x="212966" y="358700"/>
                  </a:lnTo>
                  <a:lnTo>
                    <a:pt x="218571" y="354160"/>
                  </a:lnTo>
                  <a:lnTo>
                    <a:pt x="224175" y="349695"/>
                  </a:lnTo>
                  <a:lnTo>
                    <a:pt x="229780" y="345306"/>
                  </a:lnTo>
                  <a:lnTo>
                    <a:pt x="235384" y="340991"/>
                  </a:lnTo>
                  <a:lnTo>
                    <a:pt x="240988" y="336749"/>
                  </a:lnTo>
                  <a:lnTo>
                    <a:pt x="246593" y="332580"/>
                  </a:lnTo>
                  <a:lnTo>
                    <a:pt x="252197" y="328482"/>
                  </a:lnTo>
                  <a:lnTo>
                    <a:pt x="257802" y="324454"/>
                  </a:lnTo>
                  <a:lnTo>
                    <a:pt x="263406" y="320494"/>
                  </a:lnTo>
                  <a:lnTo>
                    <a:pt x="269010" y="316601"/>
                  </a:lnTo>
                  <a:lnTo>
                    <a:pt x="274615" y="312773"/>
                  </a:lnTo>
                  <a:lnTo>
                    <a:pt x="280219" y="309009"/>
                  </a:lnTo>
                  <a:lnTo>
                    <a:pt x="285824" y="305307"/>
                  </a:lnTo>
                  <a:lnTo>
                    <a:pt x="291428" y="301665"/>
                  </a:lnTo>
                  <a:lnTo>
                    <a:pt x="297032" y="298082"/>
                  </a:lnTo>
                  <a:lnTo>
                    <a:pt x="302637" y="294556"/>
                  </a:lnTo>
                  <a:lnTo>
                    <a:pt x="308241" y="291086"/>
                  </a:lnTo>
                  <a:lnTo>
                    <a:pt x="313846" y="287669"/>
                  </a:lnTo>
                  <a:lnTo>
                    <a:pt x="319450" y="284305"/>
                  </a:lnTo>
                  <a:lnTo>
                    <a:pt x="325054" y="280991"/>
                  </a:lnTo>
                  <a:lnTo>
                    <a:pt x="330659" y="277726"/>
                  </a:lnTo>
                  <a:lnTo>
                    <a:pt x="336263" y="274509"/>
                  </a:lnTo>
                  <a:lnTo>
                    <a:pt x="341867" y="271338"/>
                  </a:lnTo>
                  <a:lnTo>
                    <a:pt x="347472" y="268211"/>
                  </a:lnTo>
                  <a:lnTo>
                    <a:pt x="353076" y="265128"/>
                  </a:lnTo>
                  <a:lnTo>
                    <a:pt x="358681" y="262087"/>
                  </a:lnTo>
                  <a:lnTo>
                    <a:pt x="364285" y="259086"/>
                  </a:lnTo>
                  <a:lnTo>
                    <a:pt x="369889" y="256125"/>
                  </a:lnTo>
                  <a:lnTo>
                    <a:pt x="375494" y="253202"/>
                  </a:lnTo>
                  <a:lnTo>
                    <a:pt x="381098" y="250316"/>
                  </a:lnTo>
                  <a:lnTo>
                    <a:pt x="386703" y="247466"/>
                  </a:lnTo>
                  <a:lnTo>
                    <a:pt x="392307" y="244651"/>
                  </a:lnTo>
                  <a:lnTo>
                    <a:pt x="397911" y="241870"/>
                  </a:lnTo>
                  <a:lnTo>
                    <a:pt x="403516" y="239122"/>
                  </a:lnTo>
                  <a:lnTo>
                    <a:pt x="409120" y="236406"/>
                  </a:lnTo>
                  <a:lnTo>
                    <a:pt x="414725" y="233721"/>
                  </a:lnTo>
                  <a:lnTo>
                    <a:pt x="420329" y="231067"/>
                  </a:lnTo>
                  <a:lnTo>
                    <a:pt x="425933" y="228442"/>
                  </a:lnTo>
                  <a:lnTo>
                    <a:pt x="431538" y="225846"/>
                  </a:lnTo>
                  <a:lnTo>
                    <a:pt x="437142" y="223277"/>
                  </a:lnTo>
                  <a:lnTo>
                    <a:pt x="442747" y="220737"/>
                  </a:lnTo>
                  <a:lnTo>
                    <a:pt x="448351" y="218223"/>
                  </a:lnTo>
                  <a:lnTo>
                    <a:pt x="453955" y="215735"/>
                  </a:lnTo>
                  <a:lnTo>
                    <a:pt x="459560" y="213272"/>
                  </a:lnTo>
                  <a:lnTo>
                    <a:pt x="465164" y="210835"/>
                  </a:lnTo>
                  <a:lnTo>
                    <a:pt x="470769" y="208422"/>
                  </a:lnTo>
                  <a:lnTo>
                    <a:pt x="476373" y="206033"/>
                  </a:lnTo>
                  <a:lnTo>
                    <a:pt x="481977" y="203668"/>
                  </a:lnTo>
                  <a:lnTo>
                    <a:pt x="487582" y="201325"/>
                  </a:lnTo>
                  <a:lnTo>
                    <a:pt x="493186" y="199006"/>
                  </a:lnTo>
                  <a:lnTo>
                    <a:pt x="498790" y="196708"/>
                  </a:lnTo>
                  <a:lnTo>
                    <a:pt x="504395" y="194432"/>
                  </a:lnTo>
                  <a:lnTo>
                    <a:pt x="509999" y="192178"/>
                  </a:lnTo>
                  <a:lnTo>
                    <a:pt x="515604" y="189944"/>
                  </a:lnTo>
                  <a:lnTo>
                    <a:pt x="521208" y="187732"/>
                  </a:lnTo>
                  <a:lnTo>
                    <a:pt x="526812" y="185539"/>
                  </a:lnTo>
                  <a:lnTo>
                    <a:pt x="532417" y="183367"/>
                  </a:lnTo>
                  <a:lnTo>
                    <a:pt x="538021" y="181215"/>
                  </a:lnTo>
                  <a:lnTo>
                    <a:pt x="543626" y="179082"/>
                  </a:lnTo>
                  <a:lnTo>
                    <a:pt x="549230" y="176968"/>
                  </a:lnTo>
                  <a:lnTo>
                    <a:pt x="554834" y="174874"/>
                  </a:lnTo>
                  <a:lnTo>
                    <a:pt x="560439" y="172797"/>
                  </a:lnTo>
                  <a:lnTo>
                    <a:pt x="566043" y="170740"/>
                  </a:lnTo>
                  <a:lnTo>
                    <a:pt x="571648" y="168700"/>
                  </a:lnTo>
                  <a:lnTo>
                    <a:pt x="577252" y="166679"/>
                  </a:lnTo>
                  <a:lnTo>
                    <a:pt x="582856" y="164675"/>
                  </a:lnTo>
                  <a:lnTo>
                    <a:pt x="588461" y="162689"/>
                  </a:lnTo>
                  <a:lnTo>
                    <a:pt x="594065" y="160719"/>
                  </a:lnTo>
                  <a:lnTo>
                    <a:pt x="599670" y="158767"/>
                  </a:lnTo>
                  <a:lnTo>
                    <a:pt x="605274" y="156832"/>
                  </a:lnTo>
                  <a:lnTo>
                    <a:pt x="610878" y="154913"/>
                  </a:lnTo>
                  <a:lnTo>
                    <a:pt x="616483" y="153010"/>
                  </a:lnTo>
                  <a:lnTo>
                    <a:pt x="622087" y="151124"/>
                  </a:lnTo>
                  <a:lnTo>
                    <a:pt x="627692" y="149253"/>
                  </a:lnTo>
                  <a:lnTo>
                    <a:pt x="633296" y="147398"/>
                  </a:lnTo>
                  <a:lnTo>
                    <a:pt x="638900" y="145559"/>
                  </a:lnTo>
                  <a:lnTo>
                    <a:pt x="644505" y="143735"/>
                  </a:lnTo>
                  <a:lnTo>
                    <a:pt x="650109" y="141926"/>
                  </a:lnTo>
                  <a:lnTo>
                    <a:pt x="655713" y="140131"/>
                  </a:lnTo>
                  <a:lnTo>
                    <a:pt x="661318" y="138352"/>
                  </a:lnTo>
                  <a:lnTo>
                    <a:pt x="666922" y="136586"/>
                  </a:lnTo>
                  <a:lnTo>
                    <a:pt x="672527" y="134835"/>
                  </a:lnTo>
                  <a:lnTo>
                    <a:pt x="678131" y="133098"/>
                  </a:lnTo>
                  <a:lnTo>
                    <a:pt x="683735" y="131375"/>
                  </a:lnTo>
                  <a:lnTo>
                    <a:pt x="689340" y="129665"/>
                  </a:lnTo>
                  <a:lnTo>
                    <a:pt x="694944" y="127968"/>
                  </a:lnTo>
                  <a:lnTo>
                    <a:pt x="700549" y="126285"/>
                  </a:lnTo>
                  <a:lnTo>
                    <a:pt x="706153" y="124615"/>
                  </a:lnTo>
                  <a:lnTo>
                    <a:pt x="711757" y="122957"/>
                  </a:lnTo>
                  <a:lnTo>
                    <a:pt x="717362" y="121312"/>
                  </a:lnTo>
                  <a:lnTo>
                    <a:pt x="722966" y="119679"/>
                  </a:lnTo>
                  <a:lnTo>
                    <a:pt x="728571" y="118058"/>
                  </a:lnTo>
                  <a:lnTo>
                    <a:pt x="734175" y="116449"/>
                  </a:lnTo>
                  <a:lnTo>
                    <a:pt x="739779" y="114852"/>
                  </a:lnTo>
                  <a:lnTo>
                    <a:pt x="745384" y="113266"/>
                  </a:lnTo>
                  <a:lnTo>
                    <a:pt x="750988" y="111692"/>
                  </a:lnTo>
                  <a:lnTo>
                    <a:pt x="756593" y="110128"/>
                  </a:lnTo>
                  <a:lnTo>
                    <a:pt x="762197" y="108576"/>
                  </a:lnTo>
                  <a:lnTo>
                    <a:pt x="767801" y="107034"/>
                  </a:lnTo>
                  <a:lnTo>
                    <a:pt x="773406" y="105503"/>
                  </a:lnTo>
                  <a:lnTo>
                    <a:pt x="779010" y="103982"/>
                  </a:lnTo>
                  <a:lnTo>
                    <a:pt x="784615" y="102471"/>
                  </a:lnTo>
                  <a:lnTo>
                    <a:pt x="790219" y="100971"/>
                  </a:lnTo>
                  <a:lnTo>
                    <a:pt x="795823" y="99480"/>
                  </a:lnTo>
                  <a:lnTo>
                    <a:pt x="801428" y="97999"/>
                  </a:lnTo>
                  <a:lnTo>
                    <a:pt x="807032" y="96528"/>
                  </a:lnTo>
                  <a:lnTo>
                    <a:pt x="812636" y="95066"/>
                  </a:lnTo>
                  <a:lnTo>
                    <a:pt x="818241" y="93614"/>
                  </a:lnTo>
                  <a:lnTo>
                    <a:pt x="823845" y="92171"/>
                  </a:lnTo>
                  <a:lnTo>
                    <a:pt x="829450" y="90737"/>
                  </a:lnTo>
                  <a:lnTo>
                    <a:pt x="835054" y="89311"/>
                  </a:lnTo>
                  <a:lnTo>
                    <a:pt x="840658" y="87895"/>
                  </a:lnTo>
                  <a:lnTo>
                    <a:pt x="846263" y="86488"/>
                  </a:lnTo>
                  <a:lnTo>
                    <a:pt x="851867" y="85090"/>
                  </a:lnTo>
                  <a:lnTo>
                    <a:pt x="857472" y="83700"/>
                  </a:lnTo>
                  <a:lnTo>
                    <a:pt x="863076" y="82319"/>
                  </a:lnTo>
                  <a:lnTo>
                    <a:pt x="868680" y="80946"/>
                  </a:lnTo>
                  <a:lnTo>
                    <a:pt x="874285" y="79583"/>
                  </a:lnTo>
                  <a:lnTo>
                    <a:pt x="879889" y="78228"/>
                  </a:lnTo>
                  <a:lnTo>
                    <a:pt x="885494" y="76881"/>
                  </a:lnTo>
                  <a:lnTo>
                    <a:pt x="891098" y="75544"/>
                  </a:lnTo>
                  <a:lnTo>
                    <a:pt x="896702" y="74214"/>
                  </a:lnTo>
                  <a:lnTo>
                    <a:pt x="902307" y="72894"/>
                  </a:lnTo>
                  <a:lnTo>
                    <a:pt x="907911" y="71583"/>
                  </a:lnTo>
                  <a:lnTo>
                    <a:pt x="913516" y="70280"/>
                  </a:lnTo>
                  <a:lnTo>
                    <a:pt x="919120" y="68987"/>
                  </a:lnTo>
                  <a:lnTo>
                    <a:pt x="924724" y="67702"/>
                  </a:lnTo>
                  <a:lnTo>
                    <a:pt x="930329" y="66427"/>
                  </a:lnTo>
                  <a:lnTo>
                    <a:pt x="935933" y="65161"/>
                  </a:lnTo>
                  <a:lnTo>
                    <a:pt x="941538" y="63904"/>
                  </a:lnTo>
                  <a:lnTo>
                    <a:pt x="947142" y="62657"/>
                  </a:lnTo>
                  <a:lnTo>
                    <a:pt x="952746" y="61420"/>
                  </a:lnTo>
                  <a:lnTo>
                    <a:pt x="958351" y="60193"/>
                  </a:lnTo>
                  <a:lnTo>
                    <a:pt x="963955" y="58976"/>
                  </a:lnTo>
                  <a:lnTo>
                    <a:pt x="969559" y="57769"/>
                  </a:lnTo>
                  <a:lnTo>
                    <a:pt x="975164" y="56572"/>
                  </a:lnTo>
                  <a:lnTo>
                    <a:pt x="980768" y="55387"/>
                  </a:lnTo>
                  <a:lnTo>
                    <a:pt x="986373" y="54212"/>
                  </a:lnTo>
                  <a:lnTo>
                    <a:pt x="991977" y="53048"/>
                  </a:lnTo>
                  <a:lnTo>
                    <a:pt x="997581" y="51896"/>
                  </a:lnTo>
                  <a:lnTo>
                    <a:pt x="1003186" y="50755"/>
                  </a:lnTo>
                  <a:lnTo>
                    <a:pt x="1008790" y="49626"/>
                  </a:lnTo>
                  <a:lnTo>
                    <a:pt x="1014395" y="48509"/>
                  </a:lnTo>
                  <a:lnTo>
                    <a:pt x="1019999" y="47404"/>
                  </a:lnTo>
                  <a:lnTo>
                    <a:pt x="1025603" y="46312"/>
                  </a:lnTo>
                  <a:lnTo>
                    <a:pt x="1031208" y="45233"/>
                  </a:lnTo>
                  <a:lnTo>
                    <a:pt x="1036812" y="44167"/>
                  </a:lnTo>
                  <a:lnTo>
                    <a:pt x="1042417" y="43114"/>
                  </a:lnTo>
                  <a:lnTo>
                    <a:pt x="1048021" y="42074"/>
                  </a:lnTo>
                  <a:lnTo>
                    <a:pt x="1053625" y="41048"/>
                  </a:lnTo>
                  <a:lnTo>
                    <a:pt x="1059230" y="40036"/>
                  </a:lnTo>
                  <a:lnTo>
                    <a:pt x="1064834" y="39038"/>
                  </a:lnTo>
                  <a:lnTo>
                    <a:pt x="1070439" y="38054"/>
                  </a:lnTo>
                  <a:lnTo>
                    <a:pt x="1076043" y="37085"/>
                  </a:lnTo>
                  <a:lnTo>
                    <a:pt x="1081647" y="36131"/>
                  </a:lnTo>
                  <a:lnTo>
                    <a:pt x="1087252" y="35191"/>
                  </a:lnTo>
                  <a:lnTo>
                    <a:pt x="1092856" y="34267"/>
                  </a:lnTo>
                  <a:lnTo>
                    <a:pt x="1098461" y="33358"/>
                  </a:lnTo>
                  <a:lnTo>
                    <a:pt x="1104065" y="32464"/>
                  </a:lnTo>
                  <a:lnTo>
                    <a:pt x="1109669" y="31585"/>
                  </a:lnTo>
                  <a:lnTo>
                    <a:pt x="1115274" y="30722"/>
                  </a:lnTo>
                  <a:lnTo>
                    <a:pt x="1120878" y="29875"/>
                  </a:lnTo>
                  <a:lnTo>
                    <a:pt x="1126482" y="29043"/>
                  </a:lnTo>
                  <a:lnTo>
                    <a:pt x="1132087" y="28227"/>
                  </a:lnTo>
                  <a:lnTo>
                    <a:pt x="1137691" y="27427"/>
                  </a:lnTo>
                  <a:lnTo>
                    <a:pt x="1143296" y="26643"/>
                  </a:lnTo>
                  <a:lnTo>
                    <a:pt x="1148900" y="25875"/>
                  </a:lnTo>
                  <a:lnTo>
                    <a:pt x="1154504" y="25123"/>
                  </a:lnTo>
                  <a:lnTo>
                    <a:pt x="1160109" y="24387"/>
                  </a:lnTo>
                  <a:lnTo>
                    <a:pt x="1165713" y="23667"/>
                  </a:lnTo>
                  <a:lnTo>
                    <a:pt x="1171318" y="22962"/>
                  </a:lnTo>
                  <a:lnTo>
                    <a:pt x="1176922" y="22274"/>
                  </a:lnTo>
                  <a:lnTo>
                    <a:pt x="1182526" y="21601"/>
                  </a:lnTo>
                  <a:lnTo>
                    <a:pt x="1188131" y="20944"/>
                  </a:lnTo>
                  <a:lnTo>
                    <a:pt x="1193735" y="20302"/>
                  </a:lnTo>
                  <a:lnTo>
                    <a:pt x="1199340" y="19676"/>
                  </a:lnTo>
                  <a:lnTo>
                    <a:pt x="1204944" y="19065"/>
                  </a:lnTo>
                  <a:lnTo>
                    <a:pt x="1210548" y="18469"/>
                  </a:lnTo>
                  <a:lnTo>
                    <a:pt x="1216153" y="17889"/>
                  </a:lnTo>
                  <a:lnTo>
                    <a:pt x="1221757" y="17323"/>
                  </a:lnTo>
                  <a:lnTo>
                    <a:pt x="1227362" y="16772"/>
                  </a:lnTo>
                  <a:lnTo>
                    <a:pt x="1232966" y="16235"/>
                  </a:lnTo>
                  <a:lnTo>
                    <a:pt x="1238570" y="15712"/>
                  </a:lnTo>
                  <a:lnTo>
                    <a:pt x="1244175" y="15204"/>
                  </a:lnTo>
                  <a:lnTo>
                    <a:pt x="1249779" y="14709"/>
                  </a:lnTo>
                  <a:lnTo>
                    <a:pt x="1255384" y="14228"/>
                  </a:lnTo>
                  <a:lnTo>
                    <a:pt x="1260988" y="13761"/>
                  </a:lnTo>
                  <a:lnTo>
                    <a:pt x="1266592" y="13306"/>
                  </a:lnTo>
                  <a:lnTo>
                    <a:pt x="1272197" y="12864"/>
                  </a:lnTo>
                  <a:lnTo>
                    <a:pt x="1277801" y="12434"/>
                  </a:lnTo>
                  <a:lnTo>
                    <a:pt x="1283406" y="12017"/>
                  </a:lnTo>
                  <a:lnTo>
                    <a:pt x="1289010" y="11612"/>
                  </a:lnTo>
                  <a:lnTo>
                    <a:pt x="1294614" y="11218"/>
                  </a:lnTo>
                  <a:lnTo>
                    <a:pt x="1300219" y="10835"/>
                  </a:lnTo>
                  <a:lnTo>
                    <a:pt x="1305823" y="10464"/>
                  </a:lnTo>
                  <a:lnTo>
                    <a:pt x="1311427" y="10103"/>
                  </a:lnTo>
                  <a:lnTo>
                    <a:pt x="1317032" y="9752"/>
                  </a:lnTo>
                  <a:lnTo>
                    <a:pt x="1322636" y="9411"/>
                  </a:lnTo>
                  <a:lnTo>
                    <a:pt x="1328241" y="9080"/>
                  </a:lnTo>
                  <a:lnTo>
                    <a:pt x="1333845" y="8758"/>
                  </a:lnTo>
                  <a:lnTo>
                    <a:pt x="1339449" y="8445"/>
                  </a:lnTo>
                  <a:lnTo>
                    <a:pt x="1345054" y="8140"/>
                  </a:lnTo>
                  <a:lnTo>
                    <a:pt x="1350658" y="7844"/>
                  </a:lnTo>
                  <a:lnTo>
                    <a:pt x="1356263" y="7556"/>
                  </a:lnTo>
                  <a:lnTo>
                    <a:pt x="1361867" y="7275"/>
                  </a:lnTo>
                  <a:lnTo>
                    <a:pt x="1367471" y="7002"/>
                  </a:lnTo>
                  <a:lnTo>
                    <a:pt x="1373076" y="6736"/>
                  </a:lnTo>
                  <a:lnTo>
                    <a:pt x="1378680" y="6477"/>
                  </a:lnTo>
                  <a:lnTo>
                    <a:pt x="1384285" y="6224"/>
                  </a:lnTo>
                  <a:lnTo>
                    <a:pt x="1389889" y="5978"/>
                  </a:lnTo>
                  <a:lnTo>
                    <a:pt x="1395493" y="5739"/>
                  </a:lnTo>
                  <a:lnTo>
                    <a:pt x="1401098" y="5506"/>
                  </a:lnTo>
                  <a:lnTo>
                    <a:pt x="1406702" y="5278"/>
                  </a:lnTo>
                  <a:lnTo>
                    <a:pt x="1412307" y="5057"/>
                  </a:lnTo>
                  <a:lnTo>
                    <a:pt x="1417911" y="4842"/>
                  </a:lnTo>
                  <a:lnTo>
                    <a:pt x="1423515" y="4632"/>
                  </a:lnTo>
                  <a:lnTo>
                    <a:pt x="1429120" y="4429"/>
                  </a:lnTo>
                  <a:lnTo>
                    <a:pt x="1434724" y="4232"/>
                  </a:lnTo>
                  <a:lnTo>
                    <a:pt x="1440329" y="4040"/>
                  </a:lnTo>
                  <a:lnTo>
                    <a:pt x="1445933" y="3854"/>
                  </a:lnTo>
                  <a:lnTo>
                    <a:pt x="1451537" y="3675"/>
                  </a:lnTo>
                  <a:lnTo>
                    <a:pt x="1457142" y="3501"/>
                  </a:lnTo>
                  <a:lnTo>
                    <a:pt x="1462746" y="3333"/>
                  </a:lnTo>
                  <a:lnTo>
                    <a:pt x="1468350" y="3171"/>
                  </a:lnTo>
                  <a:lnTo>
                    <a:pt x="1473955" y="3016"/>
                  </a:lnTo>
                  <a:lnTo>
                    <a:pt x="1479559" y="2866"/>
                  </a:lnTo>
                  <a:lnTo>
                    <a:pt x="1485164" y="2722"/>
                  </a:lnTo>
                  <a:lnTo>
                    <a:pt x="1490768" y="2584"/>
                  </a:lnTo>
                  <a:lnTo>
                    <a:pt x="1496372" y="2452"/>
                  </a:lnTo>
                  <a:lnTo>
                    <a:pt x="1501977" y="2325"/>
                  </a:lnTo>
                  <a:lnTo>
                    <a:pt x="1507581" y="2204"/>
                  </a:lnTo>
                  <a:lnTo>
                    <a:pt x="1513186" y="2089"/>
                  </a:lnTo>
                  <a:lnTo>
                    <a:pt x="1518790" y="1979"/>
                  </a:lnTo>
                  <a:lnTo>
                    <a:pt x="1524394" y="1874"/>
                  </a:lnTo>
                  <a:lnTo>
                    <a:pt x="1529999" y="1774"/>
                  </a:lnTo>
                  <a:lnTo>
                    <a:pt x="1535603" y="1679"/>
                  </a:lnTo>
                  <a:lnTo>
                    <a:pt x="1541208" y="1589"/>
                  </a:lnTo>
                  <a:lnTo>
                    <a:pt x="1546812" y="1503"/>
                  </a:lnTo>
                  <a:lnTo>
                    <a:pt x="1552416" y="1421"/>
                  </a:lnTo>
                  <a:lnTo>
                    <a:pt x="1558021" y="1344"/>
                  </a:lnTo>
                  <a:lnTo>
                    <a:pt x="1563625" y="1271"/>
                  </a:lnTo>
                  <a:lnTo>
                    <a:pt x="1569230" y="1201"/>
                  </a:lnTo>
                  <a:lnTo>
                    <a:pt x="1574834" y="1135"/>
                  </a:lnTo>
                  <a:lnTo>
                    <a:pt x="1580438" y="1072"/>
                  </a:lnTo>
                  <a:lnTo>
                    <a:pt x="1586043" y="1013"/>
                  </a:lnTo>
                  <a:lnTo>
                    <a:pt x="1591647" y="956"/>
                  </a:lnTo>
                  <a:lnTo>
                    <a:pt x="1597252" y="903"/>
                  </a:lnTo>
                  <a:lnTo>
                    <a:pt x="1602856" y="852"/>
                  </a:lnTo>
                  <a:lnTo>
                    <a:pt x="1608460" y="803"/>
                  </a:lnTo>
                  <a:lnTo>
                    <a:pt x="1614065" y="758"/>
                  </a:lnTo>
                  <a:lnTo>
                    <a:pt x="1619669" y="714"/>
                  </a:lnTo>
                  <a:lnTo>
                    <a:pt x="1625273" y="673"/>
                  </a:lnTo>
                  <a:lnTo>
                    <a:pt x="1630878" y="633"/>
                  </a:lnTo>
                  <a:lnTo>
                    <a:pt x="1636482" y="596"/>
                  </a:lnTo>
                  <a:lnTo>
                    <a:pt x="1642087" y="560"/>
                  </a:lnTo>
                  <a:lnTo>
                    <a:pt x="1647691" y="526"/>
                  </a:lnTo>
                  <a:lnTo>
                    <a:pt x="1653295" y="494"/>
                  </a:lnTo>
                  <a:lnTo>
                    <a:pt x="1658900" y="463"/>
                  </a:lnTo>
                  <a:lnTo>
                    <a:pt x="1664504" y="434"/>
                  </a:lnTo>
                  <a:lnTo>
                    <a:pt x="1670109" y="407"/>
                  </a:lnTo>
                  <a:lnTo>
                    <a:pt x="1675713" y="381"/>
                  </a:lnTo>
                  <a:lnTo>
                    <a:pt x="1681317" y="356"/>
                  </a:lnTo>
                  <a:lnTo>
                    <a:pt x="1686922" y="333"/>
                  </a:lnTo>
                  <a:lnTo>
                    <a:pt x="1692526" y="311"/>
                  </a:lnTo>
                  <a:lnTo>
                    <a:pt x="1698131" y="290"/>
                  </a:lnTo>
                  <a:lnTo>
                    <a:pt x="1703735" y="270"/>
                  </a:lnTo>
                  <a:lnTo>
                    <a:pt x="1709339" y="251"/>
                  </a:lnTo>
                  <a:lnTo>
                    <a:pt x="1714944" y="234"/>
                  </a:lnTo>
                  <a:lnTo>
                    <a:pt x="1720548" y="217"/>
                  </a:lnTo>
                  <a:lnTo>
                    <a:pt x="1726153" y="201"/>
                  </a:lnTo>
                  <a:lnTo>
                    <a:pt x="1731757" y="186"/>
                  </a:lnTo>
                  <a:lnTo>
                    <a:pt x="1737361" y="173"/>
                  </a:lnTo>
                  <a:lnTo>
                    <a:pt x="1742966" y="159"/>
                  </a:lnTo>
                  <a:lnTo>
                    <a:pt x="1748570" y="147"/>
                  </a:lnTo>
                  <a:lnTo>
                    <a:pt x="1754175" y="135"/>
                  </a:lnTo>
                  <a:lnTo>
                    <a:pt x="1759779" y="124"/>
                  </a:lnTo>
                  <a:lnTo>
                    <a:pt x="1765383" y="114"/>
                  </a:lnTo>
                  <a:lnTo>
                    <a:pt x="1770988" y="104"/>
                  </a:lnTo>
                  <a:lnTo>
                    <a:pt x="1776592" y="95"/>
                  </a:lnTo>
                  <a:lnTo>
                    <a:pt x="1782196" y="87"/>
                  </a:lnTo>
                  <a:lnTo>
                    <a:pt x="1787801" y="79"/>
                  </a:lnTo>
                  <a:lnTo>
                    <a:pt x="1793405" y="71"/>
                  </a:lnTo>
                  <a:lnTo>
                    <a:pt x="1799010" y="64"/>
                  </a:lnTo>
                  <a:lnTo>
                    <a:pt x="1804614" y="58"/>
                  </a:lnTo>
                  <a:lnTo>
                    <a:pt x="1810218" y="51"/>
                  </a:lnTo>
                  <a:lnTo>
                    <a:pt x="1815823" y="46"/>
                  </a:lnTo>
                  <a:lnTo>
                    <a:pt x="1821427" y="40"/>
                  </a:lnTo>
                  <a:lnTo>
                    <a:pt x="1827032" y="35"/>
                  </a:lnTo>
                  <a:lnTo>
                    <a:pt x="1832636" y="30"/>
                  </a:lnTo>
                  <a:lnTo>
                    <a:pt x="1838240" y="26"/>
                  </a:lnTo>
                  <a:lnTo>
                    <a:pt x="1843845" y="22"/>
                  </a:lnTo>
                  <a:lnTo>
                    <a:pt x="1849449" y="18"/>
                  </a:lnTo>
                  <a:lnTo>
                    <a:pt x="1855054" y="14"/>
                  </a:lnTo>
                  <a:lnTo>
                    <a:pt x="1860658" y="11"/>
                  </a:lnTo>
                  <a:lnTo>
                    <a:pt x="1866262" y="8"/>
                  </a:lnTo>
                  <a:lnTo>
                    <a:pt x="1871867" y="5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39141"/>
                  </a:lnTo>
                  <a:lnTo>
                    <a:pt x="1877471" y="36880"/>
                  </a:lnTo>
                  <a:lnTo>
                    <a:pt x="1871867" y="34737"/>
                  </a:lnTo>
                  <a:lnTo>
                    <a:pt x="1866262" y="32705"/>
                  </a:lnTo>
                  <a:lnTo>
                    <a:pt x="1860658" y="30781"/>
                  </a:lnTo>
                  <a:lnTo>
                    <a:pt x="1855054" y="28959"/>
                  </a:lnTo>
                  <a:lnTo>
                    <a:pt x="1849449" y="27235"/>
                  </a:lnTo>
                  <a:lnTo>
                    <a:pt x="1843845" y="25604"/>
                  </a:lnTo>
                  <a:lnTo>
                    <a:pt x="1838240" y="24062"/>
                  </a:lnTo>
                  <a:lnTo>
                    <a:pt x="1832636" y="22604"/>
                  </a:lnTo>
                  <a:lnTo>
                    <a:pt x="1827032" y="21228"/>
                  </a:lnTo>
                  <a:lnTo>
                    <a:pt x="1821427" y="19929"/>
                  </a:lnTo>
                  <a:lnTo>
                    <a:pt x="1815823" y="18702"/>
                  </a:lnTo>
                  <a:lnTo>
                    <a:pt x="1810218" y="17546"/>
                  </a:lnTo>
                  <a:lnTo>
                    <a:pt x="1804614" y="16456"/>
                  </a:lnTo>
                  <a:lnTo>
                    <a:pt x="1799010" y="15428"/>
                  </a:lnTo>
                  <a:lnTo>
                    <a:pt x="1793405" y="14461"/>
                  </a:lnTo>
                  <a:lnTo>
                    <a:pt x="1787801" y="13550"/>
                  </a:lnTo>
                  <a:lnTo>
                    <a:pt x="1782196" y="12693"/>
                  </a:lnTo>
                  <a:lnTo>
                    <a:pt x="1776592" y="11888"/>
                  </a:lnTo>
                  <a:lnTo>
                    <a:pt x="1770988" y="11131"/>
                  </a:lnTo>
                  <a:lnTo>
                    <a:pt x="1765383" y="10420"/>
                  </a:lnTo>
                  <a:lnTo>
                    <a:pt x="1759779" y="9753"/>
                  </a:lnTo>
                  <a:lnTo>
                    <a:pt x="1754175" y="9127"/>
                  </a:lnTo>
                  <a:lnTo>
                    <a:pt x="1748570" y="8540"/>
                  </a:lnTo>
                  <a:lnTo>
                    <a:pt x="1742966" y="7991"/>
                  </a:lnTo>
                  <a:lnTo>
                    <a:pt x="1737361" y="7476"/>
                  </a:lnTo>
                  <a:lnTo>
                    <a:pt x="1731757" y="6995"/>
                  </a:lnTo>
                  <a:lnTo>
                    <a:pt x="1726153" y="6546"/>
                  </a:lnTo>
                  <a:lnTo>
                    <a:pt x="1720548" y="6126"/>
                  </a:lnTo>
                  <a:lnTo>
                    <a:pt x="1714944" y="5735"/>
                  </a:lnTo>
                  <a:lnTo>
                    <a:pt x="1709339" y="5371"/>
                  </a:lnTo>
                  <a:lnTo>
                    <a:pt x="1703735" y="5032"/>
                  </a:lnTo>
                  <a:lnTo>
                    <a:pt x="1698131" y="4717"/>
                  </a:lnTo>
                  <a:lnTo>
                    <a:pt x="1692526" y="4425"/>
                  </a:lnTo>
                  <a:lnTo>
                    <a:pt x="1686922" y="4154"/>
                  </a:lnTo>
                  <a:lnTo>
                    <a:pt x="1681317" y="3904"/>
                  </a:lnTo>
                  <a:lnTo>
                    <a:pt x="1675713" y="3673"/>
                  </a:lnTo>
                  <a:lnTo>
                    <a:pt x="1670109" y="3461"/>
                  </a:lnTo>
                  <a:lnTo>
                    <a:pt x="1664504" y="3266"/>
                  </a:lnTo>
                  <a:lnTo>
                    <a:pt x="1658900" y="3087"/>
                  </a:lnTo>
                  <a:lnTo>
                    <a:pt x="1653295" y="2924"/>
                  </a:lnTo>
                  <a:lnTo>
                    <a:pt x="1647691" y="2776"/>
                  </a:lnTo>
                  <a:lnTo>
                    <a:pt x="1642087" y="2642"/>
                  </a:lnTo>
                  <a:lnTo>
                    <a:pt x="1636482" y="2521"/>
                  </a:lnTo>
                  <a:lnTo>
                    <a:pt x="1630878" y="2413"/>
                  </a:lnTo>
                  <a:lnTo>
                    <a:pt x="1625273" y="2317"/>
                  </a:lnTo>
                  <a:lnTo>
                    <a:pt x="1619669" y="2233"/>
                  </a:lnTo>
                  <a:lnTo>
                    <a:pt x="1614065" y="2160"/>
                  </a:lnTo>
                  <a:lnTo>
                    <a:pt x="1608460" y="2098"/>
                  </a:lnTo>
                  <a:lnTo>
                    <a:pt x="1602856" y="2047"/>
                  </a:lnTo>
                  <a:lnTo>
                    <a:pt x="1597252" y="2005"/>
                  </a:lnTo>
                  <a:lnTo>
                    <a:pt x="1591647" y="1974"/>
                  </a:lnTo>
                  <a:lnTo>
                    <a:pt x="1586043" y="1951"/>
                  </a:lnTo>
                  <a:lnTo>
                    <a:pt x="1580438" y="1938"/>
                  </a:lnTo>
                  <a:lnTo>
                    <a:pt x="1574834" y="1934"/>
                  </a:lnTo>
                  <a:lnTo>
                    <a:pt x="1569230" y="1938"/>
                  </a:lnTo>
                  <a:lnTo>
                    <a:pt x="1563625" y="1951"/>
                  </a:lnTo>
                  <a:lnTo>
                    <a:pt x="1558021" y="1971"/>
                  </a:lnTo>
                  <a:lnTo>
                    <a:pt x="1552416" y="2000"/>
                  </a:lnTo>
                  <a:lnTo>
                    <a:pt x="1546812" y="2037"/>
                  </a:lnTo>
                  <a:lnTo>
                    <a:pt x="1541208" y="2082"/>
                  </a:lnTo>
                  <a:lnTo>
                    <a:pt x="1535603" y="2134"/>
                  </a:lnTo>
                  <a:lnTo>
                    <a:pt x="1529999" y="2194"/>
                  </a:lnTo>
                  <a:lnTo>
                    <a:pt x="1524394" y="2262"/>
                  </a:lnTo>
                  <a:lnTo>
                    <a:pt x="1518790" y="2337"/>
                  </a:lnTo>
                  <a:lnTo>
                    <a:pt x="1513186" y="2420"/>
                  </a:lnTo>
                  <a:lnTo>
                    <a:pt x="1507581" y="2510"/>
                  </a:lnTo>
                  <a:lnTo>
                    <a:pt x="1501977" y="2607"/>
                  </a:lnTo>
                  <a:lnTo>
                    <a:pt x="1496372" y="2712"/>
                  </a:lnTo>
                  <a:lnTo>
                    <a:pt x="1490768" y="2825"/>
                  </a:lnTo>
                  <a:lnTo>
                    <a:pt x="1485164" y="2944"/>
                  </a:lnTo>
                  <a:lnTo>
                    <a:pt x="1479559" y="3071"/>
                  </a:lnTo>
                  <a:lnTo>
                    <a:pt x="1473955" y="3206"/>
                  </a:lnTo>
                  <a:lnTo>
                    <a:pt x="1468350" y="3347"/>
                  </a:lnTo>
                  <a:lnTo>
                    <a:pt x="1462746" y="3495"/>
                  </a:lnTo>
                  <a:lnTo>
                    <a:pt x="1457142" y="3651"/>
                  </a:lnTo>
                  <a:lnTo>
                    <a:pt x="1451537" y="3813"/>
                  </a:lnTo>
                  <a:lnTo>
                    <a:pt x="1445933" y="3982"/>
                  </a:lnTo>
                  <a:lnTo>
                    <a:pt x="1440329" y="4158"/>
                  </a:lnTo>
                  <a:lnTo>
                    <a:pt x="1434724" y="4340"/>
                  </a:lnTo>
                  <a:lnTo>
                    <a:pt x="1429120" y="4530"/>
                  </a:lnTo>
                  <a:lnTo>
                    <a:pt x="1423515" y="4725"/>
                  </a:lnTo>
                  <a:lnTo>
                    <a:pt x="1417911" y="4928"/>
                  </a:lnTo>
                  <a:lnTo>
                    <a:pt x="1412307" y="5136"/>
                  </a:lnTo>
                  <a:lnTo>
                    <a:pt x="1406702" y="5351"/>
                  </a:lnTo>
                  <a:lnTo>
                    <a:pt x="1401098" y="5573"/>
                  </a:lnTo>
                  <a:lnTo>
                    <a:pt x="1395493" y="5801"/>
                  </a:lnTo>
                  <a:lnTo>
                    <a:pt x="1389889" y="6036"/>
                  </a:lnTo>
                  <a:lnTo>
                    <a:pt x="1384285" y="6278"/>
                  </a:lnTo>
                  <a:lnTo>
                    <a:pt x="1378680" y="6526"/>
                  </a:lnTo>
                  <a:lnTo>
                    <a:pt x="1373076" y="6782"/>
                  </a:lnTo>
                  <a:lnTo>
                    <a:pt x="1367471" y="7044"/>
                  </a:lnTo>
                  <a:lnTo>
                    <a:pt x="1361867" y="7314"/>
                  </a:lnTo>
                  <a:lnTo>
                    <a:pt x="1356263" y="7592"/>
                  </a:lnTo>
                  <a:lnTo>
                    <a:pt x="1350658" y="7877"/>
                  </a:lnTo>
                  <a:lnTo>
                    <a:pt x="1345054" y="8171"/>
                  </a:lnTo>
                  <a:lnTo>
                    <a:pt x="1339449" y="8473"/>
                  </a:lnTo>
                  <a:lnTo>
                    <a:pt x="1333845" y="8784"/>
                  </a:lnTo>
                  <a:lnTo>
                    <a:pt x="1328241" y="9105"/>
                  </a:lnTo>
                  <a:lnTo>
                    <a:pt x="1322636" y="9434"/>
                  </a:lnTo>
                  <a:lnTo>
                    <a:pt x="1317032" y="9773"/>
                  </a:lnTo>
                  <a:lnTo>
                    <a:pt x="1311427" y="10123"/>
                  </a:lnTo>
                  <a:lnTo>
                    <a:pt x="1305823" y="10482"/>
                  </a:lnTo>
                  <a:lnTo>
                    <a:pt x="1300219" y="10853"/>
                  </a:lnTo>
                  <a:lnTo>
                    <a:pt x="1294614" y="11234"/>
                  </a:lnTo>
                  <a:lnTo>
                    <a:pt x="1289010" y="11627"/>
                  </a:lnTo>
                  <a:lnTo>
                    <a:pt x="1283406" y="12031"/>
                  </a:lnTo>
                  <a:lnTo>
                    <a:pt x="1277801" y="12448"/>
                  </a:lnTo>
                  <a:lnTo>
                    <a:pt x="1272197" y="12876"/>
                  </a:lnTo>
                  <a:lnTo>
                    <a:pt x="1266592" y="13318"/>
                  </a:lnTo>
                  <a:lnTo>
                    <a:pt x="1260988" y="13772"/>
                  </a:lnTo>
                  <a:lnTo>
                    <a:pt x="1255384" y="14239"/>
                  </a:lnTo>
                  <a:lnTo>
                    <a:pt x="1249779" y="14719"/>
                  </a:lnTo>
                  <a:lnTo>
                    <a:pt x="1244175" y="15213"/>
                  </a:lnTo>
                  <a:lnTo>
                    <a:pt x="1238570" y="15721"/>
                  </a:lnTo>
                  <a:lnTo>
                    <a:pt x="1232966" y="16243"/>
                  </a:lnTo>
                  <a:lnTo>
                    <a:pt x="1227362" y="16779"/>
                  </a:lnTo>
                  <a:lnTo>
                    <a:pt x="1221757" y="17330"/>
                  </a:lnTo>
                  <a:lnTo>
                    <a:pt x="1216153" y="17896"/>
                  </a:lnTo>
                  <a:lnTo>
                    <a:pt x="1210548" y="18476"/>
                  </a:lnTo>
                  <a:lnTo>
                    <a:pt x="1204944" y="19071"/>
                  </a:lnTo>
                  <a:lnTo>
                    <a:pt x="1199340" y="19682"/>
                  </a:lnTo>
                  <a:lnTo>
                    <a:pt x="1193735" y="20308"/>
                  </a:lnTo>
                  <a:lnTo>
                    <a:pt x="1188131" y="20949"/>
                  </a:lnTo>
                  <a:lnTo>
                    <a:pt x="1182526" y="21606"/>
                  </a:lnTo>
                  <a:lnTo>
                    <a:pt x="1176922" y="22279"/>
                  </a:lnTo>
                  <a:lnTo>
                    <a:pt x="1171318" y="22967"/>
                  </a:lnTo>
                  <a:lnTo>
                    <a:pt x="1165713" y="23671"/>
                  </a:lnTo>
                  <a:lnTo>
                    <a:pt x="1160109" y="24392"/>
                  </a:lnTo>
                  <a:lnTo>
                    <a:pt x="1154504" y="25128"/>
                  </a:lnTo>
                  <a:lnTo>
                    <a:pt x="1148900" y="25880"/>
                  </a:lnTo>
                  <a:lnTo>
                    <a:pt x="1143296" y="26647"/>
                  </a:lnTo>
                  <a:lnTo>
                    <a:pt x="1137691" y="27431"/>
                  </a:lnTo>
                  <a:lnTo>
                    <a:pt x="1132087" y="28231"/>
                  </a:lnTo>
                  <a:lnTo>
                    <a:pt x="1126482" y="29047"/>
                  </a:lnTo>
                  <a:lnTo>
                    <a:pt x="1120878" y="29878"/>
                  </a:lnTo>
                  <a:lnTo>
                    <a:pt x="1115274" y="30725"/>
                  </a:lnTo>
                  <a:lnTo>
                    <a:pt x="1109669" y="31588"/>
                  </a:lnTo>
                  <a:lnTo>
                    <a:pt x="1104065" y="32467"/>
                  </a:lnTo>
                  <a:lnTo>
                    <a:pt x="1098461" y="33361"/>
                  </a:lnTo>
                  <a:lnTo>
                    <a:pt x="1092856" y="34270"/>
                  </a:lnTo>
                  <a:lnTo>
                    <a:pt x="1087252" y="35194"/>
                  </a:lnTo>
                  <a:lnTo>
                    <a:pt x="1081647" y="36134"/>
                  </a:lnTo>
                  <a:lnTo>
                    <a:pt x="1076043" y="37088"/>
                  </a:lnTo>
                  <a:lnTo>
                    <a:pt x="1070439" y="38057"/>
                  </a:lnTo>
                  <a:lnTo>
                    <a:pt x="1064834" y="39041"/>
                  </a:lnTo>
                  <a:lnTo>
                    <a:pt x="1059230" y="40039"/>
                  </a:lnTo>
                  <a:lnTo>
                    <a:pt x="1053625" y="41051"/>
                  </a:lnTo>
                  <a:lnTo>
                    <a:pt x="1048021" y="42077"/>
                  </a:lnTo>
                  <a:lnTo>
                    <a:pt x="1042417" y="43116"/>
                  </a:lnTo>
                  <a:lnTo>
                    <a:pt x="1036812" y="44169"/>
                  </a:lnTo>
                  <a:lnTo>
                    <a:pt x="1031208" y="45235"/>
                  </a:lnTo>
                  <a:lnTo>
                    <a:pt x="1025603" y="46315"/>
                  </a:lnTo>
                  <a:lnTo>
                    <a:pt x="1019999" y="47407"/>
                  </a:lnTo>
                  <a:lnTo>
                    <a:pt x="1014395" y="48511"/>
                  </a:lnTo>
                  <a:lnTo>
                    <a:pt x="1008790" y="49628"/>
                  </a:lnTo>
                  <a:lnTo>
                    <a:pt x="1003186" y="50757"/>
                  </a:lnTo>
                  <a:lnTo>
                    <a:pt x="997581" y="51898"/>
                  </a:lnTo>
                  <a:lnTo>
                    <a:pt x="991977" y="53050"/>
                  </a:lnTo>
                  <a:lnTo>
                    <a:pt x="986373" y="54214"/>
                  </a:lnTo>
                  <a:lnTo>
                    <a:pt x="980768" y="55389"/>
                  </a:lnTo>
                  <a:lnTo>
                    <a:pt x="975164" y="56574"/>
                  </a:lnTo>
                  <a:lnTo>
                    <a:pt x="969559" y="57771"/>
                  </a:lnTo>
                  <a:lnTo>
                    <a:pt x="963955" y="58978"/>
                  </a:lnTo>
                  <a:lnTo>
                    <a:pt x="958351" y="60195"/>
                  </a:lnTo>
                  <a:lnTo>
                    <a:pt x="952746" y="61422"/>
                  </a:lnTo>
                  <a:lnTo>
                    <a:pt x="947142" y="62659"/>
                  </a:lnTo>
                  <a:lnTo>
                    <a:pt x="941538" y="63906"/>
                  </a:lnTo>
                  <a:lnTo>
                    <a:pt x="935933" y="65163"/>
                  </a:lnTo>
                  <a:lnTo>
                    <a:pt x="930329" y="66429"/>
                  </a:lnTo>
                  <a:lnTo>
                    <a:pt x="924724" y="67704"/>
                  </a:lnTo>
                  <a:lnTo>
                    <a:pt x="919120" y="68989"/>
                  </a:lnTo>
                  <a:lnTo>
                    <a:pt x="913516" y="70282"/>
                  </a:lnTo>
                  <a:lnTo>
                    <a:pt x="907911" y="71585"/>
                  </a:lnTo>
                  <a:lnTo>
                    <a:pt x="902307" y="72896"/>
                  </a:lnTo>
                  <a:lnTo>
                    <a:pt x="896702" y="74217"/>
                  </a:lnTo>
                  <a:lnTo>
                    <a:pt x="891098" y="75546"/>
                  </a:lnTo>
                  <a:lnTo>
                    <a:pt x="885494" y="76884"/>
                  </a:lnTo>
                  <a:lnTo>
                    <a:pt x="879889" y="78230"/>
                  </a:lnTo>
                  <a:lnTo>
                    <a:pt x="874285" y="79585"/>
                  </a:lnTo>
                  <a:lnTo>
                    <a:pt x="868680" y="80949"/>
                  </a:lnTo>
                  <a:lnTo>
                    <a:pt x="863076" y="82321"/>
                  </a:lnTo>
                  <a:lnTo>
                    <a:pt x="857472" y="83702"/>
                  </a:lnTo>
                  <a:lnTo>
                    <a:pt x="851867" y="85092"/>
                  </a:lnTo>
                  <a:lnTo>
                    <a:pt x="846263" y="86491"/>
                  </a:lnTo>
                  <a:lnTo>
                    <a:pt x="840658" y="87898"/>
                  </a:lnTo>
                  <a:lnTo>
                    <a:pt x="835054" y="89314"/>
                  </a:lnTo>
                  <a:lnTo>
                    <a:pt x="829450" y="90739"/>
                  </a:lnTo>
                  <a:lnTo>
                    <a:pt x="823845" y="92173"/>
                  </a:lnTo>
                  <a:lnTo>
                    <a:pt x="818241" y="93617"/>
                  </a:lnTo>
                  <a:lnTo>
                    <a:pt x="812636" y="95069"/>
                  </a:lnTo>
                  <a:lnTo>
                    <a:pt x="807032" y="96531"/>
                  </a:lnTo>
                  <a:lnTo>
                    <a:pt x="801428" y="98002"/>
                  </a:lnTo>
                  <a:lnTo>
                    <a:pt x="795823" y="99483"/>
                  </a:lnTo>
                  <a:lnTo>
                    <a:pt x="790219" y="100974"/>
                  </a:lnTo>
                  <a:lnTo>
                    <a:pt x="784615" y="102475"/>
                  </a:lnTo>
                  <a:lnTo>
                    <a:pt x="779010" y="103985"/>
                  </a:lnTo>
                  <a:lnTo>
                    <a:pt x="773406" y="105506"/>
                  </a:lnTo>
                  <a:lnTo>
                    <a:pt x="767801" y="107037"/>
                  </a:lnTo>
                  <a:lnTo>
                    <a:pt x="762197" y="108579"/>
                  </a:lnTo>
                  <a:lnTo>
                    <a:pt x="756593" y="110132"/>
                  </a:lnTo>
                  <a:lnTo>
                    <a:pt x="750988" y="111695"/>
                  </a:lnTo>
                  <a:lnTo>
                    <a:pt x="745384" y="113270"/>
                  </a:lnTo>
                  <a:lnTo>
                    <a:pt x="739779" y="114856"/>
                  </a:lnTo>
                  <a:lnTo>
                    <a:pt x="734175" y="116453"/>
                  </a:lnTo>
                  <a:lnTo>
                    <a:pt x="728571" y="118062"/>
                  </a:lnTo>
                  <a:lnTo>
                    <a:pt x="722966" y="119683"/>
                  </a:lnTo>
                  <a:lnTo>
                    <a:pt x="717362" y="121316"/>
                  </a:lnTo>
                  <a:lnTo>
                    <a:pt x="711757" y="122962"/>
                  </a:lnTo>
                  <a:lnTo>
                    <a:pt x="706153" y="124620"/>
                  </a:lnTo>
                  <a:lnTo>
                    <a:pt x="700549" y="126290"/>
                  </a:lnTo>
                  <a:lnTo>
                    <a:pt x="694944" y="127974"/>
                  </a:lnTo>
                  <a:lnTo>
                    <a:pt x="689340" y="129671"/>
                  </a:lnTo>
                  <a:lnTo>
                    <a:pt x="683735" y="131381"/>
                  </a:lnTo>
                  <a:lnTo>
                    <a:pt x="678131" y="133104"/>
                  </a:lnTo>
                  <a:lnTo>
                    <a:pt x="672527" y="134842"/>
                  </a:lnTo>
                  <a:lnTo>
                    <a:pt x="666922" y="136593"/>
                  </a:lnTo>
                  <a:lnTo>
                    <a:pt x="661318" y="138359"/>
                  </a:lnTo>
                  <a:lnTo>
                    <a:pt x="655713" y="140139"/>
                  </a:lnTo>
                  <a:lnTo>
                    <a:pt x="650109" y="141933"/>
                  </a:lnTo>
                  <a:lnTo>
                    <a:pt x="644505" y="143743"/>
                  </a:lnTo>
                  <a:lnTo>
                    <a:pt x="638900" y="145567"/>
                  </a:lnTo>
                  <a:lnTo>
                    <a:pt x="633296" y="147407"/>
                  </a:lnTo>
                  <a:lnTo>
                    <a:pt x="627692" y="149263"/>
                  </a:lnTo>
                  <a:lnTo>
                    <a:pt x="622087" y="151134"/>
                  </a:lnTo>
                  <a:lnTo>
                    <a:pt x="616483" y="153021"/>
                  </a:lnTo>
                  <a:lnTo>
                    <a:pt x="610878" y="154924"/>
                  </a:lnTo>
                  <a:lnTo>
                    <a:pt x="605274" y="156843"/>
                  </a:lnTo>
                  <a:lnTo>
                    <a:pt x="599670" y="158779"/>
                  </a:lnTo>
                  <a:lnTo>
                    <a:pt x="594065" y="160732"/>
                  </a:lnTo>
                  <a:lnTo>
                    <a:pt x="588461" y="162702"/>
                  </a:lnTo>
                  <a:lnTo>
                    <a:pt x="582856" y="164689"/>
                  </a:lnTo>
                  <a:lnTo>
                    <a:pt x="577252" y="166694"/>
                  </a:lnTo>
                  <a:lnTo>
                    <a:pt x="571648" y="168716"/>
                  </a:lnTo>
                  <a:lnTo>
                    <a:pt x="566043" y="170757"/>
                  </a:lnTo>
                  <a:lnTo>
                    <a:pt x="560439" y="172816"/>
                  </a:lnTo>
                  <a:lnTo>
                    <a:pt x="554834" y="174893"/>
                  </a:lnTo>
                  <a:lnTo>
                    <a:pt x="549230" y="176989"/>
                  </a:lnTo>
                  <a:lnTo>
                    <a:pt x="543626" y="179104"/>
                  </a:lnTo>
                  <a:lnTo>
                    <a:pt x="538021" y="181238"/>
                  </a:lnTo>
                  <a:lnTo>
                    <a:pt x="532417" y="183392"/>
                  </a:lnTo>
                  <a:lnTo>
                    <a:pt x="526812" y="185565"/>
                  </a:lnTo>
                  <a:lnTo>
                    <a:pt x="521208" y="187759"/>
                  </a:lnTo>
                  <a:lnTo>
                    <a:pt x="515604" y="189974"/>
                  </a:lnTo>
                  <a:lnTo>
                    <a:pt x="509999" y="192209"/>
                  </a:lnTo>
                  <a:lnTo>
                    <a:pt x="504395" y="194466"/>
                  </a:lnTo>
                  <a:lnTo>
                    <a:pt x="498790" y="196744"/>
                  </a:lnTo>
                  <a:lnTo>
                    <a:pt x="493186" y="199044"/>
                  </a:lnTo>
                  <a:lnTo>
                    <a:pt x="487582" y="201366"/>
                  </a:lnTo>
                  <a:lnTo>
                    <a:pt x="481977" y="203712"/>
                  </a:lnTo>
                  <a:lnTo>
                    <a:pt x="476373" y="206080"/>
                  </a:lnTo>
                  <a:lnTo>
                    <a:pt x="470769" y="208472"/>
                  </a:lnTo>
                  <a:lnTo>
                    <a:pt x="465164" y="210889"/>
                  </a:lnTo>
                  <a:lnTo>
                    <a:pt x="459560" y="213330"/>
                  </a:lnTo>
                  <a:lnTo>
                    <a:pt x="453955" y="215797"/>
                  </a:lnTo>
                  <a:lnTo>
                    <a:pt x="448351" y="218289"/>
                  </a:lnTo>
                  <a:lnTo>
                    <a:pt x="442747" y="220808"/>
                  </a:lnTo>
                  <a:lnTo>
                    <a:pt x="437142" y="223354"/>
                  </a:lnTo>
                  <a:lnTo>
                    <a:pt x="431538" y="225928"/>
                  </a:lnTo>
                  <a:lnTo>
                    <a:pt x="425933" y="228531"/>
                  </a:lnTo>
                  <a:lnTo>
                    <a:pt x="420329" y="231163"/>
                  </a:lnTo>
                  <a:lnTo>
                    <a:pt x="414725" y="233824"/>
                  </a:lnTo>
                  <a:lnTo>
                    <a:pt x="409120" y="236517"/>
                  </a:lnTo>
                  <a:lnTo>
                    <a:pt x="403516" y="239242"/>
                  </a:lnTo>
                  <a:lnTo>
                    <a:pt x="397911" y="241999"/>
                  </a:lnTo>
                  <a:lnTo>
                    <a:pt x="392307" y="244791"/>
                  </a:lnTo>
                  <a:lnTo>
                    <a:pt x="386703" y="247617"/>
                  </a:lnTo>
                  <a:lnTo>
                    <a:pt x="381098" y="250479"/>
                  </a:lnTo>
                  <a:lnTo>
                    <a:pt x="375494" y="253378"/>
                  </a:lnTo>
                  <a:lnTo>
                    <a:pt x="369889" y="256315"/>
                  </a:lnTo>
                  <a:lnTo>
                    <a:pt x="364285" y="259291"/>
                  </a:lnTo>
                  <a:lnTo>
                    <a:pt x="358681" y="262309"/>
                  </a:lnTo>
                  <a:lnTo>
                    <a:pt x="353076" y="265368"/>
                  </a:lnTo>
                  <a:lnTo>
                    <a:pt x="347472" y="268471"/>
                  </a:lnTo>
                  <a:lnTo>
                    <a:pt x="341867" y="271619"/>
                  </a:lnTo>
                  <a:lnTo>
                    <a:pt x="336263" y="274813"/>
                  </a:lnTo>
                  <a:lnTo>
                    <a:pt x="330659" y="278056"/>
                  </a:lnTo>
                  <a:lnTo>
                    <a:pt x="325054" y="281349"/>
                  </a:lnTo>
                  <a:lnTo>
                    <a:pt x="319450" y="284692"/>
                  </a:lnTo>
                  <a:lnTo>
                    <a:pt x="313846" y="288090"/>
                  </a:lnTo>
                  <a:lnTo>
                    <a:pt x="308241" y="291542"/>
                  </a:lnTo>
                  <a:lnTo>
                    <a:pt x="302637" y="295051"/>
                  </a:lnTo>
                  <a:lnTo>
                    <a:pt x="297032" y="298619"/>
                  </a:lnTo>
                  <a:lnTo>
                    <a:pt x="291428" y="302248"/>
                  </a:lnTo>
                  <a:lnTo>
                    <a:pt x="285824" y="305940"/>
                  </a:lnTo>
                  <a:lnTo>
                    <a:pt x="280219" y="309696"/>
                  </a:lnTo>
                  <a:lnTo>
                    <a:pt x="274615" y="313519"/>
                  </a:lnTo>
                  <a:lnTo>
                    <a:pt x="269010" y="317411"/>
                  </a:lnTo>
                  <a:lnTo>
                    <a:pt x="263406" y="321374"/>
                  </a:lnTo>
                  <a:lnTo>
                    <a:pt x="257802" y="325410"/>
                  </a:lnTo>
                  <a:lnTo>
                    <a:pt x="252197" y="329521"/>
                  </a:lnTo>
                  <a:lnTo>
                    <a:pt x="246593" y="333709"/>
                  </a:lnTo>
                  <a:lnTo>
                    <a:pt x="240988" y="337976"/>
                  </a:lnTo>
                  <a:lnTo>
                    <a:pt x="235384" y="342324"/>
                  </a:lnTo>
                  <a:lnTo>
                    <a:pt x="229780" y="346754"/>
                  </a:lnTo>
                  <a:lnTo>
                    <a:pt x="224175" y="351269"/>
                  </a:lnTo>
                  <a:lnTo>
                    <a:pt x="218571" y="355870"/>
                  </a:lnTo>
                  <a:lnTo>
                    <a:pt x="212966" y="360558"/>
                  </a:lnTo>
                  <a:lnTo>
                    <a:pt x="207362" y="365335"/>
                  </a:lnTo>
                  <a:lnTo>
                    <a:pt x="201758" y="370201"/>
                  </a:lnTo>
                  <a:lnTo>
                    <a:pt x="196153" y="375159"/>
                  </a:lnTo>
                  <a:lnTo>
                    <a:pt x="190549" y="380207"/>
                  </a:lnTo>
                  <a:lnTo>
                    <a:pt x="184944" y="385348"/>
                  </a:lnTo>
                  <a:lnTo>
                    <a:pt x="179340" y="390580"/>
                  </a:lnTo>
                  <a:lnTo>
                    <a:pt x="173736" y="395903"/>
                  </a:lnTo>
                  <a:lnTo>
                    <a:pt x="168131" y="401318"/>
                  </a:lnTo>
                  <a:lnTo>
                    <a:pt x="162527" y="406822"/>
                  </a:lnTo>
                  <a:lnTo>
                    <a:pt x="156923" y="412415"/>
                  </a:lnTo>
                  <a:lnTo>
                    <a:pt x="151318" y="418094"/>
                  </a:lnTo>
                  <a:lnTo>
                    <a:pt x="145714" y="423858"/>
                  </a:lnTo>
                  <a:lnTo>
                    <a:pt x="140109" y="429703"/>
                  </a:lnTo>
                  <a:lnTo>
                    <a:pt x="134505" y="435626"/>
                  </a:lnTo>
                  <a:lnTo>
                    <a:pt x="128901" y="441623"/>
                  </a:lnTo>
                  <a:lnTo>
                    <a:pt x="123296" y="447691"/>
                  </a:lnTo>
                  <a:lnTo>
                    <a:pt x="117692" y="453823"/>
                  </a:lnTo>
                  <a:lnTo>
                    <a:pt x="112087" y="460015"/>
                  </a:lnTo>
                  <a:lnTo>
                    <a:pt x="106483" y="466260"/>
                  </a:lnTo>
                  <a:lnTo>
                    <a:pt x="100879" y="472553"/>
                  </a:lnTo>
                  <a:lnTo>
                    <a:pt x="95274" y="478885"/>
                  </a:lnTo>
                  <a:lnTo>
                    <a:pt x="89670" y="485250"/>
                  </a:lnTo>
                  <a:lnTo>
                    <a:pt x="84065" y="491639"/>
                  </a:lnTo>
                  <a:lnTo>
                    <a:pt x="78461" y="498044"/>
                  </a:lnTo>
                  <a:lnTo>
                    <a:pt x="72857" y="504456"/>
                  </a:lnTo>
                  <a:lnTo>
                    <a:pt x="67252" y="510866"/>
                  </a:lnTo>
                  <a:lnTo>
                    <a:pt x="61648" y="517264"/>
                  </a:lnTo>
                  <a:lnTo>
                    <a:pt x="56043" y="523642"/>
                  </a:lnTo>
                  <a:lnTo>
                    <a:pt x="50439" y="529988"/>
                  </a:lnTo>
                  <a:lnTo>
                    <a:pt x="44835" y="536294"/>
                  </a:lnTo>
                  <a:lnTo>
                    <a:pt x="39230" y="542549"/>
                  </a:lnTo>
                  <a:lnTo>
                    <a:pt x="33626" y="548743"/>
                  </a:lnTo>
                  <a:lnTo>
                    <a:pt x="28021" y="554867"/>
                  </a:lnTo>
                  <a:lnTo>
                    <a:pt x="22417" y="560912"/>
                  </a:lnTo>
                  <a:lnTo>
                    <a:pt x="16813" y="566868"/>
                  </a:lnTo>
                  <a:lnTo>
                    <a:pt x="11208" y="572726"/>
                  </a:lnTo>
                  <a:lnTo>
                    <a:pt x="5604" y="578478"/>
                  </a:lnTo>
                  <a:lnTo>
                    <a:pt x="0" y="584116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596816" y="2083669"/>
              <a:ext cx="1883076" cy="552789"/>
            </a:xfrm>
            <a:custGeom>
              <a:avLst/>
              <a:pathLst>
                <a:path w="1883076" h="552789">
                  <a:moveTo>
                    <a:pt x="0" y="552789"/>
                  </a:moveTo>
                  <a:lnTo>
                    <a:pt x="5604" y="548985"/>
                  </a:lnTo>
                  <a:lnTo>
                    <a:pt x="11208" y="544986"/>
                  </a:lnTo>
                  <a:lnTo>
                    <a:pt x="16813" y="540802"/>
                  </a:lnTo>
                  <a:lnTo>
                    <a:pt x="22417" y="536443"/>
                  </a:lnTo>
                  <a:lnTo>
                    <a:pt x="28021" y="531918"/>
                  </a:lnTo>
                  <a:lnTo>
                    <a:pt x="33626" y="527239"/>
                  </a:lnTo>
                  <a:lnTo>
                    <a:pt x="39230" y="522418"/>
                  </a:lnTo>
                  <a:lnTo>
                    <a:pt x="44835" y="517466"/>
                  </a:lnTo>
                  <a:lnTo>
                    <a:pt x="50439" y="512394"/>
                  </a:lnTo>
                  <a:lnTo>
                    <a:pt x="56043" y="507215"/>
                  </a:lnTo>
                  <a:lnTo>
                    <a:pt x="61648" y="501941"/>
                  </a:lnTo>
                  <a:lnTo>
                    <a:pt x="67252" y="496583"/>
                  </a:lnTo>
                  <a:lnTo>
                    <a:pt x="72857" y="491155"/>
                  </a:lnTo>
                  <a:lnTo>
                    <a:pt x="78461" y="485667"/>
                  </a:lnTo>
                  <a:lnTo>
                    <a:pt x="84065" y="480130"/>
                  </a:lnTo>
                  <a:lnTo>
                    <a:pt x="89670" y="474557"/>
                  </a:lnTo>
                  <a:lnTo>
                    <a:pt x="95274" y="468957"/>
                  </a:lnTo>
                  <a:lnTo>
                    <a:pt x="100879" y="463342"/>
                  </a:lnTo>
                  <a:lnTo>
                    <a:pt x="106483" y="457720"/>
                  </a:lnTo>
                  <a:lnTo>
                    <a:pt x="112087" y="452102"/>
                  </a:lnTo>
                  <a:lnTo>
                    <a:pt x="117692" y="446496"/>
                  </a:lnTo>
                  <a:lnTo>
                    <a:pt x="123296" y="440909"/>
                  </a:lnTo>
                  <a:lnTo>
                    <a:pt x="128901" y="435351"/>
                  </a:lnTo>
                  <a:lnTo>
                    <a:pt x="134505" y="429827"/>
                  </a:lnTo>
                  <a:lnTo>
                    <a:pt x="140109" y="424345"/>
                  </a:lnTo>
                  <a:lnTo>
                    <a:pt x="145714" y="418909"/>
                  </a:lnTo>
                  <a:lnTo>
                    <a:pt x="151318" y="413526"/>
                  </a:lnTo>
                  <a:lnTo>
                    <a:pt x="156923" y="408199"/>
                  </a:lnTo>
                  <a:lnTo>
                    <a:pt x="162527" y="402933"/>
                  </a:lnTo>
                  <a:lnTo>
                    <a:pt x="168131" y="397732"/>
                  </a:lnTo>
                  <a:lnTo>
                    <a:pt x="173736" y="392598"/>
                  </a:lnTo>
                  <a:lnTo>
                    <a:pt x="179340" y="387534"/>
                  </a:lnTo>
                  <a:lnTo>
                    <a:pt x="184944" y="382541"/>
                  </a:lnTo>
                  <a:lnTo>
                    <a:pt x="190549" y="377622"/>
                  </a:lnTo>
                  <a:lnTo>
                    <a:pt x="196153" y="372778"/>
                  </a:lnTo>
                  <a:lnTo>
                    <a:pt x="201758" y="368009"/>
                  </a:lnTo>
                  <a:lnTo>
                    <a:pt x="207362" y="363317"/>
                  </a:lnTo>
                  <a:lnTo>
                    <a:pt x="212966" y="358700"/>
                  </a:lnTo>
                  <a:lnTo>
                    <a:pt x="218571" y="354160"/>
                  </a:lnTo>
                  <a:lnTo>
                    <a:pt x="224175" y="349695"/>
                  </a:lnTo>
                  <a:lnTo>
                    <a:pt x="229780" y="345306"/>
                  </a:lnTo>
                  <a:lnTo>
                    <a:pt x="235384" y="340991"/>
                  </a:lnTo>
                  <a:lnTo>
                    <a:pt x="240988" y="336749"/>
                  </a:lnTo>
                  <a:lnTo>
                    <a:pt x="246593" y="332580"/>
                  </a:lnTo>
                  <a:lnTo>
                    <a:pt x="252197" y="328482"/>
                  </a:lnTo>
                  <a:lnTo>
                    <a:pt x="257802" y="324454"/>
                  </a:lnTo>
                  <a:lnTo>
                    <a:pt x="263406" y="320494"/>
                  </a:lnTo>
                  <a:lnTo>
                    <a:pt x="269010" y="316601"/>
                  </a:lnTo>
                  <a:lnTo>
                    <a:pt x="274615" y="312773"/>
                  </a:lnTo>
                  <a:lnTo>
                    <a:pt x="280219" y="309009"/>
                  </a:lnTo>
                  <a:lnTo>
                    <a:pt x="285824" y="305307"/>
                  </a:lnTo>
                  <a:lnTo>
                    <a:pt x="291428" y="301665"/>
                  </a:lnTo>
                  <a:lnTo>
                    <a:pt x="297032" y="298082"/>
                  </a:lnTo>
                  <a:lnTo>
                    <a:pt x="302637" y="294556"/>
                  </a:lnTo>
                  <a:lnTo>
                    <a:pt x="308241" y="291086"/>
                  </a:lnTo>
                  <a:lnTo>
                    <a:pt x="313846" y="287669"/>
                  </a:lnTo>
                  <a:lnTo>
                    <a:pt x="319450" y="284305"/>
                  </a:lnTo>
                  <a:lnTo>
                    <a:pt x="325054" y="280991"/>
                  </a:lnTo>
                  <a:lnTo>
                    <a:pt x="330659" y="277726"/>
                  </a:lnTo>
                  <a:lnTo>
                    <a:pt x="336263" y="274509"/>
                  </a:lnTo>
                  <a:lnTo>
                    <a:pt x="341867" y="271338"/>
                  </a:lnTo>
                  <a:lnTo>
                    <a:pt x="347472" y="268211"/>
                  </a:lnTo>
                  <a:lnTo>
                    <a:pt x="353076" y="265128"/>
                  </a:lnTo>
                  <a:lnTo>
                    <a:pt x="358681" y="262087"/>
                  </a:lnTo>
                  <a:lnTo>
                    <a:pt x="364285" y="259086"/>
                  </a:lnTo>
                  <a:lnTo>
                    <a:pt x="369889" y="256125"/>
                  </a:lnTo>
                  <a:lnTo>
                    <a:pt x="375494" y="253202"/>
                  </a:lnTo>
                  <a:lnTo>
                    <a:pt x="381098" y="250316"/>
                  </a:lnTo>
                  <a:lnTo>
                    <a:pt x="386703" y="247466"/>
                  </a:lnTo>
                  <a:lnTo>
                    <a:pt x="392307" y="244651"/>
                  </a:lnTo>
                  <a:lnTo>
                    <a:pt x="397911" y="241870"/>
                  </a:lnTo>
                  <a:lnTo>
                    <a:pt x="403516" y="239122"/>
                  </a:lnTo>
                  <a:lnTo>
                    <a:pt x="409120" y="236406"/>
                  </a:lnTo>
                  <a:lnTo>
                    <a:pt x="414725" y="233721"/>
                  </a:lnTo>
                  <a:lnTo>
                    <a:pt x="420329" y="231067"/>
                  </a:lnTo>
                  <a:lnTo>
                    <a:pt x="425933" y="228442"/>
                  </a:lnTo>
                  <a:lnTo>
                    <a:pt x="431538" y="225846"/>
                  </a:lnTo>
                  <a:lnTo>
                    <a:pt x="437142" y="223277"/>
                  </a:lnTo>
                  <a:lnTo>
                    <a:pt x="442747" y="220737"/>
                  </a:lnTo>
                  <a:lnTo>
                    <a:pt x="448351" y="218223"/>
                  </a:lnTo>
                  <a:lnTo>
                    <a:pt x="453955" y="215735"/>
                  </a:lnTo>
                  <a:lnTo>
                    <a:pt x="459560" y="213272"/>
                  </a:lnTo>
                  <a:lnTo>
                    <a:pt x="465164" y="210835"/>
                  </a:lnTo>
                  <a:lnTo>
                    <a:pt x="470769" y="208422"/>
                  </a:lnTo>
                  <a:lnTo>
                    <a:pt x="476373" y="206033"/>
                  </a:lnTo>
                  <a:lnTo>
                    <a:pt x="481977" y="203668"/>
                  </a:lnTo>
                  <a:lnTo>
                    <a:pt x="487582" y="201325"/>
                  </a:lnTo>
                  <a:lnTo>
                    <a:pt x="493186" y="199006"/>
                  </a:lnTo>
                  <a:lnTo>
                    <a:pt x="498790" y="196708"/>
                  </a:lnTo>
                  <a:lnTo>
                    <a:pt x="504395" y="194432"/>
                  </a:lnTo>
                  <a:lnTo>
                    <a:pt x="509999" y="192178"/>
                  </a:lnTo>
                  <a:lnTo>
                    <a:pt x="515604" y="189944"/>
                  </a:lnTo>
                  <a:lnTo>
                    <a:pt x="521208" y="187732"/>
                  </a:lnTo>
                  <a:lnTo>
                    <a:pt x="526812" y="185539"/>
                  </a:lnTo>
                  <a:lnTo>
                    <a:pt x="532417" y="183367"/>
                  </a:lnTo>
                  <a:lnTo>
                    <a:pt x="538021" y="181215"/>
                  </a:lnTo>
                  <a:lnTo>
                    <a:pt x="543626" y="179082"/>
                  </a:lnTo>
                  <a:lnTo>
                    <a:pt x="549230" y="176968"/>
                  </a:lnTo>
                  <a:lnTo>
                    <a:pt x="554834" y="174874"/>
                  </a:lnTo>
                  <a:lnTo>
                    <a:pt x="560439" y="172797"/>
                  </a:lnTo>
                  <a:lnTo>
                    <a:pt x="566043" y="170740"/>
                  </a:lnTo>
                  <a:lnTo>
                    <a:pt x="571648" y="168700"/>
                  </a:lnTo>
                  <a:lnTo>
                    <a:pt x="577252" y="166679"/>
                  </a:lnTo>
                  <a:lnTo>
                    <a:pt x="582856" y="164675"/>
                  </a:lnTo>
                  <a:lnTo>
                    <a:pt x="588461" y="162689"/>
                  </a:lnTo>
                  <a:lnTo>
                    <a:pt x="594065" y="160719"/>
                  </a:lnTo>
                  <a:lnTo>
                    <a:pt x="599670" y="158767"/>
                  </a:lnTo>
                  <a:lnTo>
                    <a:pt x="605274" y="156832"/>
                  </a:lnTo>
                  <a:lnTo>
                    <a:pt x="610878" y="154913"/>
                  </a:lnTo>
                  <a:lnTo>
                    <a:pt x="616483" y="153010"/>
                  </a:lnTo>
                  <a:lnTo>
                    <a:pt x="622087" y="151124"/>
                  </a:lnTo>
                  <a:lnTo>
                    <a:pt x="627692" y="149253"/>
                  </a:lnTo>
                  <a:lnTo>
                    <a:pt x="633296" y="147398"/>
                  </a:lnTo>
                  <a:lnTo>
                    <a:pt x="638900" y="145559"/>
                  </a:lnTo>
                  <a:lnTo>
                    <a:pt x="644505" y="143735"/>
                  </a:lnTo>
                  <a:lnTo>
                    <a:pt x="650109" y="141926"/>
                  </a:lnTo>
                  <a:lnTo>
                    <a:pt x="655713" y="140131"/>
                  </a:lnTo>
                  <a:lnTo>
                    <a:pt x="661318" y="138352"/>
                  </a:lnTo>
                  <a:lnTo>
                    <a:pt x="666922" y="136586"/>
                  </a:lnTo>
                  <a:lnTo>
                    <a:pt x="672527" y="134835"/>
                  </a:lnTo>
                  <a:lnTo>
                    <a:pt x="678131" y="133098"/>
                  </a:lnTo>
                  <a:lnTo>
                    <a:pt x="683735" y="131375"/>
                  </a:lnTo>
                  <a:lnTo>
                    <a:pt x="689340" y="129665"/>
                  </a:lnTo>
                  <a:lnTo>
                    <a:pt x="694944" y="127968"/>
                  </a:lnTo>
                  <a:lnTo>
                    <a:pt x="700549" y="126285"/>
                  </a:lnTo>
                  <a:lnTo>
                    <a:pt x="706153" y="124615"/>
                  </a:lnTo>
                  <a:lnTo>
                    <a:pt x="711757" y="122957"/>
                  </a:lnTo>
                  <a:lnTo>
                    <a:pt x="717362" y="121312"/>
                  </a:lnTo>
                  <a:lnTo>
                    <a:pt x="722966" y="119679"/>
                  </a:lnTo>
                  <a:lnTo>
                    <a:pt x="728571" y="118058"/>
                  </a:lnTo>
                  <a:lnTo>
                    <a:pt x="734175" y="116449"/>
                  </a:lnTo>
                  <a:lnTo>
                    <a:pt x="739779" y="114852"/>
                  </a:lnTo>
                  <a:lnTo>
                    <a:pt x="745384" y="113266"/>
                  </a:lnTo>
                  <a:lnTo>
                    <a:pt x="750988" y="111692"/>
                  </a:lnTo>
                  <a:lnTo>
                    <a:pt x="756593" y="110128"/>
                  </a:lnTo>
                  <a:lnTo>
                    <a:pt x="762197" y="108576"/>
                  </a:lnTo>
                  <a:lnTo>
                    <a:pt x="767801" y="107034"/>
                  </a:lnTo>
                  <a:lnTo>
                    <a:pt x="773406" y="105503"/>
                  </a:lnTo>
                  <a:lnTo>
                    <a:pt x="779010" y="103982"/>
                  </a:lnTo>
                  <a:lnTo>
                    <a:pt x="784615" y="102471"/>
                  </a:lnTo>
                  <a:lnTo>
                    <a:pt x="790219" y="100971"/>
                  </a:lnTo>
                  <a:lnTo>
                    <a:pt x="795823" y="99480"/>
                  </a:lnTo>
                  <a:lnTo>
                    <a:pt x="801428" y="97999"/>
                  </a:lnTo>
                  <a:lnTo>
                    <a:pt x="807032" y="96528"/>
                  </a:lnTo>
                  <a:lnTo>
                    <a:pt x="812636" y="95066"/>
                  </a:lnTo>
                  <a:lnTo>
                    <a:pt x="818241" y="93614"/>
                  </a:lnTo>
                  <a:lnTo>
                    <a:pt x="823845" y="92171"/>
                  </a:lnTo>
                  <a:lnTo>
                    <a:pt x="829450" y="90737"/>
                  </a:lnTo>
                  <a:lnTo>
                    <a:pt x="835054" y="89311"/>
                  </a:lnTo>
                  <a:lnTo>
                    <a:pt x="840658" y="87895"/>
                  </a:lnTo>
                  <a:lnTo>
                    <a:pt x="846263" y="86488"/>
                  </a:lnTo>
                  <a:lnTo>
                    <a:pt x="851867" y="85090"/>
                  </a:lnTo>
                  <a:lnTo>
                    <a:pt x="857472" y="83700"/>
                  </a:lnTo>
                  <a:lnTo>
                    <a:pt x="863076" y="82319"/>
                  </a:lnTo>
                  <a:lnTo>
                    <a:pt x="868680" y="80946"/>
                  </a:lnTo>
                  <a:lnTo>
                    <a:pt x="874285" y="79583"/>
                  </a:lnTo>
                  <a:lnTo>
                    <a:pt x="879889" y="78228"/>
                  </a:lnTo>
                  <a:lnTo>
                    <a:pt x="885494" y="76881"/>
                  </a:lnTo>
                  <a:lnTo>
                    <a:pt x="891098" y="75544"/>
                  </a:lnTo>
                  <a:lnTo>
                    <a:pt x="896702" y="74214"/>
                  </a:lnTo>
                  <a:lnTo>
                    <a:pt x="902307" y="72894"/>
                  </a:lnTo>
                  <a:lnTo>
                    <a:pt x="907911" y="71583"/>
                  </a:lnTo>
                  <a:lnTo>
                    <a:pt x="913516" y="70280"/>
                  </a:lnTo>
                  <a:lnTo>
                    <a:pt x="919120" y="68987"/>
                  </a:lnTo>
                  <a:lnTo>
                    <a:pt x="924724" y="67702"/>
                  </a:lnTo>
                  <a:lnTo>
                    <a:pt x="930329" y="66427"/>
                  </a:lnTo>
                  <a:lnTo>
                    <a:pt x="935933" y="65161"/>
                  </a:lnTo>
                  <a:lnTo>
                    <a:pt x="941538" y="63904"/>
                  </a:lnTo>
                  <a:lnTo>
                    <a:pt x="947142" y="62657"/>
                  </a:lnTo>
                  <a:lnTo>
                    <a:pt x="952746" y="61420"/>
                  </a:lnTo>
                  <a:lnTo>
                    <a:pt x="958351" y="60193"/>
                  </a:lnTo>
                  <a:lnTo>
                    <a:pt x="963955" y="58976"/>
                  </a:lnTo>
                  <a:lnTo>
                    <a:pt x="969559" y="57769"/>
                  </a:lnTo>
                  <a:lnTo>
                    <a:pt x="975164" y="56572"/>
                  </a:lnTo>
                  <a:lnTo>
                    <a:pt x="980768" y="55387"/>
                  </a:lnTo>
                  <a:lnTo>
                    <a:pt x="986373" y="54212"/>
                  </a:lnTo>
                  <a:lnTo>
                    <a:pt x="991977" y="53048"/>
                  </a:lnTo>
                  <a:lnTo>
                    <a:pt x="997581" y="51896"/>
                  </a:lnTo>
                  <a:lnTo>
                    <a:pt x="1003186" y="50755"/>
                  </a:lnTo>
                  <a:lnTo>
                    <a:pt x="1008790" y="49626"/>
                  </a:lnTo>
                  <a:lnTo>
                    <a:pt x="1014395" y="48509"/>
                  </a:lnTo>
                  <a:lnTo>
                    <a:pt x="1019999" y="47404"/>
                  </a:lnTo>
                  <a:lnTo>
                    <a:pt x="1025603" y="46312"/>
                  </a:lnTo>
                  <a:lnTo>
                    <a:pt x="1031208" y="45233"/>
                  </a:lnTo>
                  <a:lnTo>
                    <a:pt x="1036812" y="44167"/>
                  </a:lnTo>
                  <a:lnTo>
                    <a:pt x="1042417" y="43114"/>
                  </a:lnTo>
                  <a:lnTo>
                    <a:pt x="1048021" y="42074"/>
                  </a:lnTo>
                  <a:lnTo>
                    <a:pt x="1053625" y="41048"/>
                  </a:lnTo>
                  <a:lnTo>
                    <a:pt x="1059230" y="40036"/>
                  </a:lnTo>
                  <a:lnTo>
                    <a:pt x="1064834" y="39038"/>
                  </a:lnTo>
                  <a:lnTo>
                    <a:pt x="1070439" y="38054"/>
                  </a:lnTo>
                  <a:lnTo>
                    <a:pt x="1076043" y="37085"/>
                  </a:lnTo>
                  <a:lnTo>
                    <a:pt x="1081647" y="36131"/>
                  </a:lnTo>
                  <a:lnTo>
                    <a:pt x="1087252" y="35191"/>
                  </a:lnTo>
                  <a:lnTo>
                    <a:pt x="1092856" y="34267"/>
                  </a:lnTo>
                  <a:lnTo>
                    <a:pt x="1098461" y="33358"/>
                  </a:lnTo>
                  <a:lnTo>
                    <a:pt x="1104065" y="32464"/>
                  </a:lnTo>
                  <a:lnTo>
                    <a:pt x="1109669" y="31585"/>
                  </a:lnTo>
                  <a:lnTo>
                    <a:pt x="1115274" y="30722"/>
                  </a:lnTo>
                  <a:lnTo>
                    <a:pt x="1120878" y="29875"/>
                  </a:lnTo>
                  <a:lnTo>
                    <a:pt x="1126482" y="29043"/>
                  </a:lnTo>
                  <a:lnTo>
                    <a:pt x="1132087" y="28227"/>
                  </a:lnTo>
                  <a:lnTo>
                    <a:pt x="1137691" y="27427"/>
                  </a:lnTo>
                  <a:lnTo>
                    <a:pt x="1143296" y="26643"/>
                  </a:lnTo>
                  <a:lnTo>
                    <a:pt x="1148900" y="25875"/>
                  </a:lnTo>
                  <a:lnTo>
                    <a:pt x="1154504" y="25123"/>
                  </a:lnTo>
                  <a:lnTo>
                    <a:pt x="1160109" y="24387"/>
                  </a:lnTo>
                  <a:lnTo>
                    <a:pt x="1165713" y="23667"/>
                  </a:lnTo>
                  <a:lnTo>
                    <a:pt x="1171318" y="22962"/>
                  </a:lnTo>
                  <a:lnTo>
                    <a:pt x="1176922" y="22274"/>
                  </a:lnTo>
                  <a:lnTo>
                    <a:pt x="1182526" y="21601"/>
                  </a:lnTo>
                  <a:lnTo>
                    <a:pt x="1188131" y="20944"/>
                  </a:lnTo>
                  <a:lnTo>
                    <a:pt x="1193735" y="20302"/>
                  </a:lnTo>
                  <a:lnTo>
                    <a:pt x="1199340" y="19676"/>
                  </a:lnTo>
                  <a:lnTo>
                    <a:pt x="1204944" y="19065"/>
                  </a:lnTo>
                  <a:lnTo>
                    <a:pt x="1210548" y="18469"/>
                  </a:lnTo>
                  <a:lnTo>
                    <a:pt x="1216153" y="17889"/>
                  </a:lnTo>
                  <a:lnTo>
                    <a:pt x="1221757" y="17323"/>
                  </a:lnTo>
                  <a:lnTo>
                    <a:pt x="1227362" y="16772"/>
                  </a:lnTo>
                  <a:lnTo>
                    <a:pt x="1232966" y="16235"/>
                  </a:lnTo>
                  <a:lnTo>
                    <a:pt x="1238570" y="15712"/>
                  </a:lnTo>
                  <a:lnTo>
                    <a:pt x="1244175" y="15204"/>
                  </a:lnTo>
                  <a:lnTo>
                    <a:pt x="1249779" y="14709"/>
                  </a:lnTo>
                  <a:lnTo>
                    <a:pt x="1255384" y="14228"/>
                  </a:lnTo>
                  <a:lnTo>
                    <a:pt x="1260988" y="13761"/>
                  </a:lnTo>
                  <a:lnTo>
                    <a:pt x="1266592" y="13306"/>
                  </a:lnTo>
                  <a:lnTo>
                    <a:pt x="1272197" y="12864"/>
                  </a:lnTo>
                  <a:lnTo>
                    <a:pt x="1277801" y="12434"/>
                  </a:lnTo>
                  <a:lnTo>
                    <a:pt x="1283406" y="12017"/>
                  </a:lnTo>
                  <a:lnTo>
                    <a:pt x="1289010" y="11612"/>
                  </a:lnTo>
                  <a:lnTo>
                    <a:pt x="1294614" y="11218"/>
                  </a:lnTo>
                  <a:lnTo>
                    <a:pt x="1300219" y="10835"/>
                  </a:lnTo>
                  <a:lnTo>
                    <a:pt x="1305823" y="10464"/>
                  </a:lnTo>
                  <a:lnTo>
                    <a:pt x="1311427" y="10103"/>
                  </a:lnTo>
                  <a:lnTo>
                    <a:pt x="1317032" y="9752"/>
                  </a:lnTo>
                  <a:lnTo>
                    <a:pt x="1322636" y="9411"/>
                  </a:lnTo>
                  <a:lnTo>
                    <a:pt x="1328241" y="9080"/>
                  </a:lnTo>
                  <a:lnTo>
                    <a:pt x="1333845" y="8758"/>
                  </a:lnTo>
                  <a:lnTo>
                    <a:pt x="1339449" y="8445"/>
                  </a:lnTo>
                  <a:lnTo>
                    <a:pt x="1345054" y="8140"/>
                  </a:lnTo>
                  <a:lnTo>
                    <a:pt x="1350658" y="7844"/>
                  </a:lnTo>
                  <a:lnTo>
                    <a:pt x="1356263" y="7556"/>
                  </a:lnTo>
                  <a:lnTo>
                    <a:pt x="1361867" y="7275"/>
                  </a:lnTo>
                  <a:lnTo>
                    <a:pt x="1367471" y="7002"/>
                  </a:lnTo>
                  <a:lnTo>
                    <a:pt x="1373076" y="6736"/>
                  </a:lnTo>
                  <a:lnTo>
                    <a:pt x="1378680" y="6477"/>
                  </a:lnTo>
                  <a:lnTo>
                    <a:pt x="1384285" y="6224"/>
                  </a:lnTo>
                  <a:lnTo>
                    <a:pt x="1389889" y="5978"/>
                  </a:lnTo>
                  <a:lnTo>
                    <a:pt x="1395493" y="5739"/>
                  </a:lnTo>
                  <a:lnTo>
                    <a:pt x="1401098" y="5506"/>
                  </a:lnTo>
                  <a:lnTo>
                    <a:pt x="1406702" y="5278"/>
                  </a:lnTo>
                  <a:lnTo>
                    <a:pt x="1412307" y="5057"/>
                  </a:lnTo>
                  <a:lnTo>
                    <a:pt x="1417911" y="4842"/>
                  </a:lnTo>
                  <a:lnTo>
                    <a:pt x="1423515" y="4632"/>
                  </a:lnTo>
                  <a:lnTo>
                    <a:pt x="1429120" y="4429"/>
                  </a:lnTo>
                  <a:lnTo>
                    <a:pt x="1434724" y="4232"/>
                  </a:lnTo>
                  <a:lnTo>
                    <a:pt x="1440329" y="4040"/>
                  </a:lnTo>
                  <a:lnTo>
                    <a:pt x="1445933" y="3854"/>
                  </a:lnTo>
                  <a:lnTo>
                    <a:pt x="1451537" y="3675"/>
                  </a:lnTo>
                  <a:lnTo>
                    <a:pt x="1457142" y="3501"/>
                  </a:lnTo>
                  <a:lnTo>
                    <a:pt x="1462746" y="3333"/>
                  </a:lnTo>
                  <a:lnTo>
                    <a:pt x="1468350" y="3171"/>
                  </a:lnTo>
                  <a:lnTo>
                    <a:pt x="1473955" y="3016"/>
                  </a:lnTo>
                  <a:lnTo>
                    <a:pt x="1479559" y="2866"/>
                  </a:lnTo>
                  <a:lnTo>
                    <a:pt x="1485164" y="2722"/>
                  </a:lnTo>
                  <a:lnTo>
                    <a:pt x="1490768" y="2584"/>
                  </a:lnTo>
                  <a:lnTo>
                    <a:pt x="1496372" y="2452"/>
                  </a:lnTo>
                  <a:lnTo>
                    <a:pt x="1501977" y="2325"/>
                  </a:lnTo>
                  <a:lnTo>
                    <a:pt x="1507581" y="2204"/>
                  </a:lnTo>
                  <a:lnTo>
                    <a:pt x="1513186" y="2089"/>
                  </a:lnTo>
                  <a:lnTo>
                    <a:pt x="1518790" y="1979"/>
                  </a:lnTo>
                  <a:lnTo>
                    <a:pt x="1524394" y="1874"/>
                  </a:lnTo>
                  <a:lnTo>
                    <a:pt x="1529999" y="1774"/>
                  </a:lnTo>
                  <a:lnTo>
                    <a:pt x="1535603" y="1679"/>
                  </a:lnTo>
                  <a:lnTo>
                    <a:pt x="1541208" y="1589"/>
                  </a:lnTo>
                  <a:lnTo>
                    <a:pt x="1546812" y="1503"/>
                  </a:lnTo>
                  <a:lnTo>
                    <a:pt x="1552416" y="1421"/>
                  </a:lnTo>
                  <a:lnTo>
                    <a:pt x="1558021" y="1344"/>
                  </a:lnTo>
                  <a:lnTo>
                    <a:pt x="1563625" y="1271"/>
                  </a:lnTo>
                  <a:lnTo>
                    <a:pt x="1569230" y="1201"/>
                  </a:lnTo>
                  <a:lnTo>
                    <a:pt x="1574834" y="1135"/>
                  </a:lnTo>
                  <a:lnTo>
                    <a:pt x="1580438" y="1072"/>
                  </a:lnTo>
                  <a:lnTo>
                    <a:pt x="1586043" y="1013"/>
                  </a:lnTo>
                  <a:lnTo>
                    <a:pt x="1591647" y="956"/>
                  </a:lnTo>
                  <a:lnTo>
                    <a:pt x="1597252" y="903"/>
                  </a:lnTo>
                  <a:lnTo>
                    <a:pt x="1602856" y="852"/>
                  </a:lnTo>
                  <a:lnTo>
                    <a:pt x="1608460" y="803"/>
                  </a:lnTo>
                  <a:lnTo>
                    <a:pt x="1614065" y="758"/>
                  </a:lnTo>
                  <a:lnTo>
                    <a:pt x="1619669" y="714"/>
                  </a:lnTo>
                  <a:lnTo>
                    <a:pt x="1625273" y="673"/>
                  </a:lnTo>
                  <a:lnTo>
                    <a:pt x="1630878" y="633"/>
                  </a:lnTo>
                  <a:lnTo>
                    <a:pt x="1636482" y="596"/>
                  </a:lnTo>
                  <a:lnTo>
                    <a:pt x="1642087" y="560"/>
                  </a:lnTo>
                  <a:lnTo>
                    <a:pt x="1647691" y="526"/>
                  </a:lnTo>
                  <a:lnTo>
                    <a:pt x="1653295" y="494"/>
                  </a:lnTo>
                  <a:lnTo>
                    <a:pt x="1658900" y="463"/>
                  </a:lnTo>
                  <a:lnTo>
                    <a:pt x="1664504" y="434"/>
                  </a:lnTo>
                  <a:lnTo>
                    <a:pt x="1670109" y="407"/>
                  </a:lnTo>
                  <a:lnTo>
                    <a:pt x="1675713" y="381"/>
                  </a:lnTo>
                  <a:lnTo>
                    <a:pt x="1681317" y="356"/>
                  </a:lnTo>
                  <a:lnTo>
                    <a:pt x="1686922" y="333"/>
                  </a:lnTo>
                  <a:lnTo>
                    <a:pt x="1692526" y="311"/>
                  </a:lnTo>
                  <a:lnTo>
                    <a:pt x="1698131" y="290"/>
                  </a:lnTo>
                  <a:lnTo>
                    <a:pt x="1703735" y="270"/>
                  </a:lnTo>
                  <a:lnTo>
                    <a:pt x="1709339" y="251"/>
                  </a:lnTo>
                  <a:lnTo>
                    <a:pt x="1714944" y="234"/>
                  </a:lnTo>
                  <a:lnTo>
                    <a:pt x="1720548" y="217"/>
                  </a:lnTo>
                  <a:lnTo>
                    <a:pt x="1726153" y="201"/>
                  </a:lnTo>
                  <a:lnTo>
                    <a:pt x="1731757" y="186"/>
                  </a:lnTo>
                  <a:lnTo>
                    <a:pt x="1737361" y="173"/>
                  </a:lnTo>
                  <a:lnTo>
                    <a:pt x="1742966" y="159"/>
                  </a:lnTo>
                  <a:lnTo>
                    <a:pt x="1748570" y="147"/>
                  </a:lnTo>
                  <a:lnTo>
                    <a:pt x="1754175" y="135"/>
                  </a:lnTo>
                  <a:lnTo>
                    <a:pt x="1759779" y="124"/>
                  </a:lnTo>
                  <a:lnTo>
                    <a:pt x="1765383" y="114"/>
                  </a:lnTo>
                  <a:lnTo>
                    <a:pt x="1770988" y="104"/>
                  </a:lnTo>
                  <a:lnTo>
                    <a:pt x="1776592" y="95"/>
                  </a:lnTo>
                  <a:lnTo>
                    <a:pt x="1782196" y="87"/>
                  </a:lnTo>
                  <a:lnTo>
                    <a:pt x="1787801" y="79"/>
                  </a:lnTo>
                  <a:lnTo>
                    <a:pt x="1793405" y="71"/>
                  </a:lnTo>
                  <a:lnTo>
                    <a:pt x="1799010" y="64"/>
                  </a:lnTo>
                  <a:lnTo>
                    <a:pt x="1804614" y="58"/>
                  </a:lnTo>
                  <a:lnTo>
                    <a:pt x="1810218" y="51"/>
                  </a:lnTo>
                  <a:lnTo>
                    <a:pt x="1815823" y="46"/>
                  </a:lnTo>
                  <a:lnTo>
                    <a:pt x="1821427" y="40"/>
                  </a:lnTo>
                  <a:lnTo>
                    <a:pt x="1827032" y="35"/>
                  </a:lnTo>
                  <a:lnTo>
                    <a:pt x="1832636" y="30"/>
                  </a:lnTo>
                  <a:lnTo>
                    <a:pt x="1838240" y="26"/>
                  </a:lnTo>
                  <a:lnTo>
                    <a:pt x="1843845" y="22"/>
                  </a:lnTo>
                  <a:lnTo>
                    <a:pt x="1849449" y="18"/>
                  </a:lnTo>
                  <a:lnTo>
                    <a:pt x="1855054" y="14"/>
                  </a:lnTo>
                  <a:lnTo>
                    <a:pt x="1860658" y="11"/>
                  </a:lnTo>
                  <a:lnTo>
                    <a:pt x="1866262" y="8"/>
                  </a:lnTo>
                  <a:lnTo>
                    <a:pt x="1871867" y="5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596816" y="2085603"/>
              <a:ext cx="1883076" cy="588127"/>
            </a:xfrm>
            <a:custGeom>
              <a:avLst/>
              <a:pathLst>
                <a:path w="1883076" h="588127">
                  <a:moveTo>
                    <a:pt x="0" y="582182"/>
                  </a:moveTo>
                  <a:lnTo>
                    <a:pt x="5604" y="576544"/>
                  </a:lnTo>
                  <a:lnTo>
                    <a:pt x="11208" y="570792"/>
                  </a:lnTo>
                  <a:lnTo>
                    <a:pt x="16813" y="564934"/>
                  </a:lnTo>
                  <a:lnTo>
                    <a:pt x="22417" y="558978"/>
                  </a:lnTo>
                  <a:lnTo>
                    <a:pt x="28021" y="552933"/>
                  </a:lnTo>
                  <a:lnTo>
                    <a:pt x="33626" y="546809"/>
                  </a:lnTo>
                  <a:lnTo>
                    <a:pt x="39230" y="540615"/>
                  </a:lnTo>
                  <a:lnTo>
                    <a:pt x="44835" y="534360"/>
                  </a:lnTo>
                  <a:lnTo>
                    <a:pt x="50439" y="528054"/>
                  </a:lnTo>
                  <a:lnTo>
                    <a:pt x="56043" y="521707"/>
                  </a:lnTo>
                  <a:lnTo>
                    <a:pt x="61648" y="515330"/>
                  </a:lnTo>
                  <a:lnTo>
                    <a:pt x="67252" y="508932"/>
                  </a:lnTo>
                  <a:lnTo>
                    <a:pt x="72857" y="502522"/>
                  </a:lnTo>
                  <a:lnTo>
                    <a:pt x="78461" y="496109"/>
                  </a:lnTo>
                  <a:lnTo>
                    <a:pt x="84065" y="489705"/>
                  </a:lnTo>
                  <a:lnTo>
                    <a:pt x="89670" y="483315"/>
                  </a:lnTo>
                  <a:lnTo>
                    <a:pt x="95274" y="476951"/>
                  </a:lnTo>
                  <a:lnTo>
                    <a:pt x="100879" y="470619"/>
                  </a:lnTo>
                  <a:lnTo>
                    <a:pt x="106483" y="464326"/>
                  </a:lnTo>
                  <a:lnTo>
                    <a:pt x="112087" y="458081"/>
                  </a:lnTo>
                  <a:lnTo>
                    <a:pt x="117692" y="451889"/>
                  </a:lnTo>
                  <a:lnTo>
                    <a:pt x="123296" y="445757"/>
                  </a:lnTo>
                  <a:lnTo>
                    <a:pt x="128901" y="439689"/>
                  </a:lnTo>
                  <a:lnTo>
                    <a:pt x="134505" y="433692"/>
                  </a:lnTo>
                  <a:lnTo>
                    <a:pt x="140109" y="427769"/>
                  </a:lnTo>
                  <a:lnTo>
                    <a:pt x="145714" y="421924"/>
                  </a:lnTo>
                  <a:lnTo>
                    <a:pt x="151318" y="416160"/>
                  </a:lnTo>
                  <a:lnTo>
                    <a:pt x="156923" y="410481"/>
                  </a:lnTo>
                  <a:lnTo>
                    <a:pt x="162527" y="404888"/>
                  </a:lnTo>
                  <a:lnTo>
                    <a:pt x="168131" y="399384"/>
                  </a:lnTo>
                  <a:lnTo>
                    <a:pt x="173736" y="393969"/>
                  </a:lnTo>
                  <a:lnTo>
                    <a:pt x="179340" y="388646"/>
                  </a:lnTo>
                  <a:lnTo>
                    <a:pt x="184944" y="383414"/>
                  </a:lnTo>
                  <a:lnTo>
                    <a:pt x="190549" y="378273"/>
                  </a:lnTo>
                  <a:lnTo>
                    <a:pt x="196153" y="373225"/>
                  </a:lnTo>
                  <a:lnTo>
                    <a:pt x="201758" y="368267"/>
                  </a:lnTo>
                  <a:lnTo>
                    <a:pt x="207362" y="363401"/>
                  </a:lnTo>
                  <a:lnTo>
                    <a:pt x="212966" y="358624"/>
                  </a:lnTo>
                  <a:lnTo>
                    <a:pt x="218571" y="353936"/>
                  </a:lnTo>
                  <a:lnTo>
                    <a:pt x="224175" y="349335"/>
                  </a:lnTo>
                  <a:lnTo>
                    <a:pt x="229780" y="344820"/>
                  </a:lnTo>
                  <a:lnTo>
                    <a:pt x="235384" y="340390"/>
                  </a:lnTo>
                  <a:lnTo>
                    <a:pt x="240988" y="336042"/>
                  </a:lnTo>
                  <a:lnTo>
                    <a:pt x="246593" y="331775"/>
                  </a:lnTo>
                  <a:lnTo>
                    <a:pt x="252197" y="327587"/>
                  </a:lnTo>
                  <a:lnTo>
                    <a:pt x="257802" y="323476"/>
                  </a:lnTo>
                  <a:lnTo>
                    <a:pt x="263406" y="319440"/>
                  </a:lnTo>
                  <a:lnTo>
                    <a:pt x="269010" y="315477"/>
                  </a:lnTo>
                  <a:lnTo>
                    <a:pt x="274615" y="311585"/>
                  </a:lnTo>
                  <a:lnTo>
                    <a:pt x="280219" y="307762"/>
                  </a:lnTo>
                  <a:lnTo>
                    <a:pt x="285824" y="304005"/>
                  </a:lnTo>
                  <a:lnTo>
                    <a:pt x="291428" y="300314"/>
                  </a:lnTo>
                  <a:lnTo>
                    <a:pt x="297032" y="296685"/>
                  </a:lnTo>
                  <a:lnTo>
                    <a:pt x="302637" y="293117"/>
                  </a:lnTo>
                  <a:lnTo>
                    <a:pt x="308241" y="289608"/>
                  </a:lnTo>
                  <a:lnTo>
                    <a:pt x="313846" y="286156"/>
                  </a:lnTo>
                  <a:lnTo>
                    <a:pt x="319450" y="282758"/>
                  </a:lnTo>
                  <a:lnTo>
                    <a:pt x="325054" y="279414"/>
                  </a:lnTo>
                  <a:lnTo>
                    <a:pt x="330659" y="276122"/>
                  </a:lnTo>
                  <a:lnTo>
                    <a:pt x="336263" y="272879"/>
                  </a:lnTo>
                  <a:lnTo>
                    <a:pt x="341867" y="269685"/>
                  </a:lnTo>
                  <a:lnTo>
                    <a:pt x="347472" y="266537"/>
                  </a:lnTo>
                  <a:lnTo>
                    <a:pt x="353076" y="263434"/>
                  </a:lnTo>
                  <a:lnTo>
                    <a:pt x="358681" y="260374"/>
                  </a:lnTo>
                  <a:lnTo>
                    <a:pt x="364285" y="257357"/>
                  </a:lnTo>
                  <a:lnTo>
                    <a:pt x="369889" y="254381"/>
                  </a:lnTo>
                  <a:lnTo>
                    <a:pt x="375494" y="251443"/>
                  </a:lnTo>
                  <a:lnTo>
                    <a:pt x="381098" y="248545"/>
                  </a:lnTo>
                  <a:lnTo>
                    <a:pt x="386703" y="245683"/>
                  </a:lnTo>
                  <a:lnTo>
                    <a:pt x="392307" y="242857"/>
                  </a:lnTo>
                  <a:lnTo>
                    <a:pt x="397911" y="240065"/>
                  </a:lnTo>
                  <a:lnTo>
                    <a:pt x="403516" y="237308"/>
                  </a:lnTo>
                  <a:lnTo>
                    <a:pt x="409120" y="234583"/>
                  </a:lnTo>
                  <a:lnTo>
                    <a:pt x="414725" y="231890"/>
                  </a:lnTo>
                  <a:lnTo>
                    <a:pt x="420329" y="229228"/>
                  </a:lnTo>
                  <a:lnTo>
                    <a:pt x="425933" y="226597"/>
                  </a:lnTo>
                  <a:lnTo>
                    <a:pt x="431538" y="223994"/>
                  </a:lnTo>
                  <a:lnTo>
                    <a:pt x="437142" y="221420"/>
                  </a:lnTo>
                  <a:lnTo>
                    <a:pt x="442747" y="218874"/>
                  </a:lnTo>
                  <a:lnTo>
                    <a:pt x="448351" y="216355"/>
                  </a:lnTo>
                  <a:lnTo>
                    <a:pt x="453955" y="213863"/>
                  </a:lnTo>
                  <a:lnTo>
                    <a:pt x="459560" y="211396"/>
                  </a:lnTo>
                  <a:lnTo>
                    <a:pt x="465164" y="208955"/>
                  </a:lnTo>
                  <a:lnTo>
                    <a:pt x="470769" y="206538"/>
                  </a:lnTo>
                  <a:lnTo>
                    <a:pt x="476373" y="204146"/>
                  </a:lnTo>
                  <a:lnTo>
                    <a:pt x="481977" y="201778"/>
                  </a:lnTo>
                  <a:lnTo>
                    <a:pt x="487582" y="199432"/>
                  </a:lnTo>
                  <a:lnTo>
                    <a:pt x="493186" y="197110"/>
                  </a:lnTo>
                  <a:lnTo>
                    <a:pt x="498790" y="194810"/>
                  </a:lnTo>
                  <a:lnTo>
                    <a:pt x="504395" y="192531"/>
                  </a:lnTo>
                  <a:lnTo>
                    <a:pt x="509999" y="190275"/>
                  </a:lnTo>
                  <a:lnTo>
                    <a:pt x="515604" y="188040"/>
                  </a:lnTo>
                  <a:lnTo>
                    <a:pt x="521208" y="185825"/>
                  </a:lnTo>
                  <a:lnTo>
                    <a:pt x="526812" y="183631"/>
                  </a:lnTo>
                  <a:lnTo>
                    <a:pt x="532417" y="181457"/>
                  </a:lnTo>
                  <a:lnTo>
                    <a:pt x="538021" y="179304"/>
                  </a:lnTo>
                  <a:lnTo>
                    <a:pt x="543626" y="177169"/>
                  </a:lnTo>
                  <a:lnTo>
                    <a:pt x="549230" y="175054"/>
                  </a:lnTo>
                  <a:lnTo>
                    <a:pt x="554834" y="172959"/>
                  </a:lnTo>
                  <a:lnTo>
                    <a:pt x="560439" y="170881"/>
                  </a:lnTo>
                  <a:lnTo>
                    <a:pt x="566043" y="168823"/>
                  </a:lnTo>
                  <a:lnTo>
                    <a:pt x="571648" y="166782"/>
                  </a:lnTo>
                  <a:lnTo>
                    <a:pt x="577252" y="164760"/>
                  </a:lnTo>
                  <a:lnTo>
                    <a:pt x="582856" y="162755"/>
                  </a:lnTo>
                  <a:lnTo>
                    <a:pt x="588461" y="160768"/>
                  </a:lnTo>
                  <a:lnTo>
                    <a:pt x="594065" y="158798"/>
                  </a:lnTo>
                  <a:lnTo>
                    <a:pt x="599670" y="156845"/>
                  </a:lnTo>
                  <a:lnTo>
                    <a:pt x="605274" y="154909"/>
                  </a:lnTo>
                  <a:lnTo>
                    <a:pt x="610878" y="152990"/>
                  </a:lnTo>
                  <a:lnTo>
                    <a:pt x="616483" y="151086"/>
                  </a:lnTo>
                  <a:lnTo>
                    <a:pt x="622087" y="149199"/>
                  </a:lnTo>
                  <a:lnTo>
                    <a:pt x="627692" y="147328"/>
                  </a:lnTo>
                  <a:lnTo>
                    <a:pt x="633296" y="145473"/>
                  </a:lnTo>
                  <a:lnTo>
                    <a:pt x="638900" y="143633"/>
                  </a:lnTo>
                  <a:lnTo>
                    <a:pt x="644505" y="141809"/>
                  </a:lnTo>
                  <a:lnTo>
                    <a:pt x="650109" y="139999"/>
                  </a:lnTo>
                  <a:lnTo>
                    <a:pt x="655713" y="138205"/>
                  </a:lnTo>
                  <a:lnTo>
                    <a:pt x="661318" y="136425"/>
                  </a:lnTo>
                  <a:lnTo>
                    <a:pt x="666922" y="134659"/>
                  </a:lnTo>
                  <a:lnTo>
                    <a:pt x="672527" y="132908"/>
                  </a:lnTo>
                  <a:lnTo>
                    <a:pt x="678131" y="131170"/>
                  </a:lnTo>
                  <a:lnTo>
                    <a:pt x="683735" y="129446"/>
                  </a:lnTo>
                  <a:lnTo>
                    <a:pt x="689340" y="127736"/>
                  </a:lnTo>
                  <a:lnTo>
                    <a:pt x="694944" y="126040"/>
                  </a:lnTo>
                  <a:lnTo>
                    <a:pt x="700549" y="124356"/>
                  </a:lnTo>
                  <a:lnTo>
                    <a:pt x="706153" y="122686"/>
                  </a:lnTo>
                  <a:lnTo>
                    <a:pt x="711757" y="121028"/>
                  </a:lnTo>
                  <a:lnTo>
                    <a:pt x="717362" y="119382"/>
                  </a:lnTo>
                  <a:lnTo>
                    <a:pt x="722966" y="117749"/>
                  </a:lnTo>
                  <a:lnTo>
                    <a:pt x="728571" y="116128"/>
                  </a:lnTo>
                  <a:lnTo>
                    <a:pt x="734175" y="114519"/>
                  </a:lnTo>
                  <a:lnTo>
                    <a:pt x="739779" y="112922"/>
                  </a:lnTo>
                  <a:lnTo>
                    <a:pt x="745384" y="111336"/>
                  </a:lnTo>
                  <a:lnTo>
                    <a:pt x="750988" y="109761"/>
                  </a:lnTo>
                  <a:lnTo>
                    <a:pt x="756593" y="108198"/>
                  </a:lnTo>
                  <a:lnTo>
                    <a:pt x="762197" y="106645"/>
                  </a:lnTo>
                  <a:lnTo>
                    <a:pt x="767801" y="105103"/>
                  </a:lnTo>
                  <a:lnTo>
                    <a:pt x="773406" y="103572"/>
                  </a:lnTo>
                  <a:lnTo>
                    <a:pt x="779010" y="102051"/>
                  </a:lnTo>
                  <a:lnTo>
                    <a:pt x="784615" y="100540"/>
                  </a:lnTo>
                  <a:lnTo>
                    <a:pt x="790219" y="99040"/>
                  </a:lnTo>
                  <a:lnTo>
                    <a:pt x="795823" y="97549"/>
                  </a:lnTo>
                  <a:lnTo>
                    <a:pt x="801428" y="96068"/>
                  </a:lnTo>
                  <a:lnTo>
                    <a:pt x="807032" y="94597"/>
                  </a:lnTo>
                  <a:lnTo>
                    <a:pt x="812636" y="93135"/>
                  </a:lnTo>
                  <a:lnTo>
                    <a:pt x="818241" y="91683"/>
                  </a:lnTo>
                  <a:lnTo>
                    <a:pt x="823845" y="90239"/>
                  </a:lnTo>
                  <a:lnTo>
                    <a:pt x="829450" y="88805"/>
                  </a:lnTo>
                  <a:lnTo>
                    <a:pt x="835054" y="87380"/>
                  </a:lnTo>
                  <a:lnTo>
                    <a:pt x="840658" y="85964"/>
                  </a:lnTo>
                  <a:lnTo>
                    <a:pt x="846263" y="84556"/>
                  </a:lnTo>
                  <a:lnTo>
                    <a:pt x="851867" y="83158"/>
                  </a:lnTo>
                  <a:lnTo>
                    <a:pt x="857472" y="81768"/>
                  </a:lnTo>
                  <a:lnTo>
                    <a:pt x="863076" y="80387"/>
                  </a:lnTo>
                  <a:lnTo>
                    <a:pt x="868680" y="79015"/>
                  </a:lnTo>
                  <a:lnTo>
                    <a:pt x="874285" y="77651"/>
                  </a:lnTo>
                  <a:lnTo>
                    <a:pt x="879889" y="76296"/>
                  </a:lnTo>
                  <a:lnTo>
                    <a:pt x="885494" y="74949"/>
                  </a:lnTo>
                  <a:lnTo>
                    <a:pt x="891098" y="73612"/>
                  </a:lnTo>
                  <a:lnTo>
                    <a:pt x="896702" y="72283"/>
                  </a:lnTo>
                  <a:lnTo>
                    <a:pt x="902307" y="70962"/>
                  </a:lnTo>
                  <a:lnTo>
                    <a:pt x="907911" y="69651"/>
                  </a:lnTo>
                  <a:lnTo>
                    <a:pt x="913516" y="68348"/>
                  </a:lnTo>
                  <a:lnTo>
                    <a:pt x="919120" y="67055"/>
                  </a:lnTo>
                  <a:lnTo>
                    <a:pt x="924724" y="65770"/>
                  </a:lnTo>
                  <a:lnTo>
                    <a:pt x="930329" y="64495"/>
                  </a:lnTo>
                  <a:lnTo>
                    <a:pt x="935933" y="63229"/>
                  </a:lnTo>
                  <a:lnTo>
                    <a:pt x="941538" y="61972"/>
                  </a:lnTo>
                  <a:lnTo>
                    <a:pt x="947142" y="60725"/>
                  </a:lnTo>
                  <a:lnTo>
                    <a:pt x="952746" y="59488"/>
                  </a:lnTo>
                  <a:lnTo>
                    <a:pt x="958351" y="58261"/>
                  </a:lnTo>
                  <a:lnTo>
                    <a:pt x="963955" y="57044"/>
                  </a:lnTo>
                  <a:lnTo>
                    <a:pt x="969559" y="55837"/>
                  </a:lnTo>
                  <a:lnTo>
                    <a:pt x="975164" y="54640"/>
                  </a:lnTo>
                  <a:lnTo>
                    <a:pt x="980768" y="53455"/>
                  </a:lnTo>
                  <a:lnTo>
                    <a:pt x="986373" y="52280"/>
                  </a:lnTo>
                  <a:lnTo>
                    <a:pt x="991977" y="51116"/>
                  </a:lnTo>
                  <a:lnTo>
                    <a:pt x="997581" y="49964"/>
                  </a:lnTo>
                  <a:lnTo>
                    <a:pt x="1003186" y="48823"/>
                  </a:lnTo>
                  <a:lnTo>
                    <a:pt x="1008790" y="47694"/>
                  </a:lnTo>
                  <a:lnTo>
                    <a:pt x="1014395" y="46577"/>
                  </a:lnTo>
                  <a:lnTo>
                    <a:pt x="1019999" y="45473"/>
                  </a:lnTo>
                  <a:lnTo>
                    <a:pt x="1025603" y="44381"/>
                  </a:lnTo>
                  <a:lnTo>
                    <a:pt x="1031208" y="43301"/>
                  </a:lnTo>
                  <a:lnTo>
                    <a:pt x="1036812" y="42235"/>
                  </a:lnTo>
                  <a:lnTo>
                    <a:pt x="1042417" y="41182"/>
                  </a:lnTo>
                  <a:lnTo>
                    <a:pt x="1048021" y="40142"/>
                  </a:lnTo>
                  <a:lnTo>
                    <a:pt x="1053625" y="39117"/>
                  </a:lnTo>
                  <a:lnTo>
                    <a:pt x="1059230" y="38105"/>
                  </a:lnTo>
                  <a:lnTo>
                    <a:pt x="1064834" y="37107"/>
                  </a:lnTo>
                  <a:lnTo>
                    <a:pt x="1070439" y="36123"/>
                  </a:lnTo>
                  <a:lnTo>
                    <a:pt x="1076043" y="35154"/>
                  </a:lnTo>
                  <a:lnTo>
                    <a:pt x="1081647" y="34200"/>
                  </a:lnTo>
                  <a:lnTo>
                    <a:pt x="1087252" y="33260"/>
                  </a:lnTo>
                  <a:lnTo>
                    <a:pt x="1092856" y="32336"/>
                  </a:lnTo>
                  <a:lnTo>
                    <a:pt x="1098461" y="31426"/>
                  </a:lnTo>
                  <a:lnTo>
                    <a:pt x="1104065" y="30533"/>
                  </a:lnTo>
                  <a:lnTo>
                    <a:pt x="1109669" y="29654"/>
                  </a:lnTo>
                  <a:lnTo>
                    <a:pt x="1115274" y="28791"/>
                  </a:lnTo>
                  <a:lnTo>
                    <a:pt x="1120878" y="27944"/>
                  </a:lnTo>
                  <a:lnTo>
                    <a:pt x="1126482" y="27113"/>
                  </a:lnTo>
                  <a:lnTo>
                    <a:pt x="1132087" y="26297"/>
                  </a:lnTo>
                  <a:lnTo>
                    <a:pt x="1137691" y="25497"/>
                  </a:lnTo>
                  <a:lnTo>
                    <a:pt x="1143296" y="24713"/>
                  </a:lnTo>
                  <a:lnTo>
                    <a:pt x="1148900" y="23945"/>
                  </a:lnTo>
                  <a:lnTo>
                    <a:pt x="1154504" y="23193"/>
                  </a:lnTo>
                  <a:lnTo>
                    <a:pt x="1160109" y="22457"/>
                  </a:lnTo>
                  <a:lnTo>
                    <a:pt x="1165713" y="21737"/>
                  </a:lnTo>
                  <a:lnTo>
                    <a:pt x="1171318" y="21033"/>
                  </a:lnTo>
                  <a:lnTo>
                    <a:pt x="1176922" y="20345"/>
                  </a:lnTo>
                  <a:lnTo>
                    <a:pt x="1182526" y="19672"/>
                  </a:lnTo>
                  <a:lnTo>
                    <a:pt x="1188131" y="19015"/>
                  </a:lnTo>
                  <a:lnTo>
                    <a:pt x="1193735" y="18374"/>
                  </a:lnTo>
                  <a:lnTo>
                    <a:pt x="1199340" y="17748"/>
                  </a:lnTo>
                  <a:lnTo>
                    <a:pt x="1204944" y="17137"/>
                  </a:lnTo>
                  <a:lnTo>
                    <a:pt x="1210548" y="16542"/>
                  </a:lnTo>
                  <a:lnTo>
                    <a:pt x="1216153" y="15961"/>
                  </a:lnTo>
                  <a:lnTo>
                    <a:pt x="1221757" y="15396"/>
                  </a:lnTo>
                  <a:lnTo>
                    <a:pt x="1227362" y="14845"/>
                  </a:lnTo>
                  <a:lnTo>
                    <a:pt x="1232966" y="14309"/>
                  </a:lnTo>
                  <a:lnTo>
                    <a:pt x="1238570" y="13787"/>
                  </a:lnTo>
                  <a:lnTo>
                    <a:pt x="1244175" y="13279"/>
                  </a:lnTo>
                  <a:lnTo>
                    <a:pt x="1249779" y="12785"/>
                  </a:lnTo>
                  <a:lnTo>
                    <a:pt x="1255384" y="12305"/>
                  </a:lnTo>
                  <a:lnTo>
                    <a:pt x="1260988" y="11838"/>
                  </a:lnTo>
                  <a:lnTo>
                    <a:pt x="1266592" y="11383"/>
                  </a:lnTo>
                  <a:lnTo>
                    <a:pt x="1272197" y="10942"/>
                  </a:lnTo>
                  <a:lnTo>
                    <a:pt x="1277801" y="10514"/>
                  </a:lnTo>
                  <a:lnTo>
                    <a:pt x="1283406" y="10097"/>
                  </a:lnTo>
                  <a:lnTo>
                    <a:pt x="1289010" y="9693"/>
                  </a:lnTo>
                  <a:lnTo>
                    <a:pt x="1294614" y="9300"/>
                  </a:lnTo>
                  <a:lnTo>
                    <a:pt x="1300219" y="8919"/>
                  </a:lnTo>
                  <a:lnTo>
                    <a:pt x="1305823" y="8548"/>
                  </a:lnTo>
                  <a:lnTo>
                    <a:pt x="1311427" y="8188"/>
                  </a:lnTo>
                  <a:lnTo>
                    <a:pt x="1317032" y="7839"/>
                  </a:lnTo>
                  <a:lnTo>
                    <a:pt x="1322636" y="7500"/>
                  </a:lnTo>
                  <a:lnTo>
                    <a:pt x="1328241" y="7170"/>
                  </a:lnTo>
                  <a:lnTo>
                    <a:pt x="1333845" y="6850"/>
                  </a:lnTo>
                  <a:lnTo>
                    <a:pt x="1339449" y="6539"/>
                  </a:lnTo>
                  <a:lnTo>
                    <a:pt x="1345054" y="6237"/>
                  </a:lnTo>
                  <a:lnTo>
                    <a:pt x="1350658" y="5943"/>
                  </a:lnTo>
                  <a:lnTo>
                    <a:pt x="1356263" y="5658"/>
                  </a:lnTo>
                  <a:lnTo>
                    <a:pt x="1361867" y="5380"/>
                  </a:lnTo>
                  <a:lnTo>
                    <a:pt x="1367471" y="5110"/>
                  </a:lnTo>
                  <a:lnTo>
                    <a:pt x="1373076" y="4847"/>
                  </a:lnTo>
                  <a:lnTo>
                    <a:pt x="1378680" y="4592"/>
                  </a:lnTo>
                  <a:lnTo>
                    <a:pt x="1384285" y="4344"/>
                  </a:lnTo>
                  <a:lnTo>
                    <a:pt x="1389889" y="4102"/>
                  </a:lnTo>
                  <a:lnTo>
                    <a:pt x="1395493" y="3867"/>
                  </a:lnTo>
                  <a:lnTo>
                    <a:pt x="1401098" y="3639"/>
                  </a:lnTo>
                  <a:lnTo>
                    <a:pt x="1406702" y="3417"/>
                  </a:lnTo>
                  <a:lnTo>
                    <a:pt x="1412307" y="3202"/>
                  </a:lnTo>
                  <a:lnTo>
                    <a:pt x="1417911" y="2993"/>
                  </a:lnTo>
                  <a:lnTo>
                    <a:pt x="1423515" y="2791"/>
                  </a:lnTo>
                  <a:lnTo>
                    <a:pt x="1429120" y="2596"/>
                  </a:lnTo>
                  <a:lnTo>
                    <a:pt x="1434724" y="2406"/>
                  </a:lnTo>
                  <a:lnTo>
                    <a:pt x="1440329" y="2224"/>
                  </a:lnTo>
                  <a:lnTo>
                    <a:pt x="1445933" y="2048"/>
                  </a:lnTo>
                  <a:lnTo>
                    <a:pt x="1451537" y="1879"/>
                  </a:lnTo>
                  <a:lnTo>
                    <a:pt x="1457142" y="1716"/>
                  </a:lnTo>
                  <a:lnTo>
                    <a:pt x="1462746" y="1561"/>
                  </a:lnTo>
                  <a:lnTo>
                    <a:pt x="1468350" y="1413"/>
                  </a:lnTo>
                  <a:lnTo>
                    <a:pt x="1473955" y="1271"/>
                  </a:lnTo>
                  <a:lnTo>
                    <a:pt x="1479559" y="1137"/>
                  </a:lnTo>
                  <a:lnTo>
                    <a:pt x="1485164" y="1010"/>
                  </a:lnTo>
                  <a:lnTo>
                    <a:pt x="1490768" y="891"/>
                  </a:lnTo>
                  <a:lnTo>
                    <a:pt x="1496372" y="778"/>
                  </a:lnTo>
                  <a:lnTo>
                    <a:pt x="1501977" y="673"/>
                  </a:lnTo>
                  <a:lnTo>
                    <a:pt x="1507581" y="576"/>
                  </a:lnTo>
                  <a:lnTo>
                    <a:pt x="1513186" y="486"/>
                  </a:lnTo>
                  <a:lnTo>
                    <a:pt x="1518790" y="403"/>
                  </a:lnTo>
                  <a:lnTo>
                    <a:pt x="1524394" y="328"/>
                  </a:lnTo>
                  <a:lnTo>
                    <a:pt x="1529999" y="260"/>
                  </a:lnTo>
                  <a:lnTo>
                    <a:pt x="1535603" y="200"/>
                  </a:lnTo>
                  <a:lnTo>
                    <a:pt x="1541208" y="148"/>
                  </a:lnTo>
                  <a:lnTo>
                    <a:pt x="1546812" y="103"/>
                  </a:lnTo>
                  <a:lnTo>
                    <a:pt x="1552416" y="66"/>
                  </a:lnTo>
                  <a:lnTo>
                    <a:pt x="1558021" y="37"/>
                  </a:lnTo>
                  <a:lnTo>
                    <a:pt x="1563625" y="16"/>
                  </a:lnTo>
                  <a:lnTo>
                    <a:pt x="1569230" y="4"/>
                  </a:lnTo>
                  <a:lnTo>
                    <a:pt x="1574834" y="0"/>
                  </a:lnTo>
                  <a:lnTo>
                    <a:pt x="1580438" y="4"/>
                  </a:lnTo>
                  <a:lnTo>
                    <a:pt x="1586043" y="17"/>
                  </a:lnTo>
                  <a:lnTo>
                    <a:pt x="1591647" y="39"/>
                  </a:lnTo>
                  <a:lnTo>
                    <a:pt x="1597252" y="71"/>
                  </a:lnTo>
                  <a:lnTo>
                    <a:pt x="1602856" y="113"/>
                  </a:lnTo>
                  <a:lnTo>
                    <a:pt x="1608460" y="164"/>
                  </a:lnTo>
                  <a:lnTo>
                    <a:pt x="1614065" y="226"/>
                  </a:lnTo>
                  <a:lnTo>
                    <a:pt x="1619669" y="299"/>
                  </a:lnTo>
                  <a:lnTo>
                    <a:pt x="1625273" y="383"/>
                  </a:lnTo>
                  <a:lnTo>
                    <a:pt x="1630878" y="479"/>
                  </a:lnTo>
                  <a:lnTo>
                    <a:pt x="1636482" y="587"/>
                  </a:lnTo>
                  <a:lnTo>
                    <a:pt x="1642087" y="708"/>
                  </a:lnTo>
                  <a:lnTo>
                    <a:pt x="1647691" y="842"/>
                  </a:lnTo>
                  <a:lnTo>
                    <a:pt x="1653295" y="990"/>
                  </a:lnTo>
                  <a:lnTo>
                    <a:pt x="1658900" y="1153"/>
                  </a:lnTo>
                  <a:lnTo>
                    <a:pt x="1664504" y="1332"/>
                  </a:lnTo>
                  <a:lnTo>
                    <a:pt x="1670109" y="1527"/>
                  </a:lnTo>
                  <a:lnTo>
                    <a:pt x="1675713" y="1739"/>
                  </a:lnTo>
                  <a:lnTo>
                    <a:pt x="1681317" y="1970"/>
                  </a:lnTo>
                  <a:lnTo>
                    <a:pt x="1686922" y="2220"/>
                  </a:lnTo>
                  <a:lnTo>
                    <a:pt x="1692526" y="2491"/>
                  </a:lnTo>
                  <a:lnTo>
                    <a:pt x="1698131" y="2783"/>
                  </a:lnTo>
                  <a:lnTo>
                    <a:pt x="1703735" y="3098"/>
                  </a:lnTo>
                  <a:lnTo>
                    <a:pt x="1709339" y="3437"/>
                  </a:lnTo>
                  <a:lnTo>
                    <a:pt x="1714944" y="3801"/>
                  </a:lnTo>
                  <a:lnTo>
                    <a:pt x="1720548" y="4192"/>
                  </a:lnTo>
                  <a:lnTo>
                    <a:pt x="1726153" y="4612"/>
                  </a:lnTo>
                  <a:lnTo>
                    <a:pt x="1731757" y="5061"/>
                  </a:lnTo>
                  <a:lnTo>
                    <a:pt x="1737361" y="5542"/>
                  </a:lnTo>
                  <a:lnTo>
                    <a:pt x="1742966" y="6056"/>
                  </a:lnTo>
                  <a:lnTo>
                    <a:pt x="1748570" y="6606"/>
                  </a:lnTo>
                  <a:lnTo>
                    <a:pt x="1754175" y="7193"/>
                  </a:lnTo>
                  <a:lnTo>
                    <a:pt x="1759779" y="7819"/>
                  </a:lnTo>
                  <a:lnTo>
                    <a:pt x="1765383" y="8486"/>
                  </a:lnTo>
                  <a:lnTo>
                    <a:pt x="1770988" y="9197"/>
                  </a:lnTo>
                  <a:lnTo>
                    <a:pt x="1776592" y="9954"/>
                  </a:lnTo>
                  <a:lnTo>
                    <a:pt x="1782196" y="10759"/>
                  </a:lnTo>
                  <a:lnTo>
                    <a:pt x="1787801" y="11616"/>
                  </a:lnTo>
                  <a:lnTo>
                    <a:pt x="1793405" y="12527"/>
                  </a:lnTo>
                  <a:lnTo>
                    <a:pt x="1799010" y="13494"/>
                  </a:lnTo>
                  <a:lnTo>
                    <a:pt x="1804614" y="14522"/>
                  </a:lnTo>
                  <a:lnTo>
                    <a:pt x="1810218" y="15612"/>
                  </a:lnTo>
                  <a:lnTo>
                    <a:pt x="1815823" y="16768"/>
                  </a:lnTo>
                  <a:lnTo>
                    <a:pt x="1821427" y="17994"/>
                  </a:lnTo>
                  <a:lnTo>
                    <a:pt x="1827032" y="19294"/>
                  </a:lnTo>
                  <a:lnTo>
                    <a:pt x="1832636" y="20670"/>
                  </a:lnTo>
                  <a:lnTo>
                    <a:pt x="1838240" y="22127"/>
                  </a:lnTo>
                  <a:lnTo>
                    <a:pt x="1843845" y="23669"/>
                  </a:lnTo>
                  <a:lnTo>
                    <a:pt x="1849449" y="25300"/>
                  </a:lnTo>
                  <a:lnTo>
                    <a:pt x="1855054" y="27025"/>
                  </a:lnTo>
                  <a:lnTo>
                    <a:pt x="1860658" y="28847"/>
                  </a:lnTo>
                  <a:lnTo>
                    <a:pt x="1866262" y="30771"/>
                  </a:lnTo>
                  <a:lnTo>
                    <a:pt x="1871867" y="32803"/>
                  </a:lnTo>
                  <a:lnTo>
                    <a:pt x="1877471" y="34946"/>
                  </a:lnTo>
                  <a:lnTo>
                    <a:pt x="1883076" y="37207"/>
                  </a:lnTo>
                  <a:lnTo>
                    <a:pt x="1877471" y="34946"/>
                  </a:lnTo>
                  <a:lnTo>
                    <a:pt x="1871867" y="32803"/>
                  </a:lnTo>
                  <a:lnTo>
                    <a:pt x="1866262" y="30772"/>
                  </a:lnTo>
                  <a:lnTo>
                    <a:pt x="1860658" y="28847"/>
                  </a:lnTo>
                  <a:lnTo>
                    <a:pt x="1855054" y="27025"/>
                  </a:lnTo>
                  <a:lnTo>
                    <a:pt x="1849449" y="25301"/>
                  </a:lnTo>
                  <a:lnTo>
                    <a:pt x="1843845" y="23670"/>
                  </a:lnTo>
                  <a:lnTo>
                    <a:pt x="1838240" y="22128"/>
                  </a:lnTo>
                  <a:lnTo>
                    <a:pt x="1832636" y="20671"/>
                  </a:lnTo>
                  <a:lnTo>
                    <a:pt x="1827032" y="19295"/>
                  </a:lnTo>
                  <a:lnTo>
                    <a:pt x="1821427" y="17996"/>
                  </a:lnTo>
                  <a:lnTo>
                    <a:pt x="1815823" y="16769"/>
                  </a:lnTo>
                  <a:lnTo>
                    <a:pt x="1810218" y="15613"/>
                  </a:lnTo>
                  <a:lnTo>
                    <a:pt x="1804614" y="14523"/>
                  </a:lnTo>
                  <a:lnTo>
                    <a:pt x="1799010" y="13496"/>
                  </a:lnTo>
                  <a:lnTo>
                    <a:pt x="1793405" y="12529"/>
                  </a:lnTo>
                  <a:lnTo>
                    <a:pt x="1787801" y="11618"/>
                  </a:lnTo>
                  <a:lnTo>
                    <a:pt x="1782196" y="10762"/>
                  </a:lnTo>
                  <a:lnTo>
                    <a:pt x="1776592" y="9956"/>
                  </a:lnTo>
                  <a:lnTo>
                    <a:pt x="1770988" y="9200"/>
                  </a:lnTo>
                  <a:lnTo>
                    <a:pt x="1765383" y="8489"/>
                  </a:lnTo>
                  <a:lnTo>
                    <a:pt x="1759779" y="7822"/>
                  </a:lnTo>
                  <a:lnTo>
                    <a:pt x="1754175" y="7197"/>
                  </a:lnTo>
                  <a:lnTo>
                    <a:pt x="1748570" y="6610"/>
                  </a:lnTo>
                  <a:lnTo>
                    <a:pt x="1742966" y="6061"/>
                  </a:lnTo>
                  <a:lnTo>
                    <a:pt x="1737361" y="5547"/>
                  </a:lnTo>
                  <a:lnTo>
                    <a:pt x="1731757" y="5067"/>
                  </a:lnTo>
                  <a:lnTo>
                    <a:pt x="1726153" y="4618"/>
                  </a:lnTo>
                  <a:lnTo>
                    <a:pt x="1720548" y="4200"/>
                  </a:lnTo>
                  <a:lnTo>
                    <a:pt x="1714944" y="3809"/>
                  </a:lnTo>
                  <a:lnTo>
                    <a:pt x="1709339" y="3446"/>
                  </a:lnTo>
                  <a:lnTo>
                    <a:pt x="1703735" y="3108"/>
                  </a:lnTo>
                  <a:lnTo>
                    <a:pt x="1698131" y="2794"/>
                  </a:lnTo>
                  <a:lnTo>
                    <a:pt x="1692526" y="2503"/>
                  </a:lnTo>
                  <a:lnTo>
                    <a:pt x="1686922" y="2234"/>
                  </a:lnTo>
                  <a:lnTo>
                    <a:pt x="1681317" y="1985"/>
                  </a:lnTo>
                  <a:lnTo>
                    <a:pt x="1675713" y="1756"/>
                  </a:lnTo>
                  <a:lnTo>
                    <a:pt x="1670109" y="1545"/>
                  </a:lnTo>
                  <a:lnTo>
                    <a:pt x="1664504" y="1352"/>
                  </a:lnTo>
                  <a:lnTo>
                    <a:pt x="1658900" y="1175"/>
                  </a:lnTo>
                  <a:lnTo>
                    <a:pt x="1653295" y="1015"/>
                  </a:lnTo>
                  <a:lnTo>
                    <a:pt x="1647691" y="869"/>
                  </a:lnTo>
                  <a:lnTo>
                    <a:pt x="1642087" y="738"/>
                  </a:lnTo>
                  <a:lnTo>
                    <a:pt x="1636482" y="620"/>
                  </a:lnTo>
                  <a:lnTo>
                    <a:pt x="1630878" y="515"/>
                  </a:lnTo>
                  <a:lnTo>
                    <a:pt x="1625273" y="423"/>
                  </a:lnTo>
                  <a:lnTo>
                    <a:pt x="1619669" y="343"/>
                  </a:lnTo>
                  <a:lnTo>
                    <a:pt x="1614065" y="274"/>
                  </a:lnTo>
                  <a:lnTo>
                    <a:pt x="1608460" y="217"/>
                  </a:lnTo>
                  <a:lnTo>
                    <a:pt x="1602856" y="171"/>
                  </a:lnTo>
                  <a:lnTo>
                    <a:pt x="1597252" y="135"/>
                  </a:lnTo>
                  <a:lnTo>
                    <a:pt x="1591647" y="110"/>
                  </a:lnTo>
                  <a:lnTo>
                    <a:pt x="1586043" y="94"/>
                  </a:lnTo>
                  <a:lnTo>
                    <a:pt x="1580438" y="88"/>
                  </a:lnTo>
                  <a:lnTo>
                    <a:pt x="1574834" y="92"/>
                  </a:lnTo>
                  <a:lnTo>
                    <a:pt x="1569230" y="106"/>
                  </a:lnTo>
                  <a:lnTo>
                    <a:pt x="1563625" y="128"/>
                  </a:lnTo>
                  <a:lnTo>
                    <a:pt x="1558021" y="160"/>
                  </a:lnTo>
                  <a:lnTo>
                    <a:pt x="1552416" y="201"/>
                  </a:lnTo>
                  <a:lnTo>
                    <a:pt x="1546812" y="250"/>
                  </a:lnTo>
                  <a:lnTo>
                    <a:pt x="1541208" y="309"/>
                  </a:lnTo>
                  <a:lnTo>
                    <a:pt x="1535603" y="377"/>
                  </a:lnTo>
                  <a:lnTo>
                    <a:pt x="1529999" y="454"/>
                  </a:lnTo>
                  <a:lnTo>
                    <a:pt x="1524394" y="540"/>
                  </a:lnTo>
                  <a:lnTo>
                    <a:pt x="1518790" y="635"/>
                  </a:lnTo>
                  <a:lnTo>
                    <a:pt x="1513186" y="740"/>
                  </a:lnTo>
                  <a:lnTo>
                    <a:pt x="1507581" y="854"/>
                  </a:lnTo>
                  <a:lnTo>
                    <a:pt x="1501977" y="977"/>
                  </a:lnTo>
                  <a:lnTo>
                    <a:pt x="1496372" y="1110"/>
                  </a:lnTo>
                  <a:lnTo>
                    <a:pt x="1490768" y="1253"/>
                  </a:lnTo>
                  <a:lnTo>
                    <a:pt x="1485164" y="1406"/>
                  </a:lnTo>
                  <a:lnTo>
                    <a:pt x="1479559" y="1568"/>
                  </a:lnTo>
                  <a:lnTo>
                    <a:pt x="1473955" y="1741"/>
                  </a:lnTo>
                  <a:lnTo>
                    <a:pt x="1468350" y="1924"/>
                  </a:lnTo>
                  <a:lnTo>
                    <a:pt x="1462746" y="2117"/>
                  </a:lnTo>
                  <a:lnTo>
                    <a:pt x="1457142" y="2321"/>
                  </a:lnTo>
                  <a:lnTo>
                    <a:pt x="1451537" y="2536"/>
                  </a:lnTo>
                  <a:lnTo>
                    <a:pt x="1445933" y="2761"/>
                  </a:lnTo>
                  <a:lnTo>
                    <a:pt x="1440329" y="2997"/>
                  </a:lnTo>
                  <a:lnTo>
                    <a:pt x="1434724" y="3244"/>
                  </a:lnTo>
                  <a:lnTo>
                    <a:pt x="1429120" y="3503"/>
                  </a:lnTo>
                  <a:lnTo>
                    <a:pt x="1423515" y="3772"/>
                  </a:lnTo>
                  <a:lnTo>
                    <a:pt x="1417911" y="4054"/>
                  </a:lnTo>
                  <a:lnTo>
                    <a:pt x="1412307" y="4347"/>
                  </a:lnTo>
                  <a:lnTo>
                    <a:pt x="1406702" y="4652"/>
                  </a:lnTo>
                  <a:lnTo>
                    <a:pt x="1401098" y="4969"/>
                  </a:lnTo>
                  <a:lnTo>
                    <a:pt x="1395493" y="5299"/>
                  </a:lnTo>
                  <a:lnTo>
                    <a:pt x="1389889" y="5643"/>
                  </a:lnTo>
                  <a:lnTo>
                    <a:pt x="1384285" y="6000"/>
                  </a:lnTo>
                  <a:lnTo>
                    <a:pt x="1378680" y="6371"/>
                  </a:lnTo>
                  <a:lnTo>
                    <a:pt x="1373076" y="6756"/>
                  </a:lnTo>
                  <a:lnTo>
                    <a:pt x="1367471" y="7157"/>
                  </a:lnTo>
                  <a:lnTo>
                    <a:pt x="1361867" y="7573"/>
                  </a:lnTo>
                  <a:lnTo>
                    <a:pt x="1356263" y="8006"/>
                  </a:lnTo>
                  <a:lnTo>
                    <a:pt x="1350658" y="8456"/>
                  </a:lnTo>
                  <a:lnTo>
                    <a:pt x="1345054" y="8924"/>
                  </a:lnTo>
                  <a:lnTo>
                    <a:pt x="1339449" y="9411"/>
                  </a:lnTo>
                  <a:lnTo>
                    <a:pt x="1333845" y="9917"/>
                  </a:lnTo>
                  <a:lnTo>
                    <a:pt x="1328241" y="10444"/>
                  </a:lnTo>
                  <a:lnTo>
                    <a:pt x="1322636" y="10992"/>
                  </a:lnTo>
                  <a:lnTo>
                    <a:pt x="1317032" y="11562"/>
                  </a:lnTo>
                  <a:lnTo>
                    <a:pt x="1311427" y="12156"/>
                  </a:lnTo>
                  <a:lnTo>
                    <a:pt x="1305823" y="12773"/>
                  </a:lnTo>
                  <a:lnTo>
                    <a:pt x="1300219" y="13415"/>
                  </a:lnTo>
                  <a:lnTo>
                    <a:pt x="1294614" y="14084"/>
                  </a:lnTo>
                  <a:lnTo>
                    <a:pt x="1289010" y="14779"/>
                  </a:lnTo>
                  <a:lnTo>
                    <a:pt x="1283406" y="15502"/>
                  </a:lnTo>
                  <a:lnTo>
                    <a:pt x="1277801" y="16253"/>
                  </a:lnTo>
                  <a:lnTo>
                    <a:pt x="1272197" y="17035"/>
                  </a:lnTo>
                  <a:lnTo>
                    <a:pt x="1266592" y="17847"/>
                  </a:lnTo>
                  <a:lnTo>
                    <a:pt x="1260988" y="18690"/>
                  </a:lnTo>
                  <a:lnTo>
                    <a:pt x="1255384" y="19567"/>
                  </a:lnTo>
                  <a:lnTo>
                    <a:pt x="1249779" y="20476"/>
                  </a:lnTo>
                  <a:lnTo>
                    <a:pt x="1244175" y="21420"/>
                  </a:lnTo>
                  <a:lnTo>
                    <a:pt x="1238570" y="22399"/>
                  </a:lnTo>
                  <a:lnTo>
                    <a:pt x="1232966" y="23414"/>
                  </a:lnTo>
                  <a:lnTo>
                    <a:pt x="1227362" y="24466"/>
                  </a:lnTo>
                  <a:lnTo>
                    <a:pt x="1221757" y="25555"/>
                  </a:lnTo>
                  <a:lnTo>
                    <a:pt x="1216153" y="26683"/>
                  </a:lnTo>
                  <a:lnTo>
                    <a:pt x="1210548" y="27849"/>
                  </a:lnTo>
                  <a:lnTo>
                    <a:pt x="1204944" y="29055"/>
                  </a:lnTo>
                  <a:lnTo>
                    <a:pt x="1199340" y="30301"/>
                  </a:lnTo>
                  <a:lnTo>
                    <a:pt x="1193735" y="31588"/>
                  </a:lnTo>
                  <a:lnTo>
                    <a:pt x="1188131" y="32915"/>
                  </a:lnTo>
                  <a:lnTo>
                    <a:pt x="1182526" y="34285"/>
                  </a:lnTo>
                  <a:lnTo>
                    <a:pt x="1176922" y="35696"/>
                  </a:lnTo>
                  <a:lnTo>
                    <a:pt x="1171318" y="37150"/>
                  </a:lnTo>
                  <a:lnTo>
                    <a:pt x="1165713" y="38647"/>
                  </a:lnTo>
                  <a:lnTo>
                    <a:pt x="1160109" y="40186"/>
                  </a:lnTo>
                  <a:lnTo>
                    <a:pt x="1154504" y="41769"/>
                  </a:lnTo>
                  <a:lnTo>
                    <a:pt x="1148900" y="43395"/>
                  </a:lnTo>
                  <a:lnTo>
                    <a:pt x="1143296" y="45065"/>
                  </a:lnTo>
                  <a:lnTo>
                    <a:pt x="1137691" y="46778"/>
                  </a:lnTo>
                  <a:lnTo>
                    <a:pt x="1132087" y="48535"/>
                  </a:lnTo>
                  <a:lnTo>
                    <a:pt x="1126482" y="50335"/>
                  </a:lnTo>
                  <a:lnTo>
                    <a:pt x="1120878" y="52177"/>
                  </a:lnTo>
                  <a:lnTo>
                    <a:pt x="1115274" y="54063"/>
                  </a:lnTo>
                  <a:lnTo>
                    <a:pt x="1109669" y="55991"/>
                  </a:lnTo>
                  <a:lnTo>
                    <a:pt x="1104065" y="57960"/>
                  </a:lnTo>
                  <a:lnTo>
                    <a:pt x="1098461" y="59971"/>
                  </a:lnTo>
                  <a:lnTo>
                    <a:pt x="1092856" y="62022"/>
                  </a:lnTo>
                  <a:lnTo>
                    <a:pt x="1087252" y="64114"/>
                  </a:lnTo>
                  <a:lnTo>
                    <a:pt x="1081647" y="66244"/>
                  </a:lnTo>
                  <a:lnTo>
                    <a:pt x="1076043" y="68413"/>
                  </a:lnTo>
                  <a:lnTo>
                    <a:pt x="1070439" y="70619"/>
                  </a:lnTo>
                  <a:lnTo>
                    <a:pt x="1064834" y="72862"/>
                  </a:lnTo>
                  <a:lnTo>
                    <a:pt x="1059230" y="75139"/>
                  </a:lnTo>
                  <a:lnTo>
                    <a:pt x="1053625" y="77451"/>
                  </a:lnTo>
                  <a:lnTo>
                    <a:pt x="1048021" y="79796"/>
                  </a:lnTo>
                  <a:lnTo>
                    <a:pt x="1042417" y="82173"/>
                  </a:lnTo>
                  <a:lnTo>
                    <a:pt x="1036812" y="84580"/>
                  </a:lnTo>
                  <a:lnTo>
                    <a:pt x="1031208" y="87015"/>
                  </a:lnTo>
                  <a:lnTo>
                    <a:pt x="1025603" y="89479"/>
                  </a:lnTo>
                  <a:lnTo>
                    <a:pt x="1019999" y="91968"/>
                  </a:lnTo>
                  <a:lnTo>
                    <a:pt x="1014395" y="94481"/>
                  </a:lnTo>
                  <a:lnTo>
                    <a:pt x="1008790" y="97018"/>
                  </a:lnTo>
                  <a:lnTo>
                    <a:pt x="1003186" y="99575"/>
                  </a:lnTo>
                  <a:lnTo>
                    <a:pt x="997581" y="102153"/>
                  </a:lnTo>
                  <a:lnTo>
                    <a:pt x="991977" y="104748"/>
                  </a:lnTo>
                  <a:lnTo>
                    <a:pt x="986373" y="107359"/>
                  </a:lnTo>
                  <a:lnTo>
                    <a:pt x="980768" y="109985"/>
                  </a:lnTo>
                  <a:lnTo>
                    <a:pt x="975164" y="112623"/>
                  </a:lnTo>
                  <a:lnTo>
                    <a:pt x="969559" y="115272"/>
                  </a:lnTo>
                  <a:lnTo>
                    <a:pt x="963955" y="117931"/>
                  </a:lnTo>
                  <a:lnTo>
                    <a:pt x="958351" y="120597"/>
                  </a:lnTo>
                  <a:lnTo>
                    <a:pt x="952746" y="123270"/>
                  </a:lnTo>
                  <a:lnTo>
                    <a:pt x="947142" y="125946"/>
                  </a:lnTo>
                  <a:lnTo>
                    <a:pt x="941538" y="128624"/>
                  </a:lnTo>
                  <a:lnTo>
                    <a:pt x="935933" y="131304"/>
                  </a:lnTo>
                  <a:lnTo>
                    <a:pt x="930329" y="133982"/>
                  </a:lnTo>
                  <a:lnTo>
                    <a:pt x="924724" y="136658"/>
                  </a:lnTo>
                  <a:lnTo>
                    <a:pt x="919120" y="139330"/>
                  </a:lnTo>
                  <a:lnTo>
                    <a:pt x="913516" y="141997"/>
                  </a:lnTo>
                  <a:lnTo>
                    <a:pt x="907911" y="144656"/>
                  </a:lnTo>
                  <a:lnTo>
                    <a:pt x="902307" y="147306"/>
                  </a:lnTo>
                  <a:lnTo>
                    <a:pt x="896702" y="149947"/>
                  </a:lnTo>
                  <a:lnTo>
                    <a:pt x="891098" y="152576"/>
                  </a:lnTo>
                  <a:lnTo>
                    <a:pt x="885494" y="155192"/>
                  </a:lnTo>
                  <a:lnTo>
                    <a:pt x="879889" y="157794"/>
                  </a:lnTo>
                  <a:lnTo>
                    <a:pt x="874285" y="160381"/>
                  </a:lnTo>
                  <a:lnTo>
                    <a:pt x="868680" y="162952"/>
                  </a:lnTo>
                  <a:lnTo>
                    <a:pt x="863076" y="165505"/>
                  </a:lnTo>
                  <a:lnTo>
                    <a:pt x="857472" y="168040"/>
                  </a:lnTo>
                  <a:lnTo>
                    <a:pt x="851867" y="170555"/>
                  </a:lnTo>
                  <a:lnTo>
                    <a:pt x="846263" y="173049"/>
                  </a:lnTo>
                  <a:lnTo>
                    <a:pt x="840658" y="175522"/>
                  </a:lnTo>
                  <a:lnTo>
                    <a:pt x="835054" y="177973"/>
                  </a:lnTo>
                  <a:lnTo>
                    <a:pt x="829450" y="180401"/>
                  </a:lnTo>
                  <a:lnTo>
                    <a:pt x="823845" y="182806"/>
                  </a:lnTo>
                  <a:lnTo>
                    <a:pt x="818241" y="185186"/>
                  </a:lnTo>
                  <a:lnTo>
                    <a:pt x="812636" y="187541"/>
                  </a:lnTo>
                  <a:lnTo>
                    <a:pt x="807032" y="189871"/>
                  </a:lnTo>
                  <a:lnTo>
                    <a:pt x="801428" y="192175"/>
                  </a:lnTo>
                  <a:lnTo>
                    <a:pt x="795823" y="194453"/>
                  </a:lnTo>
                  <a:lnTo>
                    <a:pt x="790219" y="196705"/>
                  </a:lnTo>
                  <a:lnTo>
                    <a:pt x="784615" y="198930"/>
                  </a:lnTo>
                  <a:lnTo>
                    <a:pt x="779010" y="201127"/>
                  </a:lnTo>
                  <a:lnTo>
                    <a:pt x="773406" y="203297"/>
                  </a:lnTo>
                  <a:lnTo>
                    <a:pt x="767801" y="205440"/>
                  </a:lnTo>
                  <a:lnTo>
                    <a:pt x="762197" y="207556"/>
                  </a:lnTo>
                  <a:lnTo>
                    <a:pt x="756593" y="209644"/>
                  </a:lnTo>
                  <a:lnTo>
                    <a:pt x="750988" y="211704"/>
                  </a:lnTo>
                  <a:lnTo>
                    <a:pt x="745384" y="213737"/>
                  </a:lnTo>
                  <a:lnTo>
                    <a:pt x="739779" y="215743"/>
                  </a:lnTo>
                  <a:lnTo>
                    <a:pt x="734175" y="217722"/>
                  </a:lnTo>
                  <a:lnTo>
                    <a:pt x="728571" y="219674"/>
                  </a:lnTo>
                  <a:lnTo>
                    <a:pt x="722966" y="221599"/>
                  </a:lnTo>
                  <a:lnTo>
                    <a:pt x="717362" y="223497"/>
                  </a:lnTo>
                  <a:lnTo>
                    <a:pt x="711757" y="225370"/>
                  </a:lnTo>
                  <a:lnTo>
                    <a:pt x="706153" y="227216"/>
                  </a:lnTo>
                  <a:lnTo>
                    <a:pt x="700549" y="229038"/>
                  </a:lnTo>
                  <a:lnTo>
                    <a:pt x="694944" y="230834"/>
                  </a:lnTo>
                  <a:lnTo>
                    <a:pt x="689340" y="232606"/>
                  </a:lnTo>
                  <a:lnTo>
                    <a:pt x="683735" y="234354"/>
                  </a:lnTo>
                  <a:lnTo>
                    <a:pt x="678131" y="236078"/>
                  </a:lnTo>
                  <a:lnTo>
                    <a:pt x="672527" y="237780"/>
                  </a:lnTo>
                  <a:lnTo>
                    <a:pt x="666922" y="239459"/>
                  </a:lnTo>
                  <a:lnTo>
                    <a:pt x="661318" y="241116"/>
                  </a:lnTo>
                  <a:lnTo>
                    <a:pt x="655713" y="242752"/>
                  </a:lnTo>
                  <a:lnTo>
                    <a:pt x="650109" y="244368"/>
                  </a:lnTo>
                  <a:lnTo>
                    <a:pt x="644505" y="245963"/>
                  </a:lnTo>
                  <a:lnTo>
                    <a:pt x="638900" y="247540"/>
                  </a:lnTo>
                  <a:lnTo>
                    <a:pt x="633296" y="249098"/>
                  </a:lnTo>
                  <a:lnTo>
                    <a:pt x="627692" y="250639"/>
                  </a:lnTo>
                  <a:lnTo>
                    <a:pt x="622087" y="252162"/>
                  </a:lnTo>
                  <a:lnTo>
                    <a:pt x="616483" y="253670"/>
                  </a:lnTo>
                  <a:lnTo>
                    <a:pt x="610878" y="255162"/>
                  </a:lnTo>
                  <a:lnTo>
                    <a:pt x="605274" y="256639"/>
                  </a:lnTo>
                  <a:lnTo>
                    <a:pt x="599670" y="258103"/>
                  </a:lnTo>
                  <a:lnTo>
                    <a:pt x="594065" y="259554"/>
                  </a:lnTo>
                  <a:lnTo>
                    <a:pt x="588461" y="260993"/>
                  </a:lnTo>
                  <a:lnTo>
                    <a:pt x="582856" y="262421"/>
                  </a:lnTo>
                  <a:lnTo>
                    <a:pt x="577252" y="263838"/>
                  </a:lnTo>
                  <a:lnTo>
                    <a:pt x="571648" y="265247"/>
                  </a:lnTo>
                  <a:lnTo>
                    <a:pt x="566043" y="266647"/>
                  </a:lnTo>
                  <a:lnTo>
                    <a:pt x="560439" y="268039"/>
                  </a:lnTo>
                  <a:lnTo>
                    <a:pt x="554834" y="269425"/>
                  </a:lnTo>
                  <a:lnTo>
                    <a:pt x="549230" y="270805"/>
                  </a:lnTo>
                  <a:lnTo>
                    <a:pt x="543626" y="272181"/>
                  </a:lnTo>
                  <a:lnTo>
                    <a:pt x="538021" y="273553"/>
                  </a:lnTo>
                  <a:lnTo>
                    <a:pt x="532417" y="274923"/>
                  </a:lnTo>
                  <a:lnTo>
                    <a:pt x="526812" y="276291"/>
                  </a:lnTo>
                  <a:lnTo>
                    <a:pt x="521208" y="277659"/>
                  </a:lnTo>
                  <a:lnTo>
                    <a:pt x="515604" y="279027"/>
                  </a:lnTo>
                  <a:lnTo>
                    <a:pt x="509999" y="280397"/>
                  </a:lnTo>
                  <a:lnTo>
                    <a:pt x="504395" y="281769"/>
                  </a:lnTo>
                  <a:lnTo>
                    <a:pt x="498790" y="283146"/>
                  </a:lnTo>
                  <a:lnTo>
                    <a:pt x="493186" y="284527"/>
                  </a:lnTo>
                  <a:lnTo>
                    <a:pt x="487582" y="285914"/>
                  </a:lnTo>
                  <a:lnTo>
                    <a:pt x="481977" y="287309"/>
                  </a:lnTo>
                  <a:lnTo>
                    <a:pt x="476373" y="288712"/>
                  </a:lnTo>
                  <a:lnTo>
                    <a:pt x="470769" y="290124"/>
                  </a:lnTo>
                  <a:lnTo>
                    <a:pt x="465164" y="291548"/>
                  </a:lnTo>
                  <a:lnTo>
                    <a:pt x="459560" y="292983"/>
                  </a:lnTo>
                  <a:lnTo>
                    <a:pt x="453955" y="294432"/>
                  </a:lnTo>
                  <a:lnTo>
                    <a:pt x="448351" y="295895"/>
                  </a:lnTo>
                  <a:lnTo>
                    <a:pt x="442747" y="297374"/>
                  </a:lnTo>
                  <a:lnTo>
                    <a:pt x="437142" y="298870"/>
                  </a:lnTo>
                  <a:lnTo>
                    <a:pt x="431538" y="300385"/>
                  </a:lnTo>
                  <a:lnTo>
                    <a:pt x="425933" y="301920"/>
                  </a:lnTo>
                  <a:lnTo>
                    <a:pt x="420329" y="303476"/>
                  </a:lnTo>
                  <a:lnTo>
                    <a:pt x="414725" y="305055"/>
                  </a:lnTo>
                  <a:lnTo>
                    <a:pt x="409120" y="306659"/>
                  </a:lnTo>
                  <a:lnTo>
                    <a:pt x="403516" y="308288"/>
                  </a:lnTo>
                  <a:lnTo>
                    <a:pt x="397911" y="309945"/>
                  </a:lnTo>
                  <a:lnTo>
                    <a:pt x="392307" y="311630"/>
                  </a:lnTo>
                  <a:lnTo>
                    <a:pt x="386703" y="313346"/>
                  </a:lnTo>
                  <a:lnTo>
                    <a:pt x="381098" y="315095"/>
                  </a:lnTo>
                  <a:lnTo>
                    <a:pt x="375494" y="316877"/>
                  </a:lnTo>
                  <a:lnTo>
                    <a:pt x="369889" y="318695"/>
                  </a:lnTo>
                  <a:lnTo>
                    <a:pt x="364285" y="320551"/>
                  </a:lnTo>
                  <a:lnTo>
                    <a:pt x="358681" y="322446"/>
                  </a:lnTo>
                  <a:lnTo>
                    <a:pt x="353076" y="324382"/>
                  </a:lnTo>
                  <a:lnTo>
                    <a:pt x="347472" y="326361"/>
                  </a:lnTo>
                  <a:lnTo>
                    <a:pt x="341867" y="328386"/>
                  </a:lnTo>
                  <a:lnTo>
                    <a:pt x="336263" y="330458"/>
                  </a:lnTo>
                  <a:lnTo>
                    <a:pt x="330659" y="332578"/>
                  </a:lnTo>
                  <a:lnTo>
                    <a:pt x="325054" y="334751"/>
                  </a:lnTo>
                  <a:lnTo>
                    <a:pt x="319450" y="336976"/>
                  </a:lnTo>
                  <a:lnTo>
                    <a:pt x="313846" y="339258"/>
                  </a:lnTo>
                  <a:lnTo>
                    <a:pt x="308241" y="341597"/>
                  </a:lnTo>
                  <a:lnTo>
                    <a:pt x="302637" y="343996"/>
                  </a:lnTo>
                  <a:lnTo>
                    <a:pt x="297032" y="346458"/>
                  </a:lnTo>
                  <a:lnTo>
                    <a:pt x="291428" y="348985"/>
                  </a:lnTo>
                  <a:lnTo>
                    <a:pt x="285824" y="351579"/>
                  </a:lnTo>
                  <a:lnTo>
                    <a:pt x="280219" y="354243"/>
                  </a:lnTo>
                  <a:lnTo>
                    <a:pt x="274615" y="356978"/>
                  </a:lnTo>
                  <a:lnTo>
                    <a:pt x="269010" y="359789"/>
                  </a:lnTo>
                  <a:lnTo>
                    <a:pt x="263406" y="362675"/>
                  </a:lnTo>
                  <a:lnTo>
                    <a:pt x="257802" y="365642"/>
                  </a:lnTo>
                  <a:lnTo>
                    <a:pt x="252197" y="368689"/>
                  </a:lnTo>
                  <a:lnTo>
                    <a:pt x="246593" y="371821"/>
                  </a:lnTo>
                  <a:lnTo>
                    <a:pt x="240988" y="375039"/>
                  </a:lnTo>
                  <a:lnTo>
                    <a:pt x="235384" y="378345"/>
                  </a:lnTo>
                  <a:lnTo>
                    <a:pt x="229780" y="381742"/>
                  </a:lnTo>
                  <a:lnTo>
                    <a:pt x="224175" y="385232"/>
                  </a:lnTo>
                  <a:lnTo>
                    <a:pt x="218571" y="388816"/>
                  </a:lnTo>
                  <a:lnTo>
                    <a:pt x="212966" y="392496"/>
                  </a:lnTo>
                  <a:lnTo>
                    <a:pt x="207362" y="396275"/>
                  </a:lnTo>
                  <a:lnTo>
                    <a:pt x="201758" y="400153"/>
                  </a:lnTo>
                  <a:lnTo>
                    <a:pt x="196153" y="404132"/>
                  </a:lnTo>
                  <a:lnTo>
                    <a:pt x="190549" y="408212"/>
                  </a:lnTo>
                  <a:lnTo>
                    <a:pt x="184944" y="412395"/>
                  </a:lnTo>
                  <a:lnTo>
                    <a:pt x="179340" y="416681"/>
                  </a:lnTo>
                  <a:lnTo>
                    <a:pt x="173736" y="421070"/>
                  </a:lnTo>
                  <a:lnTo>
                    <a:pt x="168131" y="425561"/>
                  </a:lnTo>
                  <a:lnTo>
                    <a:pt x="162527" y="430155"/>
                  </a:lnTo>
                  <a:lnTo>
                    <a:pt x="156923" y="434850"/>
                  </a:lnTo>
                  <a:lnTo>
                    <a:pt x="151318" y="439644"/>
                  </a:lnTo>
                  <a:lnTo>
                    <a:pt x="145714" y="444536"/>
                  </a:lnTo>
                  <a:lnTo>
                    <a:pt x="140109" y="449524"/>
                  </a:lnTo>
                  <a:lnTo>
                    <a:pt x="134505" y="454604"/>
                  </a:lnTo>
                  <a:lnTo>
                    <a:pt x="128901" y="459773"/>
                  </a:lnTo>
                  <a:lnTo>
                    <a:pt x="123296" y="465028"/>
                  </a:lnTo>
                  <a:lnTo>
                    <a:pt x="117692" y="470363"/>
                  </a:lnTo>
                  <a:lnTo>
                    <a:pt x="112087" y="475773"/>
                  </a:lnTo>
                  <a:lnTo>
                    <a:pt x="106483" y="481254"/>
                  </a:lnTo>
                  <a:lnTo>
                    <a:pt x="100879" y="486799"/>
                  </a:lnTo>
                  <a:lnTo>
                    <a:pt x="95274" y="492401"/>
                  </a:lnTo>
                  <a:lnTo>
                    <a:pt x="89670" y="498053"/>
                  </a:lnTo>
                  <a:lnTo>
                    <a:pt x="84065" y="503747"/>
                  </a:lnTo>
                  <a:lnTo>
                    <a:pt x="78461" y="509476"/>
                  </a:lnTo>
                  <a:lnTo>
                    <a:pt x="72857" y="515230"/>
                  </a:lnTo>
                  <a:lnTo>
                    <a:pt x="67252" y="521002"/>
                  </a:lnTo>
                  <a:lnTo>
                    <a:pt x="61648" y="526781"/>
                  </a:lnTo>
                  <a:lnTo>
                    <a:pt x="56043" y="532559"/>
                  </a:lnTo>
                  <a:lnTo>
                    <a:pt x="50439" y="538325"/>
                  </a:lnTo>
                  <a:lnTo>
                    <a:pt x="44835" y="544071"/>
                  </a:lnTo>
                  <a:lnTo>
                    <a:pt x="39230" y="549785"/>
                  </a:lnTo>
                  <a:lnTo>
                    <a:pt x="33626" y="555460"/>
                  </a:lnTo>
                  <a:lnTo>
                    <a:pt x="28021" y="561084"/>
                  </a:lnTo>
                  <a:lnTo>
                    <a:pt x="22417" y="566648"/>
                  </a:lnTo>
                  <a:lnTo>
                    <a:pt x="16813" y="572143"/>
                  </a:lnTo>
                  <a:lnTo>
                    <a:pt x="11208" y="577560"/>
                  </a:lnTo>
                  <a:lnTo>
                    <a:pt x="5604" y="582891"/>
                  </a:lnTo>
                  <a:lnTo>
                    <a:pt x="0" y="588127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596816" y="2085603"/>
              <a:ext cx="1883076" cy="582182"/>
            </a:xfrm>
            <a:custGeom>
              <a:avLst/>
              <a:pathLst>
                <a:path w="1883076" h="582182">
                  <a:moveTo>
                    <a:pt x="0" y="582182"/>
                  </a:moveTo>
                  <a:lnTo>
                    <a:pt x="5604" y="576544"/>
                  </a:lnTo>
                  <a:lnTo>
                    <a:pt x="11208" y="570792"/>
                  </a:lnTo>
                  <a:lnTo>
                    <a:pt x="16813" y="564934"/>
                  </a:lnTo>
                  <a:lnTo>
                    <a:pt x="22417" y="558978"/>
                  </a:lnTo>
                  <a:lnTo>
                    <a:pt x="28021" y="552933"/>
                  </a:lnTo>
                  <a:lnTo>
                    <a:pt x="33626" y="546809"/>
                  </a:lnTo>
                  <a:lnTo>
                    <a:pt x="39230" y="540615"/>
                  </a:lnTo>
                  <a:lnTo>
                    <a:pt x="44835" y="534360"/>
                  </a:lnTo>
                  <a:lnTo>
                    <a:pt x="50439" y="528054"/>
                  </a:lnTo>
                  <a:lnTo>
                    <a:pt x="56043" y="521707"/>
                  </a:lnTo>
                  <a:lnTo>
                    <a:pt x="61648" y="515330"/>
                  </a:lnTo>
                  <a:lnTo>
                    <a:pt x="67252" y="508932"/>
                  </a:lnTo>
                  <a:lnTo>
                    <a:pt x="72857" y="502522"/>
                  </a:lnTo>
                  <a:lnTo>
                    <a:pt x="78461" y="496109"/>
                  </a:lnTo>
                  <a:lnTo>
                    <a:pt x="84065" y="489705"/>
                  </a:lnTo>
                  <a:lnTo>
                    <a:pt x="89670" y="483315"/>
                  </a:lnTo>
                  <a:lnTo>
                    <a:pt x="95274" y="476951"/>
                  </a:lnTo>
                  <a:lnTo>
                    <a:pt x="100879" y="470619"/>
                  </a:lnTo>
                  <a:lnTo>
                    <a:pt x="106483" y="464326"/>
                  </a:lnTo>
                  <a:lnTo>
                    <a:pt x="112087" y="458081"/>
                  </a:lnTo>
                  <a:lnTo>
                    <a:pt x="117692" y="451889"/>
                  </a:lnTo>
                  <a:lnTo>
                    <a:pt x="123296" y="445757"/>
                  </a:lnTo>
                  <a:lnTo>
                    <a:pt x="128901" y="439689"/>
                  </a:lnTo>
                  <a:lnTo>
                    <a:pt x="134505" y="433692"/>
                  </a:lnTo>
                  <a:lnTo>
                    <a:pt x="140109" y="427769"/>
                  </a:lnTo>
                  <a:lnTo>
                    <a:pt x="145714" y="421924"/>
                  </a:lnTo>
                  <a:lnTo>
                    <a:pt x="151318" y="416160"/>
                  </a:lnTo>
                  <a:lnTo>
                    <a:pt x="156923" y="410481"/>
                  </a:lnTo>
                  <a:lnTo>
                    <a:pt x="162527" y="404888"/>
                  </a:lnTo>
                  <a:lnTo>
                    <a:pt x="168131" y="399384"/>
                  </a:lnTo>
                  <a:lnTo>
                    <a:pt x="173736" y="393969"/>
                  </a:lnTo>
                  <a:lnTo>
                    <a:pt x="179340" y="388646"/>
                  </a:lnTo>
                  <a:lnTo>
                    <a:pt x="184944" y="383414"/>
                  </a:lnTo>
                  <a:lnTo>
                    <a:pt x="190549" y="378273"/>
                  </a:lnTo>
                  <a:lnTo>
                    <a:pt x="196153" y="373225"/>
                  </a:lnTo>
                  <a:lnTo>
                    <a:pt x="201758" y="368267"/>
                  </a:lnTo>
                  <a:lnTo>
                    <a:pt x="207362" y="363401"/>
                  </a:lnTo>
                  <a:lnTo>
                    <a:pt x="212966" y="358624"/>
                  </a:lnTo>
                  <a:lnTo>
                    <a:pt x="218571" y="353936"/>
                  </a:lnTo>
                  <a:lnTo>
                    <a:pt x="224175" y="349335"/>
                  </a:lnTo>
                  <a:lnTo>
                    <a:pt x="229780" y="344820"/>
                  </a:lnTo>
                  <a:lnTo>
                    <a:pt x="235384" y="340390"/>
                  </a:lnTo>
                  <a:lnTo>
                    <a:pt x="240988" y="336042"/>
                  </a:lnTo>
                  <a:lnTo>
                    <a:pt x="246593" y="331775"/>
                  </a:lnTo>
                  <a:lnTo>
                    <a:pt x="252197" y="327587"/>
                  </a:lnTo>
                  <a:lnTo>
                    <a:pt x="257802" y="323476"/>
                  </a:lnTo>
                  <a:lnTo>
                    <a:pt x="263406" y="319440"/>
                  </a:lnTo>
                  <a:lnTo>
                    <a:pt x="269010" y="315477"/>
                  </a:lnTo>
                  <a:lnTo>
                    <a:pt x="274615" y="311585"/>
                  </a:lnTo>
                  <a:lnTo>
                    <a:pt x="280219" y="307762"/>
                  </a:lnTo>
                  <a:lnTo>
                    <a:pt x="285824" y="304005"/>
                  </a:lnTo>
                  <a:lnTo>
                    <a:pt x="291428" y="300314"/>
                  </a:lnTo>
                  <a:lnTo>
                    <a:pt x="297032" y="296685"/>
                  </a:lnTo>
                  <a:lnTo>
                    <a:pt x="302637" y="293117"/>
                  </a:lnTo>
                  <a:lnTo>
                    <a:pt x="308241" y="289608"/>
                  </a:lnTo>
                  <a:lnTo>
                    <a:pt x="313846" y="286156"/>
                  </a:lnTo>
                  <a:lnTo>
                    <a:pt x="319450" y="282758"/>
                  </a:lnTo>
                  <a:lnTo>
                    <a:pt x="325054" y="279414"/>
                  </a:lnTo>
                  <a:lnTo>
                    <a:pt x="330659" y="276122"/>
                  </a:lnTo>
                  <a:lnTo>
                    <a:pt x="336263" y="272879"/>
                  </a:lnTo>
                  <a:lnTo>
                    <a:pt x="341867" y="269685"/>
                  </a:lnTo>
                  <a:lnTo>
                    <a:pt x="347472" y="266537"/>
                  </a:lnTo>
                  <a:lnTo>
                    <a:pt x="353076" y="263434"/>
                  </a:lnTo>
                  <a:lnTo>
                    <a:pt x="358681" y="260374"/>
                  </a:lnTo>
                  <a:lnTo>
                    <a:pt x="364285" y="257357"/>
                  </a:lnTo>
                  <a:lnTo>
                    <a:pt x="369889" y="254381"/>
                  </a:lnTo>
                  <a:lnTo>
                    <a:pt x="375494" y="251443"/>
                  </a:lnTo>
                  <a:lnTo>
                    <a:pt x="381098" y="248545"/>
                  </a:lnTo>
                  <a:lnTo>
                    <a:pt x="386703" y="245683"/>
                  </a:lnTo>
                  <a:lnTo>
                    <a:pt x="392307" y="242857"/>
                  </a:lnTo>
                  <a:lnTo>
                    <a:pt x="397911" y="240065"/>
                  </a:lnTo>
                  <a:lnTo>
                    <a:pt x="403516" y="237308"/>
                  </a:lnTo>
                  <a:lnTo>
                    <a:pt x="409120" y="234583"/>
                  </a:lnTo>
                  <a:lnTo>
                    <a:pt x="414725" y="231890"/>
                  </a:lnTo>
                  <a:lnTo>
                    <a:pt x="420329" y="229228"/>
                  </a:lnTo>
                  <a:lnTo>
                    <a:pt x="425933" y="226597"/>
                  </a:lnTo>
                  <a:lnTo>
                    <a:pt x="431538" y="223994"/>
                  </a:lnTo>
                  <a:lnTo>
                    <a:pt x="437142" y="221420"/>
                  </a:lnTo>
                  <a:lnTo>
                    <a:pt x="442747" y="218874"/>
                  </a:lnTo>
                  <a:lnTo>
                    <a:pt x="448351" y="216355"/>
                  </a:lnTo>
                  <a:lnTo>
                    <a:pt x="453955" y="213863"/>
                  </a:lnTo>
                  <a:lnTo>
                    <a:pt x="459560" y="211396"/>
                  </a:lnTo>
                  <a:lnTo>
                    <a:pt x="465164" y="208955"/>
                  </a:lnTo>
                  <a:lnTo>
                    <a:pt x="470769" y="206538"/>
                  </a:lnTo>
                  <a:lnTo>
                    <a:pt x="476373" y="204146"/>
                  </a:lnTo>
                  <a:lnTo>
                    <a:pt x="481977" y="201778"/>
                  </a:lnTo>
                  <a:lnTo>
                    <a:pt x="487582" y="199432"/>
                  </a:lnTo>
                  <a:lnTo>
                    <a:pt x="493186" y="197110"/>
                  </a:lnTo>
                  <a:lnTo>
                    <a:pt x="498790" y="194810"/>
                  </a:lnTo>
                  <a:lnTo>
                    <a:pt x="504395" y="192531"/>
                  </a:lnTo>
                  <a:lnTo>
                    <a:pt x="509999" y="190275"/>
                  </a:lnTo>
                  <a:lnTo>
                    <a:pt x="515604" y="188040"/>
                  </a:lnTo>
                  <a:lnTo>
                    <a:pt x="521208" y="185825"/>
                  </a:lnTo>
                  <a:lnTo>
                    <a:pt x="526812" y="183631"/>
                  </a:lnTo>
                  <a:lnTo>
                    <a:pt x="532417" y="181457"/>
                  </a:lnTo>
                  <a:lnTo>
                    <a:pt x="538021" y="179304"/>
                  </a:lnTo>
                  <a:lnTo>
                    <a:pt x="543626" y="177169"/>
                  </a:lnTo>
                  <a:lnTo>
                    <a:pt x="549230" y="175054"/>
                  </a:lnTo>
                  <a:lnTo>
                    <a:pt x="554834" y="172959"/>
                  </a:lnTo>
                  <a:lnTo>
                    <a:pt x="560439" y="170881"/>
                  </a:lnTo>
                  <a:lnTo>
                    <a:pt x="566043" y="168823"/>
                  </a:lnTo>
                  <a:lnTo>
                    <a:pt x="571648" y="166782"/>
                  </a:lnTo>
                  <a:lnTo>
                    <a:pt x="577252" y="164760"/>
                  </a:lnTo>
                  <a:lnTo>
                    <a:pt x="582856" y="162755"/>
                  </a:lnTo>
                  <a:lnTo>
                    <a:pt x="588461" y="160768"/>
                  </a:lnTo>
                  <a:lnTo>
                    <a:pt x="594065" y="158798"/>
                  </a:lnTo>
                  <a:lnTo>
                    <a:pt x="599670" y="156845"/>
                  </a:lnTo>
                  <a:lnTo>
                    <a:pt x="605274" y="154909"/>
                  </a:lnTo>
                  <a:lnTo>
                    <a:pt x="610878" y="152990"/>
                  </a:lnTo>
                  <a:lnTo>
                    <a:pt x="616483" y="151086"/>
                  </a:lnTo>
                  <a:lnTo>
                    <a:pt x="622087" y="149199"/>
                  </a:lnTo>
                  <a:lnTo>
                    <a:pt x="627692" y="147328"/>
                  </a:lnTo>
                  <a:lnTo>
                    <a:pt x="633296" y="145473"/>
                  </a:lnTo>
                  <a:lnTo>
                    <a:pt x="638900" y="143633"/>
                  </a:lnTo>
                  <a:lnTo>
                    <a:pt x="644505" y="141809"/>
                  </a:lnTo>
                  <a:lnTo>
                    <a:pt x="650109" y="139999"/>
                  </a:lnTo>
                  <a:lnTo>
                    <a:pt x="655713" y="138205"/>
                  </a:lnTo>
                  <a:lnTo>
                    <a:pt x="661318" y="136425"/>
                  </a:lnTo>
                  <a:lnTo>
                    <a:pt x="666922" y="134659"/>
                  </a:lnTo>
                  <a:lnTo>
                    <a:pt x="672527" y="132908"/>
                  </a:lnTo>
                  <a:lnTo>
                    <a:pt x="678131" y="131170"/>
                  </a:lnTo>
                  <a:lnTo>
                    <a:pt x="683735" y="129446"/>
                  </a:lnTo>
                  <a:lnTo>
                    <a:pt x="689340" y="127736"/>
                  </a:lnTo>
                  <a:lnTo>
                    <a:pt x="694944" y="126040"/>
                  </a:lnTo>
                  <a:lnTo>
                    <a:pt x="700549" y="124356"/>
                  </a:lnTo>
                  <a:lnTo>
                    <a:pt x="706153" y="122686"/>
                  </a:lnTo>
                  <a:lnTo>
                    <a:pt x="711757" y="121028"/>
                  </a:lnTo>
                  <a:lnTo>
                    <a:pt x="717362" y="119382"/>
                  </a:lnTo>
                  <a:lnTo>
                    <a:pt x="722966" y="117749"/>
                  </a:lnTo>
                  <a:lnTo>
                    <a:pt x="728571" y="116128"/>
                  </a:lnTo>
                  <a:lnTo>
                    <a:pt x="734175" y="114519"/>
                  </a:lnTo>
                  <a:lnTo>
                    <a:pt x="739779" y="112922"/>
                  </a:lnTo>
                  <a:lnTo>
                    <a:pt x="745384" y="111336"/>
                  </a:lnTo>
                  <a:lnTo>
                    <a:pt x="750988" y="109761"/>
                  </a:lnTo>
                  <a:lnTo>
                    <a:pt x="756593" y="108198"/>
                  </a:lnTo>
                  <a:lnTo>
                    <a:pt x="762197" y="106645"/>
                  </a:lnTo>
                  <a:lnTo>
                    <a:pt x="767801" y="105103"/>
                  </a:lnTo>
                  <a:lnTo>
                    <a:pt x="773406" y="103572"/>
                  </a:lnTo>
                  <a:lnTo>
                    <a:pt x="779010" y="102051"/>
                  </a:lnTo>
                  <a:lnTo>
                    <a:pt x="784615" y="100540"/>
                  </a:lnTo>
                  <a:lnTo>
                    <a:pt x="790219" y="99040"/>
                  </a:lnTo>
                  <a:lnTo>
                    <a:pt x="795823" y="97549"/>
                  </a:lnTo>
                  <a:lnTo>
                    <a:pt x="801428" y="96068"/>
                  </a:lnTo>
                  <a:lnTo>
                    <a:pt x="807032" y="94597"/>
                  </a:lnTo>
                  <a:lnTo>
                    <a:pt x="812636" y="93135"/>
                  </a:lnTo>
                  <a:lnTo>
                    <a:pt x="818241" y="91683"/>
                  </a:lnTo>
                  <a:lnTo>
                    <a:pt x="823845" y="90239"/>
                  </a:lnTo>
                  <a:lnTo>
                    <a:pt x="829450" y="88805"/>
                  </a:lnTo>
                  <a:lnTo>
                    <a:pt x="835054" y="87380"/>
                  </a:lnTo>
                  <a:lnTo>
                    <a:pt x="840658" y="85964"/>
                  </a:lnTo>
                  <a:lnTo>
                    <a:pt x="846263" y="84556"/>
                  </a:lnTo>
                  <a:lnTo>
                    <a:pt x="851867" y="83158"/>
                  </a:lnTo>
                  <a:lnTo>
                    <a:pt x="857472" y="81768"/>
                  </a:lnTo>
                  <a:lnTo>
                    <a:pt x="863076" y="80387"/>
                  </a:lnTo>
                  <a:lnTo>
                    <a:pt x="868680" y="79015"/>
                  </a:lnTo>
                  <a:lnTo>
                    <a:pt x="874285" y="77651"/>
                  </a:lnTo>
                  <a:lnTo>
                    <a:pt x="879889" y="76296"/>
                  </a:lnTo>
                  <a:lnTo>
                    <a:pt x="885494" y="74949"/>
                  </a:lnTo>
                  <a:lnTo>
                    <a:pt x="891098" y="73612"/>
                  </a:lnTo>
                  <a:lnTo>
                    <a:pt x="896702" y="72283"/>
                  </a:lnTo>
                  <a:lnTo>
                    <a:pt x="902307" y="70962"/>
                  </a:lnTo>
                  <a:lnTo>
                    <a:pt x="907911" y="69651"/>
                  </a:lnTo>
                  <a:lnTo>
                    <a:pt x="913516" y="68348"/>
                  </a:lnTo>
                  <a:lnTo>
                    <a:pt x="919120" y="67055"/>
                  </a:lnTo>
                  <a:lnTo>
                    <a:pt x="924724" y="65770"/>
                  </a:lnTo>
                  <a:lnTo>
                    <a:pt x="930329" y="64495"/>
                  </a:lnTo>
                  <a:lnTo>
                    <a:pt x="935933" y="63229"/>
                  </a:lnTo>
                  <a:lnTo>
                    <a:pt x="941538" y="61972"/>
                  </a:lnTo>
                  <a:lnTo>
                    <a:pt x="947142" y="60725"/>
                  </a:lnTo>
                  <a:lnTo>
                    <a:pt x="952746" y="59488"/>
                  </a:lnTo>
                  <a:lnTo>
                    <a:pt x="958351" y="58261"/>
                  </a:lnTo>
                  <a:lnTo>
                    <a:pt x="963955" y="57044"/>
                  </a:lnTo>
                  <a:lnTo>
                    <a:pt x="969559" y="55837"/>
                  </a:lnTo>
                  <a:lnTo>
                    <a:pt x="975164" y="54640"/>
                  </a:lnTo>
                  <a:lnTo>
                    <a:pt x="980768" y="53455"/>
                  </a:lnTo>
                  <a:lnTo>
                    <a:pt x="986373" y="52280"/>
                  </a:lnTo>
                  <a:lnTo>
                    <a:pt x="991977" y="51116"/>
                  </a:lnTo>
                  <a:lnTo>
                    <a:pt x="997581" y="49964"/>
                  </a:lnTo>
                  <a:lnTo>
                    <a:pt x="1003186" y="48823"/>
                  </a:lnTo>
                  <a:lnTo>
                    <a:pt x="1008790" y="47694"/>
                  </a:lnTo>
                  <a:lnTo>
                    <a:pt x="1014395" y="46577"/>
                  </a:lnTo>
                  <a:lnTo>
                    <a:pt x="1019999" y="45473"/>
                  </a:lnTo>
                  <a:lnTo>
                    <a:pt x="1025603" y="44381"/>
                  </a:lnTo>
                  <a:lnTo>
                    <a:pt x="1031208" y="43301"/>
                  </a:lnTo>
                  <a:lnTo>
                    <a:pt x="1036812" y="42235"/>
                  </a:lnTo>
                  <a:lnTo>
                    <a:pt x="1042417" y="41182"/>
                  </a:lnTo>
                  <a:lnTo>
                    <a:pt x="1048021" y="40142"/>
                  </a:lnTo>
                  <a:lnTo>
                    <a:pt x="1053625" y="39117"/>
                  </a:lnTo>
                  <a:lnTo>
                    <a:pt x="1059230" y="38105"/>
                  </a:lnTo>
                  <a:lnTo>
                    <a:pt x="1064834" y="37107"/>
                  </a:lnTo>
                  <a:lnTo>
                    <a:pt x="1070439" y="36123"/>
                  </a:lnTo>
                  <a:lnTo>
                    <a:pt x="1076043" y="35154"/>
                  </a:lnTo>
                  <a:lnTo>
                    <a:pt x="1081647" y="34200"/>
                  </a:lnTo>
                  <a:lnTo>
                    <a:pt x="1087252" y="33260"/>
                  </a:lnTo>
                  <a:lnTo>
                    <a:pt x="1092856" y="32336"/>
                  </a:lnTo>
                  <a:lnTo>
                    <a:pt x="1098461" y="31426"/>
                  </a:lnTo>
                  <a:lnTo>
                    <a:pt x="1104065" y="30533"/>
                  </a:lnTo>
                  <a:lnTo>
                    <a:pt x="1109669" y="29654"/>
                  </a:lnTo>
                  <a:lnTo>
                    <a:pt x="1115274" y="28791"/>
                  </a:lnTo>
                  <a:lnTo>
                    <a:pt x="1120878" y="27944"/>
                  </a:lnTo>
                  <a:lnTo>
                    <a:pt x="1126482" y="27113"/>
                  </a:lnTo>
                  <a:lnTo>
                    <a:pt x="1132087" y="26297"/>
                  </a:lnTo>
                  <a:lnTo>
                    <a:pt x="1137691" y="25497"/>
                  </a:lnTo>
                  <a:lnTo>
                    <a:pt x="1143296" y="24713"/>
                  </a:lnTo>
                  <a:lnTo>
                    <a:pt x="1148900" y="23945"/>
                  </a:lnTo>
                  <a:lnTo>
                    <a:pt x="1154504" y="23193"/>
                  </a:lnTo>
                  <a:lnTo>
                    <a:pt x="1160109" y="22457"/>
                  </a:lnTo>
                  <a:lnTo>
                    <a:pt x="1165713" y="21737"/>
                  </a:lnTo>
                  <a:lnTo>
                    <a:pt x="1171318" y="21033"/>
                  </a:lnTo>
                  <a:lnTo>
                    <a:pt x="1176922" y="20345"/>
                  </a:lnTo>
                  <a:lnTo>
                    <a:pt x="1182526" y="19672"/>
                  </a:lnTo>
                  <a:lnTo>
                    <a:pt x="1188131" y="19015"/>
                  </a:lnTo>
                  <a:lnTo>
                    <a:pt x="1193735" y="18374"/>
                  </a:lnTo>
                  <a:lnTo>
                    <a:pt x="1199340" y="17748"/>
                  </a:lnTo>
                  <a:lnTo>
                    <a:pt x="1204944" y="17137"/>
                  </a:lnTo>
                  <a:lnTo>
                    <a:pt x="1210548" y="16542"/>
                  </a:lnTo>
                  <a:lnTo>
                    <a:pt x="1216153" y="15961"/>
                  </a:lnTo>
                  <a:lnTo>
                    <a:pt x="1221757" y="15396"/>
                  </a:lnTo>
                  <a:lnTo>
                    <a:pt x="1227362" y="14845"/>
                  </a:lnTo>
                  <a:lnTo>
                    <a:pt x="1232966" y="14309"/>
                  </a:lnTo>
                  <a:lnTo>
                    <a:pt x="1238570" y="13787"/>
                  </a:lnTo>
                  <a:lnTo>
                    <a:pt x="1244175" y="13279"/>
                  </a:lnTo>
                  <a:lnTo>
                    <a:pt x="1249779" y="12785"/>
                  </a:lnTo>
                  <a:lnTo>
                    <a:pt x="1255384" y="12305"/>
                  </a:lnTo>
                  <a:lnTo>
                    <a:pt x="1260988" y="11838"/>
                  </a:lnTo>
                  <a:lnTo>
                    <a:pt x="1266592" y="11383"/>
                  </a:lnTo>
                  <a:lnTo>
                    <a:pt x="1272197" y="10942"/>
                  </a:lnTo>
                  <a:lnTo>
                    <a:pt x="1277801" y="10514"/>
                  </a:lnTo>
                  <a:lnTo>
                    <a:pt x="1283406" y="10097"/>
                  </a:lnTo>
                  <a:lnTo>
                    <a:pt x="1289010" y="9693"/>
                  </a:lnTo>
                  <a:lnTo>
                    <a:pt x="1294614" y="9300"/>
                  </a:lnTo>
                  <a:lnTo>
                    <a:pt x="1300219" y="8919"/>
                  </a:lnTo>
                  <a:lnTo>
                    <a:pt x="1305823" y="8548"/>
                  </a:lnTo>
                  <a:lnTo>
                    <a:pt x="1311427" y="8188"/>
                  </a:lnTo>
                  <a:lnTo>
                    <a:pt x="1317032" y="7839"/>
                  </a:lnTo>
                  <a:lnTo>
                    <a:pt x="1322636" y="7500"/>
                  </a:lnTo>
                  <a:lnTo>
                    <a:pt x="1328241" y="7170"/>
                  </a:lnTo>
                  <a:lnTo>
                    <a:pt x="1333845" y="6850"/>
                  </a:lnTo>
                  <a:lnTo>
                    <a:pt x="1339449" y="6539"/>
                  </a:lnTo>
                  <a:lnTo>
                    <a:pt x="1345054" y="6237"/>
                  </a:lnTo>
                  <a:lnTo>
                    <a:pt x="1350658" y="5943"/>
                  </a:lnTo>
                  <a:lnTo>
                    <a:pt x="1356263" y="5658"/>
                  </a:lnTo>
                  <a:lnTo>
                    <a:pt x="1361867" y="5380"/>
                  </a:lnTo>
                  <a:lnTo>
                    <a:pt x="1367471" y="5110"/>
                  </a:lnTo>
                  <a:lnTo>
                    <a:pt x="1373076" y="4847"/>
                  </a:lnTo>
                  <a:lnTo>
                    <a:pt x="1378680" y="4592"/>
                  </a:lnTo>
                  <a:lnTo>
                    <a:pt x="1384285" y="4344"/>
                  </a:lnTo>
                  <a:lnTo>
                    <a:pt x="1389889" y="4102"/>
                  </a:lnTo>
                  <a:lnTo>
                    <a:pt x="1395493" y="3867"/>
                  </a:lnTo>
                  <a:lnTo>
                    <a:pt x="1401098" y="3639"/>
                  </a:lnTo>
                  <a:lnTo>
                    <a:pt x="1406702" y="3417"/>
                  </a:lnTo>
                  <a:lnTo>
                    <a:pt x="1412307" y="3202"/>
                  </a:lnTo>
                  <a:lnTo>
                    <a:pt x="1417911" y="2993"/>
                  </a:lnTo>
                  <a:lnTo>
                    <a:pt x="1423515" y="2791"/>
                  </a:lnTo>
                  <a:lnTo>
                    <a:pt x="1429120" y="2596"/>
                  </a:lnTo>
                  <a:lnTo>
                    <a:pt x="1434724" y="2406"/>
                  </a:lnTo>
                  <a:lnTo>
                    <a:pt x="1440329" y="2224"/>
                  </a:lnTo>
                  <a:lnTo>
                    <a:pt x="1445933" y="2048"/>
                  </a:lnTo>
                  <a:lnTo>
                    <a:pt x="1451537" y="1879"/>
                  </a:lnTo>
                  <a:lnTo>
                    <a:pt x="1457142" y="1716"/>
                  </a:lnTo>
                  <a:lnTo>
                    <a:pt x="1462746" y="1561"/>
                  </a:lnTo>
                  <a:lnTo>
                    <a:pt x="1468350" y="1413"/>
                  </a:lnTo>
                  <a:lnTo>
                    <a:pt x="1473955" y="1271"/>
                  </a:lnTo>
                  <a:lnTo>
                    <a:pt x="1479559" y="1137"/>
                  </a:lnTo>
                  <a:lnTo>
                    <a:pt x="1485164" y="1010"/>
                  </a:lnTo>
                  <a:lnTo>
                    <a:pt x="1490768" y="891"/>
                  </a:lnTo>
                  <a:lnTo>
                    <a:pt x="1496372" y="778"/>
                  </a:lnTo>
                  <a:lnTo>
                    <a:pt x="1501977" y="673"/>
                  </a:lnTo>
                  <a:lnTo>
                    <a:pt x="1507581" y="576"/>
                  </a:lnTo>
                  <a:lnTo>
                    <a:pt x="1513186" y="486"/>
                  </a:lnTo>
                  <a:lnTo>
                    <a:pt x="1518790" y="403"/>
                  </a:lnTo>
                  <a:lnTo>
                    <a:pt x="1524394" y="328"/>
                  </a:lnTo>
                  <a:lnTo>
                    <a:pt x="1529999" y="260"/>
                  </a:lnTo>
                  <a:lnTo>
                    <a:pt x="1535603" y="200"/>
                  </a:lnTo>
                  <a:lnTo>
                    <a:pt x="1541208" y="148"/>
                  </a:lnTo>
                  <a:lnTo>
                    <a:pt x="1546812" y="103"/>
                  </a:lnTo>
                  <a:lnTo>
                    <a:pt x="1552416" y="66"/>
                  </a:lnTo>
                  <a:lnTo>
                    <a:pt x="1558021" y="37"/>
                  </a:lnTo>
                  <a:lnTo>
                    <a:pt x="1563625" y="16"/>
                  </a:lnTo>
                  <a:lnTo>
                    <a:pt x="1569230" y="4"/>
                  </a:lnTo>
                  <a:lnTo>
                    <a:pt x="1574834" y="0"/>
                  </a:lnTo>
                  <a:lnTo>
                    <a:pt x="1580438" y="4"/>
                  </a:lnTo>
                  <a:lnTo>
                    <a:pt x="1586043" y="17"/>
                  </a:lnTo>
                  <a:lnTo>
                    <a:pt x="1591647" y="39"/>
                  </a:lnTo>
                  <a:lnTo>
                    <a:pt x="1597252" y="71"/>
                  </a:lnTo>
                  <a:lnTo>
                    <a:pt x="1602856" y="113"/>
                  </a:lnTo>
                  <a:lnTo>
                    <a:pt x="1608460" y="164"/>
                  </a:lnTo>
                  <a:lnTo>
                    <a:pt x="1614065" y="226"/>
                  </a:lnTo>
                  <a:lnTo>
                    <a:pt x="1619669" y="299"/>
                  </a:lnTo>
                  <a:lnTo>
                    <a:pt x="1625273" y="383"/>
                  </a:lnTo>
                  <a:lnTo>
                    <a:pt x="1630878" y="479"/>
                  </a:lnTo>
                  <a:lnTo>
                    <a:pt x="1636482" y="587"/>
                  </a:lnTo>
                  <a:lnTo>
                    <a:pt x="1642087" y="708"/>
                  </a:lnTo>
                  <a:lnTo>
                    <a:pt x="1647691" y="842"/>
                  </a:lnTo>
                  <a:lnTo>
                    <a:pt x="1653295" y="990"/>
                  </a:lnTo>
                  <a:lnTo>
                    <a:pt x="1658900" y="1153"/>
                  </a:lnTo>
                  <a:lnTo>
                    <a:pt x="1664504" y="1332"/>
                  </a:lnTo>
                  <a:lnTo>
                    <a:pt x="1670109" y="1527"/>
                  </a:lnTo>
                  <a:lnTo>
                    <a:pt x="1675713" y="1739"/>
                  </a:lnTo>
                  <a:lnTo>
                    <a:pt x="1681317" y="1970"/>
                  </a:lnTo>
                  <a:lnTo>
                    <a:pt x="1686922" y="2220"/>
                  </a:lnTo>
                  <a:lnTo>
                    <a:pt x="1692526" y="2491"/>
                  </a:lnTo>
                  <a:lnTo>
                    <a:pt x="1698131" y="2783"/>
                  </a:lnTo>
                  <a:lnTo>
                    <a:pt x="1703735" y="3098"/>
                  </a:lnTo>
                  <a:lnTo>
                    <a:pt x="1709339" y="3437"/>
                  </a:lnTo>
                  <a:lnTo>
                    <a:pt x="1714944" y="3801"/>
                  </a:lnTo>
                  <a:lnTo>
                    <a:pt x="1720548" y="4192"/>
                  </a:lnTo>
                  <a:lnTo>
                    <a:pt x="1726153" y="4612"/>
                  </a:lnTo>
                  <a:lnTo>
                    <a:pt x="1731757" y="5061"/>
                  </a:lnTo>
                  <a:lnTo>
                    <a:pt x="1737361" y="5542"/>
                  </a:lnTo>
                  <a:lnTo>
                    <a:pt x="1742966" y="6056"/>
                  </a:lnTo>
                  <a:lnTo>
                    <a:pt x="1748570" y="6606"/>
                  </a:lnTo>
                  <a:lnTo>
                    <a:pt x="1754175" y="7193"/>
                  </a:lnTo>
                  <a:lnTo>
                    <a:pt x="1759779" y="7819"/>
                  </a:lnTo>
                  <a:lnTo>
                    <a:pt x="1765383" y="8486"/>
                  </a:lnTo>
                  <a:lnTo>
                    <a:pt x="1770988" y="9197"/>
                  </a:lnTo>
                  <a:lnTo>
                    <a:pt x="1776592" y="9954"/>
                  </a:lnTo>
                  <a:lnTo>
                    <a:pt x="1782196" y="10759"/>
                  </a:lnTo>
                  <a:lnTo>
                    <a:pt x="1787801" y="11616"/>
                  </a:lnTo>
                  <a:lnTo>
                    <a:pt x="1793405" y="12527"/>
                  </a:lnTo>
                  <a:lnTo>
                    <a:pt x="1799010" y="13494"/>
                  </a:lnTo>
                  <a:lnTo>
                    <a:pt x="1804614" y="14522"/>
                  </a:lnTo>
                  <a:lnTo>
                    <a:pt x="1810218" y="15612"/>
                  </a:lnTo>
                  <a:lnTo>
                    <a:pt x="1815823" y="16768"/>
                  </a:lnTo>
                  <a:lnTo>
                    <a:pt x="1821427" y="17994"/>
                  </a:lnTo>
                  <a:lnTo>
                    <a:pt x="1827032" y="19294"/>
                  </a:lnTo>
                  <a:lnTo>
                    <a:pt x="1832636" y="20670"/>
                  </a:lnTo>
                  <a:lnTo>
                    <a:pt x="1838240" y="22127"/>
                  </a:lnTo>
                  <a:lnTo>
                    <a:pt x="1843845" y="23669"/>
                  </a:lnTo>
                  <a:lnTo>
                    <a:pt x="1849449" y="25300"/>
                  </a:lnTo>
                  <a:lnTo>
                    <a:pt x="1855054" y="27025"/>
                  </a:lnTo>
                  <a:lnTo>
                    <a:pt x="1860658" y="28847"/>
                  </a:lnTo>
                  <a:lnTo>
                    <a:pt x="1866262" y="30771"/>
                  </a:lnTo>
                  <a:lnTo>
                    <a:pt x="1871867" y="32803"/>
                  </a:lnTo>
                  <a:lnTo>
                    <a:pt x="1877471" y="34946"/>
                  </a:lnTo>
                  <a:lnTo>
                    <a:pt x="1883076" y="37207"/>
                  </a:lnTo>
                  <a:lnTo>
                    <a:pt x="1883076" y="372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596816" y="2085692"/>
              <a:ext cx="1883076" cy="588038"/>
            </a:xfrm>
            <a:custGeom>
              <a:avLst/>
              <a:pathLst>
                <a:path w="1883076" h="588038">
                  <a:moveTo>
                    <a:pt x="0" y="588038"/>
                  </a:moveTo>
                  <a:lnTo>
                    <a:pt x="5604" y="582802"/>
                  </a:lnTo>
                  <a:lnTo>
                    <a:pt x="11208" y="577471"/>
                  </a:lnTo>
                  <a:lnTo>
                    <a:pt x="16813" y="572054"/>
                  </a:lnTo>
                  <a:lnTo>
                    <a:pt x="22417" y="566559"/>
                  </a:lnTo>
                  <a:lnTo>
                    <a:pt x="28021" y="560995"/>
                  </a:lnTo>
                  <a:lnTo>
                    <a:pt x="33626" y="555371"/>
                  </a:lnTo>
                  <a:lnTo>
                    <a:pt x="39230" y="549696"/>
                  </a:lnTo>
                  <a:lnTo>
                    <a:pt x="44835" y="543982"/>
                  </a:lnTo>
                  <a:lnTo>
                    <a:pt x="50439" y="538236"/>
                  </a:lnTo>
                  <a:lnTo>
                    <a:pt x="56043" y="532470"/>
                  </a:lnTo>
                  <a:lnTo>
                    <a:pt x="61648" y="526692"/>
                  </a:lnTo>
                  <a:lnTo>
                    <a:pt x="67252" y="520913"/>
                  </a:lnTo>
                  <a:lnTo>
                    <a:pt x="72857" y="515141"/>
                  </a:lnTo>
                  <a:lnTo>
                    <a:pt x="78461" y="509387"/>
                  </a:lnTo>
                  <a:lnTo>
                    <a:pt x="84065" y="503658"/>
                  </a:lnTo>
                  <a:lnTo>
                    <a:pt x="89670" y="497964"/>
                  </a:lnTo>
                  <a:lnTo>
                    <a:pt x="95274" y="492312"/>
                  </a:lnTo>
                  <a:lnTo>
                    <a:pt x="100879" y="486710"/>
                  </a:lnTo>
                  <a:lnTo>
                    <a:pt x="106483" y="481165"/>
                  </a:lnTo>
                  <a:lnTo>
                    <a:pt x="112087" y="475684"/>
                  </a:lnTo>
                  <a:lnTo>
                    <a:pt x="117692" y="470274"/>
                  </a:lnTo>
                  <a:lnTo>
                    <a:pt x="123296" y="464939"/>
                  </a:lnTo>
                  <a:lnTo>
                    <a:pt x="128901" y="459684"/>
                  </a:lnTo>
                  <a:lnTo>
                    <a:pt x="134505" y="454515"/>
                  </a:lnTo>
                  <a:lnTo>
                    <a:pt x="140109" y="449435"/>
                  </a:lnTo>
                  <a:lnTo>
                    <a:pt x="145714" y="444447"/>
                  </a:lnTo>
                  <a:lnTo>
                    <a:pt x="151318" y="439555"/>
                  </a:lnTo>
                  <a:lnTo>
                    <a:pt x="156923" y="434761"/>
                  </a:lnTo>
                  <a:lnTo>
                    <a:pt x="162527" y="430066"/>
                  </a:lnTo>
                  <a:lnTo>
                    <a:pt x="168131" y="425472"/>
                  </a:lnTo>
                  <a:lnTo>
                    <a:pt x="173736" y="420981"/>
                  </a:lnTo>
                  <a:lnTo>
                    <a:pt x="179340" y="416592"/>
                  </a:lnTo>
                  <a:lnTo>
                    <a:pt x="184944" y="412306"/>
                  </a:lnTo>
                  <a:lnTo>
                    <a:pt x="190549" y="408123"/>
                  </a:lnTo>
                  <a:lnTo>
                    <a:pt x="196153" y="404043"/>
                  </a:lnTo>
                  <a:lnTo>
                    <a:pt x="201758" y="400064"/>
                  </a:lnTo>
                  <a:lnTo>
                    <a:pt x="207362" y="396186"/>
                  </a:lnTo>
                  <a:lnTo>
                    <a:pt x="212966" y="392408"/>
                  </a:lnTo>
                  <a:lnTo>
                    <a:pt x="218571" y="388727"/>
                  </a:lnTo>
                  <a:lnTo>
                    <a:pt x="224175" y="385143"/>
                  </a:lnTo>
                  <a:lnTo>
                    <a:pt x="229780" y="381653"/>
                  </a:lnTo>
                  <a:lnTo>
                    <a:pt x="235384" y="378256"/>
                  </a:lnTo>
                  <a:lnTo>
                    <a:pt x="240988" y="374950"/>
                  </a:lnTo>
                  <a:lnTo>
                    <a:pt x="246593" y="371732"/>
                  </a:lnTo>
                  <a:lnTo>
                    <a:pt x="252197" y="368600"/>
                  </a:lnTo>
                  <a:lnTo>
                    <a:pt x="257802" y="365553"/>
                  </a:lnTo>
                  <a:lnTo>
                    <a:pt x="263406" y="362586"/>
                  </a:lnTo>
                  <a:lnTo>
                    <a:pt x="269010" y="359700"/>
                  </a:lnTo>
                  <a:lnTo>
                    <a:pt x="274615" y="356889"/>
                  </a:lnTo>
                  <a:lnTo>
                    <a:pt x="280219" y="354154"/>
                  </a:lnTo>
                  <a:lnTo>
                    <a:pt x="285824" y="351490"/>
                  </a:lnTo>
                  <a:lnTo>
                    <a:pt x="291428" y="348896"/>
                  </a:lnTo>
                  <a:lnTo>
                    <a:pt x="297032" y="346369"/>
                  </a:lnTo>
                  <a:lnTo>
                    <a:pt x="302637" y="343907"/>
                  </a:lnTo>
                  <a:lnTo>
                    <a:pt x="308241" y="341508"/>
                  </a:lnTo>
                  <a:lnTo>
                    <a:pt x="313846" y="339169"/>
                  </a:lnTo>
                  <a:lnTo>
                    <a:pt x="319450" y="336887"/>
                  </a:lnTo>
                  <a:lnTo>
                    <a:pt x="325054" y="334662"/>
                  </a:lnTo>
                  <a:lnTo>
                    <a:pt x="330659" y="332489"/>
                  </a:lnTo>
                  <a:lnTo>
                    <a:pt x="336263" y="330369"/>
                  </a:lnTo>
                  <a:lnTo>
                    <a:pt x="341867" y="328297"/>
                  </a:lnTo>
                  <a:lnTo>
                    <a:pt x="347472" y="326272"/>
                  </a:lnTo>
                  <a:lnTo>
                    <a:pt x="353076" y="324293"/>
                  </a:lnTo>
                  <a:lnTo>
                    <a:pt x="358681" y="322357"/>
                  </a:lnTo>
                  <a:lnTo>
                    <a:pt x="364285" y="320462"/>
                  </a:lnTo>
                  <a:lnTo>
                    <a:pt x="369889" y="318606"/>
                  </a:lnTo>
                  <a:lnTo>
                    <a:pt x="375494" y="316788"/>
                  </a:lnTo>
                  <a:lnTo>
                    <a:pt x="381098" y="315006"/>
                  </a:lnTo>
                  <a:lnTo>
                    <a:pt x="386703" y="313257"/>
                  </a:lnTo>
                  <a:lnTo>
                    <a:pt x="392307" y="311541"/>
                  </a:lnTo>
                  <a:lnTo>
                    <a:pt x="397911" y="309856"/>
                  </a:lnTo>
                  <a:lnTo>
                    <a:pt x="403516" y="308199"/>
                  </a:lnTo>
                  <a:lnTo>
                    <a:pt x="409120" y="306570"/>
                  </a:lnTo>
                  <a:lnTo>
                    <a:pt x="414725" y="304966"/>
                  </a:lnTo>
                  <a:lnTo>
                    <a:pt x="420329" y="303387"/>
                  </a:lnTo>
                  <a:lnTo>
                    <a:pt x="425933" y="301831"/>
                  </a:lnTo>
                  <a:lnTo>
                    <a:pt x="431538" y="300296"/>
                  </a:lnTo>
                  <a:lnTo>
                    <a:pt x="437142" y="298781"/>
                  </a:lnTo>
                  <a:lnTo>
                    <a:pt x="442747" y="297285"/>
                  </a:lnTo>
                  <a:lnTo>
                    <a:pt x="448351" y="295806"/>
                  </a:lnTo>
                  <a:lnTo>
                    <a:pt x="453955" y="294343"/>
                  </a:lnTo>
                  <a:lnTo>
                    <a:pt x="459560" y="292894"/>
                  </a:lnTo>
                  <a:lnTo>
                    <a:pt x="465164" y="291459"/>
                  </a:lnTo>
                  <a:lnTo>
                    <a:pt x="470769" y="290035"/>
                  </a:lnTo>
                  <a:lnTo>
                    <a:pt x="476373" y="288623"/>
                  </a:lnTo>
                  <a:lnTo>
                    <a:pt x="481977" y="287220"/>
                  </a:lnTo>
                  <a:lnTo>
                    <a:pt x="487582" y="285825"/>
                  </a:lnTo>
                  <a:lnTo>
                    <a:pt x="493186" y="284438"/>
                  </a:lnTo>
                  <a:lnTo>
                    <a:pt x="498790" y="283057"/>
                  </a:lnTo>
                  <a:lnTo>
                    <a:pt x="504395" y="281680"/>
                  </a:lnTo>
                  <a:lnTo>
                    <a:pt x="509999" y="280308"/>
                  </a:lnTo>
                  <a:lnTo>
                    <a:pt x="515604" y="278938"/>
                  </a:lnTo>
                  <a:lnTo>
                    <a:pt x="521208" y="277570"/>
                  </a:lnTo>
                  <a:lnTo>
                    <a:pt x="526812" y="276202"/>
                  </a:lnTo>
                  <a:lnTo>
                    <a:pt x="532417" y="274834"/>
                  </a:lnTo>
                  <a:lnTo>
                    <a:pt x="538021" y="273464"/>
                  </a:lnTo>
                  <a:lnTo>
                    <a:pt x="543626" y="272092"/>
                  </a:lnTo>
                  <a:lnTo>
                    <a:pt x="549230" y="270716"/>
                  </a:lnTo>
                  <a:lnTo>
                    <a:pt x="554834" y="269336"/>
                  </a:lnTo>
                  <a:lnTo>
                    <a:pt x="560439" y="267950"/>
                  </a:lnTo>
                  <a:lnTo>
                    <a:pt x="566043" y="266558"/>
                  </a:lnTo>
                  <a:lnTo>
                    <a:pt x="571648" y="265158"/>
                  </a:lnTo>
                  <a:lnTo>
                    <a:pt x="577252" y="263749"/>
                  </a:lnTo>
                  <a:lnTo>
                    <a:pt x="582856" y="262332"/>
                  </a:lnTo>
                  <a:lnTo>
                    <a:pt x="588461" y="260904"/>
                  </a:lnTo>
                  <a:lnTo>
                    <a:pt x="594065" y="259465"/>
                  </a:lnTo>
                  <a:lnTo>
                    <a:pt x="599670" y="258014"/>
                  </a:lnTo>
                  <a:lnTo>
                    <a:pt x="605274" y="256550"/>
                  </a:lnTo>
                  <a:lnTo>
                    <a:pt x="610878" y="255073"/>
                  </a:lnTo>
                  <a:lnTo>
                    <a:pt x="616483" y="253581"/>
                  </a:lnTo>
                  <a:lnTo>
                    <a:pt x="622087" y="252073"/>
                  </a:lnTo>
                  <a:lnTo>
                    <a:pt x="627692" y="250550"/>
                  </a:lnTo>
                  <a:lnTo>
                    <a:pt x="633296" y="249009"/>
                  </a:lnTo>
                  <a:lnTo>
                    <a:pt x="638900" y="247451"/>
                  </a:lnTo>
                  <a:lnTo>
                    <a:pt x="644505" y="245874"/>
                  </a:lnTo>
                  <a:lnTo>
                    <a:pt x="650109" y="244279"/>
                  </a:lnTo>
                  <a:lnTo>
                    <a:pt x="655713" y="242663"/>
                  </a:lnTo>
                  <a:lnTo>
                    <a:pt x="661318" y="241027"/>
                  </a:lnTo>
                  <a:lnTo>
                    <a:pt x="666922" y="239370"/>
                  </a:lnTo>
                  <a:lnTo>
                    <a:pt x="672527" y="237691"/>
                  </a:lnTo>
                  <a:lnTo>
                    <a:pt x="678131" y="235989"/>
                  </a:lnTo>
                  <a:lnTo>
                    <a:pt x="683735" y="234265"/>
                  </a:lnTo>
                  <a:lnTo>
                    <a:pt x="689340" y="232517"/>
                  </a:lnTo>
                  <a:lnTo>
                    <a:pt x="694944" y="230745"/>
                  </a:lnTo>
                  <a:lnTo>
                    <a:pt x="700549" y="228949"/>
                  </a:lnTo>
                  <a:lnTo>
                    <a:pt x="706153" y="227127"/>
                  </a:lnTo>
                  <a:lnTo>
                    <a:pt x="711757" y="225281"/>
                  </a:lnTo>
                  <a:lnTo>
                    <a:pt x="717362" y="223408"/>
                  </a:lnTo>
                  <a:lnTo>
                    <a:pt x="722966" y="221510"/>
                  </a:lnTo>
                  <a:lnTo>
                    <a:pt x="728571" y="219585"/>
                  </a:lnTo>
                  <a:lnTo>
                    <a:pt x="734175" y="217633"/>
                  </a:lnTo>
                  <a:lnTo>
                    <a:pt x="739779" y="215654"/>
                  </a:lnTo>
                  <a:lnTo>
                    <a:pt x="745384" y="213648"/>
                  </a:lnTo>
                  <a:lnTo>
                    <a:pt x="750988" y="211615"/>
                  </a:lnTo>
                  <a:lnTo>
                    <a:pt x="756593" y="209555"/>
                  </a:lnTo>
                  <a:lnTo>
                    <a:pt x="762197" y="207467"/>
                  </a:lnTo>
                  <a:lnTo>
                    <a:pt x="767801" y="205351"/>
                  </a:lnTo>
                  <a:lnTo>
                    <a:pt x="773406" y="203208"/>
                  </a:lnTo>
                  <a:lnTo>
                    <a:pt x="779010" y="201038"/>
                  </a:lnTo>
                  <a:lnTo>
                    <a:pt x="784615" y="198841"/>
                  </a:lnTo>
                  <a:lnTo>
                    <a:pt x="790219" y="196616"/>
                  </a:lnTo>
                  <a:lnTo>
                    <a:pt x="795823" y="194364"/>
                  </a:lnTo>
                  <a:lnTo>
                    <a:pt x="801428" y="192086"/>
                  </a:lnTo>
                  <a:lnTo>
                    <a:pt x="807032" y="189782"/>
                  </a:lnTo>
                  <a:lnTo>
                    <a:pt x="812636" y="187452"/>
                  </a:lnTo>
                  <a:lnTo>
                    <a:pt x="818241" y="185097"/>
                  </a:lnTo>
                  <a:lnTo>
                    <a:pt x="823845" y="182717"/>
                  </a:lnTo>
                  <a:lnTo>
                    <a:pt x="829450" y="180312"/>
                  </a:lnTo>
                  <a:lnTo>
                    <a:pt x="835054" y="177884"/>
                  </a:lnTo>
                  <a:lnTo>
                    <a:pt x="840658" y="175433"/>
                  </a:lnTo>
                  <a:lnTo>
                    <a:pt x="846263" y="172960"/>
                  </a:lnTo>
                  <a:lnTo>
                    <a:pt x="851867" y="170466"/>
                  </a:lnTo>
                  <a:lnTo>
                    <a:pt x="857472" y="167951"/>
                  </a:lnTo>
                  <a:lnTo>
                    <a:pt x="863076" y="165416"/>
                  </a:lnTo>
                  <a:lnTo>
                    <a:pt x="868680" y="162863"/>
                  </a:lnTo>
                  <a:lnTo>
                    <a:pt x="874285" y="160292"/>
                  </a:lnTo>
                  <a:lnTo>
                    <a:pt x="879889" y="157705"/>
                  </a:lnTo>
                  <a:lnTo>
                    <a:pt x="885494" y="155103"/>
                  </a:lnTo>
                  <a:lnTo>
                    <a:pt x="891098" y="152487"/>
                  </a:lnTo>
                  <a:lnTo>
                    <a:pt x="896702" y="149858"/>
                  </a:lnTo>
                  <a:lnTo>
                    <a:pt x="902307" y="147217"/>
                  </a:lnTo>
                  <a:lnTo>
                    <a:pt x="907911" y="144567"/>
                  </a:lnTo>
                  <a:lnTo>
                    <a:pt x="913516" y="141908"/>
                  </a:lnTo>
                  <a:lnTo>
                    <a:pt x="919120" y="139241"/>
                  </a:lnTo>
                  <a:lnTo>
                    <a:pt x="924724" y="136569"/>
                  </a:lnTo>
                  <a:lnTo>
                    <a:pt x="930329" y="133893"/>
                  </a:lnTo>
                  <a:lnTo>
                    <a:pt x="935933" y="131215"/>
                  </a:lnTo>
                  <a:lnTo>
                    <a:pt x="941538" y="128535"/>
                  </a:lnTo>
                  <a:lnTo>
                    <a:pt x="947142" y="125857"/>
                  </a:lnTo>
                  <a:lnTo>
                    <a:pt x="952746" y="123181"/>
                  </a:lnTo>
                  <a:lnTo>
                    <a:pt x="958351" y="120508"/>
                  </a:lnTo>
                  <a:lnTo>
                    <a:pt x="963955" y="117842"/>
                  </a:lnTo>
                  <a:lnTo>
                    <a:pt x="969559" y="115183"/>
                  </a:lnTo>
                  <a:lnTo>
                    <a:pt x="975164" y="112534"/>
                  </a:lnTo>
                  <a:lnTo>
                    <a:pt x="980768" y="109896"/>
                  </a:lnTo>
                  <a:lnTo>
                    <a:pt x="986373" y="107270"/>
                  </a:lnTo>
                  <a:lnTo>
                    <a:pt x="991977" y="104659"/>
                  </a:lnTo>
                  <a:lnTo>
                    <a:pt x="997581" y="102064"/>
                  </a:lnTo>
                  <a:lnTo>
                    <a:pt x="1003186" y="99486"/>
                  </a:lnTo>
                  <a:lnTo>
                    <a:pt x="1008790" y="96929"/>
                  </a:lnTo>
                  <a:lnTo>
                    <a:pt x="1014395" y="94392"/>
                  </a:lnTo>
                  <a:lnTo>
                    <a:pt x="1019999" y="91879"/>
                  </a:lnTo>
                  <a:lnTo>
                    <a:pt x="1025603" y="89390"/>
                  </a:lnTo>
                  <a:lnTo>
                    <a:pt x="1031208" y="86926"/>
                  </a:lnTo>
                  <a:lnTo>
                    <a:pt x="1036812" y="84491"/>
                  </a:lnTo>
                  <a:lnTo>
                    <a:pt x="1042417" y="82084"/>
                  </a:lnTo>
                  <a:lnTo>
                    <a:pt x="1048021" y="79707"/>
                  </a:lnTo>
                  <a:lnTo>
                    <a:pt x="1053625" y="77362"/>
                  </a:lnTo>
                  <a:lnTo>
                    <a:pt x="1059230" y="75050"/>
                  </a:lnTo>
                  <a:lnTo>
                    <a:pt x="1064834" y="72773"/>
                  </a:lnTo>
                  <a:lnTo>
                    <a:pt x="1070439" y="70530"/>
                  </a:lnTo>
                  <a:lnTo>
                    <a:pt x="1076043" y="68324"/>
                  </a:lnTo>
                  <a:lnTo>
                    <a:pt x="1081647" y="66155"/>
                  </a:lnTo>
                  <a:lnTo>
                    <a:pt x="1087252" y="64025"/>
                  </a:lnTo>
                  <a:lnTo>
                    <a:pt x="1092856" y="61933"/>
                  </a:lnTo>
                  <a:lnTo>
                    <a:pt x="1098461" y="59882"/>
                  </a:lnTo>
                  <a:lnTo>
                    <a:pt x="1104065" y="57871"/>
                  </a:lnTo>
                  <a:lnTo>
                    <a:pt x="1109669" y="55902"/>
                  </a:lnTo>
                  <a:lnTo>
                    <a:pt x="1115274" y="53974"/>
                  </a:lnTo>
                  <a:lnTo>
                    <a:pt x="1120878" y="52088"/>
                  </a:lnTo>
                  <a:lnTo>
                    <a:pt x="1126482" y="50246"/>
                  </a:lnTo>
                  <a:lnTo>
                    <a:pt x="1132087" y="48446"/>
                  </a:lnTo>
                  <a:lnTo>
                    <a:pt x="1137691" y="46689"/>
                  </a:lnTo>
                  <a:lnTo>
                    <a:pt x="1143296" y="44976"/>
                  </a:lnTo>
                  <a:lnTo>
                    <a:pt x="1148900" y="43306"/>
                  </a:lnTo>
                  <a:lnTo>
                    <a:pt x="1154504" y="41680"/>
                  </a:lnTo>
                  <a:lnTo>
                    <a:pt x="1160109" y="40097"/>
                  </a:lnTo>
                  <a:lnTo>
                    <a:pt x="1165713" y="38558"/>
                  </a:lnTo>
                  <a:lnTo>
                    <a:pt x="1171318" y="37061"/>
                  </a:lnTo>
                  <a:lnTo>
                    <a:pt x="1176922" y="35607"/>
                  </a:lnTo>
                  <a:lnTo>
                    <a:pt x="1182526" y="34196"/>
                  </a:lnTo>
                  <a:lnTo>
                    <a:pt x="1188131" y="32826"/>
                  </a:lnTo>
                  <a:lnTo>
                    <a:pt x="1193735" y="31499"/>
                  </a:lnTo>
                  <a:lnTo>
                    <a:pt x="1199340" y="30212"/>
                  </a:lnTo>
                  <a:lnTo>
                    <a:pt x="1204944" y="28966"/>
                  </a:lnTo>
                  <a:lnTo>
                    <a:pt x="1210548" y="27760"/>
                  </a:lnTo>
                  <a:lnTo>
                    <a:pt x="1216153" y="26594"/>
                  </a:lnTo>
                  <a:lnTo>
                    <a:pt x="1221757" y="25466"/>
                  </a:lnTo>
                  <a:lnTo>
                    <a:pt x="1227362" y="24377"/>
                  </a:lnTo>
                  <a:lnTo>
                    <a:pt x="1232966" y="23325"/>
                  </a:lnTo>
                  <a:lnTo>
                    <a:pt x="1238570" y="22310"/>
                  </a:lnTo>
                  <a:lnTo>
                    <a:pt x="1244175" y="21331"/>
                  </a:lnTo>
                  <a:lnTo>
                    <a:pt x="1249779" y="20387"/>
                  </a:lnTo>
                  <a:lnTo>
                    <a:pt x="1255384" y="19478"/>
                  </a:lnTo>
                  <a:lnTo>
                    <a:pt x="1260988" y="18601"/>
                  </a:lnTo>
                  <a:lnTo>
                    <a:pt x="1266592" y="17758"/>
                  </a:lnTo>
                  <a:lnTo>
                    <a:pt x="1272197" y="16946"/>
                  </a:lnTo>
                  <a:lnTo>
                    <a:pt x="1277801" y="16164"/>
                  </a:lnTo>
                  <a:lnTo>
                    <a:pt x="1283406" y="15413"/>
                  </a:lnTo>
                  <a:lnTo>
                    <a:pt x="1289010" y="14690"/>
                  </a:lnTo>
                  <a:lnTo>
                    <a:pt x="1294614" y="13995"/>
                  </a:lnTo>
                  <a:lnTo>
                    <a:pt x="1300219" y="13326"/>
                  </a:lnTo>
                  <a:lnTo>
                    <a:pt x="1305823" y="12684"/>
                  </a:lnTo>
                  <a:lnTo>
                    <a:pt x="1311427" y="12067"/>
                  </a:lnTo>
                  <a:lnTo>
                    <a:pt x="1317032" y="11473"/>
                  </a:lnTo>
                  <a:lnTo>
                    <a:pt x="1322636" y="10903"/>
                  </a:lnTo>
                  <a:lnTo>
                    <a:pt x="1328241" y="10355"/>
                  </a:lnTo>
                  <a:lnTo>
                    <a:pt x="1333845" y="9829"/>
                  </a:lnTo>
                  <a:lnTo>
                    <a:pt x="1339449" y="9322"/>
                  </a:lnTo>
                  <a:lnTo>
                    <a:pt x="1345054" y="8835"/>
                  </a:lnTo>
                  <a:lnTo>
                    <a:pt x="1350658" y="8367"/>
                  </a:lnTo>
                  <a:lnTo>
                    <a:pt x="1356263" y="7917"/>
                  </a:lnTo>
                  <a:lnTo>
                    <a:pt x="1361867" y="7484"/>
                  </a:lnTo>
                  <a:lnTo>
                    <a:pt x="1367471" y="7068"/>
                  </a:lnTo>
                  <a:lnTo>
                    <a:pt x="1373076" y="6667"/>
                  </a:lnTo>
                  <a:lnTo>
                    <a:pt x="1378680" y="6282"/>
                  </a:lnTo>
                  <a:lnTo>
                    <a:pt x="1384285" y="5911"/>
                  </a:lnTo>
                  <a:lnTo>
                    <a:pt x="1389889" y="5554"/>
                  </a:lnTo>
                  <a:lnTo>
                    <a:pt x="1395493" y="5210"/>
                  </a:lnTo>
                  <a:lnTo>
                    <a:pt x="1401098" y="4880"/>
                  </a:lnTo>
                  <a:lnTo>
                    <a:pt x="1406702" y="4563"/>
                  </a:lnTo>
                  <a:lnTo>
                    <a:pt x="1412307" y="4258"/>
                  </a:lnTo>
                  <a:lnTo>
                    <a:pt x="1417911" y="3965"/>
                  </a:lnTo>
                  <a:lnTo>
                    <a:pt x="1423515" y="3683"/>
                  </a:lnTo>
                  <a:lnTo>
                    <a:pt x="1429120" y="3414"/>
                  </a:lnTo>
                  <a:lnTo>
                    <a:pt x="1434724" y="3155"/>
                  </a:lnTo>
                  <a:lnTo>
                    <a:pt x="1440329" y="2908"/>
                  </a:lnTo>
                  <a:lnTo>
                    <a:pt x="1445933" y="2672"/>
                  </a:lnTo>
                  <a:lnTo>
                    <a:pt x="1451537" y="2447"/>
                  </a:lnTo>
                  <a:lnTo>
                    <a:pt x="1457142" y="2232"/>
                  </a:lnTo>
                  <a:lnTo>
                    <a:pt x="1462746" y="2028"/>
                  </a:lnTo>
                  <a:lnTo>
                    <a:pt x="1468350" y="1835"/>
                  </a:lnTo>
                  <a:lnTo>
                    <a:pt x="1473955" y="1652"/>
                  </a:lnTo>
                  <a:lnTo>
                    <a:pt x="1479559" y="1479"/>
                  </a:lnTo>
                  <a:lnTo>
                    <a:pt x="1485164" y="1317"/>
                  </a:lnTo>
                  <a:lnTo>
                    <a:pt x="1490768" y="1164"/>
                  </a:lnTo>
                  <a:lnTo>
                    <a:pt x="1496372" y="1021"/>
                  </a:lnTo>
                  <a:lnTo>
                    <a:pt x="1501977" y="888"/>
                  </a:lnTo>
                  <a:lnTo>
                    <a:pt x="1507581" y="765"/>
                  </a:lnTo>
                  <a:lnTo>
                    <a:pt x="1513186" y="651"/>
                  </a:lnTo>
                  <a:lnTo>
                    <a:pt x="1518790" y="546"/>
                  </a:lnTo>
                  <a:lnTo>
                    <a:pt x="1524394" y="451"/>
                  </a:lnTo>
                  <a:lnTo>
                    <a:pt x="1529999" y="365"/>
                  </a:lnTo>
                  <a:lnTo>
                    <a:pt x="1535603" y="288"/>
                  </a:lnTo>
                  <a:lnTo>
                    <a:pt x="1541208" y="220"/>
                  </a:lnTo>
                  <a:lnTo>
                    <a:pt x="1546812" y="161"/>
                  </a:lnTo>
                  <a:lnTo>
                    <a:pt x="1552416" y="112"/>
                  </a:lnTo>
                  <a:lnTo>
                    <a:pt x="1558021" y="71"/>
                  </a:lnTo>
                  <a:lnTo>
                    <a:pt x="1563625" y="39"/>
                  </a:lnTo>
                  <a:lnTo>
                    <a:pt x="1569230" y="17"/>
                  </a:lnTo>
                  <a:lnTo>
                    <a:pt x="1574834" y="3"/>
                  </a:lnTo>
                  <a:lnTo>
                    <a:pt x="1580438" y="0"/>
                  </a:lnTo>
                  <a:lnTo>
                    <a:pt x="1586043" y="5"/>
                  </a:lnTo>
                  <a:lnTo>
                    <a:pt x="1591647" y="21"/>
                  </a:lnTo>
                  <a:lnTo>
                    <a:pt x="1597252" y="46"/>
                  </a:lnTo>
                  <a:lnTo>
                    <a:pt x="1602856" y="82"/>
                  </a:lnTo>
                  <a:lnTo>
                    <a:pt x="1608460" y="128"/>
                  </a:lnTo>
                  <a:lnTo>
                    <a:pt x="1614065" y="185"/>
                  </a:lnTo>
                  <a:lnTo>
                    <a:pt x="1619669" y="254"/>
                  </a:lnTo>
                  <a:lnTo>
                    <a:pt x="1625273" y="334"/>
                  </a:lnTo>
                  <a:lnTo>
                    <a:pt x="1630878" y="426"/>
                  </a:lnTo>
                  <a:lnTo>
                    <a:pt x="1636482" y="531"/>
                  </a:lnTo>
                  <a:lnTo>
                    <a:pt x="1642087" y="649"/>
                  </a:lnTo>
                  <a:lnTo>
                    <a:pt x="1647691" y="780"/>
                  </a:lnTo>
                  <a:lnTo>
                    <a:pt x="1653295" y="926"/>
                  </a:lnTo>
                  <a:lnTo>
                    <a:pt x="1658900" y="1086"/>
                  </a:lnTo>
                  <a:lnTo>
                    <a:pt x="1664504" y="1263"/>
                  </a:lnTo>
                  <a:lnTo>
                    <a:pt x="1670109" y="1456"/>
                  </a:lnTo>
                  <a:lnTo>
                    <a:pt x="1675713" y="1667"/>
                  </a:lnTo>
                  <a:lnTo>
                    <a:pt x="1681317" y="1896"/>
                  </a:lnTo>
                  <a:lnTo>
                    <a:pt x="1686922" y="2145"/>
                  </a:lnTo>
                  <a:lnTo>
                    <a:pt x="1692526" y="2414"/>
                  </a:lnTo>
                  <a:lnTo>
                    <a:pt x="1698131" y="2705"/>
                  </a:lnTo>
                  <a:lnTo>
                    <a:pt x="1703735" y="3019"/>
                  </a:lnTo>
                  <a:lnTo>
                    <a:pt x="1709339" y="3357"/>
                  </a:lnTo>
                  <a:lnTo>
                    <a:pt x="1714944" y="3720"/>
                  </a:lnTo>
                  <a:lnTo>
                    <a:pt x="1720548" y="4111"/>
                  </a:lnTo>
                  <a:lnTo>
                    <a:pt x="1726153" y="4529"/>
                  </a:lnTo>
                  <a:lnTo>
                    <a:pt x="1731757" y="4978"/>
                  </a:lnTo>
                  <a:lnTo>
                    <a:pt x="1737361" y="5458"/>
                  </a:lnTo>
                  <a:lnTo>
                    <a:pt x="1742966" y="5972"/>
                  </a:lnTo>
                  <a:lnTo>
                    <a:pt x="1748570" y="6521"/>
                  </a:lnTo>
                  <a:lnTo>
                    <a:pt x="1754175" y="7108"/>
                  </a:lnTo>
                  <a:lnTo>
                    <a:pt x="1759779" y="7733"/>
                  </a:lnTo>
                  <a:lnTo>
                    <a:pt x="1765383" y="8400"/>
                  </a:lnTo>
                  <a:lnTo>
                    <a:pt x="1770988" y="9111"/>
                  </a:lnTo>
                  <a:lnTo>
                    <a:pt x="1776592" y="9867"/>
                  </a:lnTo>
                  <a:lnTo>
                    <a:pt x="1782196" y="10673"/>
                  </a:lnTo>
                  <a:lnTo>
                    <a:pt x="1787801" y="11529"/>
                  </a:lnTo>
                  <a:lnTo>
                    <a:pt x="1793405" y="12440"/>
                  </a:lnTo>
                  <a:lnTo>
                    <a:pt x="1799010" y="13407"/>
                  </a:lnTo>
                  <a:lnTo>
                    <a:pt x="1804614" y="14434"/>
                  </a:lnTo>
                  <a:lnTo>
                    <a:pt x="1810218" y="15524"/>
                  </a:lnTo>
                  <a:lnTo>
                    <a:pt x="1815823" y="16680"/>
                  </a:lnTo>
                  <a:lnTo>
                    <a:pt x="1821427" y="17907"/>
                  </a:lnTo>
                  <a:lnTo>
                    <a:pt x="1827032" y="19206"/>
                  </a:lnTo>
                  <a:lnTo>
                    <a:pt x="1832636" y="20582"/>
                  </a:lnTo>
                  <a:lnTo>
                    <a:pt x="1838240" y="22039"/>
                  </a:lnTo>
                  <a:lnTo>
                    <a:pt x="1843845" y="23581"/>
                  </a:lnTo>
                  <a:lnTo>
                    <a:pt x="1849449" y="25212"/>
                  </a:lnTo>
                  <a:lnTo>
                    <a:pt x="1855054" y="26936"/>
                  </a:lnTo>
                  <a:lnTo>
                    <a:pt x="1860658" y="28758"/>
                  </a:lnTo>
                  <a:lnTo>
                    <a:pt x="1866262" y="30683"/>
                  </a:lnTo>
                  <a:lnTo>
                    <a:pt x="1871867" y="32714"/>
                  </a:lnTo>
                  <a:lnTo>
                    <a:pt x="1877471" y="34857"/>
                  </a:lnTo>
                  <a:lnTo>
                    <a:pt x="1883076" y="37118"/>
                  </a:lnTo>
                  <a:lnTo>
                    <a:pt x="1883076" y="37392"/>
                  </a:lnTo>
                  <a:lnTo>
                    <a:pt x="1877471" y="35150"/>
                  </a:lnTo>
                  <a:lnTo>
                    <a:pt x="1871867" y="33026"/>
                  </a:lnTo>
                  <a:lnTo>
                    <a:pt x="1866262" y="31016"/>
                  </a:lnTo>
                  <a:lnTo>
                    <a:pt x="1860658" y="29114"/>
                  </a:lnTo>
                  <a:lnTo>
                    <a:pt x="1855054" y="27316"/>
                  </a:lnTo>
                  <a:lnTo>
                    <a:pt x="1849449" y="25616"/>
                  </a:lnTo>
                  <a:lnTo>
                    <a:pt x="1843845" y="24012"/>
                  </a:lnTo>
                  <a:lnTo>
                    <a:pt x="1838240" y="22498"/>
                  </a:lnTo>
                  <a:lnTo>
                    <a:pt x="1832636" y="21071"/>
                  </a:lnTo>
                  <a:lnTo>
                    <a:pt x="1827032" y="19726"/>
                  </a:lnTo>
                  <a:lnTo>
                    <a:pt x="1821427" y="18460"/>
                  </a:lnTo>
                  <a:lnTo>
                    <a:pt x="1815823" y="17269"/>
                  </a:lnTo>
                  <a:lnTo>
                    <a:pt x="1810218" y="16150"/>
                  </a:lnTo>
                  <a:lnTo>
                    <a:pt x="1804614" y="15099"/>
                  </a:lnTo>
                  <a:lnTo>
                    <a:pt x="1799010" y="14114"/>
                  </a:lnTo>
                  <a:lnTo>
                    <a:pt x="1793405" y="13190"/>
                  </a:lnTo>
                  <a:lnTo>
                    <a:pt x="1787801" y="12326"/>
                  </a:lnTo>
                  <a:lnTo>
                    <a:pt x="1782196" y="11518"/>
                  </a:lnTo>
                  <a:lnTo>
                    <a:pt x="1776592" y="10763"/>
                  </a:lnTo>
                  <a:lnTo>
                    <a:pt x="1770988" y="10061"/>
                  </a:lnTo>
                  <a:lnTo>
                    <a:pt x="1765383" y="9407"/>
                  </a:lnTo>
                  <a:lnTo>
                    <a:pt x="1759779" y="8799"/>
                  </a:lnTo>
                  <a:lnTo>
                    <a:pt x="1754175" y="8236"/>
                  </a:lnTo>
                  <a:lnTo>
                    <a:pt x="1748570" y="7716"/>
                  </a:lnTo>
                  <a:lnTo>
                    <a:pt x="1742966" y="7236"/>
                  </a:lnTo>
                  <a:lnTo>
                    <a:pt x="1737361" y="6795"/>
                  </a:lnTo>
                  <a:lnTo>
                    <a:pt x="1731757" y="6390"/>
                  </a:lnTo>
                  <a:lnTo>
                    <a:pt x="1726153" y="6021"/>
                  </a:lnTo>
                  <a:lnTo>
                    <a:pt x="1720548" y="5686"/>
                  </a:lnTo>
                  <a:lnTo>
                    <a:pt x="1714944" y="5383"/>
                  </a:lnTo>
                  <a:lnTo>
                    <a:pt x="1709339" y="5111"/>
                  </a:lnTo>
                  <a:lnTo>
                    <a:pt x="1703735" y="4869"/>
                  </a:lnTo>
                  <a:lnTo>
                    <a:pt x="1698131" y="4655"/>
                  </a:lnTo>
                  <a:lnTo>
                    <a:pt x="1692526" y="4469"/>
                  </a:lnTo>
                  <a:lnTo>
                    <a:pt x="1686922" y="4309"/>
                  </a:lnTo>
                  <a:lnTo>
                    <a:pt x="1681317" y="4174"/>
                  </a:lnTo>
                  <a:lnTo>
                    <a:pt x="1675713" y="4063"/>
                  </a:lnTo>
                  <a:lnTo>
                    <a:pt x="1670109" y="3976"/>
                  </a:lnTo>
                  <a:lnTo>
                    <a:pt x="1664504" y="3912"/>
                  </a:lnTo>
                  <a:lnTo>
                    <a:pt x="1658900" y="3870"/>
                  </a:lnTo>
                  <a:lnTo>
                    <a:pt x="1653295" y="3848"/>
                  </a:lnTo>
                  <a:lnTo>
                    <a:pt x="1647691" y="3848"/>
                  </a:lnTo>
                  <a:lnTo>
                    <a:pt x="1642087" y="3867"/>
                  </a:lnTo>
                  <a:lnTo>
                    <a:pt x="1636482" y="3906"/>
                  </a:lnTo>
                  <a:lnTo>
                    <a:pt x="1630878" y="3964"/>
                  </a:lnTo>
                  <a:lnTo>
                    <a:pt x="1625273" y="4040"/>
                  </a:lnTo>
                  <a:lnTo>
                    <a:pt x="1619669" y="4134"/>
                  </a:lnTo>
                  <a:lnTo>
                    <a:pt x="1614065" y="4247"/>
                  </a:lnTo>
                  <a:lnTo>
                    <a:pt x="1608460" y="4378"/>
                  </a:lnTo>
                  <a:lnTo>
                    <a:pt x="1602856" y="4528"/>
                  </a:lnTo>
                  <a:lnTo>
                    <a:pt x="1597252" y="4695"/>
                  </a:lnTo>
                  <a:lnTo>
                    <a:pt x="1591647" y="4881"/>
                  </a:lnTo>
                  <a:lnTo>
                    <a:pt x="1586043" y="5086"/>
                  </a:lnTo>
                  <a:lnTo>
                    <a:pt x="1580438" y="5309"/>
                  </a:lnTo>
                  <a:lnTo>
                    <a:pt x="1574834" y="5550"/>
                  </a:lnTo>
                  <a:lnTo>
                    <a:pt x="1569230" y="5811"/>
                  </a:lnTo>
                  <a:lnTo>
                    <a:pt x="1563625" y="6090"/>
                  </a:lnTo>
                  <a:lnTo>
                    <a:pt x="1558021" y="6389"/>
                  </a:lnTo>
                  <a:lnTo>
                    <a:pt x="1552416" y="6707"/>
                  </a:lnTo>
                  <a:lnTo>
                    <a:pt x="1546812" y="7045"/>
                  </a:lnTo>
                  <a:lnTo>
                    <a:pt x="1541208" y="7403"/>
                  </a:lnTo>
                  <a:lnTo>
                    <a:pt x="1535603" y="7781"/>
                  </a:lnTo>
                  <a:lnTo>
                    <a:pt x="1529999" y="8179"/>
                  </a:lnTo>
                  <a:lnTo>
                    <a:pt x="1524394" y="8597"/>
                  </a:lnTo>
                  <a:lnTo>
                    <a:pt x="1518790" y="9036"/>
                  </a:lnTo>
                  <a:lnTo>
                    <a:pt x="1513186" y="9496"/>
                  </a:lnTo>
                  <a:lnTo>
                    <a:pt x="1507581" y="9975"/>
                  </a:lnTo>
                  <a:lnTo>
                    <a:pt x="1501977" y="10476"/>
                  </a:lnTo>
                  <a:lnTo>
                    <a:pt x="1496372" y="10996"/>
                  </a:lnTo>
                  <a:lnTo>
                    <a:pt x="1490768" y="11536"/>
                  </a:lnTo>
                  <a:lnTo>
                    <a:pt x="1485164" y="12096"/>
                  </a:lnTo>
                  <a:lnTo>
                    <a:pt x="1479559" y="12675"/>
                  </a:lnTo>
                  <a:lnTo>
                    <a:pt x="1473955" y="13272"/>
                  </a:lnTo>
                  <a:lnTo>
                    <a:pt x="1468350" y="13887"/>
                  </a:lnTo>
                  <a:lnTo>
                    <a:pt x="1462746" y="14520"/>
                  </a:lnTo>
                  <a:lnTo>
                    <a:pt x="1457142" y="15169"/>
                  </a:lnTo>
                  <a:lnTo>
                    <a:pt x="1451537" y="15835"/>
                  </a:lnTo>
                  <a:lnTo>
                    <a:pt x="1445933" y="16515"/>
                  </a:lnTo>
                  <a:lnTo>
                    <a:pt x="1440329" y="17210"/>
                  </a:lnTo>
                  <a:lnTo>
                    <a:pt x="1434724" y="17918"/>
                  </a:lnTo>
                  <a:lnTo>
                    <a:pt x="1429120" y="18640"/>
                  </a:lnTo>
                  <a:lnTo>
                    <a:pt x="1423515" y="19374"/>
                  </a:lnTo>
                  <a:lnTo>
                    <a:pt x="1417911" y="20119"/>
                  </a:lnTo>
                  <a:lnTo>
                    <a:pt x="1412307" y="20876"/>
                  </a:lnTo>
                  <a:lnTo>
                    <a:pt x="1406702" y="21644"/>
                  </a:lnTo>
                  <a:lnTo>
                    <a:pt x="1401098" y="22422"/>
                  </a:lnTo>
                  <a:lnTo>
                    <a:pt x="1395493" y="23211"/>
                  </a:lnTo>
                  <a:lnTo>
                    <a:pt x="1389889" y="24011"/>
                  </a:lnTo>
                  <a:lnTo>
                    <a:pt x="1384285" y="24820"/>
                  </a:lnTo>
                  <a:lnTo>
                    <a:pt x="1378680" y="25641"/>
                  </a:lnTo>
                  <a:lnTo>
                    <a:pt x="1373076" y="26472"/>
                  </a:lnTo>
                  <a:lnTo>
                    <a:pt x="1367471" y="27314"/>
                  </a:lnTo>
                  <a:lnTo>
                    <a:pt x="1361867" y="28169"/>
                  </a:lnTo>
                  <a:lnTo>
                    <a:pt x="1356263" y="29036"/>
                  </a:lnTo>
                  <a:lnTo>
                    <a:pt x="1350658" y="29915"/>
                  </a:lnTo>
                  <a:lnTo>
                    <a:pt x="1345054" y="30809"/>
                  </a:lnTo>
                  <a:lnTo>
                    <a:pt x="1339449" y="31716"/>
                  </a:lnTo>
                  <a:lnTo>
                    <a:pt x="1333845" y="32639"/>
                  </a:lnTo>
                  <a:lnTo>
                    <a:pt x="1328241" y="33577"/>
                  </a:lnTo>
                  <a:lnTo>
                    <a:pt x="1322636" y="34532"/>
                  </a:lnTo>
                  <a:lnTo>
                    <a:pt x="1317032" y="35505"/>
                  </a:lnTo>
                  <a:lnTo>
                    <a:pt x="1311427" y="36495"/>
                  </a:lnTo>
                  <a:lnTo>
                    <a:pt x="1305823" y="37504"/>
                  </a:lnTo>
                  <a:lnTo>
                    <a:pt x="1300219" y="38532"/>
                  </a:lnTo>
                  <a:lnTo>
                    <a:pt x="1294614" y="39580"/>
                  </a:lnTo>
                  <a:lnTo>
                    <a:pt x="1289010" y="40649"/>
                  </a:lnTo>
                  <a:lnTo>
                    <a:pt x="1283406" y="41739"/>
                  </a:lnTo>
                  <a:lnTo>
                    <a:pt x="1277801" y="42851"/>
                  </a:lnTo>
                  <a:lnTo>
                    <a:pt x="1272197" y="43985"/>
                  </a:lnTo>
                  <a:lnTo>
                    <a:pt x="1266592" y="45141"/>
                  </a:lnTo>
                  <a:lnTo>
                    <a:pt x="1260988" y="46320"/>
                  </a:lnTo>
                  <a:lnTo>
                    <a:pt x="1255384" y="47523"/>
                  </a:lnTo>
                  <a:lnTo>
                    <a:pt x="1249779" y="48750"/>
                  </a:lnTo>
                  <a:lnTo>
                    <a:pt x="1244175" y="50001"/>
                  </a:lnTo>
                  <a:lnTo>
                    <a:pt x="1238570" y="51275"/>
                  </a:lnTo>
                  <a:lnTo>
                    <a:pt x="1232966" y="52575"/>
                  </a:lnTo>
                  <a:lnTo>
                    <a:pt x="1227362" y="53899"/>
                  </a:lnTo>
                  <a:lnTo>
                    <a:pt x="1221757" y="55247"/>
                  </a:lnTo>
                  <a:lnTo>
                    <a:pt x="1216153" y="56621"/>
                  </a:lnTo>
                  <a:lnTo>
                    <a:pt x="1210548" y="58019"/>
                  </a:lnTo>
                  <a:lnTo>
                    <a:pt x="1204944" y="59443"/>
                  </a:lnTo>
                  <a:lnTo>
                    <a:pt x="1199340" y="60891"/>
                  </a:lnTo>
                  <a:lnTo>
                    <a:pt x="1193735" y="62364"/>
                  </a:lnTo>
                  <a:lnTo>
                    <a:pt x="1188131" y="63863"/>
                  </a:lnTo>
                  <a:lnTo>
                    <a:pt x="1182526" y="65386"/>
                  </a:lnTo>
                  <a:lnTo>
                    <a:pt x="1176922" y="66936"/>
                  </a:lnTo>
                  <a:lnTo>
                    <a:pt x="1171318" y="68510"/>
                  </a:lnTo>
                  <a:lnTo>
                    <a:pt x="1165713" y="70110"/>
                  </a:lnTo>
                  <a:lnTo>
                    <a:pt x="1160109" y="71735"/>
                  </a:lnTo>
                  <a:lnTo>
                    <a:pt x="1154504" y="73386"/>
                  </a:lnTo>
                  <a:lnTo>
                    <a:pt x="1148900" y="75062"/>
                  </a:lnTo>
                  <a:lnTo>
                    <a:pt x="1143296" y="76763"/>
                  </a:lnTo>
                  <a:lnTo>
                    <a:pt x="1137691" y="78490"/>
                  </a:lnTo>
                  <a:lnTo>
                    <a:pt x="1132087" y="80241"/>
                  </a:lnTo>
                  <a:lnTo>
                    <a:pt x="1126482" y="82018"/>
                  </a:lnTo>
                  <a:lnTo>
                    <a:pt x="1120878" y="83819"/>
                  </a:lnTo>
                  <a:lnTo>
                    <a:pt x="1115274" y="85644"/>
                  </a:lnTo>
                  <a:lnTo>
                    <a:pt x="1109669" y="87493"/>
                  </a:lnTo>
                  <a:lnTo>
                    <a:pt x="1104065" y="89365"/>
                  </a:lnTo>
                  <a:lnTo>
                    <a:pt x="1098461" y="91261"/>
                  </a:lnTo>
                  <a:lnTo>
                    <a:pt x="1092856" y="93180"/>
                  </a:lnTo>
                  <a:lnTo>
                    <a:pt x="1087252" y="95121"/>
                  </a:lnTo>
                  <a:lnTo>
                    <a:pt x="1081647" y="97083"/>
                  </a:lnTo>
                  <a:lnTo>
                    <a:pt x="1076043" y="99067"/>
                  </a:lnTo>
                  <a:lnTo>
                    <a:pt x="1070439" y="101071"/>
                  </a:lnTo>
                  <a:lnTo>
                    <a:pt x="1064834" y="103096"/>
                  </a:lnTo>
                  <a:lnTo>
                    <a:pt x="1059230" y="105139"/>
                  </a:lnTo>
                  <a:lnTo>
                    <a:pt x="1053625" y="107202"/>
                  </a:lnTo>
                  <a:lnTo>
                    <a:pt x="1048021" y="109282"/>
                  </a:lnTo>
                  <a:lnTo>
                    <a:pt x="1042417" y="111379"/>
                  </a:lnTo>
                  <a:lnTo>
                    <a:pt x="1036812" y="113492"/>
                  </a:lnTo>
                  <a:lnTo>
                    <a:pt x="1031208" y="115620"/>
                  </a:lnTo>
                  <a:lnTo>
                    <a:pt x="1025603" y="117763"/>
                  </a:lnTo>
                  <a:lnTo>
                    <a:pt x="1019999" y="119920"/>
                  </a:lnTo>
                  <a:lnTo>
                    <a:pt x="1014395" y="122089"/>
                  </a:lnTo>
                  <a:lnTo>
                    <a:pt x="1008790" y="124270"/>
                  </a:lnTo>
                  <a:lnTo>
                    <a:pt x="1003186" y="126461"/>
                  </a:lnTo>
                  <a:lnTo>
                    <a:pt x="997581" y="128662"/>
                  </a:lnTo>
                  <a:lnTo>
                    <a:pt x="991977" y="130871"/>
                  </a:lnTo>
                  <a:lnTo>
                    <a:pt x="986373" y="133088"/>
                  </a:lnTo>
                  <a:lnTo>
                    <a:pt x="980768" y="135312"/>
                  </a:lnTo>
                  <a:lnTo>
                    <a:pt x="975164" y="137541"/>
                  </a:lnTo>
                  <a:lnTo>
                    <a:pt x="969559" y="139774"/>
                  </a:lnTo>
                  <a:lnTo>
                    <a:pt x="963955" y="142011"/>
                  </a:lnTo>
                  <a:lnTo>
                    <a:pt x="958351" y="144250"/>
                  </a:lnTo>
                  <a:lnTo>
                    <a:pt x="952746" y="146490"/>
                  </a:lnTo>
                  <a:lnTo>
                    <a:pt x="947142" y="148730"/>
                  </a:lnTo>
                  <a:lnTo>
                    <a:pt x="941538" y="150969"/>
                  </a:lnTo>
                  <a:lnTo>
                    <a:pt x="935933" y="153206"/>
                  </a:lnTo>
                  <a:lnTo>
                    <a:pt x="930329" y="155440"/>
                  </a:lnTo>
                  <a:lnTo>
                    <a:pt x="924724" y="157670"/>
                  </a:lnTo>
                  <a:lnTo>
                    <a:pt x="919120" y="159895"/>
                  </a:lnTo>
                  <a:lnTo>
                    <a:pt x="913516" y="162114"/>
                  </a:lnTo>
                  <a:lnTo>
                    <a:pt x="907911" y="164326"/>
                  </a:lnTo>
                  <a:lnTo>
                    <a:pt x="902307" y="166529"/>
                  </a:lnTo>
                  <a:lnTo>
                    <a:pt x="896702" y="168724"/>
                  </a:lnTo>
                  <a:lnTo>
                    <a:pt x="891098" y="170910"/>
                  </a:lnTo>
                  <a:lnTo>
                    <a:pt x="885494" y="173084"/>
                  </a:lnTo>
                  <a:lnTo>
                    <a:pt x="879889" y="175248"/>
                  </a:lnTo>
                  <a:lnTo>
                    <a:pt x="874285" y="177399"/>
                  </a:lnTo>
                  <a:lnTo>
                    <a:pt x="868680" y="179537"/>
                  </a:lnTo>
                  <a:lnTo>
                    <a:pt x="863076" y="181661"/>
                  </a:lnTo>
                  <a:lnTo>
                    <a:pt x="857472" y="183771"/>
                  </a:lnTo>
                  <a:lnTo>
                    <a:pt x="851867" y="185866"/>
                  </a:lnTo>
                  <a:lnTo>
                    <a:pt x="846263" y="187945"/>
                  </a:lnTo>
                  <a:lnTo>
                    <a:pt x="840658" y="190008"/>
                  </a:lnTo>
                  <a:lnTo>
                    <a:pt x="835054" y="192055"/>
                  </a:lnTo>
                  <a:lnTo>
                    <a:pt x="829450" y="194084"/>
                  </a:lnTo>
                  <a:lnTo>
                    <a:pt x="823845" y="196095"/>
                  </a:lnTo>
                  <a:lnTo>
                    <a:pt x="818241" y="198088"/>
                  </a:lnTo>
                  <a:lnTo>
                    <a:pt x="812636" y="200063"/>
                  </a:lnTo>
                  <a:lnTo>
                    <a:pt x="807032" y="202019"/>
                  </a:lnTo>
                  <a:lnTo>
                    <a:pt x="801428" y="203955"/>
                  </a:lnTo>
                  <a:lnTo>
                    <a:pt x="795823" y="205872"/>
                  </a:lnTo>
                  <a:lnTo>
                    <a:pt x="790219" y="207770"/>
                  </a:lnTo>
                  <a:lnTo>
                    <a:pt x="784615" y="209647"/>
                  </a:lnTo>
                  <a:lnTo>
                    <a:pt x="779010" y="211505"/>
                  </a:lnTo>
                  <a:lnTo>
                    <a:pt x="773406" y="213342"/>
                  </a:lnTo>
                  <a:lnTo>
                    <a:pt x="767801" y="215159"/>
                  </a:lnTo>
                  <a:lnTo>
                    <a:pt x="762197" y="216956"/>
                  </a:lnTo>
                  <a:lnTo>
                    <a:pt x="756593" y="218733"/>
                  </a:lnTo>
                  <a:lnTo>
                    <a:pt x="750988" y="220489"/>
                  </a:lnTo>
                  <a:lnTo>
                    <a:pt x="745384" y="222225"/>
                  </a:lnTo>
                  <a:lnTo>
                    <a:pt x="739779" y="223941"/>
                  </a:lnTo>
                  <a:lnTo>
                    <a:pt x="734175" y="225637"/>
                  </a:lnTo>
                  <a:lnTo>
                    <a:pt x="728571" y="227314"/>
                  </a:lnTo>
                  <a:lnTo>
                    <a:pt x="722966" y="228971"/>
                  </a:lnTo>
                  <a:lnTo>
                    <a:pt x="717362" y="230608"/>
                  </a:lnTo>
                  <a:lnTo>
                    <a:pt x="711757" y="232226"/>
                  </a:lnTo>
                  <a:lnTo>
                    <a:pt x="706153" y="233826"/>
                  </a:lnTo>
                  <a:lnTo>
                    <a:pt x="700549" y="235406"/>
                  </a:lnTo>
                  <a:lnTo>
                    <a:pt x="694944" y="236969"/>
                  </a:lnTo>
                  <a:lnTo>
                    <a:pt x="689340" y="238514"/>
                  </a:lnTo>
                  <a:lnTo>
                    <a:pt x="683735" y="240041"/>
                  </a:lnTo>
                  <a:lnTo>
                    <a:pt x="678131" y="241552"/>
                  </a:lnTo>
                  <a:lnTo>
                    <a:pt x="672527" y="243046"/>
                  </a:lnTo>
                  <a:lnTo>
                    <a:pt x="666922" y="244523"/>
                  </a:lnTo>
                  <a:lnTo>
                    <a:pt x="661318" y="245985"/>
                  </a:lnTo>
                  <a:lnTo>
                    <a:pt x="655713" y="247432"/>
                  </a:lnTo>
                  <a:lnTo>
                    <a:pt x="650109" y="248865"/>
                  </a:lnTo>
                  <a:lnTo>
                    <a:pt x="644505" y="250283"/>
                  </a:lnTo>
                  <a:lnTo>
                    <a:pt x="638900" y="251688"/>
                  </a:lnTo>
                  <a:lnTo>
                    <a:pt x="633296" y="253080"/>
                  </a:lnTo>
                  <a:lnTo>
                    <a:pt x="627692" y="254460"/>
                  </a:lnTo>
                  <a:lnTo>
                    <a:pt x="622087" y="255829"/>
                  </a:lnTo>
                  <a:lnTo>
                    <a:pt x="616483" y="257186"/>
                  </a:lnTo>
                  <a:lnTo>
                    <a:pt x="610878" y="258533"/>
                  </a:lnTo>
                  <a:lnTo>
                    <a:pt x="605274" y="259870"/>
                  </a:lnTo>
                  <a:lnTo>
                    <a:pt x="599670" y="261199"/>
                  </a:lnTo>
                  <a:lnTo>
                    <a:pt x="594065" y="262519"/>
                  </a:lnTo>
                  <a:lnTo>
                    <a:pt x="588461" y="263832"/>
                  </a:lnTo>
                  <a:lnTo>
                    <a:pt x="582856" y="265139"/>
                  </a:lnTo>
                  <a:lnTo>
                    <a:pt x="577252" y="266439"/>
                  </a:lnTo>
                  <a:lnTo>
                    <a:pt x="571648" y="267735"/>
                  </a:lnTo>
                  <a:lnTo>
                    <a:pt x="566043" y="269026"/>
                  </a:lnTo>
                  <a:lnTo>
                    <a:pt x="560439" y="270313"/>
                  </a:lnTo>
                  <a:lnTo>
                    <a:pt x="554834" y="271598"/>
                  </a:lnTo>
                  <a:lnTo>
                    <a:pt x="549230" y="272882"/>
                  </a:lnTo>
                  <a:lnTo>
                    <a:pt x="543626" y="274164"/>
                  </a:lnTo>
                  <a:lnTo>
                    <a:pt x="538021" y="275446"/>
                  </a:lnTo>
                  <a:lnTo>
                    <a:pt x="532417" y="276729"/>
                  </a:lnTo>
                  <a:lnTo>
                    <a:pt x="526812" y="278014"/>
                  </a:lnTo>
                  <a:lnTo>
                    <a:pt x="521208" y="279302"/>
                  </a:lnTo>
                  <a:lnTo>
                    <a:pt x="515604" y="280593"/>
                  </a:lnTo>
                  <a:lnTo>
                    <a:pt x="509999" y="281889"/>
                  </a:lnTo>
                  <a:lnTo>
                    <a:pt x="504395" y="283191"/>
                  </a:lnTo>
                  <a:lnTo>
                    <a:pt x="498790" y="284499"/>
                  </a:lnTo>
                  <a:lnTo>
                    <a:pt x="493186" y="285815"/>
                  </a:lnTo>
                  <a:lnTo>
                    <a:pt x="487582" y="287139"/>
                  </a:lnTo>
                  <a:lnTo>
                    <a:pt x="481977" y="288474"/>
                  </a:lnTo>
                  <a:lnTo>
                    <a:pt x="476373" y="289819"/>
                  </a:lnTo>
                  <a:lnTo>
                    <a:pt x="470769" y="291176"/>
                  </a:lnTo>
                  <a:lnTo>
                    <a:pt x="465164" y="292546"/>
                  </a:lnTo>
                  <a:lnTo>
                    <a:pt x="459560" y="293931"/>
                  </a:lnTo>
                  <a:lnTo>
                    <a:pt x="453955" y="295331"/>
                  </a:lnTo>
                  <a:lnTo>
                    <a:pt x="448351" y="296747"/>
                  </a:lnTo>
                  <a:lnTo>
                    <a:pt x="442747" y="298182"/>
                  </a:lnTo>
                  <a:lnTo>
                    <a:pt x="437142" y="299635"/>
                  </a:lnTo>
                  <a:lnTo>
                    <a:pt x="431538" y="301109"/>
                  </a:lnTo>
                  <a:lnTo>
                    <a:pt x="425933" y="302605"/>
                  </a:lnTo>
                  <a:lnTo>
                    <a:pt x="420329" y="304123"/>
                  </a:lnTo>
                  <a:lnTo>
                    <a:pt x="414725" y="305667"/>
                  </a:lnTo>
                  <a:lnTo>
                    <a:pt x="409120" y="307236"/>
                  </a:lnTo>
                  <a:lnTo>
                    <a:pt x="403516" y="308832"/>
                  </a:lnTo>
                  <a:lnTo>
                    <a:pt x="397911" y="310457"/>
                  </a:lnTo>
                  <a:lnTo>
                    <a:pt x="392307" y="312113"/>
                  </a:lnTo>
                  <a:lnTo>
                    <a:pt x="386703" y="313800"/>
                  </a:lnTo>
                  <a:lnTo>
                    <a:pt x="381098" y="315521"/>
                  </a:lnTo>
                  <a:lnTo>
                    <a:pt x="375494" y="317278"/>
                  </a:lnTo>
                  <a:lnTo>
                    <a:pt x="369889" y="319071"/>
                  </a:lnTo>
                  <a:lnTo>
                    <a:pt x="364285" y="320903"/>
                  </a:lnTo>
                  <a:lnTo>
                    <a:pt x="358681" y="322775"/>
                  </a:lnTo>
                  <a:lnTo>
                    <a:pt x="353076" y="324690"/>
                  </a:lnTo>
                  <a:lnTo>
                    <a:pt x="347472" y="326648"/>
                  </a:lnTo>
                  <a:lnTo>
                    <a:pt x="341867" y="328653"/>
                  </a:lnTo>
                  <a:lnTo>
                    <a:pt x="336263" y="330706"/>
                  </a:lnTo>
                  <a:lnTo>
                    <a:pt x="330659" y="332809"/>
                  </a:lnTo>
                  <a:lnTo>
                    <a:pt x="325054" y="334964"/>
                  </a:lnTo>
                  <a:lnTo>
                    <a:pt x="319450" y="337174"/>
                  </a:lnTo>
                  <a:lnTo>
                    <a:pt x="313846" y="339440"/>
                  </a:lnTo>
                  <a:lnTo>
                    <a:pt x="308241" y="341764"/>
                  </a:lnTo>
                  <a:lnTo>
                    <a:pt x="302637" y="344150"/>
                  </a:lnTo>
                  <a:lnTo>
                    <a:pt x="297032" y="346598"/>
                  </a:lnTo>
                  <a:lnTo>
                    <a:pt x="291428" y="349112"/>
                  </a:lnTo>
                  <a:lnTo>
                    <a:pt x="285824" y="351694"/>
                  </a:lnTo>
                  <a:lnTo>
                    <a:pt x="280219" y="354347"/>
                  </a:lnTo>
                  <a:lnTo>
                    <a:pt x="274615" y="357071"/>
                  </a:lnTo>
                  <a:lnTo>
                    <a:pt x="269010" y="359871"/>
                  </a:lnTo>
                  <a:lnTo>
                    <a:pt x="263406" y="362748"/>
                  </a:lnTo>
                  <a:lnTo>
                    <a:pt x="257802" y="365705"/>
                  </a:lnTo>
                  <a:lnTo>
                    <a:pt x="252197" y="368744"/>
                  </a:lnTo>
                  <a:lnTo>
                    <a:pt x="246593" y="371867"/>
                  </a:lnTo>
                  <a:lnTo>
                    <a:pt x="240988" y="375077"/>
                  </a:lnTo>
                  <a:lnTo>
                    <a:pt x="235384" y="378376"/>
                  </a:lnTo>
                  <a:lnTo>
                    <a:pt x="229780" y="381766"/>
                  </a:lnTo>
                  <a:lnTo>
                    <a:pt x="224175" y="385248"/>
                  </a:lnTo>
                  <a:lnTo>
                    <a:pt x="218571" y="388826"/>
                  </a:lnTo>
                  <a:lnTo>
                    <a:pt x="212966" y="392501"/>
                  </a:lnTo>
                  <a:lnTo>
                    <a:pt x="207362" y="396274"/>
                  </a:lnTo>
                  <a:lnTo>
                    <a:pt x="201758" y="400146"/>
                  </a:lnTo>
                  <a:lnTo>
                    <a:pt x="196153" y="404120"/>
                  </a:lnTo>
                  <a:lnTo>
                    <a:pt x="190549" y="408195"/>
                  </a:lnTo>
                  <a:lnTo>
                    <a:pt x="184944" y="412374"/>
                  </a:lnTo>
                  <a:lnTo>
                    <a:pt x="179340" y="416655"/>
                  </a:lnTo>
                  <a:lnTo>
                    <a:pt x="173736" y="421040"/>
                  </a:lnTo>
                  <a:lnTo>
                    <a:pt x="168131" y="425527"/>
                  </a:lnTo>
                  <a:lnTo>
                    <a:pt x="162527" y="430117"/>
                  </a:lnTo>
                  <a:lnTo>
                    <a:pt x="156923" y="434808"/>
                  </a:lnTo>
                  <a:lnTo>
                    <a:pt x="151318" y="439600"/>
                  </a:lnTo>
                  <a:lnTo>
                    <a:pt x="145714" y="444489"/>
                  </a:lnTo>
                  <a:lnTo>
                    <a:pt x="140109" y="449474"/>
                  </a:lnTo>
                  <a:lnTo>
                    <a:pt x="134505" y="454551"/>
                  </a:lnTo>
                  <a:lnTo>
                    <a:pt x="128901" y="459718"/>
                  </a:lnTo>
                  <a:lnTo>
                    <a:pt x="123296" y="464970"/>
                  </a:lnTo>
                  <a:lnTo>
                    <a:pt x="117692" y="470302"/>
                  </a:lnTo>
                  <a:lnTo>
                    <a:pt x="112087" y="475711"/>
                  </a:lnTo>
                  <a:lnTo>
                    <a:pt x="106483" y="481190"/>
                  </a:lnTo>
                  <a:lnTo>
                    <a:pt x="100879" y="486732"/>
                  </a:lnTo>
                  <a:lnTo>
                    <a:pt x="95274" y="492332"/>
                  </a:lnTo>
                  <a:lnTo>
                    <a:pt x="89670" y="497983"/>
                  </a:lnTo>
                  <a:lnTo>
                    <a:pt x="84065" y="503676"/>
                  </a:lnTo>
                  <a:lnTo>
                    <a:pt x="78461" y="509403"/>
                  </a:lnTo>
                  <a:lnTo>
                    <a:pt x="72857" y="515156"/>
                  </a:lnTo>
                  <a:lnTo>
                    <a:pt x="67252" y="520926"/>
                  </a:lnTo>
                  <a:lnTo>
                    <a:pt x="61648" y="526705"/>
                  </a:lnTo>
                  <a:lnTo>
                    <a:pt x="56043" y="532481"/>
                  </a:lnTo>
                  <a:lnTo>
                    <a:pt x="50439" y="538247"/>
                  </a:lnTo>
                  <a:lnTo>
                    <a:pt x="44835" y="543991"/>
                  </a:lnTo>
                  <a:lnTo>
                    <a:pt x="39230" y="549705"/>
                  </a:lnTo>
                  <a:lnTo>
                    <a:pt x="33626" y="555379"/>
                  </a:lnTo>
                  <a:lnTo>
                    <a:pt x="28021" y="561002"/>
                  </a:lnTo>
                  <a:lnTo>
                    <a:pt x="22417" y="566566"/>
                  </a:lnTo>
                  <a:lnTo>
                    <a:pt x="16813" y="572060"/>
                  </a:lnTo>
                  <a:lnTo>
                    <a:pt x="11208" y="577477"/>
                  </a:lnTo>
                  <a:lnTo>
                    <a:pt x="5604" y="582807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596816" y="2085692"/>
              <a:ext cx="1883076" cy="588038"/>
            </a:xfrm>
            <a:custGeom>
              <a:avLst/>
              <a:pathLst>
                <a:path w="1883076" h="588038">
                  <a:moveTo>
                    <a:pt x="0" y="588038"/>
                  </a:moveTo>
                  <a:lnTo>
                    <a:pt x="5604" y="582802"/>
                  </a:lnTo>
                  <a:lnTo>
                    <a:pt x="11208" y="577471"/>
                  </a:lnTo>
                  <a:lnTo>
                    <a:pt x="16813" y="572054"/>
                  </a:lnTo>
                  <a:lnTo>
                    <a:pt x="22417" y="566559"/>
                  </a:lnTo>
                  <a:lnTo>
                    <a:pt x="28021" y="560995"/>
                  </a:lnTo>
                  <a:lnTo>
                    <a:pt x="33626" y="555371"/>
                  </a:lnTo>
                  <a:lnTo>
                    <a:pt x="39230" y="549696"/>
                  </a:lnTo>
                  <a:lnTo>
                    <a:pt x="44835" y="543982"/>
                  </a:lnTo>
                  <a:lnTo>
                    <a:pt x="50439" y="538236"/>
                  </a:lnTo>
                  <a:lnTo>
                    <a:pt x="56043" y="532470"/>
                  </a:lnTo>
                  <a:lnTo>
                    <a:pt x="61648" y="526692"/>
                  </a:lnTo>
                  <a:lnTo>
                    <a:pt x="67252" y="520913"/>
                  </a:lnTo>
                  <a:lnTo>
                    <a:pt x="72857" y="515141"/>
                  </a:lnTo>
                  <a:lnTo>
                    <a:pt x="78461" y="509387"/>
                  </a:lnTo>
                  <a:lnTo>
                    <a:pt x="84065" y="503658"/>
                  </a:lnTo>
                  <a:lnTo>
                    <a:pt x="89670" y="497964"/>
                  </a:lnTo>
                  <a:lnTo>
                    <a:pt x="95274" y="492312"/>
                  </a:lnTo>
                  <a:lnTo>
                    <a:pt x="100879" y="486710"/>
                  </a:lnTo>
                  <a:lnTo>
                    <a:pt x="106483" y="481165"/>
                  </a:lnTo>
                  <a:lnTo>
                    <a:pt x="112087" y="475684"/>
                  </a:lnTo>
                  <a:lnTo>
                    <a:pt x="117692" y="470274"/>
                  </a:lnTo>
                  <a:lnTo>
                    <a:pt x="123296" y="464939"/>
                  </a:lnTo>
                  <a:lnTo>
                    <a:pt x="128901" y="459684"/>
                  </a:lnTo>
                  <a:lnTo>
                    <a:pt x="134505" y="454515"/>
                  </a:lnTo>
                  <a:lnTo>
                    <a:pt x="140109" y="449435"/>
                  </a:lnTo>
                  <a:lnTo>
                    <a:pt x="145714" y="444447"/>
                  </a:lnTo>
                  <a:lnTo>
                    <a:pt x="151318" y="439555"/>
                  </a:lnTo>
                  <a:lnTo>
                    <a:pt x="156923" y="434761"/>
                  </a:lnTo>
                  <a:lnTo>
                    <a:pt x="162527" y="430066"/>
                  </a:lnTo>
                  <a:lnTo>
                    <a:pt x="168131" y="425472"/>
                  </a:lnTo>
                  <a:lnTo>
                    <a:pt x="173736" y="420981"/>
                  </a:lnTo>
                  <a:lnTo>
                    <a:pt x="179340" y="416592"/>
                  </a:lnTo>
                  <a:lnTo>
                    <a:pt x="184944" y="412306"/>
                  </a:lnTo>
                  <a:lnTo>
                    <a:pt x="190549" y="408123"/>
                  </a:lnTo>
                  <a:lnTo>
                    <a:pt x="196153" y="404043"/>
                  </a:lnTo>
                  <a:lnTo>
                    <a:pt x="201758" y="400064"/>
                  </a:lnTo>
                  <a:lnTo>
                    <a:pt x="207362" y="396186"/>
                  </a:lnTo>
                  <a:lnTo>
                    <a:pt x="212966" y="392408"/>
                  </a:lnTo>
                  <a:lnTo>
                    <a:pt x="218571" y="388727"/>
                  </a:lnTo>
                  <a:lnTo>
                    <a:pt x="224175" y="385143"/>
                  </a:lnTo>
                  <a:lnTo>
                    <a:pt x="229780" y="381653"/>
                  </a:lnTo>
                  <a:lnTo>
                    <a:pt x="235384" y="378256"/>
                  </a:lnTo>
                  <a:lnTo>
                    <a:pt x="240988" y="374950"/>
                  </a:lnTo>
                  <a:lnTo>
                    <a:pt x="246593" y="371732"/>
                  </a:lnTo>
                  <a:lnTo>
                    <a:pt x="252197" y="368600"/>
                  </a:lnTo>
                  <a:lnTo>
                    <a:pt x="257802" y="365553"/>
                  </a:lnTo>
                  <a:lnTo>
                    <a:pt x="263406" y="362586"/>
                  </a:lnTo>
                  <a:lnTo>
                    <a:pt x="269010" y="359700"/>
                  </a:lnTo>
                  <a:lnTo>
                    <a:pt x="274615" y="356889"/>
                  </a:lnTo>
                  <a:lnTo>
                    <a:pt x="280219" y="354154"/>
                  </a:lnTo>
                  <a:lnTo>
                    <a:pt x="285824" y="351490"/>
                  </a:lnTo>
                  <a:lnTo>
                    <a:pt x="291428" y="348896"/>
                  </a:lnTo>
                  <a:lnTo>
                    <a:pt x="297032" y="346369"/>
                  </a:lnTo>
                  <a:lnTo>
                    <a:pt x="302637" y="343907"/>
                  </a:lnTo>
                  <a:lnTo>
                    <a:pt x="308241" y="341508"/>
                  </a:lnTo>
                  <a:lnTo>
                    <a:pt x="313846" y="339169"/>
                  </a:lnTo>
                  <a:lnTo>
                    <a:pt x="319450" y="336887"/>
                  </a:lnTo>
                  <a:lnTo>
                    <a:pt x="325054" y="334662"/>
                  </a:lnTo>
                  <a:lnTo>
                    <a:pt x="330659" y="332489"/>
                  </a:lnTo>
                  <a:lnTo>
                    <a:pt x="336263" y="330369"/>
                  </a:lnTo>
                  <a:lnTo>
                    <a:pt x="341867" y="328297"/>
                  </a:lnTo>
                  <a:lnTo>
                    <a:pt x="347472" y="326272"/>
                  </a:lnTo>
                  <a:lnTo>
                    <a:pt x="353076" y="324293"/>
                  </a:lnTo>
                  <a:lnTo>
                    <a:pt x="358681" y="322357"/>
                  </a:lnTo>
                  <a:lnTo>
                    <a:pt x="364285" y="320462"/>
                  </a:lnTo>
                  <a:lnTo>
                    <a:pt x="369889" y="318606"/>
                  </a:lnTo>
                  <a:lnTo>
                    <a:pt x="375494" y="316788"/>
                  </a:lnTo>
                  <a:lnTo>
                    <a:pt x="381098" y="315006"/>
                  </a:lnTo>
                  <a:lnTo>
                    <a:pt x="386703" y="313257"/>
                  </a:lnTo>
                  <a:lnTo>
                    <a:pt x="392307" y="311541"/>
                  </a:lnTo>
                  <a:lnTo>
                    <a:pt x="397911" y="309856"/>
                  </a:lnTo>
                  <a:lnTo>
                    <a:pt x="403516" y="308199"/>
                  </a:lnTo>
                  <a:lnTo>
                    <a:pt x="409120" y="306570"/>
                  </a:lnTo>
                  <a:lnTo>
                    <a:pt x="414725" y="304966"/>
                  </a:lnTo>
                  <a:lnTo>
                    <a:pt x="420329" y="303387"/>
                  </a:lnTo>
                  <a:lnTo>
                    <a:pt x="425933" y="301831"/>
                  </a:lnTo>
                  <a:lnTo>
                    <a:pt x="431538" y="300296"/>
                  </a:lnTo>
                  <a:lnTo>
                    <a:pt x="437142" y="298781"/>
                  </a:lnTo>
                  <a:lnTo>
                    <a:pt x="442747" y="297285"/>
                  </a:lnTo>
                  <a:lnTo>
                    <a:pt x="448351" y="295806"/>
                  </a:lnTo>
                  <a:lnTo>
                    <a:pt x="453955" y="294343"/>
                  </a:lnTo>
                  <a:lnTo>
                    <a:pt x="459560" y="292894"/>
                  </a:lnTo>
                  <a:lnTo>
                    <a:pt x="465164" y="291459"/>
                  </a:lnTo>
                  <a:lnTo>
                    <a:pt x="470769" y="290035"/>
                  </a:lnTo>
                  <a:lnTo>
                    <a:pt x="476373" y="288623"/>
                  </a:lnTo>
                  <a:lnTo>
                    <a:pt x="481977" y="287220"/>
                  </a:lnTo>
                  <a:lnTo>
                    <a:pt x="487582" y="285825"/>
                  </a:lnTo>
                  <a:lnTo>
                    <a:pt x="493186" y="284438"/>
                  </a:lnTo>
                  <a:lnTo>
                    <a:pt x="498790" y="283057"/>
                  </a:lnTo>
                  <a:lnTo>
                    <a:pt x="504395" y="281680"/>
                  </a:lnTo>
                  <a:lnTo>
                    <a:pt x="509999" y="280308"/>
                  </a:lnTo>
                  <a:lnTo>
                    <a:pt x="515604" y="278938"/>
                  </a:lnTo>
                  <a:lnTo>
                    <a:pt x="521208" y="277570"/>
                  </a:lnTo>
                  <a:lnTo>
                    <a:pt x="526812" y="276202"/>
                  </a:lnTo>
                  <a:lnTo>
                    <a:pt x="532417" y="274834"/>
                  </a:lnTo>
                  <a:lnTo>
                    <a:pt x="538021" y="273464"/>
                  </a:lnTo>
                  <a:lnTo>
                    <a:pt x="543626" y="272092"/>
                  </a:lnTo>
                  <a:lnTo>
                    <a:pt x="549230" y="270716"/>
                  </a:lnTo>
                  <a:lnTo>
                    <a:pt x="554834" y="269336"/>
                  </a:lnTo>
                  <a:lnTo>
                    <a:pt x="560439" y="267950"/>
                  </a:lnTo>
                  <a:lnTo>
                    <a:pt x="566043" y="266558"/>
                  </a:lnTo>
                  <a:lnTo>
                    <a:pt x="571648" y="265158"/>
                  </a:lnTo>
                  <a:lnTo>
                    <a:pt x="577252" y="263749"/>
                  </a:lnTo>
                  <a:lnTo>
                    <a:pt x="582856" y="262332"/>
                  </a:lnTo>
                  <a:lnTo>
                    <a:pt x="588461" y="260904"/>
                  </a:lnTo>
                  <a:lnTo>
                    <a:pt x="594065" y="259465"/>
                  </a:lnTo>
                  <a:lnTo>
                    <a:pt x="599670" y="258014"/>
                  </a:lnTo>
                  <a:lnTo>
                    <a:pt x="605274" y="256550"/>
                  </a:lnTo>
                  <a:lnTo>
                    <a:pt x="610878" y="255073"/>
                  </a:lnTo>
                  <a:lnTo>
                    <a:pt x="616483" y="253581"/>
                  </a:lnTo>
                  <a:lnTo>
                    <a:pt x="622087" y="252073"/>
                  </a:lnTo>
                  <a:lnTo>
                    <a:pt x="627692" y="250550"/>
                  </a:lnTo>
                  <a:lnTo>
                    <a:pt x="633296" y="249009"/>
                  </a:lnTo>
                  <a:lnTo>
                    <a:pt x="638900" y="247451"/>
                  </a:lnTo>
                  <a:lnTo>
                    <a:pt x="644505" y="245874"/>
                  </a:lnTo>
                  <a:lnTo>
                    <a:pt x="650109" y="244279"/>
                  </a:lnTo>
                  <a:lnTo>
                    <a:pt x="655713" y="242663"/>
                  </a:lnTo>
                  <a:lnTo>
                    <a:pt x="661318" y="241027"/>
                  </a:lnTo>
                  <a:lnTo>
                    <a:pt x="666922" y="239370"/>
                  </a:lnTo>
                  <a:lnTo>
                    <a:pt x="672527" y="237691"/>
                  </a:lnTo>
                  <a:lnTo>
                    <a:pt x="678131" y="235989"/>
                  </a:lnTo>
                  <a:lnTo>
                    <a:pt x="683735" y="234265"/>
                  </a:lnTo>
                  <a:lnTo>
                    <a:pt x="689340" y="232517"/>
                  </a:lnTo>
                  <a:lnTo>
                    <a:pt x="694944" y="230745"/>
                  </a:lnTo>
                  <a:lnTo>
                    <a:pt x="700549" y="228949"/>
                  </a:lnTo>
                  <a:lnTo>
                    <a:pt x="706153" y="227127"/>
                  </a:lnTo>
                  <a:lnTo>
                    <a:pt x="711757" y="225281"/>
                  </a:lnTo>
                  <a:lnTo>
                    <a:pt x="717362" y="223408"/>
                  </a:lnTo>
                  <a:lnTo>
                    <a:pt x="722966" y="221510"/>
                  </a:lnTo>
                  <a:lnTo>
                    <a:pt x="728571" y="219585"/>
                  </a:lnTo>
                  <a:lnTo>
                    <a:pt x="734175" y="217633"/>
                  </a:lnTo>
                  <a:lnTo>
                    <a:pt x="739779" y="215654"/>
                  </a:lnTo>
                  <a:lnTo>
                    <a:pt x="745384" y="213648"/>
                  </a:lnTo>
                  <a:lnTo>
                    <a:pt x="750988" y="211615"/>
                  </a:lnTo>
                  <a:lnTo>
                    <a:pt x="756593" y="209555"/>
                  </a:lnTo>
                  <a:lnTo>
                    <a:pt x="762197" y="207467"/>
                  </a:lnTo>
                  <a:lnTo>
                    <a:pt x="767801" y="205351"/>
                  </a:lnTo>
                  <a:lnTo>
                    <a:pt x="773406" y="203208"/>
                  </a:lnTo>
                  <a:lnTo>
                    <a:pt x="779010" y="201038"/>
                  </a:lnTo>
                  <a:lnTo>
                    <a:pt x="784615" y="198841"/>
                  </a:lnTo>
                  <a:lnTo>
                    <a:pt x="790219" y="196616"/>
                  </a:lnTo>
                  <a:lnTo>
                    <a:pt x="795823" y="194364"/>
                  </a:lnTo>
                  <a:lnTo>
                    <a:pt x="801428" y="192086"/>
                  </a:lnTo>
                  <a:lnTo>
                    <a:pt x="807032" y="189782"/>
                  </a:lnTo>
                  <a:lnTo>
                    <a:pt x="812636" y="187452"/>
                  </a:lnTo>
                  <a:lnTo>
                    <a:pt x="818241" y="185097"/>
                  </a:lnTo>
                  <a:lnTo>
                    <a:pt x="823845" y="182717"/>
                  </a:lnTo>
                  <a:lnTo>
                    <a:pt x="829450" y="180312"/>
                  </a:lnTo>
                  <a:lnTo>
                    <a:pt x="835054" y="177884"/>
                  </a:lnTo>
                  <a:lnTo>
                    <a:pt x="840658" y="175433"/>
                  </a:lnTo>
                  <a:lnTo>
                    <a:pt x="846263" y="172960"/>
                  </a:lnTo>
                  <a:lnTo>
                    <a:pt x="851867" y="170466"/>
                  </a:lnTo>
                  <a:lnTo>
                    <a:pt x="857472" y="167951"/>
                  </a:lnTo>
                  <a:lnTo>
                    <a:pt x="863076" y="165416"/>
                  </a:lnTo>
                  <a:lnTo>
                    <a:pt x="868680" y="162863"/>
                  </a:lnTo>
                  <a:lnTo>
                    <a:pt x="874285" y="160292"/>
                  </a:lnTo>
                  <a:lnTo>
                    <a:pt x="879889" y="157705"/>
                  </a:lnTo>
                  <a:lnTo>
                    <a:pt x="885494" y="155103"/>
                  </a:lnTo>
                  <a:lnTo>
                    <a:pt x="891098" y="152487"/>
                  </a:lnTo>
                  <a:lnTo>
                    <a:pt x="896702" y="149858"/>
                  </a:lnTo>
                  <a:lnTo>
                    <a:pt x="902307" y="147217"/>
                  </a:lnTo>
                  <a:lnTo>
                    <a:pt x="907911" y="144567"/>
                  </a:lnTo>
                  <a:lnTo>
                    <a:pt x="913516" y="141908"/>
                  </a:lnTo>
                  <a:lnTo>
                    <a:pt x="919120" y="139241"/>
                  </a:lnTo>
                  <a:lnTo>
                    <a:pt x="924724" y="136569"/>
                  </a:lnTo>
                  <a:lnTo>
                    <a:pt x="930329" y="133893"/>
                  </a:lnTo>
                  <a:lnTo>
                    <a:pt x="935933" y="131215"/>
                  </a:lnTo>
                  <a:lnTo>
                    <a:pt x="941538" y="128535"/>
                  </a:lnTo>
                  <a:lnTo>
                    <a:pt x="947142" y="125857"/>
                  </a:lnTo>
                  <a:lnTo>
                    <a:pt x="952746" y="123181"/>
                  </a:lnTo>
                  <a:lnTo>
                    <a:pt x="958351" y="120508"/>
                  </a:lnTo>
                  <a:lnTo>
                    <a:pt x="963955" y="117842"/>
                  </a:lnTo>
                  <a:lnTo>
                    <a:pt x="969559" y="115183"/>
                  </a:lnTo>
                  <a:lnTo>
                    <a:pt x="975164" y="112534"/>
                  </a:lnTo>
                  <a:lnTo>
                    <a:pt x="980768" y="109896"/>
                  </a:lnTo>
                  <a:lnTo>
                    <a:pt x="986373" y="107270"/>
                  </a:lnTo>
                  <a:lnTo>
                    <a:pt x="991977" y="104659"/>
                  </a:lnTo>
                  <a:lnTo>
                    <a:pt x="997581" y="102064"/>
                  </a:lnTo>
                  <a:lnTo>
                    <a:pt x="1003186" y="99486"/>
                  </a:lnTo>
                  <a:lnTo>
                    <a:pt x="1008790" y="96929"/>
                  </a:lnTo>
                  <a:lnTo>
                    <a:pt x="1014395" y="94392"/>
                  </a:lnTo>
                  <a:lnTo>
                    <a:pt x="1019999" y="91879"/>
                  </a:lnTo>
                  <a:lnTo>
                    <a:pt x="1025603" y="89390"/>
                  </a:lnTo>
                  <a:lnTo>
                    <a:pt x="1031208" y="86926"/>
                  </a:lnTo>
                  <a:lnTo>
                    <a:pt x="1036812" y="84491"/>
                  </a:lnTo>
                  <a:lnTo>
                    <a:pt x="1042417" y="82084"/>
                  </a:lnTo>
                  <a:lnTo>
                    <a:pt x="1048021" y="79707"/>
                  </a:lnTo>
                  <a:lnTo>
                    <a:pt x="1053625" y="77362"/>
                  </a:lnTo>
                  <a:lnTo>
                    <a:pt x="1059230" y="75050"/>
                  </a:lnTo>
                  <a:lnTo>
                    <a:pt x="1064834" y="72773"/>
                  </a:lnTo>
                  <a:lnTo>
                    <a:pt x="1070439" y="70530"/>
                  </a:lnTo>
                  <a:lnTo>
                    <a:pt x="1076043" y="68324"/>
                  </a:lnTo>
                  <a:lnTo>
                    <a:pt x="1081647" y="66155"/>
                  </a:lnTo>
                  <a:lnTo>
                    <a:pt x="1087252" y="64025"/>
                  </a:lnTo>
                  <a:lnTo>
                    <a:pt x="1092856" y="61933"/>
                  </a:lnTo>
                  <a:lnTo>
                    <a:pt x="1098461" y="59882"/>
                  </a:lnTo>
                  <a:lnTo>
                    <a:pt x="1104065" y="57871"/>
                  </a:lnTo>
                  <a:lnTo>
                    <a:pt x="1109669" y="55902"/>
                  </a:lnTo>
                  <a:lnTo>
                    <a:pt x="1115274" y="53974"/>
                  </a:lnTo>
                  <a:lnTo>
                    <a:pt x="1120878" y="52088"/>
                  </a:lnTo>
                  <a:lnTo>
                    <a:pt x="1126482" y="50246"/>
                  </a:lnTo>
                  <a:lnTo>
                    <a:pt x="1132087" y="48446"/>
                  </a:lnTo>
                  <a:lnTo>
                    <a:pt x="1137691" y="46689"/>
                  </a:lnTo>
                  <a:lnTo>
                    <a:pt x="1143296" y="44976"/>
                  </a:lnTo>
                  <a:lnTo>
                    <a:pt x="1148900" y="43306"/>
                  </a:lnTo>
                  <a:lnTo>
                    <a:pt x="1154504" y="41680"/>
                  </a:lnTo>
                  <a:lnTo>
                    <a:pt x="1160109" y="40097"/>
                  </a:lnTo>
                  <a:lnTo>
                    <a:pt x="1165713" y="38558"/>
                  </a:lnTo>
                  <a:lnTo>
                    <a:pt x="1171318" y="37061"/>
                  </a:lnTo>
                  <a:lnTo>
                    <a:pt x="1176922" y="35607"/>
                  </a:lnTo>
                  <a:lnTo>
                    <a:pt x="1182526" y="34196"/>
                  </a:lnTo>
                  <a:lnTo>
                    <a:pt x="1188131" y="32826"/>
                  </a:lnTo>
                  <a:lnTo>
                    <a:pt x="1193735" y="31499"/>
                  </a:lnTo>
                  <a:lnTo>
                    <a:pt x="1199340" y="30212"/>
                  </a:lnTo>
                  <a:lnTo>
                    <a:pt x="1204944" y="28966"/>
                  </a:lnTo>
                  <a:lnTo>
                    <a:pt x="1210548" y="27760"/>
                  </a:lnTo>
                  <a:lnTo>
                    <a:pt x="1216153" y="26594"/>
                  </a:lnTo>
                  <a:lnTo>
                    <a:pt x="1221757" y="25466"/>
                  </a:lnTo>
                  <a:lnTo>
                    <a:pt x="1227362" y="24377"/>
                  </a:lnTo>
                  <a:lnTo>
                    <a:pt x="1232966" y="23325"/>
                  </a:lnTo>
                  <a:lnTo>
                    <a:pt x="1238570" y="22310"/>
                  </a:lnTo>
                  <a:lnTo>
                    <a:pt x="1244175" y="21331"/>
                  </a:lnTo>
                  <a:lnTo>
                    <a:pt x="1249779" y="20387"/>
                  </a:lnTo>
                  <a:lnTo>
                    <a:pt x="1255384" y="19478"/>
                  </a:lnTo>
                  <a:lnTo>
                    <a:pt x="1260988" y="18601"/>
                  </a:lnTo>
                  <a:lnTo>
                    <a:pt x="1266592" y="17758"/>
                  </a:lnTo>
                  <a:lnTo>
                    <a:pt x="1272197" y="16946"/>
                  </a:lnTo>
                  <a:lnTo>
                    <a:pt x="1277801" y="16164"/>
                  </a:lnTo>
                  <a:lnTo>
                    <a:pt x="1283406" y="15413"/>
                  </a:lnTo>
                  <a:lnTo>
                    <a:pt x="1289010" y="14690"/>
                  </a:lnTo>
                  <a:lnTo>
                    <a:pt x="1294614" y="13995"/>
                  </a:lnTo>
                  <a:lnTo>
                    <a:pt x="1300219" y="13326"/>
                  </a:lnTo>
                  <a:lnTo>
                    <a:pt x="1305823" y="12684"/>
                  </a:lnTo>
                  <a:lnTo>
                    <a:pt x="1311427" y="12067"/>
                  </a:lnTo>
                  <a:lnTo>
                    <a:pt x="1317032" y="11473"/>
                  </a:lnTo>
                  <a:lnTo>
                    <a:pt x="1322636" y="10903"/>
                  </a:lnTo>
                  <a:lnTo>
                    <a:pt x="1328241" y="10355"/>
                  </a:lnTo>
                  <a:lnTo>
                    <a:pt x="1333845" y="9829"/>
                  </a:lnTo>
                  <a:lnTo>
                    <a:pt x="1339449" y="9322"/>
                  </a:lnTo>
                  <a:lnTo>
                    <a:pt x="1345054" y="8835"/>
                  </a:lnTo>
                  <a:lnTo>
                    <a:pt x="1350658" y="8367"/>
                  </a:lnTo>
                  <a:lnTo>
                    <a:pt x="1356263" y="7917"/>
                  </a:lnTo>
                  <a:lnTo>
                    <a:pt x="1361867" y="7484"/>
                  </a:lnTo>
                  <a:lnTo>
                    <a:pt x="1367471" y="7068"/>
                  </a:lnTo>
                  <a:lnTo>
                    <a:pt x="1373076" y="6667"/>
                  </a:lnTo>
                  <a:lnTo>
                    <a:pt x="1378680" y="6282"/>
                  </a:lnTo>
                  <a:lnTo>
                    <a:pt x="1384285" y="5911"/>
                  </a:lnTo>
                  <a:lnTo>
                    <a:pt x="1389889" y="5554"/>
                  </a:lnTo>
                  <a:lnTo>
                    <a:pt x="1395493" y="5210"/>
                  </a:lnTo>
                  <a:lnTo>
                    <a:pt x="1401098" y="4880"/>
                  </a:lnTo>
                  <a:lnTo>
                    <a:pt x="1406702" y="4563"/>
                  </a:lnTo>
                  <a:lnTo>
                    <a:pt x="1412307" y="4258"/>
                  </a:lnTo>
                  <a:lnTo>
                    <a:pt x="1417911" y="3965"/>
                  </a:lnTo>
                  <a:lnTo>
                    <a:pt x="1423515" y="3683"/>
                  </a:lnTo>
                  <a:lnTo>
                    <a:pt x="1429120" y="3414"/>
                  </a:lnTo>
                  <a:lnTo>
                    <a:pt x="1434724" y="3155"/>
                  </a:lnTo>
                  <a:lnTo>
                    <a:pt x="1440329" y="2908"/>
                  </a:lnTo>
                  <a:lnTo>
                    <a:pt x="1445933" y="2672"/>
                  </a:lnTo>
                  <a:lnTo>
                    <a:pt x="1451537" y="2447"/>
                  </a:lnTo>
                  <a:lnTo>
                    <a:pt x="1457142" y="2232"/>
                  </a:lnTo>
                  <a:lnTo>
                    <a:pt x="1462746" y="2028"/>
                  </a:lnTo>
                  <a:lnTo>
                    <a:pt x="1468350" y="1835"/>
                  </a:lnTo>
                  <a:lnTo>
                    <a:pt x="1473955" y="1652"/>
                  </a:lnTo>
                  <a:lnTo>
                    <a:pt x="1479559" y="1479"/>
                  </a:lnTo>
                  <a:lnTo>
                    <a:pt x="1485164" y="1317"/>
                  </a:lnTo>
                  <a:lnTo>
                    <a:pt x="1490768" y="1164"/>
                  </a:lnTo>
                  <a:lnTo>
                    <a:pt x="1496372" y="1021"/>
                  </a:lnTo>
                  <a:lnTo>
                    <a:pt x="1501977" y="888"/>
                  </a:lnTo>
                  <a:lnTo>
                    <a:pt x="1507581" y="765"/>
                  </a:lnTo>
                  <a:lnTo>
                    <a:pt x="1513186" y="651"/>
                  </a:lnTo>
                  <a:lnTo>
                    <a:pt x="1518790" y="546"/>
                  </a:lnTo>
                  <a:lnTo>
                    <a:pt x="1524394" y="451"/>
                  </a:lnTo>
                  <a:lnTo>
                    <a:pt x="1529999" y="365"/>
                  </a:lnTo>
                  <a:lnTo>
                    <a:pt x="1535603" y="288"/>
                  </a:lnTo>
                  <a:lnTo>
                    <a:pt x="1541208" y="220"/>
                  </a:lnTo>
                  <a:lnTo>
                    <a:pt x="1546812" y="161"/>
                  </a:lnTo>
                  <a:lnTo>
                    <a:pt x="1552416" y="112"/>
                  </a:lnTo>
                  <a:lnTo>
                    <a:pt x="1558021" y="71"/>
                  </a:lnTo>
                  <a:lnTo>
                    <a:pt x="1563625" y="39"/>
                  </a:lnTo>
                  <a:lnTo>
                    <a:pt x="1569230" y="17"/>
                  </a:lnTo>
                  <a:lnTo>
                    <a:pt x="1574834" y="3"/>
                  </a:lnTo>
                  <a:lnTo>
                    <a:pt x="1580438" y="0"/>
                  </a:lnTo>
                  <a:lnTo>
                    <a:pt x="1586043" y="5"/>
                  </a:lnTo>
                  <a:lnTo>
                    <a:pt x="1591647" y="21"/>
                  </a:lnTo>
                  <a:lnTo>
                    <a:pt x="1597252" y="46"/>
                  </a:lnTo>
                  <a:lnTo>
                    <a:pt x="1602856" y="82"/>
                  </a:lnTo>
                  <a:lnTo>
                    <a:pt x="1608460" y="128"/>
                  </a:lnTo>
                  <a:lnTo>
                    <a:pt x="1614065" y="185"/>
                  </a:lnTo>
                  <a:lnTo>
                    <a:pt x="1619669" y="254"/>
                  </a:lnTo>
                  <a:lnTo>
                    <a:pt x="1625273" y="334"/>
                  </a:lnTo>
                  <a:lnTo>
                    <a:pt x="1630878" y="426"/>
                  </a:lnTo>
                  <a:lnTo>
                    <a:pt x="1636482" y="531"/>
                  </a:lnTo>
                  <a:lnTo>
                    <a:pt x="1642087" y="649"/>
                  </a:lnTo>
                  <a:lnTo>
                    <a:pt x="1647691" y="780"/>
                  </a:lnTo>
                  <a:lnTo>
                    <a:pt x="1653295" y="926"/>
                  </a:lnTo>
                  <a:lnTo>
                    <a:pt x="1658900" y="1086"/>
                  </a:lnTo>
                  <a:lnTo>
                    <a:pt x="1664504" y="1263"/>
                  </a:lnTo>
                  <a:lnTo>
                    <a:pt x="1670109" y="1456"/>
                  </a:lnTo>
                  <a:lnTo>
                    <a:pt x="1675713" y="1667"/>
                  </a:lnTo>
                  <a:lnTo>
                    <a:pt x="1681317" y="1896"/>
                  </a:lnTo>
                  <a:lnTo>
                    <a:pt x="1686922" y="2145"/>
                  </a:lnTo>
                  <a:lnTo>
                    <a:pt x="1692526" y="2414"/>
                  </a:lnTo>
                  <a:lnTo>
                    <a:pt x="1698131" y="2705"/>
                  </a:lnTo>
                  <a:lnTo>
                    <a:pt x="1703735" y="3019"/>
                  </a:lnTo>
                  <a:lnTo>
                    <a:pt x="1709339" y="3357"/>
                  </a:lnTo>
                  <a:lnTo>
                    <a:pt x="1714944" y="3720"/>
                  </a:lnTo>
                  <a:lnTo>
                    <a:pt x="1720548" y="4111"/>
                  </a:lnTo>
                  <a:lnTo>
                    <a:pt x="1726153" y="4529"/>
                  </a:lnTo>
                  <a:lnTo>
                    <a:pt x="1731757" y="4978"/>
                  </a:lnTo>
                  <a:lnTo>
                    <a:pt x="1737361" y="5458"/>
                  </a:lnTo>
                  <a:lnTo>
                    <a:pt x="1742966" y="5972"/>
                  </a:lnTo>
                  <a:lnTo>
                    <a:pt x="1748570" y="6521"/>
                  </a:lnTo>
                  <a:lnTo>
                    <a:pt x="1754175" y="7108"/>
                  </a:lnTo>
                  <a:lnTo>
                    <a:pt x="1759779" y="7733"/>
                  </a:lnTo>
                  <a:lnTo>
                    <a:pt x="1765383" y="8400"/>
                  </a:lnTo>
                  <a:lnTo>
                    <a:pt x="1770988" y="9111"/>
                  </a:lnTo>
                  <a:lnTo>
                    <a:pt x="1776592" y="9867"/>
                  </a:lnTo>
                  <a:lnTo>
                    <a:pt x="1782196" y="10673"/>
                  </a:lnTo>
                  <a:lnTo>
                    <a:pt x="1787801" y="11529"/>
                  </a:lnTo>
                  <a:lnTo>
                    <a:pt x="1793405" y="12440"/>
                  </a:lnTo>
                  <a:lnTo>
                    <a:pt x="1799010" y="13407"/>
                  </a:lnTo>
                  <a:lnTo>
                    <a:pt x="1804614" y="14434"/>
                  </a:lnTo>
                  <a:lnTo>
                    <a:pt x="1810218" y="15524"/>
                  </a:lnTo>
                  <a:lnTo>
                    <a:pt x="1815823" y="16680"/>
                  </a:lnTo>
                  <a:lnTo>
                    <a:pt x="1821427" y="17907"/>
                  </a:lnTo>
                  <a:lnTo>
                    <a:pt x="1827032" y="19206"/>
                  </a:lnTo>
                  <a:lnTo>
                    <a:pt x="1832636" y="20582"/>
                  </a:lnTo>
                  <a:lnTo>
                    <a:pt x="1838240" y="22039"/>
                  </a:lnTo>
                  <a:lnTo>
                    <a:pt x="1843845" y="23581"/>
                  </a:lnTo>
                  <a:lnTo>
                    <a:pt x="1849449" y="25212"/>
                  </a:lnTo>
                  <a:lnTo>
                    <a:pt x="1855054" y="26936"/>
                  </a:lnTo>
                  <a:lnTo>
                    <a:pt x="1860658" y="28758"/>
                  </a:lnTo>
                  <a:lnTo>
                    <a:pt x="1866262" y="30683"/>
                  </a:lnTo>
                  <a:lnTo>
                    <a:pt x="1871867" y="32714"/>
                  </a:lnTo>
                  <a:lnTo>
                    <a:pt x="1877471" y="34857"/>
                  </a:lnTo>
                  <a:lnTo>
                    <a:pt x="1883076" y="37118"/>
                  </a:lnTo>
                  <a:lnTo>
                    <a:pt x="1883076" y="371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596816" y="2089541"/>
              <a:ext cx="1883076" cy="584195"/>
            </a:xfrm>
            <a:custGeom>
              <a:avLst/>
              <a:pathLst>
                <a:path w="1883076" h="584195">
                  <a:moveTo>
                    <a:pt x="0" y="584195"/>
                  </a:moveTo>
                  <a:lnTo>
                    <a:pt x="5604" y="578959"/>
                  </a:lnTo>
                  <a:lnTo>
                    <a:pt x="11208" y="573629"/>
                  </a:lnTo>
                  <a:lnTo>
                    <a:pt x="16813" y="568212"/>
                  </a:lnTo>
                  <a:lnTo>
                    <a:pt x="22417" y="562717"/>
                  </a:lnTo>
                  <a:lnTo>
                    <a:pt x="28021" y="557154"/>
                  </a:lnTo>
                  <a:lnTo>
                    <a:pt x="33626" y="551530"/>
                  </a:lnTo>
                  <a:lnTo>
                    <a:pt x="39230" y="545857"/>
                  </a:lnTo>
                  <a:lnTo>
                    <a:pt x="44835" y="540143"/>
                  </a:lnTo>
                  <a:lnTo>
                    <a:pt x="50439" y="534399"/>
                  </a:lnTo>
                  <a:lnTo>
                    <a:pt x="56043" y="528633"/>
                  </a:lnTo>
                  <a:lnTo>
                    <a:pt x="61648" y="522856"/>
                  </a:lnTo>
                  <a:lnTo>
                    <a:pt x="67252" y="517078"/>
                  </a:lnTo>
                  <a:lnTo>
                    <a:pt x="72857" y="511308"/>
                  </a:lnTo>
                  <a:lnTo>
                    <a:pt x="78461" y="505555"/>
                  </a:lnTo>
                  <a:lnTo>
                    <a:pt x="84065" y="499827"/>
                  </a:lnTo>
                  <a:lnTo>
                    <a:pt x="89670" y="494135"/>
                  </a:lnTo>
                  <a:lnTo>
                    <a:pt x="95274" y="488484"/>
                  </a:lnTo>
                  <a:lnTo>
                    <a:pt x="100879" y="482884"/>
                  </a:lnTo>
                  <a:lnTo>
                    <a:pt x="106483" y="477341"/>
                  </a:lnTo>
                  <a:lnTo>
                    <a:pt x="112087" y="471863"/>
                  </a:lnTo>
                  <a:lnTo>
                    <a:pt x="117692" y="466454"/>
                  </a:lnTo>
                  <a:lnTo>
                    <a:pt x="123296" y="461121"/>
                  </a:lnTo>
                  <a:lnTo>
                    <a:pt x="128901" y="455869"/>
                  </a:lnTo>
                  <a:lnTo>
                    <a:pt x="134505" y="450703"/>
                  </a:lnTo>
                  <a:lnTo>
                    <a:pt x="140109" y="445625"/>
                  </a:lnTo>
                  <a:lnTo>
                    <a:pt x="145714" y="440641"/>
                  </a:lnTo>
                  <a:lnTo>
                    <a:pt x="151318" y="435751"/>
                  </a:lnTo>
                  <a:lnTo>
                    <a:pt x="156923" y="430960"/>
                  </a:lnTo>
                  <a:lnTo>
                    <a:pt x="162527" y="426269"/>
                  </a:lnTo>
                  <a:lnTo>
                    <a:pt x="168131" y="421679"/>
                  </a:lnTo>
                  <a:lnTo>
                    <a:pt x="173736" y="417191"/>
                  </a:lnTo>
                  <a:lnTo>
                    <a:pt x="179340" y="412807"/>
                  </a:lnTo>
                  <a:lnTo>
                    <a:pt x="184944" y="408525"/>
                  </a:lnTo>
                  <a:lnTo>
                    <a:pt x="190549" y="404347"/>
                  </a:lnTo>
                  <a:lnTo>
                    <a:pt x="196153" y="400271"/>
                  </a:lnTo>
                  <a:lnTo>
                    <a:pt x="201758" y="396298"/>
                  </a:lnTo>
                  <a:lnTo>
                    <a:pt x="207362" y="392425"/>
                  </a:lnTo>
                  <a:lnTo>
                    <a:pt x="212966" y="388652"/>
                  </a:lnTo>
                  <a:lnTo>
                    <a:pt x="218571" y="384978"/>
                  </a:lnTo>
                  <a:lnTo>
                    <a:pt x="224175" y="381400"/>
                  </a:lnTo>
                  <a:lnTo>
                    <a:pt x="229780" y="377917"/>
                  </a:lnTo>
                  <a:lnTo>
                    <a:pt x="235384" y="374528"/>
                  </a:lnTo>
                  <a:lnTo>
                    <a:pt x="240988" y="371229"/>
                  </a:lnTo>
                  <a:lnTo>
                    <a:pt x="246593" y="368019"/>
                  </a:lnTo>
                  <a:lnTo>
                    <a:pt x="252197" y="364896"/>
                  </a:lnTo>
                  <a:lnTo>
                    <a:pt x="257802" y="361857"/>
                  </a:lnTo>
                  <a:lnTo>
                    <a:pt x="263406" y="358900"/>
                  </a:lnTo>
                  <a:lnTo>
                    <a:pt x="269010" y="356023"/>
                  </a:lnTo>
                  <a:lnTo>
                    <a:pt x="274615" y="353223"/>
                  </a:lnTo>
                  <a:lnTo>
                    <a:pt x="280219" y="350498"/>
                  </a:lnTo>
                  <a:lnTo>
                    <a:pt x="285824" y="347846"/>
                  </a:lnTo>
                  <a:lnTo>
                    <a:pt x="291428" y="345264"/>
                  </a:lnTo>
                  <a:lnTo>
                    <a:pt x="297032" y="342750"/>
                  </a:lnTo>
                  <a:lnTo>
                    <a:pt x="302637" y="340301"/>
                  </a:lnTo>
                  <a:lnTo>
                    <a:pt x="308241" y="337916"/>
                  </a:lnTo>
                  <a:lnTo>
                    <a:pt x="313846" y="335591"/>
                  </a:lnTo>
                  <a:lnTo>
                    <a:pt x="319450" y="333325"/>
                  </a:lnTo>
                  <a:lnTo>
                    <a:pt x="325054" y="331116"/>
                  </a:lnTo>
                  <a:lnTo>
                    <a:pt x="330659" y="328961"/>
                  </a:lnTo>
                  <a:lnTo>
                    <a:pt x="336263" y="326858"/>
                  </a:lnTo>
                  <a:lnTo>
                    <a:pt x="341867" y="324805"/>
                  </a:lnTo>
                  <a:lnTo>
                    <a:pt x="347472" y="322800"/>
                  </a:lnTo>
                  <a:lnTo>
                    <a:pt x="353076" y="320841"/>
                  </a:lnTo>
                  <a:lnTo>
                    <a:pt x="358681" y="318927"/>
                  </a:lnTo>
                  <a:lnTo>
                    <a:pt x="364285" y="317054"/>
                  </a:lnTo>
                  <a:lnTo>
                    <a:pt x="369889" y="315223"/>
                  </a:lnTo>
                  <a:lnTo>
                    <a:pt x="375494" y="313429"/>
                  </a:lnTo>
                  <a:lnTo>
                    <a:pt x="381098" y="311673"/>
                  </a:lnTo>
                  <a:lnTo>
                    <a:pt x="386703" y="309952"/>
                  </a:lnTo>
                  <a:lnTo>
                    <a:pt x="392307" y="308265"/>
                  </a:lnTo>
                  <a:lnTo>
                    <a:pt x="397911" y="306609"/>
                  </a:lnTo>
                  <a:lnTo>
                    <a:pt x="403516" y="304984"/>
                  </a:lnTo>
                  <a:lnTo>
                    <a:pt x="409120" y="303387"/>
                  </a:lnTo>
                  <a:lnTo>
                    <a:pt x="414725" y="301818"/>
                  </a:lnTo>
                  <a:lnTo>
                    <a:pt x="420329" y="300275"/>
                  </a:lnTo>
                  <a:lnTo>
                    <a:pt x="425933" y="298756"/>
                  </a:lnTo>
                  <a:lnTo>
                    <a:pt x="431538" y="297261"/>
                  </a:lnTo>
                  <a:lnTo>
                    <a:pt x="437142" y="295787"/>
                  </a:lnTo>
                  <a:lnTo>
                    <a:pt x="442747" y="294333"/>
                  </a:lnTo>
                  <a:lnTo>
                    <a:pt x="448351" y="292899"/>
                  </a:lnTo>
                  <a:lnTo>
                    <a:pt x="453955" y="291482"/>
                  </a:lnTo>
                  <a:lnTo>
                    <a:pt x="459560" y="290083"/>
                  </a:lnTo>
                  <a:lnTo>
                    <a:pt x="465164" y="288698"/>
                  </a:lnTo>
                  <a:lnTo>
                    <a:pt x="470769" y="287328"/>
                  </a:lnTo>
                  <a:lnTo>
                    <a:pt x="476373" y="285971"/>
                  </a:lnTo>
                  <a:lnTo>
                    <a:pt x="481977" y="284625"/>
                  </a:lnTo>
                  <a:lnTo>
                    <a:pt x="487582" y="283291"/>
                  </a:lnTo>
                  <a:lnTo>
                    <a:pt x="493186" y="281967"/>
                  </a:lnTo>
                  <a:lnTo>
                    <a:pt x="498790" y="280651"/>
                  </a:lnTo>
                  <a:lnTo>
                    <a:pt x="504395" y="279342"/>
                  </a:lnTo>
                  <a:lnTo>
                    <a:pt x="509999" y="278041"/>
                  </a:lnTo>
                  <a:lnTo>
                    <a:pt x="515604" y="276745"/>
                  </a:lnTo>
                  <a:lnTo>
                    <a:pt x="521208" y="275454"/>
                  </a:lnTo>
                  <a:lnTo>
                    <a:pt x="526812" y="274166"/>
                  </a:lnTo>
                  <a:lnTo>
                    <a:pt x="532417" y="272881"/>
                  </a:lnTo>
                  <a:lnTo>
                    <a:pt x="538021" y="271598"/>
                  </a:lnTo>
                  <a:lnTo>
                    <a:pt x="543626" y="270316"/>
                  </a:lnTo>
                  <a:lnTo>
                    <a:pt x="549230" y="269033"/>
                  </a:lnTo>
                  <a:lnTo>
                    <a:pt x="554834" y="267750"/>
                  </a:lnTo>
                  <a:lnTo>
                    <a:pt x="560439" y="266465"/>
                  </a:lnTo>
                  <a:lnTo>
                    <a:pt x="566043" y="265178"/>
                  </a:lnTo>
                  <a:lnTo>
                    <a:pt x="571648" y="263886"/>
                  </a:lnTo>
                  <a:lnTo>
                    <a:pt x="577252" y="262591"/>
                  </a:lnTo>
                  <a:lnTo>
                    <a:pt x="582856" y="261291"/>
                  </a:lnTo>
                  <a:lnTo>
                    <a:pt x="588461" y="259984"/>
                  </a:lnTo>
                  <a:lnTo>
                    <a:pt x="594065" y="258671"/>
                  </a:lnTo>
                  <a:lnTo>
                    <a:pt x="599670" y="257351"/>
                  </a:lnTo>
                  <a:lnTo>
                    <a:pt x="605274" y="256022"/>
                  </a:lnTo>
                  <a:lnTo>
                    <a:pt x="610878" y="254685"/>
                  </a:lnTo>
                  <a:lnTo>
                    <a:pt x="616483" y="253338"/>
                  </a:lnTo>
                  <a:lnTo>
                    <a:pt x="622087" y="251980"/>
                  </a:lnTo>
                  <a:lnTo>
                    <a:pt x="627692" y="250612"/>
                  </a:lnTo>
                  <a:lnTo>
                    <a:pt x="633296" y="249232"/>
                  </a:lnTo>
                  <a:lnTo>
                    <a:pt x="638900" y="247840"/>
                  </a:lnTo>
                  <a:lnTo>
                    <a:pt x="644505" y="246435"/>
                  </a:lnTo>
                  <a:lnTo>
                    <a:pt x="650109" y="245017"/>
                  </a:lnTo>
                  <a:lnTo>
                    <a:pt x="655713" y="243584"/>
                  </a:lnTo>
                  <a:lnTo>
                    <a:pt x="661318" y="242137"/>
                  </a:lnTo>
                  <a:lnTo>
                    <a:pt x="666922" y="240675"/>
                  </a:lnTo>
                  <a:lnTo>
                    <a:pt x="672527" y="239197"/>
                  </a:lnTo>
                  <a:lnTo>
                    <a:pt x="678131" y="237704"/>
                  </a:lnTo>
                  <a:lnTo>
                    <a:pt x="683735" y="236193"/>
                  </a:lnTo>
                  <a:lnTo>
                    <a:pt x="689340" y="234666"/>
                  </a:lnTo>
                  <a:lnTo>
                    <a:pt x="694944" y="233121"/>
                  </a:lnTo>
                  <a:lnTo>
                    <a:pt x="700549" y="231558"/>
                  </a:lnTo>
                  <a:lnTo>
                    <a:pt x="706153" y="229977"/>
                  </a:lnTo>
                  <a:lnTo>
                    <a:pt x="711757" y="228378"/>
                  </a:lnTo>
                  <a:lnTo>
                    <a:pt x="717362" y="226760"/>
                  </a:lnTo>
                  <a:lnTo>
                    <a:pt x="722966" y="225122"/>
                  </a:lnTo>
                  <a:lnTo>
                    <a:pt x="728571" y="223466"/>
                  </a:lnTo>
                  <a:lnTo>
                    <a:pt x="734175" y="221789"/>
                  </a:lnTo>
                  <a:lnTo>
                    <a:pt x="739779" y="220093"/>
                  </a:lnTo>
                  <a:lnTo>
                    <a:pt x="745384" y="218377"/>
                  </a:lnTo>
                  <a:lnTo>
                    <a:pt x="750988" y="216641"/>
                  </a:lnTo>
                  <a:lnTo>
                    <a:pt x="756593" y="214884"/>
                  </a:lnTo>
                  <a:lnTo>
                    <a:pt x="762197" y="213108"/>
                  </a:lnTo>
                  <a:lnTo>
                    <a:pt x="767801" y="211311"/>
                  </a:lnTo>
                  <a:lnTo>
                    <a:pt x="773406" y="209494"/>
                  </a:lnTo>
                  <a:lnTo>
                    <a:pt x="779010" y="207656"/>
                  </a:lnTo>
                  <a:lnTo>
                    <a:pt x="784615" y="205799"/>
                  </a:lnTo>
                  <a:lnTo>
                    <a:pt x="790219" y="203921"/>
                  </a:lnTo>
                  <a:lnTo>
                    <a:pt x="795823" y="202024"/>
                  </a:lnTo>
                  <a:lnTo>
                    <a:pt x="801428" y="200107"/>
                  </a:lnTo>
                  <a:lnTo>
                    <a:pt x="807032" y="198170"/>
                  </a:lnTo>
                  <a:lnTo>
                    <a:pt x="812636" y="196215"/>
                  </a:lnTo>
                  <a:lnTo>
                    <a:pt x="818241" y="194240"/>
                  </a:lnTo>
                  <a:lnTo>
                    <a:pt x="823845" y="192247"/>
                  </a:lnTo>
                  <a:lnTo>
                    <a:pt x="829450" y="190236"/>
                  </a:lnTo>
                  <a:lnTo>
                    <a:pt x="835054" y="188207"/>
                  </a:lnTo>
                  <a:lnTo>
                    <a:pt x="840658" y="186160"/>
                  </a:lnTo>
                  <a:lnTo>
                    <a:pt x="846263" y="184097"/>
                  </a:lnTo>
                  <a:lnTo>
                    <a:pt x="851867" y="182018"/>
                  </a:lnTo>
                  <a:lnTo>
                    <a:pt x="857472" y="179923"/>
                  </a:lnTo>
                  <a:lnTo>
                    <a:pt x="863076" y="177813"/>
                  </a:lnTo>
                  <a:lnTo>
                    <a:pt x="868680" y="175689"/>
                  </a:lnTo>
                  <a:lnTo>
                    <a:pt x="874285" y="173550"/>
                  </a:lnTo>
                  <a:lnTo>
                    <a:pt x="879889" y="171399"/>
                  </a:lnTo>
                  <a:lnTo>
                    <a:pt x="885494" y="169236"/>
                  </a:lnTo>
                  <a:lnTo>
                    <a:pt x="891098" y="167061"/>
                  </a:lnTo>
                  <a:lnTo>
                    <a:pt x="896702" y="164876"/>
                  </a:lnTo>
                  <a:lnTo>
                    <a:pt x="902307" y="162681"/>
                  </a:lnTo>
                  <a:lnTo>
                    <a:pt x="907911" y="160477"/>
                  </a:lnTo>
                  <a:lnTo>
                    <a:pt x="913516" y="158265"/>
                  </a:lnTo>
                  <a:lnTo>
                    <a:pt x="919120" y="156047"/>
                  </a:lnTo>
                  <a:lnTo>
                    <a:pt x="924724" y="153822"/>
                  </a:lnTo>
                  <a:lnTo>
                    <a:pt x="930329" y="151592"/>
                  </a:lnTo>
                  <a:lnTo>
                    <a:pt x="935933" y="149358"/>
                  </a:lnTo>
                  <a:lnTo>
                    <a:pt x="941538" y="147121"/>
                  </a:lnTo>
                  <a:lnTo>
                    <a:pt x="947142" y="144882"/>
                  </a:lnTo>
                  <a:lnTo>
                    <a:pt x="952746" y="142641"/>
                  </a:lnTo>
                  <a:lnTo>
                    <a:pt x="958351" y="140401"/>
                  </a:lnTo>
                  <a:lnTo>
                    <a:pt x="963955" y="138163"/>
                  </a:lnTo>
                  <a:lnTo>
                    <a:pt x="969559" y="135926"/>
                  </a:lnTo>
                  <a:lnTo>
                    <a:pt x="975164" y="133693"/>
                  </a:lnTo>
                  <a:lnTo>
                    <a:pt x="980768" y="131464"/>
                  </a:lnTo>
                  <a:lnTo>
                    <a:pt x="986373" y="129240"/>
                  </a:lnTo>
                  <a:lnTo>
                    <a:pt x="991977" y="127023"/>
                  </a:lnTo>
                  <a:lnTo>
                    <a:pt x="997581" y="124814"/>
                  </a:lnTo>
                  <a:lnTo>
                    <a:pt x="1003186" y="122613"/>
                  </a:lnTo>
                  <a:lnTo>
                    <a:pt x="1008790" y="120421"/>
                  </a:lnTo>
                  <a:lnTo>
                    <a:pt x="1014395" y="118241"/>
                  </a:lnTo>
                  <a:lnTo>
                    <a:pt x="1019999" y="116072"/>
                  </a:lnTo>
                  <a:lnTo>
                    <a:pt x="1025603" y="113915"/>
                  </a:lnTo>
                  <a:lnTo>
                    <a:pt x="1031208" y="111772"/>
                  </a:lnTo>
                  <a:lnTo>
                    <a:pt x="1036812" y="109644"/>
                  </a:lnTo>
                  <a:lnTo>
                    <a:pt x="1042417" y="107530"/>
                  </a:lnTo>
                  <a:lnTo>
                    <a:pt x="1048021" y="105433"/>
                  </a:lnTo>
                  <a:lnTo>
                    <a:pt x="1053625" y="103353"/>
                  </a:lnTo>
                  <a:lnTo>
                    <a:pt x="1059230" y="101291"/>
                  </a:lnTo>
                  <a:lnTo>
                    <a:pt x="1064834" y="99248"/>
                  </a:lnTo>
                  <a:lnTo>
                    <a:pt x="1070439" y="97223"/>
                  </a:lnTo>
                  <a:lnTo>
                    <a:pt x="1076043" y="95219"/>
                  </a:lnTo>
                  <a:lnTo>
                    <a:pt x="1081647" y="93235"/>
                  </a:lnTo>
                  <a:lnTo>
                    <a:pt x="1087252" y="91272"/>
                  </a:lnTo>
                  <a:lnTo>
                    <a:pt x="1092856" y="89331"/>
                  </a:lnTo>
                  <a:lnTo>
                    <a:pt x="1098461" y="87413"/>
                  </a:lnTo>
                  <a:lnTo>
                    <a:pt x="1104065" y="85517"/>
                  </a:lnTo>
                  <a:lnTo>
                    <a:pt x="1109669" y="83644"/>
                  </a:lnTo>
                  <a:lnTo>
                    <a:pt x="1115274" y="81795"/>
                  </a:lnTo>
                  <a:lnTo>
                    <a:pt x="1120878" y="79970"/>
                  </a:lnTo>
                  <a:lnTo>
                    <a:pt x="1126482" y="78169"/>
                  </a:lnTo>
                  <a:lnTo>
                    <a:pt x="1132087" y="76393"/>
                  </a:lnTo>
                  <a:lnTo>
                    <a:pt x="1137691" y="74642"/>
                  </a:lnTo>
                  <a:lnTo>
                    <a:pt x="1143296" y="72915"/>
                  </a:lnTo>
                  <a:lnTo>
                    <a:pt x="1148900" y="71214"/>
                  </a:lnTo>
                  <a:lnTo>
                    <a:pt x="1154504" y="69538"/>
                  </a:lnTo>
                  <a:lnTo>
                    <a:pt x="1160109" y="67887"/>
                  </a:lnTo>
                  <a:lnTo>
                    <a:pt x="1165713" y="66262"/>
                  </a:lnTo>
                  <a:lnTo>
                    <a:pt x="1171318" y="64662"/>
                  </a:lnTo>
                  <a:lnTo>
                    <a:pt x="1176922" y="63087"/>
                  </a:lnTo>
                  <a:lnTo>
                    <a:pt x="1182526" y="61538"/>
                  </a:lnTo>
                  <a:lnTo>
                    <a:pt x="1188131" y="60015"/>
                  </a:lnTo>
                  <a:lnTo>
                    <a:pt x="1193735" y="58516"/>
                  </a:lnTo>
                  <a:lnTo>
                    <a:pt x="1199340" y="57043"/>
                  </a:lnTo>
                  <a:lnTo>
                    <a:pt x="1204944" y="55595"/>
                  </a:lnTo>
                  <a:lnTo>
                    <a:pt x="1210548" y="54171"/>
                  </a:lnTo>
                  <a:lnTo>
                    <a:pt x="1216153" y="52773"/>
                  </a:lnTo>
                  <a:lnTo>
                    <a:pt x="1221757" y="51399"/>
                  </a:lnTo>
                  <a:lnTo>
                    <a:pt x="1227362" y="50050"/>
                  </a:lnTo>
                  <a:lnTo>
                    <a:pt x="1232966" y="48726"/>
                  </a:lnTo>
                  <a:lnTo>
                    <a:pt x="1238570" y="47427"/>
                  </a:lnTo>
                  <a:lnTo>
                    <a:pt x="1244175" y="46152"/>
                  </a:lnTo>
                  <a:lnTo>
                    <a:pt x="1249779" y="44902"/>
                  </a:lnTo>
                  <a:lnTo>
                    <a:pt x="1255384" y="43675"/>
                  </a:lnTo>
                  <a:lnTo>
                    <a:pt x="1260988" y="42472"/>
                  </a:lnTo>
                  <a:lnTo>
                    <a:pt x="1266592" y="41293"/>
                  </a:lnTo>
                  <a:lnTo>
                    <a:pt x="1272197" y="40136"/>
                  </a:lnTo>
                  <a:lnTo>
                    <a:pt x="1277801" y="39003"/>
                  </a:lnTo>
                  <a:lnTo>
                    <a:pt x="1283406" y="37891"/>
                  </a:lnTo>
                  <a:lnTo>
                    <a:pt x="1289010" y="36801"/>
                  </a:lnTo>
                  <a:lnTo>
                    <a:pt x="1294614" y="35732"/>
                  </a:lnTo>
                  <a:lnTo>
                    <a:pt x="1300219" y="34684"/>
                  </a:lnTo>
                  <a:lnTo>
                    <a:pt x="1305823" y="33656"/>
                  </a:lnTo>
                  <a:lnTo>
                    <a:pt x="1311427" y="32647"/>
                  </a:lnTo>
                  <a:lnTo>
                    <a:pt x="1317032" y="31656"/>
                  </a:lnTo>
                  <a:lnTo>
                    <a:pt x="1322636" y="30684"/>
                  </a:lnTo>
                  <a:lnTo>
                    <a:pt x="1328241" y="29729"/>
                  </a:lnTo>
                  <a:lnTo>
                    <a:pt x="1333845" y="28791"/>
                  </a:lnTo>
                  <a:lnTo>
                    <a:pt x="1339449" y="27868"/>
                  </a:lnTo>
                  <a:lnTo>
                    <a:pt x="1345054" y="26960"/>
                  </a:lnTo>
                  <a:lnTo>
                    <a:pt x="1350658" y="26067"/>
                  </a:lnTo>
                  <a:lnTo>
                    <a:pt x="1356263" y="25187"/>
                  </a:lnTo>
                  <a:lnTo>
                    <a:pt x="1361867" y="24321"/>
                  </a:lnTo>
                  <a:lnTo>
                    <a:pt x="1367471" y="23466"/>
                  </a:lnTo>
                  <a:lnTo>
                    <a:pt x="1373076" y="22624"/>
                  </a:lnTo>
                  <a:lnTo>
                    <a:pt x="1378680" y="21792"/>
                  </a:lnTo>
                  <a:lnTo>
                    <a:pt x="1384285" y="20972"/>
                  </a:lnTo>
                  <a:lnTo>
                    <a:pt x="1389889" y="20162"/>
                  </a:lnTo>
                  <a:lnTo>
                    <a:pt x="1395493" y="19363"/>
                  </a:lnTo>
                  <a:lnTo>
                    <a:pt x="1401098" y="18574"/>
                  </a:lnTo>
                  <a:lnTo>
                    <a:pt x="1406702" y="17796"/>
                  </a:lnTo>
                  <a:lnTo>
                    <a:pt x="1412307" y="17028"/>
                  </a:lnTo>
                  <a:lnTo>
                    <a:pt x="1417911" y="16271"/>
                  </a:lnTo>
                  <a:lnTo>
                    <a:pt x="1423515" y="15525"/>
                  </a:lnTo>
                  <a:lnTo>
                    <a:pt x="1429120" y="14792"/>
                  </a:lnTo>
                  <a:lnTo>
                    <a:pt x="1434724" y="14070"/>
                  </a:lnTo>
                  <a:lnTo>
                    <a:pt x="1440329" y="13362"/>
                  </a:lnTo>
                  <a:lnTo>
                    <a:pt x="1445933" y="12667"/>
                  </a:lnTo>
                  <a:lnTo>
                    <a:pt x="1451537" y="11986"/>
                  </a:lnTo>
                  <a:lnTo>
                    <a:pt x="1457142" y="11321"/>
                  </a:lnTo>
                  <a:lnTo>
                    <a:pt x="1462746" y="10672"/>
                  </a:lnTo>
                  <a:lnTo>
                    <a:pt x="1468350" y="10039"/>
                  </a:lnTo>
                  <a:lnTo>
                    <a:pt x="1473955" y="9424"/>
                  </a:lnTo>
                  <a:lnTo>
                    <a:pt x="1479559" y="8826"/>
                  </a:lnTo>
                  <a:lnTo>
                    <a:pt x="1485164" y="8248"/>
                  </a:lnTo>
                  <a:lnTo>
                    <a:pt x="1490768" y="7688"/>
                  </a:lnTo>
                  <a:lnTo>
                    <a:pt x="1496372" y="7148"/>
                  </a:lnTo>
                  <a:lnTo>
                    <a:pt x="1501977" y="6627"/>
                  </a:lnTo>
                  <a:lnTo>
                    <a:pt x="1507581" y="6127"/>
                  </a:lnTo>
                  <a:lnTo>
                    <a:pt x="1513186" y="5647"/>
                  </a:lnTo>
                  <a:lnTo>
                    <a:pt x="1518790" y="5188"/>
                  </a:lnTo>
                  <a:lnTo>
                    <a:pt x="1524394" y="4749"/>
                  </a:lnTo>
                  <a:lnTo>
                    <a:pt x="1529999" y="4330"/>
                  </a:lnTo>
                  <a:lnTo>
                    <a:pt x="1535603" y="3932"/>
                  </a:lnTo>
                  <a:lnTo>
                    <a:pt x="1541208" y="3554"/>
                  </a:lnTo>
                  <a:lnTo>
                    <a:pt x="1546812" y="3197"/>
                  </a:lnTo>
                  <a:lnTo>
                    <a:pt x="1552416" y="2859"/>
                  </a:lnTo>
                  <a:lnTo>
                    <a:pt x="1558021" y="2541"/>
                  </a:lnTo>
                  <a:lnTo>
                    <a:pt x="1563625" y="2242"/>
                  </a:lnTo>
                  <a:lnTo>
                    <a:pt x="1569230" y="1962"/>
                  </a:lnTo>
                  <a:lnTo>
                    <a:pt x="1574834" y="1702"/>
                  </a:lnTo>
                  <a:lnTo>
                    <a:pt x="1580438" y="1460"/>
                  </a:lnTo>
                  <a:lnTo>
                    <a:pt x="1586043" y="1237"/>
                  </a:lnTo>
                  <a:lnTo>
                    <a:pt x="1591647" y="1033"/>
                  </a:lnTo>
                  <a:lnTo>
                    <a:pt x="1597252" y="847"/>
                  </a:lnTo>
                  <a:lnTo>
                    <a:pt x="1602856" y="679"/>
                  </a:lnTo>
                  <a:lnTo>
                    <a:pt x="1608460" y="530"/>
                  </a:lnTo>
                  <a:lnTo>
                    <a:pt x="1614065" y="399"/>
                  </a:lnTo>
                  <a:lnTo>
                    <a:pt x="1619669" y="286"/>
                  </a:lnTo>
                  <a:lnTo>
                    <a:pt x="1625273" y="192"/>
                  </a:lnTo>
                  <a:lnTo>
                    <a:pt x="1630878" y="115"/>
                  </a:lnTo>
                  <a:lnTo>
                    <a:pt x="1636482" y="58"/>
                  </a:lnTo>
                  <a:lnTo>
                    <a:pt x="1642087" y="19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21"/>
                  </a:lnTo>
                  <a:lnTo>
                    <a:pt x="1664504" y="64"/>
                  </a:lnTo>
                  <a:lnTo>
                    <a:pt x="1670109" y="128"/>
                  </a:lnTo>
                  <a:lnTo>
                    <a:pt x="1675713" y="215"/>
                  </a:lnTo>
                  <a:lnTo>
                    <a:pt x="1681317" y="326"/>
                  </a:lnTo>
                  <a:lnTo>
                    <a:pt x="1686922" y="461"/>
                  </a:lnTo>
                  <a:lnTo>
                    <a:pt x="1692526" y="621"/>
                  </a:lnTo>
                  <a:lnTo>
                    <a:pt x="1698131" y="807"/>
                  </a:lnTo>
                  <a:lnTo>
                    <a:pt x="1703735" y="1021"/>
                  </a:lnTo>
                  <a:lnTo>
                    <a:pt x="1709339" y="1263"/>
                  </a:lnTo>
                  <a:lnTo>
                    <a:pt x="1714944" y="1535"/>
                  </a:lnTo>
                  <a:lnTo>
                    <a:pt x="1720548" y="1838"/>
                  </a:lnTo>
                  <a:lnTo>
                    <a:pt x="1726153" y="2173"/>
                  </a:lnTo>
                  <a:lnTo>
                    <a:pt x="1731757" y="2542"/>
                  </a:lnTo>
                  <a:lnTo>
                    <a:pt x="1737361" y="2947"/>
                  </a:lnTo>
                  <a:lnTo>
                    <a:pt x="1742966" y="3388"/>
                  </a:lnTo>
                  <a:lnTo>
                    <a:pt x="1748570" y="3868"/>
                  </a:lnTo>
                  <a:lnTo>
                    <a:pt x="1754175" y="4388"/>
                  </a:lnTo>
                  <a:lnTo>
                    <a:pt x="1759779" y="4951"/>
                  </a:lnTo>
                  <a:lnTo>
                    <a:pt x="1765383" y="5558"/>
                  </a:lnTo>
                  <a:lnTo>
                    <a:pt x="1770988" y="6212"/>
                  </a:lnTo>
                  <a:lnTo>
                    <a:pt x="1776592" y="6915"/>
                  </a:lnTo>
                  <a:lnTo>
                    <a:pt x="1782196" y="7669"/>
                  </a:lnTo>
                  <a:lnTo>
                    <a:pt x="1787801" y="8477"/>
                  </a:lnTo>
                  <a:lnTo>
                    <a:pt x="1793405" y="9342"/>
                  </a:lnTo>
                  <a:lnTo>
                    <a:pt x="1799010" y="10265"/>
                  </a:lnTo>
                  <a:lnTo>
                    <a:pt x="1804614" y="11251"/>
                  </a:lnTo>
                  <a:lnTo>
                    <a:pt x="1810218" y="12302"/>
                  </a:lnTo>
                  <a:lnTo>
                    <a:pt x="1815823" y="13421"/>
                  </a:lnTo>
                  <a:lnTo>
                    <a:pt x="1821427" y="14612"/>
                  </a:lnTo>
                  <a:lnTo>
                    <a:pt x="1827032" y="15878"/>
                  </a:lnTo>
                  <a:lnTo>
                    <a:pt x="1832636" y="17223"/>
                  </a:lnTo>
                  <a:lnTo>
                    <a:pt x="1838240" y="18650"/>
                  </a:lnTo>
                  <a:lnTo>
                    <a:pt x="1843845" y="20164"/>
                  </a:lnTo>
                  <a:lnTo>
                    <a:pt x="1849449" y="21768"/>
                  </a:lnTo>
                  <a:lnTo>
                    <a:pt x="1855054" y="23467"/>
                  </a:lnTo>
                  <a:lnTo>
                    <a:pt x="1860658" y="25266"/>
                  </a:lnTo>
                  <a:lnTo>
                    <a:pt x="1866262" y="27168"/>
                  </a:lnTo>
                  <a:lnTo>
                    <a:pt x="1871867" y="29178"/>
                  </a:lnTo>
                  <a:lnTo>
                    <a:pt x="1877471" y="31302"/>
                  </a:lnTo>
                  <a:lnTo>
                    <a:pt x="1883076" y="33544"/>
                  </a:lnTo>
                  <a:lnTo>
                    <a:pt x="1883076" y="123403"/>
                  </a:lnTo>
                  <a:lnTo>
                    <a:pt x="1877471" y="124347"/>
                  </a:lnTo>
                  <a:lnTo>
                    <a:pt x="1871867" y="125484"/>
                  </a:lnTo>
                  <a:lnTo>
                    <a:pt x="1866262" y="126808"/>
                  </a:lnTo>
                  <a:lnTo>
                    <a:pt x="1860658" y="128314"/>
                  </a:lnTo>
                  <a:lnTo>
                    <a:pt x="1855054" y="129999"/>
                  </a:lnTo>
                  <a:lnTo>
                    <a:pt x="1849449" y="131857"/>
                  </a:lnTo>
                  <a:lnTo>
                    <a:pt x="1843845" y="133883"/>
                  </a:lnTo>
                  <a:lnTo>
                    <a:pt x="1838240" y="136073"/>
                  </a:lnTo>
                  <a:lnTo>
                    <a:pt x="1832636" y="138423"/>
                  </a:lnTo>
                  <a:lnTo>
                    <a:pt x="1827032" y="140927"/>
                  </a:lnTo>
                  <a:lnTo>
                    <a:pt x="1821427" y="143582"/>
                  </a:lnTo>
                  <a:lnTo>
                    <a:pt x="1815823" y="146381"/>
                  </a:lnTo>
                  <a:lnTo>
                    <a:pt x="1810218" y="149321"/>
                  </a:lnTo>
                  <a:lnTo>
                    <a:pt x="1804614" y="152398"/>
                  </a:lnTo>
                  <a:lnTo>
                    <a:pt x="1799010" y="155605"/>
                  </a:lnTo>
                  <a:lnTo>
                    <a:pt x="1793405" y="158938"/>
                  </a:lnTo>
                  <a:lnTo>
                    <a:pt x="1787801" y="162393"/>
                  </a:lnTo>
                  <a:lnTo>
                    <a:pt x="1782196" y="165964"/>
                  </a:lnTo>
                  <a:lnTo>
                    <a:pt x="1776592" y="169646"/>
                  </a:lnTo>
                  <a:lnTo>
                    <a:pt x="1770988" y="173435"/>
                  </a:lnTo>
                  <a:lnTo>
                    <a:pt x="1765383" y="177324"/>
                  </a:lnTo>
                  <a:lnTo>
                    <a:pt x="1759779" y="181310"/>
                  </a:lnTo>
                  <a:lnTo>
                    <a:pt x="1754175" y="185386"/>
                  </a:lnTo>
                  <a:lnTo>
                    <a:pt x="1748570" y="189546"/>
                  </a:lnTo>
                  <a:lnTo>
                    <a:pt x="1742966" y="193787"/>
                  </a:lnTo>
                  <a:lnTo>
                    <a:pt x="1737361" y="198101"/>
                  </a:lnTo>
                  <a:lnTo>
                    <a:pt x="1731757" y="202483"/>
                  </a:lnTo>
                  <a:lnTo>
                    <a:pt x="1726153" y="206927"/>
                  </a:lnTo>
                  <a:lnTo>
                    <a:pt x="1720548" y="211427"/>
                  </a:lnTo>
                  <a:lnTo>
                    <a:pt x="1714944" y="215978"/>
                  </a:lnTo>
                  <a:lnTo>
                    <a:pt x="1709339" y="220572"/>
                  </a:lnTo>
                  <a:lnTo>
                    <a:pt x="1703735" y="225205"/>
                  </a:lnTo>
                  <a:lnTo>
                    <a:pt x="1698131" y="229869"/>
                  </a:lnTo>
                  <a:lnTo>
                    <a:pt x="1692526" y="234559"/>
                  </a:lnTo>
                  <a:lnTo>
                    <a:pt x="1686922" y="239268"/>
                  </a:lnTo>
                  <a:lnTo>
                    <a:pt x="1681317" y="243990"/>
                  </a:lnTo>
                  <a:lnTo>
                    <a:pt x="1675713" y="248718"/>
                  </a:lnTo>
                  <a:lnTo>
                    <a:pt x="1670109" y="253446"/>
                  </a:lnTo>
                  <a:lnTo>
                    <a:pt x="1664504" y="258168"/>
                  </a:lnTo>
                  <a:lnTo>
                    <a:pt x="1658900" y="262878"/>
                  </a:lnTo>
                  <a:lnTo>
                    <a:pt x="1653295" y="267568"/>
                  </a:lnTo>
                  <a:lnTo>
                    <a:pt x="1647691" y="272233"/>
                  </a:lnTo>
                  <a:lnTo>
                    <a:pt x="1642087" y="276867"/>
                  </a:lnTo>
                  <a:lnTo>
                    <a:pt x="1636482" y="281463"/>
                  </a:lnTo>
                  <a:lnTo>
                    <a:pt x="1630878" y="286016"/>
                  </a:lnTo>
                  <a:lnTo>
                    <a:pt x="1625273" y="290523"/>
                  </a:lnTo>
                  <a:lnTo>
                    <a:pt x="1619669" y="294989"/>
                  </a:lnTo>
                  <a:lnTo>
                    <a:pt x="1614065" y="299425"/>
                  </a:lnTo>
                  <a:lnTo>
                    <a:pt x="1608460" y="303838"/>
                  </a:lnTo>
                  <a:lnTo>
                    <a:pt x="1602856" y="308236"/>
                  </a:lnTo>
                  <a:lnTo>
                    <a:pt x="1597252" y="312627"/>
                  </a:lnTo>
                  <a:lnTo>
                    <a:pt x="1591647" y="317016"/>
                  </a:lnTo>
                  <a:lnTo>
                    <a:pt x="1586043" y="321410"/>
                  </a:lnTo>
                  <a:lnTo>
                    <a:pt x="1580438" y="325811"/>
                  </a:lnTo>
                  <a:lnTo>
                    <a:pt x="1574834" y="330223"/>
                  </a:lnTo>
                  <a:lnTo>
                    <a:pt x="1569230" y="334648"/>
                  </a:lnTo>
                  <a:lnTo>
                    <a:pt x="1563625" y="339085"/>
                  </a:lnTo>
                  <a:lnTo>
                    <a:pt x="1558021" y="343534"/>
                  </a:lnTo>
                  <a:lnTo>
                    <a:pt x="1552416" y="347992"/>
                  </a:lnTo>
                  <a:lnTo>
                    <a:pt x="1546812" y="352454"/>
                  </a:lnTo>
                  <a:lnTo>
                    <a:pt x="1541208" y="356914"/>
                  </a:lnTo>
                  <a:lnTo>
                    <a:pt x="1535603" y="361363"/>
                  </a:lnTo>
                  <a:lnTo>
                    <a:pt x="1529999" y="365793"/>
                  </a:lnTo>
                  <a:lnTo>
                    <a:pt x="1524394" y="370191"/>
                  </a:lnTo>
                  <a:lnTo>
                    <a:pt x="1518790" y="374545"/>
                  </a:lnTo>
                  <a:lnTo>
                    <a:pt x="1513186" y="378839"/>
                  </a:lnTo>
                  <a:lnTo>
                    <a:pt x="1507581" y="383058"/>
                  </a:lnTo>
                  <a:lnTo>
                    <a:pt x="1501977" y="387183"/>
                  </a:lnTo>
                  <a:lnTo>
                    <a:pt x="1496372" y="391195"/>
                  </a:lnTo>
                  <a:lnTo>
                    <a:pt x="1490768" y="395076"/>
                  </a:lnTo>
                  <a:lnTo>
                    <a:pt x="1485164" y="398805"/>
                  </a:lnTo>
                  <a:lnTo>
                    <a:pt x="1479559" y="402362"/>
                  </a:lnTo>
                  <a:lnTo>
                    <a:pt x="1473955" y="405727"/>
                  </a:lnTo>
                  <a:lnTo>
                    <a:pt x="1468350" y="408880"/>
                  </a:lnTo>
                  <a:lnTo>
                    <a:pt x="1462746" y="411802"/>
                  </a:lnTo>
                  <a:lnTo>
                    <a:pt x="1457142" y="414477"/>
                  </a:lnTo>
                  <a:lnTo>
                    <a:pt x="1451537" y="416889"/>
                  </a:lnTo>
                  <a:lnTo>
                    <a:pt x="1445933" y="419025"/>
                  </a:lnTo>
                  <a:lnTo>
                    <a:pt x="1440329" y="420873"/>
                  </a:lnTo>
                  <a:lnTo>
                    <a:pt x="1434724" y="422425"/>
                  </a:lnTo>
                  <a:lnTo>
                    <a:pt x="1429120" y="423676"/>
                  </a:lnTo>
                  <a:lnTo>
                    <a:pt x="1423515" y="424623"/>
                  </a:lnTo>
                  <a:lnTo>
                    <a:pt x="1417911" y="425265"/>
                  </a:lnTo>
                  <a:lnTo>
                    <a:pt x="1412307" y="425606"/>
                  </a:lnTo>
                  <a:lnTo>
                    <a:pt x="1406702" y="425650"/>
                  </a:lnTo>
                  <a:lnTo>
                    <a:pt x="1401098" y="425407"/>
                  </a:lnTo>
                  <a:lnTo>
                    <a:pt x="1395493" y="424885"/>
                  </a:lnTo>
                  <a:lnTo>
                    <a:pt x="1389889" y="424097"/>
                  </a:lnTo>
                  <a:lnTo>
                    <a:pt x="1384285" y="423057"/>
                  </a:lnTo>
                  <a:lnTo>
                    <a:pt x="1378680" y="421779"/>
                  </a:lnTo>
                  <a:lnTo>
                    <a:pt x="1373076" y="420279"/>
                  </a:lnTo>
                  <a:lnTo>
                    <a:pt x="1367471" y="418573"/>
                  </a:lnTo>
                  <a:lnTo>
                    <a:pt x="1361867" y="416677"/>
                  </a:lnTo>
                  <a:lnTo>
                    <a:pt x="1356263" y="414607"/>
                  </a:lnTo>
                  <a:lnTo>
                    <a:pt x="1350658" y="412380"/>
                  </a:lnTo>
                  <a:lnTo>
                    <a:pt x="1345054" y="410010"/>
                  </a:lnTo>
                  <a:lnTo>
                    <a:pt x="1339449" y="407512"/>
                  </a:lnTo>
                  <a:lnTo>
                    <a:pt x="1333845" y="404900"/>
                  </a:lnTo>
                  <a:lnTo>
                    <a:pt x="1328241" y="402187"/>
                  </a:lnTo>
                  <a:lnTo>
                    <a:pt x="1322636" y="399384"/>
                  </a:lnTo>
                  <a:lnTo>
                    <a:pt x="1317032" y="396502"/>
                  </a:lnTo>
                  <a:lnTo>
                    <a:pt x="1311427" y="393551"/>
                  </a:lnTo>
                  <a:lnTo>
                    <a:pt x="1305823" y="390540"/>
                  </a:lnTo>
                  <a:lnTo>
                    <a:pt x="1300219" y="387476"/>
                  </a:lnTo>
                  <a:lnTo>
                    <a:pt x="1294614" y="384367"/>
                  </a:lnTo>
                  <a:lnTo>
                    <a:pt x="1289010" y="381218"/>
                  </a:lnTo>
                  <a:lnTo>
                    <a:pt x="1283406" y="378035"/>
                  </a:lnTo>
                  <a:lnTo>
                    <a:pt x="1277801" y="374823"/>
                  </a:lnTo>
                  <a:lnTo>
                    <a:pt x="1272197" y="371586"/>
                  </a:lnTo>
                  <a:lnTo>
                    <a:pt x="1266592" y="368327"/>
                  </a:lnTo>
                  <a:lnTo>
                    <a:pt x="1260988" y="365051"/>
                  </a:lnTo>
                  <a:lnTo>
                    <a:pt x="1255384" y="361760"/>
                  </a:lnTo>
                  <a:lnTo>
                    <a:pt x="1249779" y="358457"/>
                  </a:lnTo>
                  <a:lnTo>
                    <a:pt x="1244175" y="355144"/>
                  </a:lnTo>
                  <a:lnTo>
                    <a:pt x="1238570" y="351824"/>
                  </a:lnTo>
                  <a:lnTo>
                    <a:pt x="1232966" y="348498"/>
                  </a:lnTo>
                  <a:lnTo>
                    <a:pt x="1227362" y="345170"/>
                  </a:lnTo>
                  <a:lnTo>
                    <a:pt x="1221757" y="341841"/>
                  </a:lnTo>
                  <a:lnTo>
                    <a:pt x="1216153" y="338513"/>
                  </a:lnTo>
                  <a:lnTo>
                    <a:pt x="1210548" y="335188"/>
                  </a:lnTo>
                  <a:lnTo>
                    <a:pt x="1204944" y="331868"/>
                  </a:lnTo>
                  <a:lnTo>
                    <a:pt x="1199340" y="328555"/>
                  </a:lnTo>
                  <a:lnTo>
                    <a:pt x="1193735" y="325252"/>
                  </a:lnTo>
                  <a:lnTo>
                    <a:pt x="1188131" y="321961"/>
                  </a:lnTo>
                  <a:lnTo>
                    <a:pt x="1182526" y="318686"/>
                  </a:lnTo>
                  <a:lnTo>
                    <a:pt x="1176922" y="315429"/>
                  </a:lnTo>
                  <a:lnTo>
                    <a:pt x="1171318" y="312194"/>
                  </a:lnTo>
                  <a:lnTo>
                    <a:pt x="1165713" y="308982"/>
                  </a:lnTo>
                  <a:lnTo>
                    <a:pt x="1160109" y="305798"/>
                  </a:lnTo>
                  <a:lnTo>
                    <a:pt x="1154504" y="302643"/>
                  </a:lnTo>
                  <a:lnTo>
                    <a:pt x="1148900" y="299520"/>
                  </a:lnTo>
                  <a:lnTo>
                    <a:pt x="1143296" y="296433"/>
                  </a:lnTo>
                  <a:lnTo>
                    <a:pt x="1137691" y="293385"/>
                  </a:lnTo>
                  <a:lnTo>
                    <a:pt x="1132087" y="290377"/>
                  </a:lnTo>
                  <a:lnTo>
                    <a:pt x="1126482" y="287413"/>
                  </a:lnTo>
                  <a:lnTo>
                    <a:pt x="1120878" y="284495"/>
                  </a:lnTo>
                  <a:lnTo>
                    <a:pt x="1115274" y="281626"/>
                  </a:lnTo>
                  <a:lnTo>
                    <a:pt x="1109669" y="278809"/>
                  </a:lnTo>
                  <a:lnTo>
                    <a:pt x="1104065" y="276045"/>
                  </a:lnTo>
                  <a:lnTo>
                    <a:pt x="1098461" y="273338"/>
                  </a:lnTo>
                  <a:lnTo>
                    <a:pt x="1092856" y="270690"/>
                  </a:lnTo>
                  <a:lnTo>
                    <a:pt x="1087252" y="268102"/>
                  </a:lnTo>
                  <a:lnTo>
                    <a:pt x="1081647" y="265578"/>
                  </a:lnTo>
                  <a:lnTo>
                    <a:pt x="1076043" y="263118"/>
                  </a:lnTo>
                  <a:lnTo>
                    <a:pt x="1070439" y="260726"/>
                  </a:lnTo>
                  <a:lnTo>
                    <a:pt x="1064834" y="258401"/>
                  </a:lnTo>
                  <a:lnTo>
                    <a:pt x="1059230" y="256148"/>
                  </a:lnTo>
                  <a:lnTo>
                    <a:pt x="1053625" y="253965"/>
                  </a:lnTo>
                  <a:lnTo>
                    <a:pt x="1048021" y="251856"/>
                  </a:lnTo>
                  <a:lnTo>
                    <a:pt x="1042417" y="249822"/>
                  </a:lnTo>
                  <a:lnTo>
                    <a:pt x="1036812" y="247862"/>
                  </a:lnTo>
                  <a:lnTo>
                    <a:pt x="1031208" y="245979"/>
                  </a:lnTo>
                  <a:lnTo>
                    <a:pt x="1025603" y="244174"/>
                  </a:lnTo>
                  <a:lnTo>
                    <a:pt x="1019999" y="242446"/>
                  </a:lnTo>
                  <a:lnTo>
                    <a:pt x="1014395" y="240796"/>
                  </a:lnTo>
                  <a:lnTo>
                    <a:pt x="1008790" y="239226"/>
                  </a:lnTo>
                  <a:lnTo>
                    <a:pt x="1003186" y="237734"/>
                  </a:lnTo>
                  <a:lnTo>
                    <a:pt x="997581" y="236321"/>
                  </a:lnTo>
                  <a:lnTo>
                    <a:pt x="991977" y="234988"/>
                  </a:lnTo>
                  <a:lnTo>
                    <a:pt x="986373" y="233733"/>
                  </a:lnTo>
                  <a:lnTo>
                    <a:pt x="980768" y="232557"/>
                  </a:lnTo>
                  <a:lnTo>
                    <a:pt x="975164" y="231458"/>
                  </a:lnTo>
                  <a:lnTo>
                    <a:pt x="969559" y="230438"/>
                  </a:lnTo>
                  <a:lnTo>
                    <a:pt x="963955" y="229494"/>
                  </a:lnTo>
                  <a:lnTo>
                    <a:pt x="958351" y="228625"/>
                  </a:lnTo>
                  <a:lnTo>
                    <a:pt x="952746" y="227832"/>
                  </a:lnTo>
                  <a:lnTo>
                    <a:pt x="947142" y="227113"/>
                  </a:lnTo>
                  <a:lnTo>
                    <a:pt x="941538" y="226467"/>
                  </a:lnTo>
                  <a:lnTo>
                    <a:pt x="935933" y="225892"/>
                  </a:lnTo>
                  <a:lnTo>
                    <a:pt x="930329" y="225388"/>
                  </a:lnTo>
                  <a:lnTo>
                    <a:pt x="924724" y="224952"/>
                  </a:lnTo>
                  <a:lnTo>
                    <a:pt x="919120" y="224584"/>
                  </a:lnTo>
                  <a:lnTo>
                    <a:pt x="913516" y="224282"/>
                  </a:lnTo>
                  <a:lnTo>
                    <a:pt x="907911" y="224044"/>
                  </a:lnTo>
                  <a:lnTo>
                    <a:pt x="902307" y="223868"/>
                  </a:lnTo>
                  <a:lnTo>
                    <a:pt x="896702" y="223754"/>
                  </a:lnTo>
                  <a:lnTo>
                    <a:pt x="891098" y="223698"/>
                  </a:lnTo>
                  <a:lnTo>
                    <a:pt x="885494" y="223700"/>
                  </a:lnTo>
                  <a:lnTo>
                    <a:pt x="879889" y="223757"/>
                  </a:lnTo>
                  <a:lnTo>
                    <a:pt x="874285" y="223868"/>
                  </a:lnTo>
                  <a:lnTo>
                    <a:pt x="868680" y="224031"/>
                  </a:lnTo>
                  <a:lnTo>
                    <a:pt x="863076" y="224244"/>
                  </a:lnTo>
                  <a:lnTo>
                    <a:pt x="857472" y="224504"/>
                  </a:lnTo>
                  <a:lnTo>
                    <a:pt x="851867" y="224811"/>
                  </a:lnTo>
                  <a:lnTo>
                    <a:pt x="846263" y="225163"/>
                  </a:lnTo>
                  <a:lnTo>
                    <a:pt x="840658" y="225557"/>
                  </a:lnTo>
                  <a:lnTo>
                    <a:pt x="835054" y="225991"/>
                  </a:lnTo>
                  <a:lnTo>
                    <a:pt x="829450" y="226465"/>
                  </a:lnTo>
                  <a:lnTo>
                    <a:pt x="823845" y="226975"/>
                  </a:lnTo>
                  <a:lnTo>
                    <a:pt x="818241" y="227521"/>
                  </a:lnTo>
                  <a:lnTo>
                    <a:pt x="812636" y="228100"/>
                  </a:lnTo>
                  <a:lnTo>
                    <a:pt x="807032" y="228712"/>
                  </a:lnTo>
                  <a:lnTo>
                    <a:pt x="801428" y="229353"/>
                  </a:lnTo>
                  <a:lnTo>
                    <a:pt x="795823" y="230023"/>
                  </a:lnTo>
                  <a:lnTo>
                    <a:pt x="790219" y="230720"/>
                  </a:lnTo>
                  <a:lnTo>
                    <a:pt x="784615" y="231443"/>
                  </a:lnTo>
                  <a:lnTo>
                    <a:pt x="779010" y="232190"/>
                  </a:lnTo>
                  <a:lnTo>
                    <a:pt x="773406" y="232959"/>
                  </a:lnTo>
                  <a:lnTo>
                    <a:pt x="767801" y="233750"/>
                  </a:lnTo>
                  <a:lnTo>
                    <a:pt x="762197" y="234560"/>
                  </a:lnTo>
                  <a:lnTo>
                    <a:pt x="756593" y="235390"/>
                  </a:lnTo>
                  <a:lnTo>
                    <a:pt x="750988" y="236236"/>
                  </a:lnTo>
                  <a:lnTo>
                    <a:pt x="745384" y="237099"/>
                  </a:lnTo>
                  <a:lnTo>
                    <a:pt x="739779" y="237977"/>
                  </a:lnTo>
                  <a:lnTo>
                    <a:pt x="734175" y="238869"/>
                  </a:lnTo>
                  <a:lnTo>
                    <a:pt x="728571" y="239774"/>
                  </a:lnTo>
                  <a:lnTo>
                    <a:pt x="722966" y="240691"/>
                  </a:lnTo>
                  <a:lnTo>
                    <a:pt x="717362" y="241620"/>
                  </a:lnTo>
                  <a:lnTo>
                    <a:pt x="711757" y="242559"/>
                  </a:lnTo>
                  <a:lnTo>
                    <a:pt x="706153" y="243508"/>
                  </a:lnTo>
                  <a:lnTo>
                    <a:pt x="700549" y="244465"/>
                  </a:lnTo>
                  <a:lnTo>
                    <a:pt x="694944" y="245431"/>
                  </a:lnTo>
                  <a:lnTo>
                    <a:pt x="689340" y="246404"/>
                  </a:lnTo>
                  <a:lnTo>
                    <a:pt x="683735" y="247385"/>
                  </a:lnTo>
                  <a:lnTo>
                    <a:pt x="678131" y="248372"/>
                  </a:lnTo>
                  <a:lnTo>
                    <a:pt x="672527" y="249365"/>
                  </a:lnTo>
                  <a:lnTo>
                    <a:pt x="666922" y="250364"/>
                  </a:lnTo>
                  <a:lnTo>
                    <a:pt x="661318" y="251368"/>
                  </a:lnTo>
                  <a:lnTo>
                    <a:pt x="655713" y="252378"/>
                  </a:lnTo>
                  <a:lnTo>
                    <a:pt x="650109" y="253392"/>
                  </a:lnTo>
                  <a:lnTo>
                    <a:pt x="644505" y="254410"/>
                  </a:lnTo>
                  <a:lnTo>
                    <a:pt x="638900" y="255433"/>
                  </a:lnTo>
                  <a:lnTo>
                    <a:pt x="633296" y="256460"/>
                  </a:lnTo>
                  <a:lnTo>
                    <a:pt x="627692" y="257492"/>
                  </a:lnTo>
                  <a:lnTo>
                    <a:pt x="622087" y="258527"/>
                  </a:lnTo>
                  <a:lnTo>
                    <a:pt x="616483" y="259567"/>
                  </a:lnTo>
                  <a:lnTo>
                    <a:pt x="610878" y="260611"/>
                  </a:lnTo>
                  <a:lnTo>
                    <a:pt x="605274" y="261659"/>
                  </a:lnTo>
                  <a:lnTo>
                    <a:pt x="599670" y="262711"/>
                  </a:lnTo>
                  <a:lnTo>
                    <a:pt x="594065" y="263769"/>
                  </a:lnTo>
                  <a:lnTo>
                    <a:pt x="588461" y="264830"/>
                  </a:lnTo>
                  <a:lnTo>
                    <a:pt x="582856" y="265897"/>
                  </a:lnTo>
                  <a:lnTo>
                    <a:pt x="577252" y="266969"/>
                  </a:lnTo>
                  <a:lnTo>
                    <a:pt x="571648" y="268047"/>
                  </a:lnTo>
                  <a:lnTo>
                    <a:pt x="566043" y="269131"/>
                  </a:lnTo>
                  <a:lnTo>
                    <a:pt x="560439" y="270220"/>
                  </a:lnTo>
                  <a:lnTo>
                    <a:pt x="554834" y="271317"/>
                  </a:lnTo>
                  <a:lnTo>
                    <a:pt x="549230" y="272421"/>
                  </a:lnTo>
                  <a:lnTo>
                    <a:pt x="543626" y="273532"/>
                  </a:lnTo>
                  <a:lnTo>
                    <a:pt x="538021" y="274651"/>
                  </a:lnTo>
                  <a:lnTo>
                    <a:pt x="532417" y="275780"/>
                  </a:lnTo>
                  <a:lnTo>
                    <a:pt x="526812" y="276917"/>
                  </a:lnTo>
                  <a:lnTo>
                    <a:pt x="521208" y="278064"/>
                  </a:lnTo>
                  <a:lnTo>
                    <a:pt x="515604" y="279222"/>
                  </a:lnTo>
                  <a:lnTo>
                    <a:pt x="509999" y="280390"/>
                  </a:lnTo>
                  <a:lnTo>
                    <a:pt x="504395" y="281571"/>
                  </a:lnTo>
                  <a:lnTo>
                    <a:pt x="498790" y="282764"/>
                  </a:lnTo>
                  <a:lnTo>
                    <a:pt x="493186" y="283970"/>
                  </a:lnTo>
                  <a:lnTo>
                    <a:pt x="487582" y="285191"/>
                  </a:lnTo>
                  <a:lnTo>
                    <a:pt x="481977" y="286426"/>
                  </a:lnTo>
                  <a:lnTo>
                    <a:pt x="476373" y="287677"/>
                  </a:lnTo>
                  <a:lnTo>
                    <a:pt x="470769" y="288945"/>
                  </a:lnTo>
                  <a:lnTo>
                    <a:pt x="465164" y="290230"/>
                  </a:lnTo>
                  <a:lnTo>
                    <a:pt x="459560" y="291533"/>
                  </a:lnTo>
                  <a:lnTo>
                    <a:pt x="453955" y="292856"/>
                  </a:lnTo>
                  <a:lnTo>
                    <a:pt x="448351" y="294200"/>
                  </a:lnTo>
                  <a:lnTo>
                    <a:pt x="442747" y="295565"/>
                  </a:lnTo>
                  <a:lnTo>
                    <a:pt x="437142" y="296953"/>
                  </a:lnTo>
                  <a:lnTo>
                    <a:pt x="431538" y="298364"/>
                  </a:lnTo>
                  <a:lnTo>
                    <a:pt x="425933" y="299800"/>
                  </a:lnTo>
                  <a:lnTo>
                    <a:pt x="420329" y="301263"/>
                  </a:lnTo>
                  <a:lnTo>
                    <a:pt x="414725" y="302752"/>
                  </a:lnTo>
                  <a:lnTo>
                    <a:pt x="409120" y="304271"/>
                  </a:lnTo>
                  <a:lnTo>
                    <a:pt x="403516" y="305819"/>
                  </a:lnTo>
                  <a:lnTo>
                    <a:pt x="397911" y="307398"/>
                  </a:lnTo>
                  <a:lnTo>
                    <a:pt x="392307" y="309011"/>
                  </a:lnTo>
                  <a:lnTo>
                    <a:pt x="386703" y="310657"/>
                  </a:lnTo>
                  <a:lnTo>
                    <a:pt x="381098" y="312339"/>
                  </a:lnTo>
                  <a:lnTo>
                    <a:pt x="375494" y="314058"/>
                  </a:lnTo>
                  <a:lnTo>
                    <a:pt x="369889" y="315817"/>
                  </a:lnTo>
                  <a:lnTo>
                    <a:pt x="364285" y="317615"/>
                  </a:lnTo>
                  <a:lnTo>
                    <a:pt x="358681" y="319456"/>
                  </a:lnTo>
                  <a:lnTo>
                    <a:pt x="353076" y="321341"/>
                  </a:lnTo>
                  <a:lnTo>
                    <a:pt x="347472" y="323271"/>
                  </a:lnTo>
                  <a:lnTo>
                    <a:pt x="341867" y="325249"/>
                  </a:lnTo>
                  <a:lnTo>
                    <a:pt x="336263" y="327277"/>
                  </a:lnTo>
                  <a:lnTo>
                    <a:pt x="330659" y="329356"/>
                  </a:lnTo>
                  <a:lnTo>
                    <a:pt x="325054" y="331488"/>
                  </a:lnTo>
                  <a:lnTo>
                    <a:pt x="319450" y="333676"/>
                  </a:lnTo>
                  <a:lnTo>
                    <a:pt x="313846" y="335922"/>
                  </a:lnTo>
                  <a:lnTo>
                    <a:pt x="308241" y="338227"/>
                  </a:lnTo>
                  <a:lnTo>
                    <a:pt x="302637" y="340594"/>
                  </a:lnTo>
                  <a:lnTo>
                    <a:pt x="297032" y="343026"/>
                  </a:lnTo>
                  <a:lnTo>
                    <a:pt x="291428" y="345523"/>
                  </a:lnTo>
                  <a:lnTo>
                    <a:pt x="285824" y="348090"/>
                  </a:lnTo>
                  <a:lnTo>
                    <a:pt x="280219" y="350728"/>
                  </a:lnTo>
                  <a:lnTo>
                    <a:pt x="274615" y="353439"/>
                  </a:lnTo>
                  <a:lnTo>
                    <a:pt x="269010" y="356225"/>
                  </a:lnTo>
                  <a:lnTo>
                    <a:pt x="263406" y="359090"/>
                  </a:lnTo>
                  <a:lnTo>
                    <a:pt x="257802" y="362035"/>
                  </a:lnTo>
                  <a:lnTo>
                    <a:pt x="252197" y="365063"/>
                  </a:lnTo>
                  <a:lnTo>
                    <a:pt x="246593" y="368176"/>
                  </a:lnTo>
                  <a:lnTo>
                    <a:pt x="240988" y="371376"/>
                  </a:lnTo>
                  <a:lnTo>
                    <a:pt x="235384" y="374666"/>
                  </a:lnTo>
                  <a:lnTo>
                    <a:pt x="229780" y="378047"/>
                  </a:lnTo>
                  <a:lnTo>
                    <a:pt x="224175" y="381521"/>
                  </a:lnTo>
                  <a:lnTo>
                    <a:pt x="218571" y="385091"/>
                  </a:lnTo>
                  <a:lnTo>
                    <a:pt x="212966" y="388758"/>
                  </a:lnTo>
                  <a:lnTo>
                    <a:pt x="207362" y="392524"/>
                  </a:lnTo>
                  <a:lnTo>
                    <a:pt x="201758" y="396390"/>
                  </a:lnTo>
                  <a:lnTo>
                    <a:pt x="196153" y="400358"/>
                  </a:lnTo>
                  <a:lnTo>
                    <a:pt x="190549" y="404428"/>
                  </a:lnTo>
                  <a:lnTo>
                    <a:pt x="184944" y="408601"/>
                  </a:lnTo>
                  <a:lnTo>
                    <a:pt x="179340" y="412877"/>
                  </a:lnTo>
                  <a:lnTo>
                    <a:pt x="173736" y="417257"/>
                  </a:lnTo>
                  <a:lnTo>
                    <a:pt x="168131" y="421740"/>
                  </a:lnTo>
                  <a:lnTo>
                    <a:pt x="162527" y="426325"/>
                  </a:lnTo>
                  <a:lnTo>
                    <a:pt x="156923" y="431013"/>
                  </a:lnTo>
                  <a:lnTo>
                    <a:pt x="151318" y="435800"/>
                  </a:lnTo>
                  <a:lnTo>
                    <a:pt x="145714" y="440686"/>
                  </a:lnTo>
                  <a:lnTo>
                    <a:pt x="140109" y="445667"/>
                  </a:lnTo>
                  <a:lnTo>
                    <a:pt x="134505" y="450742"/>
                  </a:lnTo>
                  <a:lnTo>
                    <a:pt x="128901" y="455905"/>
                  </a:lnTo>
                  <a:lnTo>
                    <a:pt x="123296" y="461155"/>
                  </a:lnTo>
                  <a:lnTo>
                    <a:pt x="117692" y="466485"/>
                  </a:lnTo>
                  <a:lnTo>
                    <a:pt x="112087" y="471891"/>
                  </a:lnTo>
                  <a:lnTo>
                    <a:pt x="106483" y="477368"/>
                  </a:lnTo>
                  <a:lnTo>
                    <a:pt x="100879" y="482908"/>
                  </a:lnTo>
                  <a:lnTo>
                    <a:pt x="95274" y="488507"/>
                  </a:lnTo>
                  <a:lnTo>
                    <a:pt x="89670" y="494155"/>
                  </a:lnTo>
                  <a:lnTo>
                    <a:pt x="84065" y="499846"/>
                  </a:lnTo>
                  <a:lnTo>
                    <a:pt x="78461" y="505572"/>
                  </a:lnTo>
                  <a:lnTo>
                    <a:pt x="72857" y="511324"/>
                  </a:lnTo>
                  <a:lnTo>
                    <a:pt x="67252" y="517093"/>
                  </a:lnTo>
                  <a:lnTo>
                    <a:pt x="61648" y="522870"/>
                  </a:lnTo>
                  <a:lnTo>
                    <a:pt x="56043" y="528645"/>
                  </a:lnTo>
                  <a:lnTo>
                    <a:pt x="50439" y="534410"/>
                  </a:lnTo>
                  <a:lnTo>
                    <a:pt x="44835" y="540153"/>
                  </a:lnTo>
                  <a:lnTo>
                    <a:pt x="39230" y="545866"/>
                  </a:lnTo>
                  <a:lnTo>
                    <a:pt x="33626" y="551539"/>
                  </a:lnTo>
                  <a:lnTo>
                    <a:pt x="28021" y="557161"/>
                  </a:lnTo>
                  <a:lnTo>
                    <a:pt x="22417" y="562724"/>
                  </a:lnTo>
                  <a:lnTo>
                    <a:pt x="16813" y="568218"/>
                  </a:lnTo>
                  <a:lnTo>
                    <a:pt x="11208" y="573634"/>
                  </a:lnTo>
                  <a:lnTo>
                    <a:pt x="5604" y="578964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596816" y="2089541"/>
              <a:ext cx="1883076" cy="584195"/>
            </a:xfrm>
            <a:custGeom>
              <a:avLst/>
              <a:pathLst>
                <a:path w="1883076" h="584195">
                  <a:moveTo>
                    <a:pt x="0" y="584195"/>
                  </a:moveTo>
                  <a:lnTo>
                    <a:pt x="5604" y="578959"/>
                  </a:lnTo>
                  <a:lnTo>
                    <a:pt x="11208" y="573629"/>
                  </a:lnTo>
                  <a:lnTo>
                    <a:pt x="16813" y="568212"/>
                  </a:lnTo>
                  <a:lnTo>
                    <a:pt x="22417" y="562717"/>
                  </a:lnTo>
                  <a:lnTo>
                    <a:pt x="28021" y="557154"/>
                  </a:lnTo>
                  <a:lnTo>
                    <a:pt x="33626" y="551530"/>
                  </a:lnTo>
                  <a:lnTo>
                    <a:pt x="39230" y="545857"/>
                  </a:lnTo>
                  <a:lnTo>
                    <a:pt x="44835" y="540143"/>
                  </a:lnTo>
                  <a:lnTo>
                    <a:pt x="50439" y="534399"/>
                  </a:lnTo>
                  <a:lnTo>
                    <a:pt x="56043" y="528633"/>
                  </a:lnTo>
                  <a:lnTo>
                    <a:pt x="61648" y="522856"/>
                  </a:lnTo>
                  <a:lnTo>
                    <a:pt x="67252" y="517078"/>
                  </a:lnTo>
                  <a:lnTo>
                    <a:pt x="72857" y="511308"/>
                  </a:lnTo>
                  <a:lnTo>
                    <a:pt x="78461" y="505555"/>
                  </a:lnTo>
                  <a:lnTo>
                    <a:pt x="84065" y="499827"/>
                  </a:lnTo>
                  <a:lnTo>
                    <a:pt x="89670" y="494135"/>
                  </a:lnTo>
                  <a:lnTo>
                    <a:pt x="95274" y="488484"/>
                  </a:lnTo>
                  <a:lnTo>
                    <a:pt x="100879" y="482884"/>
                  </a:lnTo>
                  <a:lnTo>
                    <a:pt x="106483" y="477341"/>
                  </a:lnTo>
                  <a:lnTo>
                    <a:pt x="112087" y="471863"/>
                  </a:lnTo>
                  <a:lnTo>
                    <a:pt x="117692" y="466454"/>
                  </a:lnTo>
                  <a:lnTo>
                    <a:pt x="123296" y="461121"/>
                  </a:lnTo>
                  <a:lnTo>
                    <a:pt x="128901" y="455869"/>
                  </a:lnTo>
                  <a:lnTo>
                    <a:pt x="134505" y="450703"/>
                  </a:lnTo>
                  <a:lnTo>
                    <a:pt x="140109" y="445625"/>
                  </a:lnTo>
                  <a:lnTo>
                    <a:pt x="145714" y="440641"/>
                  </a:lnTo>
                  <a:lnTo>
                    <a:pt x="151318" y="435751"/>
                  </a:lnTo>
                  <a:lnTo>
                    <a:pt x="156923" y="430960"/>
                  </a:lnTo>
                  <a:lnTo>
                    <a:pt x="162527" y="426269"/>
                  </a:lnTo>
                  <a:lnTo>
                    <a:pt x="168131" y="421679"/>
                  </a:lnTo>
                  <a:lnTo>
                    <a:pt x="173736" y="417191"/>
                  </a:lnTo>
                  <a:lnTo>
                    <a:pt x="179340" y="412807"/>
                  </a:lnTo>
                  <a:lnTo>
                    <a:pt x="184944" y="408525"/>
                  </a:lnTo>
                  <a:lnTo>
                    <a:pt x="190549" y="404347"/>
                  </a:lnTo>
                  <a:lnTo>
                    <a:pt x="196153" y="400271"/>
                  </a:lnTo>
                  <a:lnTo>
                    <a:pt x="201758" y="396298"/>
                  </a:lnTo>
                  <a:lnTo>
                    <a:pt x="207362" y="392425"/>
                  </a:lnTo>
                  <a:lnTo>
                    <a:pt x="212966" y="388652"/>
                  </a:lnTo>
                  <a:lnTo>
                    <a:pt x="218571" y="384978"/>
                  </a:lnTo>
                  <a:lnTo>
                    <a:pt x="224175" y="381400"/>
                  </a:lnTo>
                  <a:lnTo>
                    <a:pt x="229780" y="377917"/>
                  </a:lnTo>
                  <a:lnTo>
                    <a:pt x="235384" y="374528"/>
                  </a:lnTo>
                  <a:lnTo>
                    <a:pt x="240988" y="371229"/>
                  </a:lnTo>
                  <a:lnTo>
                    <a:pt x="246593" y="368019"/>
                  </a:lnTo>
                  <a:lnTo>
                    <a:pt x="252197" y="364896"/>
                  </a:lnTo>
                  <a:lnTo>
                    <a:pt x="257802" y="361857"/>
                  </a:lnTo>
                  <a:lnTo>
                    <a:pt x="263406" y="358900"/>
                  </a:lnTo>
                  <a:lnTo>
                    <a:pt x="269010" y="356023"/>
                  </a:lnTo>
                  <a:lnTo>
                    <a:pt x="274615" y="353223"/>
                  </a:lnTo>
                  <a:lnTo>
                    <a:pt x="280219" y="350498"/>
                  </a:lnTo>
                  <a:lnTo>
                    <a:pt x="285824" y="347846"/>
                  </a:lnTo>
                  <a:lnTo>
                    <a:pt x="291428" y="345264"/>
                  </a:lnTo>
                  <a:lnTo>
                    <a:pt x="297032" y="342750"/>
                  </a:lnTo>
                  <a:lnTo>
                    <a:pt x="302637" y="340301"/>
                  </a:lnTo>
                  <a:lnTo>
                    <a:pt x="308241" y="337916"/>
                  </a:lnTo>
                  <a:lnTo>
                    <a:pt x="313846" y="335591"/>
                  </a:lnTo>
                  <a:lnTo>
                    <a:pt x="319450" y="333325"/>
                  </a:lnTo>
                  <a:lnTo>
                    <a:pt x="325054" y="331116"/>
                  </a:lnTo>
                  <a:lnTo>
                    <a:pt x="330659" y="328961"/>
                  </a:lnTo>
                  <a:lnTo>
                    <a:pt x="336263" y="326858"/>
                  </a:lnTo>
                  <a:lnTo>
                    <a:pt x="341867" y="324805"/>
                  </a:lnTo>
                  <a:lnTo>
                    <a:pt x="347472" y="322800"/>
                  </a:lnTo>
                  <a:lnTo>
                    <a:pt x="353076" y="320841"/>
                  </a:lnTo>
                  <a:lnTo>
                    <a:pt x="358681" y="318927"/>
                  </a:lnTo>
                  <a:lnTo>
                    <a:pt x="364285" y="317054"/>
                  </a:lnTo>
                  <a:lnTo>
                    <a:pt x="369889" y="315223"/>
                  </a:lnTo>
                  <a:lnTo>
                    <a:pt x="375494" y="313429"/>
                  </a:lnTo>
                  <a:lnTo>
                    <a:pt x="381098" y="311673"/>
                  </a:lnTo>
                  <a:lnTo>
                    <a:pt x="386703" y="309952"/>
                  </a:lnTo>
                  <a:lnTo>
                    <a:pt x="392307" y="308265"/>
                  </a:lnTo>
                  <a:lnTo>
                    <a:pt x="397911" y="306609"/>
                  </a:lnTo>
                  <a:lnTo>
                    <a:pt x="403516" y="304984"/>
                  </a:lnTo>
                  <a:lnTo>
                    <a:pt x="409120" y="303387"/>
                  </a:lnTo>
                  <a:lnTo>
                    <a:pt x="414725" y="301818"/>
                  </a:lnTo>
                  <a:lnTo>
                    <a:pt x="420329" y="300275"/>
                  </a:lnTo>
                  <a:lnTo>
                    <a:pt x="425933" y="298756"/>
                  </a:lnTo>
                  <a:lnTo>
                    <a:pt x="431538" y="297261"/>
                  </a:lnTo>
                  <a:lnTo>
                    <a:pt x="437142" y="295787"/>
                  </a:lnTo>
                  <a:lnTo>
                    <a:pt x="442747" y="294333"/>
                  </a:lnTo>
                  <a:lnTo>
                    <a:pt x="448351" y="292899"/>
                  </a:lnTo>
                  <a:lnTo>
                    <a:pt x="453955" y="291482"/>
                  </a:lnTo>
                  <a:lnTo>
                    <a:pt x="459560" y="290083"/>
                  </a:lnTo>
                  <a:lnTo>
                    <a:pt x="465164" y="288698"/>
                  </a:lnTo>
                  <a:lnTo>
                    <a:pt x="470769" y="287328"/>
                  </a:lnTo>
                  <a:lnTo>
                    <a:pt x="476373" y="285971"/>
                  </a:lnTo>
                  <a:lnTo>
                    <a:pt x="481977" y="284625"/>
                  </a:lnTo>
                  <a:lnTo>
                    <a:pt x="487582" y="283291"/>
                  </a:lnTo>
                  <a:lnTo>
                    <a:pt x="493186" y="281967"/>
                  </a:lnTo>
                  <a:lnTo>
                    <a:pt x="498790" y="280651"/>
                  </a:lnTo>
                  <a:lnTo>
                    <a:pt x="504395" y="279342"/>
                  </a:lnTo>
                  <a:lnTo>
                    <a:pt x="509999" y="278041"/>
                  </a:lnTo>
                  <a:lnTo>
                    <a:pt x="515604" y="276745"/>
                  </a:lnTo>
                  <a:lnTo>
                    <a:pt x="521208" y="275454"/>
                  </a:lnTo>
                  <a:lnTo>
                    <a:pt x="526812" y="274166"/>
                  </a:lnTo>
                  <a:lnTo>
                    <a:pt x="532417" y="272881"/>
                  </a:lnTo>
                  <a:lnTo>
                    <a:pt x="538021" y="271598"/>
                  </a:lnTo>
                  <a:lnTo>
                    <a:pt x="543626" y="270316"/>
                  </a:lnTo>
                  <a:lnTo>
                    <a:pt x="549230" y="269033"/>
                  </a:lnTo>
                  <a:lnTo>
                    <a:pt x="554834" y="267750"/>
                  </a:lnTo>
                  <a:lnTo>
                    <a:pt x="560439" y="266465"/>
                  </a:lnTo>
                  <a:lnTo>
                    <a:pt x="566043" y="265178"/>
                  </a:lnTo>
                  <a:lnTo>
                    <a:pt x="571648" y="263886"/>
                  </a:lnTo>
                  <a:lnTo>
                    <a:pt x="577252" y="262591"/>
                  </a:lnTo>
                  <a:lnTo>
                    <a:pt x="582856" y="261291"/>
                  </a:lnTo>
                  <a:lnTo>
                    <a:pt x="588461" y="259984"/>
                  </a:lnTo>
                  <a:lnTo>
                    <a:pt x="594065" y="258671"/>
                  </a:lnTo>
                  <a:lnTo>
                    <a:pt x="599670" y="257351"/>
                  </a:lnTo>
                  <a:lnTo>
                    <a:pt x="605274" y="256022"/>
                  </a:lnTo>
                  <a:lnTo>
                    <a:pt x="610878" y="254685"/>
                  </a:lnTo>
                  <a:lnTo>
                    <a:pt x="616483" y="253338"/>
                  </a:lnTo>
                  <a:lnTo>
                    <a:pt x="622087" y="251980"/>
                  </a:lnTo>
                  <a:lnTo>
                    <a:pt x="627692" y="250612"/>
                  </a:lnTo>
                  <a:lnTo>
                    <a:pt x="633296" y="249232"/>
                  </a:lnTo>
                  <a:lnTo>
                    <a:pt x="638900" y="247840"/>
                  </a:lnTo>
                  <a:lnTo>
                    <a:pt x="644505" y="246435"/>
                  </a:lnTo>
                  <a:lnTo>
                    <a:pt x="650109" y="245017"/>
                  </a:lnTo>
                  <a:lnTo>
                    <a:pt x="655713" y="243584"/>
                  </a:lnTo>
                  <a:lnTo>
                    <a:pt x="661318" y="242137"/>
                  </a:lnTo>
                  <a:lnTo>
                    <a:pt x="666922" y="240675"/>
                  </a:lnTo>
                  <a:lnTo>
                    <a:pt x="672527" y="239197"/>
                  </a:lnTo>
                  <a:lnTo>
                    <a:pt x="678131" y="237704"/>
                  </a:lnTo>
                  <a:lnTo>
                    <a:pt x="683735" y="236193"/>
                  </a:lnTo>
                  <a:lnTo>
                    <a:pt x="689340" y="234666"/>
                  </a:lnTo>
                  <a:lnTo>
                    <a:pt x="694944" y="233121"/>
                  </a:lnTo>
                  <a:lnTo>
                    <a:pt x="700549" y="231558"/>
                  </a:lnTo>
                  <a:lnTo>
                    <a:pt x="706153" y="229977"/>
                  </a:lnTo>
                  <a:lnTo>
                    <a:pt x="711757" y="228378"/>
                  </a:lnTo>
                  <a:lnTo>
                    <a:pt x="717362" y="226760"/>
                  </a:lnTo>
                  <a:lnTo>
                    <a:pt x="722966" y="225122"/>
                  </a:lnTo>
                  <a:lnTo>
                    <a:pt x="728571" y="223466"/>
                  </a:lnTo>
                  <a:lnTo>
                    <a:pt x="734175" y="221789"/>
                  </a:lnTo>
                  <a:lnTo>
                    <a:pt x="739779" y="220093"/>
                  </a:lnTo>
                  <a:lnTo>
                    <a:pt x="745384" y="218377"/>
                  </a:lnTo>
                  <a:lnTo>
                    <a:pt x="750988" y="216641"/>
                  </a:lnTo>
                  <a:lnTo>
                    <a:pt x="756593" y="214884"/>
                  </a:lnTo>
                  <a:lnTo>
                    <a:pt x="762197" y="213108"/>
                  </a:lnTo>
                  <a:lnTo>
                    <a:pt x="767801" y="211311"/>
                  </a:lnTo>
                  <a:lnTo>
                    <a:pt x="773406" y="209494"/>
                  </a:lnTo>
                  <a:lnTo>
                    <a:pt x="779010" y="207656"/>
                  </a:lnTo>
                  <a:lnTo>
                    <a:pt x="784615" y="205799"/>
                  </a:lnTo>
                  <a:lnTo>
                    <a:pt x="790219" y="203921"/>
                  </a:lnTo>
                  <a:lnTo>
                    <a:pt x="795823" y="202024"/>
                  </a:lnTo>
                  <a:lnTo>
                    <a:pt x="801428" y="200107"/>
                  </a:lnTo>
                  <a:lnTo>
                    <a:pt x="807032" y="198170"/>
                  </a:lnTo>
                  <a:lnTo>
                    <a:pt x="812636" y="196215"/>
                  </a:lnTo>
                  <a:lnTo>
                    <a:pt x="818241" y="194240"/>
                  </a:lnTo>
                  <a:lnTo>
                    <a:pt x="823845" y="192247"/>
                  </a:lnTo>
                  <a:lnTo>
                    <a:pt x="829450" y="190236"/>
                  </a:lnTo>
                  <a:lnTo>
                    <a:pt x="835054" y="188207"/>
                  </a:lnTo>
                  <a:lnTo>
                    <a:pt x="840658" y="186160"/>
                  </a:lnTo>
                  <a:lnTo>
                    <a:pt x="846263" y="184097"/>
                  </a:lnTo>
                  <a:lnTo>
                    <a:pt x="851867" y="182018"/>
                  </a:lnTo>
                  <a:lnTo>
                    <a:pt x="857472" y="179923"/>
                  </a:lnTo>
                  <a:lnTo>
                    <a:pt x="863076" y="177813"/>
                  </a:lnTo>
                  <a:lnTo>
                    <a:pt x="868680" y="175689"/>
                  </a:lnTo>
                  <a:lnTo>
                    <a:pt x="874285" y="173550"/>
                  </a:lnTo>
                  <a:lnTo>
                    <a:pt x="879889" y="171399"/>
                  </a:lnTo>
                  <a:lnTo>
                    <a:pt x="885494" y="169236"/>
                  </a:lnTo>
                  <a:lnTo>
                    <a:pt x="891098" y="167061"/>
                  </a:lnTo>
                  <a:lnTo>
                    <a:pt x="896702" y="164876"/>
                  </a:lnTo>
                  <a:lnTo>
                    <a:pt x="902307" y="162681"/>
                  </a:lnTo>
                  <a:lnTo>
                    <a:pt x="907911" y="160477"/>
                  </a:lnTo>
                  <a:lnTo>
                    <a:pt x="913516" y="158265"/>
                  </a:lnTo>
                  <a:lnTo>
                    <a:pt x="919120" y="156047"/>
                  </a:lnTo>
                  <a:lnTo>
                    <a:pt x="924724" y="153822"/>
                  </a:lnTo>
                  <a:lnTo>
                    <a:pt x="930329" y="151592"/>
                  </a:lnTo>
                  <a:lnTo>
                    <a:pt x="935933" y="149358"/>
                  </a:lnTo>
                  <a:lnTo>
                    <a:pt x="941538" y="147121"/>
                  </a:lnTo>
                  <a:lnTo>
                    <a:pt x="947142" y="144882"/>
                  </a:lnTo>
                  <a:lnTo>
                    <a:pt x="952746" y="142641"/>
                  </a:lnTo>
                  <a:lnTo>
                    <a:pt x="958351" y="140401"/>
                  </a:lnTo>
                  <a:lnTo>
                    <a:pt x="963955" y="138163"/>
                  </a:lnTo>
                  <a:lnTo>
                    <a:pt x="969559" y="135926"/>
                  </a:lnTo>
                  <a:lnTo>
                    <a:pt x="975164" y="133693"/>
                  </a:lnTo>
                  <a:lnTo>
                    <a:pt x="980768" y="131464"/>
                  </a:lnTo>
                  <a:lnTo>
                    <a:pt x="986373" y="129240"/>
                  </a:lnTo>
                  <a:lnTo>
                    <a:pt x="991977" y="127023"/>
                  </a:lnTo>
                  <a:lnTo>
                    <a:pt x="997581" y="124814"/>
                  </a:lnTo>
                  <a:lnTo>
                    <a:pt x="1003186" y="122613"/>
                  </a:lnTo>
                  <a:lnTo>
                    <a:pt x="1008790" y="120421"/>
                  </a:lnTo>
                  <a:lnTo>
                    <a:pt x="1014395" y="118241"/>
                  </a:lnTo>
                  <a:lnTo>
                    <a:pt x="1019999" y="116072"/>
                  </a:lnTo>
                  <a:lnTo>
                    <a:pt x="1025603" y="113915"/>
                  </a:lnTo>
                  <a:lnTo>
                    <a:pt x="1031208" y="111772"/>
                  </a:lnTo>
                  <a:lnTo>
                    <a:pt x="1036812" y="109644"/>
                  </a:lnTo>
                  <a:lnTo>
                    <a:pt x="1042417" y="107530"/>
                  </a:lnTo>
                  <a:lnTo>
                    <a:pt x="1048021" y="105433"/>
                  </a:lnTo>
                  <a:lnTo>
                    <a:pt x="1053625" y="103353"/>
                  </a:lnTo>
                  <a:lnTo>
                    <a:pt x="1059230" y="101291"/>
                  </a:lnTo>
                  <a:lnTo>
                    <a:pt x="1064834" y="99248"/>
                  </a:lnTo>
                  <a:lnTo>
                    <a:pt x="1070439" y="97223"/>
                  </a:lnTo>
                  <a:lnTo>
                    <a:pt x="1076043" y="95219"/>
                  </a:lnTo>
                  <a:lnTo>
                    <a:pt x="1081647" y="93235"/>
                  </a:lnTo>
                  <a:lnTo>
                    <a:pt x="1087252" y="91272"/>
                  </a:lnTo>
                  <a:lnTo>
                    <a:pt x="1092856" y="89331"/>
                  </a:lnTo>
                  <a:lnTo>
                    <a:pt x="1098461" y="87413"/>
                  </a:lnTo>
                  <a:lnTo>
                    <a:pt x="1104065" y="85517"/>
                  </a:lnTo>
                  <a:lnTo>
                    <a:pt x="1109669" y="83644"/>
                  </a:lnTo>
                  <a:lnTo>
                    <a:pt x="1115274" y="81795"/>
                  </a:lnTo>
                  <a:lnTo>
                    <a:pt x="1120878" y="79970"/>
                  </a:lnTo>
                  <a:lnTo>
                    <a:pt x="1126482" y="78169"/>
                  </a:lnTo>
                  <a:lnTo>
                    <a:pt x="1132087" y="76393"/>
                  </a:lnTo>
                  <a:lnTo>
                    <a:pt x="1137691" y="74642"/>
                  </a:lnTo>
                  <a:lnTo>
                    <a:pt x="1143296" y="72915"/>
                  </a:lnTo>
                  <a:lnTo>
                    <a:pt x="1148900" y="71214"/>
                  </a:lnTo>
                  <a:lnTo>
                    <a:pt x="1154504" y="69538"/>
                  </a:lnTo>
                  <a:lnTo>
                    <a:pt x="1160109" y="67887"/>
                  </a:lnTo>
                  <a:lnTo>
                    <a:pt x="1165713" y="66262"/>
                  </a:lnTo>
                  <a:lnTo>
                    <a:pt x="1171318" y="64662"/>
                  </a:lnTo>
                  <a:lnTo>
                    <a:pt x="1176922" y="63087"/>
                  </a:lnTo>
                  <a:lnTo>
                    <a:pt x="1182526" y="61538"/>
                  </a:lnTo>
                  <a:lnTo>
                    <a:pt x="1188131" y="60015"/>
                  </a:lnTo>
                  <a:lnTo>
                    <a:pt x="1193735" y="58516"/>
                  </a:lnTo>
                  <a:lnTo>
                    <a:pt x="1199340" y="57043"/>
                  </a:lnTo>
                  <a:lnTo>
                    <a:pt x="1204944" y="55595"/>
                  </a:lnTo>
                  <a:lnTo>
                    <a:pt x="1210548" y="54171"/>
                  </a:lnTo>
                  <a:lnTo>
                    <a:pt x="1216153" y="52773"/>
                  </a:lnTo>
                  <a:lnTo>
                    <a:pt x="1221757" y="51399"/>
                  </a:lnTo>
                  <a:lnTo>
                    <a:pt x="1227362" y="50050"/>
                  </a:lnTo>
                  <a:lnTo>
                    <a:pt x="1232966" y="48726"/>
                  </a:lnTo>
                  <a:lnTo>
                    <a:pt x="1238570" y="47427"/>
                  </a:lnTo>
                  <a:lnTo>
                    <a:pt x="1244175" y="46152"/>
                  </a:lnTo>
                  <a:lnTo>
                    <a:pt x="1249779" y="44902"/>
                  </a:lnTo>
                  <a:lnTo>
                    <a:pt x="1255384" y="43675"/>
                  </a:lnTo>
                  <a:lnTo>
                    <a:pt x="1260988" y="42472"/>
                  </a:lnTo>
                  <a:lnTo>
                    <a:pt x="1266592" y="41293"/>
                  </a:lnTo>
                  <a:lnTo>
                    <a:pt x="1272197" y="40136"/>
                  </a:lnTo>
                  <a:lnTo>
                    <a:pt x="1277801" y="39003"/>
                  </a:lnTo>
                  <a:lnTo>
                    <a:pt x="1283406" y="37891"/>
                  </a:lnTo>
                  <a:lnTo>
                    <a:pt x="1289010" y="36801"/>
                  </a:lnTo>
                  <a:lnTo>
                    <a:pt x="1294614" y="35732"/>
                  </a:lnTo>
                  <a:lnTo>
                    <a:pt x="1300219" y="34684"/>
                  </a:lnTo>
                  <a:lnTo>
                    <a:pt x="1305823" y="33656"/>
                  </a:lnTo>
                  <a:lnTo>
                    <a:pt x="1311427" y="32647"/>
                  </a:lnTo>
                  <a:lnTo>
                    <a:pt x="1317032" y="31656"/>
                  </a:lnTo>
                  <a:lnTo>
                    <a:pt x="1322636" y="30684"/>
                  </a:lnTo>
                  <a:lnTo>
                    <a:pt x="1328241" y="29729"/>
                  </a:lnTo>
                  <a:lnTo>
                    <a:pt x="1333845" y="28791"/>
                  </a:lnTo>
                  <a:lnTo>
                    <a:pt x="1339449" y="27868"/>
                  </a:lnTo>
                  <a:lnTo>
                    <a:pt x="1345054" y="26960"/>
                  </a:lnTo>
                  <a:lnTo>
                    <a:pt x="1350658" y="26067"/>
                  </a:lnTo>
                  <a:lnTo>
                    <a:pt x="1356263" y="25187"/>
                  </a:lnTo>
                  <a:lnTo>
                    <a:pt x="1361867" y="24321"/>
                  </a:lnTo>
                  <a:lnTo>
                    <a:pt x="1367471" y="23466"/>
                  </a:lnTo>
                  <a:lnTo>
                    <a:pt x="1373076" y="22624"/>
                  </a:lnTo>
                  <a:lnTo>
                    <a:pt x="1378680" y="21792"/>
                  </a:lnTo>
                  <a:lnTo>
                    <a:pt x="1384285" y="20972"/>
                  </a:lnTo>
                  <a:lnTo>
                    <a:pt x="1389889" y="20162"/>
                  </a:lnTo>
                  <a:lnTo>
                    <a:pt x="1395493" y="19363"/>
                  </a:lnTo>
                  <a:lnTo>
                    <a:pt x="1401098" y="18574"/>
                  </a:lnTo>
                  <a:lnTo>
                    <a:pt x="1406702" y="17796"/>
                  </a:lnTo>
                  <a:lnTo>
                    <a:pt x="1412307" y="17028"/>
                  </a:lnTo>
                  <a:lnTo>
                    <a:pt x="1417911" y="16271"/>
                  </a:lnTo>
                  <a:lnTo>
                    <a:pt x="1423515" y="15525"/>
                  </a:lnTo>
                  <a:lnTo>
                    <a:pt x="1429120" y="14792"/>
                  </a:lnTo>
                  <a:lnTo>
                    <a:pt x="1434724" y="14070"/>
                  </a:lnTo>
                  <a:lnTo>
                    <a:pt x="1440329" y="13362"/>
                  </a:lnTo>
                  <a:lnTo>
                    <a:pt x="1445933" y="12667"/>
                  </a:lnTo>
                  <a:lnTo>
                    <a:pt x="1451537" y="11986"/>
                  </a:lnTo>
                  <a:lnTo>
                    <a:pt x="1457142" y="11321"/>
                  </a:lnTo>
                  <a:lnTo>
                    <a:pt x="1462746" y="10672"/>
                  </a:lnTo>
                  <a:lnTo>
                    <a:pt x="1468350" y="10039"/>
                  </a:lnTo>
                  <a:lnTo>
                    <a:pt x="1473955" y="9424"/>
                  </a:lnTo>
                  <a:lnTo>
                    <a:pt x="1479559" y="8826"/>
                  </a:lnTo>
                  <a:lnTo>
                    <a:pt x="1485164" y="8248"/>
                  </a:lnTo>
                  <a:lnTo>
                    <a:pt x="1490768" y="7688"/>
                  </a:lnTo>
                  <a:lnTo>
                    <a:pt x="1496372" y="7148"/>
                  </a:lnTo>
                  <a:lnTo>
                    <a:pt x="1501977" y="6627"/>
                  </a:lnTo>
                  <a:lnTo>
                    <a:pt x="1507581" y="6127"/>
                  </a:lnTo>
                  <a:lnTo>
                    <a:pt x="1513186" y="5647"/>
                  </a:lnTo>
                  <a:lnTo>
                    <a:pt x="1518790" y="5188"/>
                  </a:lnTo>
                  <a:lnTo>
                    <a:pt x="1524394" y="4749"/>
                  </a:lnTo>
                  <a:lnTo>
                    <a:pt x="1529999" y="4330"/>
                  </a:lnTo>
                  <a:lnTo>
                    <a:pt x="1535603" y="3932"/>
                  </a:lnTo>
                  <a:lnTo>
                    <a:pt x="1541208" y="3554"/>
                  </a:lnTo>
                  <a:lnTo>
                    <a:pt x="1546812" y="3197"/>
                  </a:lnTo>
                  <a:lnTo>
                    <a:pt x="1552416" y="2859"/>
                  </a:lnTo>
                  <a:lnTo>
                    <a:pt x="1558021" y="2541"/>
                  </a:lnTo>
                  <a:lnTo>
                    <a:pt x="1563625" y="2242"/>
                  </a:lnTo>
                  <a:lnTo>
                    <a:pt x="1569230" y="1962"/>
                  </a:lnTo>
                  <a:lnTo>
                    <a:pt x="1574834" y="1702"/>
                  </a:lnTo>
                  <a:lnTo>
                    <a:pt x="1580438" y="1460"/>
                  </a:lnTo>
                  <a:lnTo>
                    <a:pt x="1586043" y="1237"/>
                  </a:lnTo>
                  <a:lnTo>
                    <a:pt x="1591647" y="1033"/>
                  </a:lnTo>
                  <a:lnTo>
                    <a:pt x="1597252" y="847"/>
                  </a:lnTo>
                  <a:lnTo>
                    <a:pt x="1602856" y="679"/>
                  </a:lnTo>
                  <a:lnTo>
                    <a:pt x="1608460" y="530"/>
                  </a:lnTo>
                  <a:lnTo>
                    <a:pt x="1614065" y="399"/>
                  </a:lnTo>
                  <a:lnTo>
                    <a:pt x="1619669" y="286"/>
                  </a:lnTo>
                  <a:lnTo>
                    <a:pt x="1625273" y="192"/>
                  </a:lnTo>
                  <a:lnTo>
                    <a:pt x="1630878" y="115"/>
                  </a:lnTo>
                  <a:lnTo>
                    <a:pt x="1636482" y="58"/>
                  </a:lnTo>
                  <a:lnTo>
                    <a:pt x="1642087" y="19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21"/>
                  </a:lnTo>
                  <a:lnTo>
                    <a:pt x="1664504" y="64"/>
                  </a:lnTo>
                  <a:lnTo>
                    <a:pt x="1670109" y="128"/>
                  </a:lnTo>
                  <a:lnTo>
                    <a:pt x="1675713" y="215"/>
                  </a:lnTo>
                  <a:lnTo>
                    <a:pt x="1681317" y="326"/>
                  </a:lnTo>
                  <a:lnTo>
                    <a:pt x="1686922" y="461"/>
                  </a:lnTo>
                  <a:lnTo>
                    <a:pt x="1692526" y="621"/>
                  </a:lnTo>
                  <a:lnTo>
                    <a:pt x="1698131" y="807"/>
                  </a:lnTo>
                  <a:lnTo>
                    <a:pt x="1703735" y="1021"/>
                  </a:lnTo>
                  <a:lnTo>
                    <a:pt x="1709339" y="1263"/>
                  </a:lnTo>
                  <a:lnTo>
                    <a:pt x="1714944" y="1535"/>
                  </a:lnTo>
                  <a:lnTo>
                    <a:pt x="1720548" y="1838"/>
                  </a:lnTo>
                  <a:lnTo>
                    <a:pt x="1726153" y="2173"/>
                  </a:lnTo>
                  <a:lnTo>
                    <a:pt x="1731757" y="2542"/>
                  </a:lnTo>
                  <a:lnTo>
                    <a:pt x="1737361" y="2947"/>
                  </a:lnTo>
                  <a:lnTo>
                    <a:pt x="1742966" y="3388"/>
                  </a:lnTo>
                  <a:lnTo>
                    <a:pt x="1748570" y="3868"/>
                  </a:lnTo>
                  <a:lnTo>
                    <a:pt x="1754175" y="4388"/>
                  </a:lnTo>
                  <a:lnTo>
                    <a:pt x="1759779" y="4951"/>
                  </a:lnTo>
                  <a:lnTo>
                    <a:pt x="1765383" y="5558"/>
                  </a:lnTo>
                  <a:lnTo>
                    <a:pt x="1770988" y="6212"/>
                  </a:lnTo>
                  <a:lnTo>
                    <a:pt x="1776592" y="6915"/>
                  </a:lnTo>
                  <a:lnTo>
                    <a:pt x="1782196" y="7669"/>
                  </a:lnTo>
                  <a:lnTo>
                    <a:pt x="1787801" y="8477"/>
                  </a:lnTo>
                  <a:lnTo>
                    <a:pt x="1793405" y="9342"/>
                  </a:lnTo>
                  <a:lnTo>
                    <a:pt x="1799010" y="10265"/>
                  </a:lnTo>
                  <a:lnTo>
                    <a:pt x="1804614" y="11251"/>
                  </a:lnTo>
                  <a:lnTo>
                    <a:pt x="1810218" y="12302"/>
                  </a:lnTo>
                  <a:lnTo>
                    <a:pt x="1815823" y="13421"/>
                  </a:lnTo>
                  <a:lnTo>
                    <a:pt x="1821427" y="14612"/>
                  </a:lnTo>
                  <a:lnTo>
                    <a:pt x="1827032" y="15878"/>
                  </a:lnTo>
                  <a:lnTo>
                    <a:pt x="1832636" y="17223"/>
                  </a:lnTo>
                  <a:lnTo>
                    <a:pt x="1838240" y="18650"/>
                  </a:lnTo>
                  <a:lnTo>
                    <a:pt x="1843845" y="20164"/>
                  </a:lnTo>
                  <a:lnTo>
                    <a:pt x="1849449" y="21768"/>
                  </a:lnTo>
                  <a:lnTo>
                    <a:pt x="1855054" y="23467"/>
                  </a:lnTo>
                  <a:lnTo>
                    <a:pt x="1860658" y="25266"/>
                  </a:lnTo>
                  <a:lnTo>
                    <a:pt x="1866262" y="27168"/>
                  </a:lnTo>
                  <a:lnTo>
                    <a:pt x="1871867" y="29178"/>
                  </a:lnTo>
                  <a:lnTo>
                    <a:pt x="1877471" y="31302"/>
                  </a:lnTo>
                  <a:lnTo>
                    <a:pt x="1883076" y="33544"/>
                  </a:lnTo>
                  <a:lnTo>
                    <a:pt x="1883076" y="335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596816" y="2212944"/>
              <a:ext cx="1883076" cy="564375"/>
            </a:xfrm>
            <a:custGeom>
              <a:avLst/>
              <a:pathLst>
                <a:path w="1883076" h="564375">
                  <a:moveTo>
                    <a:pt x="0" y="460796"/>
                  </a:moveTo>
                  <a:lnTo>
                    <a:pt x="5604" y="455561"/>
                  </a:lnTo>
                  <a:lnTo>
                    <a:pt x="11208" y="450231"/>
                  </a:lnTo>
                  <a:lnTo>
                    <a:pt x="16813" y="444815"/>
                  </a:lnTo>
                  <a:lnTo>
                    <a:pt x="22417" y="439321"/>
                  </a:lnTo>
                  <a:lnTo>
                    <a:pt x="28021" y="433758"/>
                  </a:lnTo>
                  <a:lnTo>
                    <a:pt x="33626" y="428135"/>
                  </a:lnTo>
                  <a:lnTo>
                    <a:pt x="39230" y="422463"/>
                  </a:lnTo>
                  <a:lnTo>
                    <a:pt x="44835" y="416750"/>
                  </a:lnTo>
                  <a:lnTo>
                    <a:pt x="50439" y="411006"/>
                  </a:lnTo>
                  <a:lnTo>
                    <a:pt x="56043" y="405242"/>
                  </a:lnTo>
                  <a:lnTo>
                    <a:pt x="61648" y="399466"/>
                  </a:lnTo>
                  <a:lnTo>
                    <a:pt x="67252" y="393689"/>
                  </a:lnTo>
                  <a:lnTo>
                    <a:pt x="72857" y="387920"/>
                  </a:lnTo>
                  <a:lnTo>
                    <a:pt x="78461" y="382168"/>
                  </a:lnTo>
                  <a:lnTo>
                    <a:pt x="84065" y="376443"/>
                  </a:lnTo>
                  <a:lnTo>
                    <a:pt x="89670" y="370751"/>
                  </a:lnTo>
                  <a:lnTo>
                    <a:pt x="95274" y="365103"/>
                  </a:lnTo>
                  <a:lnTo>
                    <a:pt x="100879" y="359505"/>
                  </a:lnTo>
                  <a:lnTo>
                    <a:pt x="106483" y="353964"/>
                  </a:lnTo>
                  <a:lnTo>
                    <a:pt x="112087" y="348488"/>
                  </a:lnTo>
                  <a:lnTo>
                    <a:pt x="117692" y="343081"/>
                  </a:lnTo>
                  <a:lnTo>
                    <a:pt x="123296" y="337751"/>
                  </a:lnTo>
                  <a:lnTo>
                    <a:pt x="128901" y="332502"/>
                  </a:lnTo>
                  <a:lnTo>
                    <a:pt x="134505" y="327338"/>
                  </a:lnTo>
                  <a:lnTo>
                    <a:pt x="140109" y="322264"/>
                  </a:lnTo>
                  <a:lnTo>
                    <a:pt x="145714" y="317282"/>
                  </a:lnTo>
                  <a:lnTo>
                    <a:pt x="151318" y="312397"/>
                  </a:lnTo>
                  <a:lnTo>
                    <a:pt x="156923" y="307609"/>
                  </a:lnTo>
                  <a:lnTo>
                    <a:pt x="162527" y="302922"/>
                  </a:lnTo>
                  <a:lnTo>
                    <a:pt x="168131" y="298336"/>
                  </a:lnTo>
                  <a:lnTo>
                    <a:pt x="173736" y="293853"/>
                  </a:lnTo>
                  <a:lnTo>
                    <a:pt x="179340" y="289473"/>
                  </a:lnTo>
                  <a:lnTo>
                    <a:pt x="184944" y="285197"/>
                  </a:lnTo>
                  <a:lnTo>
                    <a:pt x="190549" y="281024"/>
                  </a:lnTo>
                  <a:lnTo>
                    <a:pt x="196153" y="276954"/>
                  </a:lnTo>
                  <a:lnTo>
                    <a:pt x="201758" y="272987"/>
                  </a:lnTo>
                  <a:lnTo>
                    <a:pt x="207362" y="269121"/>
                  </a:lnTo>
                  <a:lnTo>
                    <a:pt x="212966" y="265355"/>
                  </a:lnTo>
                  <a:lnTo>
                    <a:pt x="218571" y="261688"/>
                  </a:lnTo>
                  <a:lnTo>
                    <a:pt x="224175" y="258118"/>
                  </a:lnTo>
                  <a:lnTo>
                    <a:pt x="229780" y="254643"/>
                  </a:lnTo>
                  <a:lnTo>
                    <a:pt x="235384" y="251262"/>
                  </a:lnTo>
                  <a:lnTo>
                    <a:pt x="240988" y="247972"/>
                  </a:lnTo>
                  <a:lnTo>
                    <a:pt x="246593" y="244772"/>
                  </a:lnTo>
                  <a:lnTo>
                    <a:pt x="252197" y="241659"/>
                  </a:lnTo>
                  <a:lnTo>
                    <a:pt x="257802" y="238632"/>
                  </a:lnTo>
                  <a:lnTo>
                    <a:pt x="263406" y="235686"/>
                  </a:lnTo>
                  <a:lnTo>
                    <a:pt x="269010" y="232822"/>
                  </a:lnTo>
                  <a:lnTo>
                    <a:pt x="274615" y="230035"/>
                  </a:lnTo>
                  <a:lnTo>
                    <a:pt x="280219" y="227324"/>
                  </a:lnTo>
                  <a:lnTo>
                    <a:pt x="285824" y="224686"/>
                  </a:lnTo>
                  <a:lnTo>
                    <a:pt x="291428" y="222120"/>
                  </a:lnTo>
                  <a:lnTo>
                    <a:pt x="297032" y="219622"/>
                  </a:lnTo>
                  <a:lnTo>
                    <a:pt x="302637" y="217191"/>
                  </a:lnTo>
                  <a:lnTo>
                    <a:pt x="308241" y="214823"/>
                  </a:lnTo>
                  <a:lnTo>
                    <a:pt x="313846" y="212518"/>
                  </a:lnTo>
                  <a:lnTo>
                    <a:pt x="319450" y="210273"/>
                  </a:lnTo>
                  <a:lnTo>
                    <a:pt x="325054" y="208085"/>
                  </a:lnTo>
                  <a:lnTo>
                    <a:pt x="330659" y="205952"/>
                  </a:lnTo>
                  <a:lnTo>
                    <a:pt x="336263" y="203873"/>
                  </a:lnTo>
                  <a:lnTo>
                    <a:pt x="341867" y="201846"/>
                  </a:lnTo>
                  <a:lnTo>
                    <a:pt x="347472" y="199868"/>
                  </a:lnTo>
                  <a:lnTo>
                    <a:pt x="353076" y="197937"/>
                  </a:lnTo>
                  <a:lnTo>
                    <a:pt x="358681" y="196052"/>
                  </a:lnTo>
                  <a:lnTo>
                    <a:pt x="364285" y="194212"/>
                  </a:lnTo>
                  <a:lnTo>
                    <a:pt x="369889" y="192413"/>
                  </a:lnTo>
                  <a:lnTo>
                    <a:pt x="375494" y="190655"/>
                  </a:lnTo>
                  <a:lnTo>
                    <a:pt x="381098" y="188936"/>
                  </a:lnTo>
                  <a:lnTo>
                    <a:pt x="386703" y="187253"/>
                  </a:lnTo>
                  <a:lnTo>
                    <a:pt x="392307" y="185607"/>
                  </a:lnTo>
                  <a:lnTo>
                    <a:pt x="397911" y="183995"/>
                  </a:lnTo>
                  <a:lnTo>
                    <a:pt x="403516" y="182415"/>
                  </a:lnTo>
                  <a:lnTo>
                    <a:pt x="409120" y="180867"/>
                  </a:lnTo>
                  <a:lnTo>
                    <a:pt x="414725" y="179349"/>
                  </a:lnTo>
                  <a:lnTo>
                    <a:pt x="420329" y="177859"/>
                  </a:lnTo>
                  <a:lnTo>
                    <a:pt x="425933" y="176397"/>
                  </a:lnTo>
                  <a:lnTo>
                    <a:pt x="431538" y="174960"/>
                  </a:lnTo>
                  <a:lnTo>
                    <a:pt x="437142" y="173549"/>
                  </a:lnTo>
                  <a:lnTo>
                    <a:pt x="442747" y="172161"/>
                  </a:lnTo>
                  <a:lnTo>
                    <a:pt x="448351" y="170796"/>
                  </a:lnTo>
                  <a:lnTo>
                    <a:pt x="453955" y="169453"/>
                  </a:lnTo>
                  <a:lnTo>
                    <a:pt x="459560" y="168130"/>
                  </a:lnTo>
                  <a:lnTo>
                    <a:pt x="465164" y="166826"/>
                  </a:lnTo>
                  <a:lnTo>
                    <a:pt x="470769" y="165541"/>
                  </a:lnTo>
                  <a:lnTo>
                    <a:pt x="476373" y="164273"/>
                  </a:lnTo>
                  <a:lnTo>
                    <a:pt x="481977" y="163022"/>
                  </a:lnTo>
                  <a:lnTo>
                    <a:pt x="487582" y="161787"/>
                  </a:lnTo>
                  <a:lnTo>
                    <a:pt x="493186" y="160567"/>
                  </a:lnTo>
                  <a:lnTo>
                    <a:pt x="498790" y="159360"/>
                  </a:lnTo>
                  <a:lnTo>
                    <a:pt x="504395" y="158167"/>
                  </a:lnTo>
                  <a:lnTo>
                    <a:pt x="509999" y="156987"/>
                  </a:lnTo>
                  <a:lnTo>
                    <a:pt x="515604" y="155818"/>
                  </a:lnTo>
                  <a:lnTo>
                    <a:pt x="521208" y="154660"/>
                  </a:lnTo>
                  <a:lnTo>
                    <a:pt x="526812" y="153513"/>
                  </a:lnTo>
                  <a:lnTo>
                    <a:pt x="532417" y="152376"/>
                  </a:lnTo>
                  <a:lnTo>
                    <a:pt x="538021" y="151248"/>
                  </a:lnTo>
                  <a:lnTo>
                    <a:pt x="543626" y="150128"/>
                  </a:lnTo>
                  <a:lnTo>
                    <a:pt x="549230" y="149017"/>
                  </a:lnTo>
                  <a:lnTo>
                    <a:pt x="554834" y="147913"/>
                  </a:lnTo>
                  <a:lnTo>
                    <a:pt x="560439" y="146817"/>
                  </a:lnTo>
                  <a:lnTo>
                    <a:pt x="566043" y="145727"/>
                  </a:lnTo>
                  <a:lnTo>
                    <a:pt x="571648" y="144643"/>
                  </a:lnTo>
                  <a:lnTo>
                    <a:pt x="577252" y="143566"/>
                  </a:lnTo>
                  <a:lnTo>
                    <a:pt x="582856" y="142494"/>
                  </a:lnTo>
                  <a:lnTo>
                    <a:pt x="588461" y="141427"/>
                  </a:lnTo>
                  <a:lnTo>
                    <a:pt x="594065" y="140365"/>
                  </a:lnTo>
                  <a:lnTo>
                    <a:pt x="599670" y="139308"/>
                  </a:lnTo>
                  <a:lnTo>
                    <a:pt x="605274" y="138255"/>
                  </a:lnTo>
                  <a:lnTo>
                    <a:pt x="610878" y="137207"/>
                  </a:lnTo>
                  <a:lnTo>
                    <a:pt x="616483" y="136163"/>
                  </a:lnTo>
                  <a:lnTo>
                    <a:pt x="622087" y="135124"/>
                  </a:lnTo>
                  <a:lnTo>
                    <a:pt x="627692" y="134088"/>
                  </a:lnTo>
                  <a:lnTo>
                    <a:pt x="633296" y="133057"/>
                  </a:lnTo>
                  <a:lnTo>
                    <a:pt x="638900" y="132029"/>
                  </a:lnTo>
                  <a:lnTo>
                    <a:pt x="644505" y="131007"/>
                  </a:lnTo>
                  <a:lnTo>
                    <a:pt x="650109" y="129988"/>
                  </a:lnTo>
                  <a:lnTo>
                    <a:pt x="655713" y="128974"/>
                  </a:lnTo>
                  <a:lnTo>
                    <a:pt x="661318" y="127965"/>
                  </a:lnTo>
                  <a:lnTo>
                    <a:pt x="666922" y="126960"/>
                  </a:lnTo>
                  <a:lnTo>
                    <a:pt x="672527" y="125962"/>
                  </a:lnTo>
                  <a:lnTo>
                    <a:pt x="678131" y="124968"/>
                  </a:lnTo>
                  <a:lnTo>
                    <a:pt x="683735" y="123981"/>
                  </a:lnTo>
                  <a:lnTo>
                    <a:pt x="689340" y="123001"/>
                  </a:lnTo>
                  <a:lnTo>
                    <a:pt x="694944" y="122027"/>
                  </a:lnTo>
                  <a:lnTo>
                    <a:pt x="700549" y="121062"/>
                  </a:lnTo>
                  <a:lnTo>
                    <a:pt x="706153" y="120104"/>
                  </a:lnTo>
                  <a:lnTo>
                    <a:pt x="711757" y="119155"/>
                  </a:lnTo>
                  <a:lnTo>
                    <a:pt x="717362" y="118216"/>
                  </a:lnTo>
                  <a:lnTo>
                    <a:pt x="722966" y="117288"/>
                  </a:lnTo>
                  <a:lnTo>
                    <a:pt x="728571" y="116371"/>
                  </a:lnTo>
                  <a:lnTo>
                    <a:pt x="734175" y="115465"/>
                  </a:lnTo>
                  <a:lnTo>
                    <a:pt x="739779" y="114573"/>
                  </a:lnTo>
                  <a:lnTo>
                    <a:pt x="745384" y="113695"/>
                  </a:lnTo>
                  <a:lnTo>
                    <a:pt x="750988" y="112833"/>
                  </a:lnTo>
                  <a:lnTo>
                    <a:pt x="756593" y="111986"/>
                  </a:lnTo>
                  <a:lnTo>
                    <a:pt x="762197" y="111157"/>
                  </a:lnTo>
                  <a:lnTo>
                    <a:pt x="767801" y="110346"/>
                  </a:lnTo>
                  <a:lnTo>
                    <a:pt x="773406" y="109556"/>
                  </a:lnTo>
                  <a:lnTo>
                    <a:pt x="779010" y="108786"/>
                  </a:lnTo>
                  <a:lnTo>
                    <a:pt x="784615" y="108040"/>
                  </a:lnTo>
                  <a:lnTo>
                    <a:pt x="790219" y="107317"/>
                  </a:lnTo>
                  <a:lnTo>
                    <a:pt x="795823" y="106620"/>
                  </a:lnTo>
                  <a:lnTo>
                    <a:pt x="801428" y="105949"/>
                  </a:lnTo>
                  <a:lnTo>
                    <a:pt x="807032" y="105308"/>
                  </a:lnTo>
                  <a:lnTo>
                    <a:pt x="812636" y="104697"/>
                  </a:lnTo>
                  <a:lnTo>
                    <a:pt x="818241" y="104117"/>
                  </a:lnTo>
                  <a:lnTo>
                    <a:pt x="823845" y="103571"/>
                  </a:lnTo>
                  <a:lnTo>
                    <a:pt x="829450" y="103061"/>
                  </a:lnTo>
                  <a:lnTo>
                    <a:pt x="835054" y="102588"/>
                  </a:lnTo>
                  <a:lnTo>
                    <a:pt x="840658" y="102153"/>
                  </a:lnTo>
                  <a:lnTo>
                    <a:pt x="846263" y="101759"/>
                  </a:lnTo>
                  <a:lnTo>
                    <a:pt x="851867" y="101408"/>
                  </a:lnTo>
                  <a:lnTo>
                    <a:pt x="857472" y="101101"/>
                  </a:lnTo>
                  <a:lnTo>
                    <a:pt x="863076" y="100840"/>
                  </a:lnTo>
                  <a:lnTo>
                    <a:pt x="868680" y="100627"/>
                  </a:lnTo>
                  <a:lnTo>
                    <a:pt x="874285" y="100465"/>
                  </a:lnTo>
                  <a:lnTo>
                    <a:pt x="879889" y="100354"/>
                  </a:lnTo>
                  <a:lnTo>
                    <a:pt x="885494" y="100296"/>
                  </a:lnTo>
                  <a:lnTo>
                    <a:pt x="891098" y="100295"/>
                  </a:lnTo>
                  <a:lnTo>
                    <a:pt x="896702" y="100350"/>
                  </a:lnTo>
                  <a:lnTo>
                    <a:pt x="902307" y="100465"/>
                  </a:lnTo>
                  <a:lnTo>
                    <a:pt x="907911" y="100640"/>
                  </a:lnTo>
                  <a:lnTo>
                    <a:pt x="913516" y="100878"/>
                  </a:lnTo>
                  <a:lnTo>
                    <a:pt x="919120" y="101181"/>
                  </a:lnTo>
                  <a:lnTo>
                    <a:pt x="924724" y="101549"/>
                  </a:lnTo>
                  <a:lnTo>
                    <a:pt x="930329" y="101984"/>
                  </a:lnTo>
                  <a:lnTo>
                    <a:pt x="935933" y="102489"/>
                  </a:lnTo>
                  <a:lnTo>
                    <a:pt x="941538" y="103063"/>
                  </a:lnTo>
                  <a:lnTo>
                    <a:pt x="947142" y="103710"/>
                  </a:lnTo>
                  <a:lnTo>
                    <a:pt x="952746" y="104429"/>
                  </a:lnTo>
                  <a:lnTo>
                    <a:pt x="958351" y="105222"/>
                  </a:lnTo>
                  <a:lnTo>
                    <a:pt x="963955" y="106090"/>
                  </a:lnTo>
                  <a:lnTo>
                    <a:pt x="969559" y="107034"/>
                  </a:lnTo>
                  <a:lnTo>
                    <a:pt x="975164" y="108055"/>
                  </a:lnTo>
                  <a:lnTo>
                    <a:pt x="980768" y="109153"/>
                  </a:lnTo>
                  <a:lnTo>
                    <a:pt x="986373" y="110329"/>
                  </a:lnTo>
                  <a:lnTo>
                    <a:pt x="991977" y="111584"/>
                  </a:lnTo>
                  <a:lnTo>
                    <a:pt x="997581" y="112918"/>
                  </a:lnTo>
                  <a:lnTo>
                    <a:pt x="1003186" y="114330"/>
                  </a:lnTo>
                  <a:lnTo>
                    <a:pt x="1008790" y="115822"/>
                  </a:lnTo>
                  <a:lnTo>
                    <a:pt x="1014395" y="117393"/>
                  </a:lnTo>
                  <a:lnTo>
                    <a:pt x="1019999" y="119042"/>
                  </a:lnTo>
                  <a:lnTo>
                    <a:pt x="1025603" y="120770"/>
                  </a:lnTo>
                  <a:lnTo>
                    <a:pt x="1031208" y="122576"/>
                  </a:lnTo>
                  <a:lnTo>
                    <a:pt x="1036812" y="124459"/>
                  </a:lnTo>
                  <a:lnTo>
                    <a:pt x="1042417" y="126418"/>
                  </a:lnTo>
                  <a:lnTo>
                    <a:pt x="1048021" y="128453"/>
                  </a:lnTo>
                  <a:lnTo>
                    <a:pt x="1053625" y="130562"/>
                  </a:lnTo>
                  <a:lnTo>
                    <a:pt x="1059230" y="132744"/>
                  </a:lnTo>
                  <a:lnTo>
                    <a:pt x="1064834" y="134998"/>
                  </a:lnTo>
                  <a:lnTo>
                    <a:pt x="1070439" y="137322"/>
                  </a:lnTo>
                  <a:lnTo>
                    <a:pt x="1076043" y="139715"/>
                  </a:lnTo>
                  <a:lnTo>
                    <a:pt x="1081647" y="142174"/>
                  </a:lnTo>
                  <a:lnTo>
                    <a:pt x="1087252" y="144699"/>
                  </a:lnTo>
                  <a:lnTo>
                    <a:pt x="1092856" y="147286"/>
                  </a:lnTo>
                  <a:lnTo>
                    <a:pt x="1098461" y="149935"/>
                  </a:lnTo>
                  <a:lnTo>
                    <a:pt x="1104065" y="152642"/>
                  </a:lnTo>
                  <a:lnTo>
                    <a:pt x="1109669" y="155405"/>
                  </a:lnTo>
                  <a:lnTo>
                    <a:pt x="1115274" y="158222"/>
                  </a:lnTo>
                  <a:lnTo>
                    <a:pt x="1120878" y="161091"/>
                  </a:lnTo>
                  <a:lnTo>
                    <a:pt x="1126482" y="164009"/>
                  </a:lnTo>
                  <a:lnTo>
                    <a:pt x="1132087" y="166973"/>
                  </a:lnTo>
                  <a:lnTo>
                    <a:pt x="1137691" y="169981"/>
                  </a:lnTo>
                  <a:lnTo>
                    <a:pt x="1143296" y="173030"/>
                  </a:lnTo>
                  <a:lnTo>
                    <a:pt x="1148900" y="176117"/>
                  </a:lnTo>
                  <a:lnTo>
                    <a:pt x="1154504" y="179239"/>
                  </a:lnTo>
                  <a:lnTo>
                    <a:pt x="1160109" y="182394"/>
                  </a:lnTo>
                  <a:lnTo>
                    <a:pt x="1165713" y="185579"/>
                  </a:lnTo>
                  <a:lnTo>
                    <a:pt x="1171318" y="188790"/>
                  </a:lnTo>
                  <a:lnTo>
                    <a:pt x="1176922" y="192026"/>
                  </a:lnTo>
                  <a:lnTo>
                    <a:pt x="1182526" y="195283"/>
                  </a:lnTo>
                  <a:lnTo>
                    <a:pt x="1188131" y="198558"/>
                  </a:lnTo>
                  <a:lnTo>
                    <a:pt x="1193735" y="201848"/>
                  </a:lnTo>
                  <a:lnTo>
                    <a:pt x="1199340" y="205151"/>
                  </a:lnTo>
                  <a:lnTo>
                    <a:pt x="1204944" y="208464"/>
                  </a:lnTo>
                  <a:lnTo>
                    <a:pt x="1210548" y="211784"/>
                  </a:lnTo>
                  <a:lnTo>
                    <a:pt x="1216153" y="215109"/>
                  </a:lnTo>
                  <a:lnTo>
                    <a:pt x="1221757" y="218437"/>
                  </a:lnTo>
                  <a:lnTo>
                    <a:pt x="1227362" y="221767"/>
                  </a:lnTo>
                  <a:lnTo>
                    <a:pt x="1232966" y="225095"/>
                  </a:lnTo>
                  <a:lnTo>
                    <a:pt x="1238570" y="228420"/>
                  </a:lnTo>
                  <a:lnTo>
                    <a:pt x="1244175" y="231740"/>
                  </a:lnTo>
                  <a:lnTo>
                    <a:pt x="1249779" y="235053"/>
                  </a:lnTo>
                  <a:lnTo>
                    <a:pt x="1255384" y="238356"/>
                  </a:lnTo>
                  <a:lnTo>
                    <a:pt x="1260988" y="241648"/>
                  </a:lnTo>
                  <a:lnTo>
                    <a:pt x="1266592" y="244924"/>
                  </a:lnTo>
                  <a:lnTo>
                    <a:pt x="1272197" y="248182"/>
                  </a:lnTo>
                  <a:lnTo>
                    <a:pt x="1277801" y="251419"/>
                  </a:lnTo>
                  <a:lnTo>
                    <a:pt x="1283406" y="254631"/>
                  </a:lnTo>
                  <a:lnTo>
                    <a:pt x="1289010" y="257814"/>
                  </a:lnTo>
                  <a:lnTo>
                    <a:pt x="1294614" y="260963"/>
                  </a:lnTo>
                  <a:lnTo>
                    <a:pt x="1300219" y="264072"/>
                  </a:lnTo>
                  <a:lnTo>
                    <a:pt x="1305823" y="267136"/>
                  </a:lnTo>
                  <a:lnTo>
                    <a:pt x="1311427" y="270148"/>
                  </a:lnTo>
                  <a:lnTo>
                    <a:pt x="1317032" y="273098"/>
                  </a:lnTo>
                  <a:lnTo>
                    <a:pt x="1322636" y="275980"/>
                  </a:lnTo>
                  <a:lnTo>
                    <a:pt x="1328241" y="278783"/>
                  </a:lnTo>
                  <a:lnTo>
                    <a:pt x="1333845" y="281496"/>
                  </a:lnTo>
                  <a:lnTo>
                    <a:pt x="1339449" y="284108"/>
                  </a:lnTo>
                  <a:lnTo>
                    <a:pt x="1345054" y="286606"/>
                  </a:lnTo>
                  <a:lnTo>
                    <a:pt x="1350658" y="288976"/>
                  </a:lnTo>
                  <a:lnTo>
                    <a:pt x="1356263" y="291204"/>
                  </a:lnTo>
                  <a:lnTo>
                    <a:pt x="1361867" y="293273"/>
                  </a:lnTo>
                  <a:lnTo>
                    <a:pt x="1367471" y="295169"/>
                  </a:lnTo>
                  <a:lnTo>
                    <a:pt x="1373076" y="296876"/>
                  </a:lnTo>
                  <a:lnTo>
                    <a:pt x="1378680" y="298376"/>
                  </a:lnTo>
                  <a:lnTo>
                    <a:pt x="1384285" y="299654"/>
                  </a:lnTo>
                  <a:lnTo>
                    <a:pt x="1389889" y="300694"/>
                  </a:lnTo>
                  <a:lnTo>
                    <a:pt x="1395493" y="301481"/>
                  </a:lnTo>
                  <a:lnTo>
                    <a:pt x="1401098" y="302003"/>
                  </a:lnTo>
                  <a:lnTo>
                    <a:pt x="1406702" y="302247"/>
                  </a:lnTo>
                  <a:lnTo>
                    <a:pt x="1412307" y="302202"/>
                  </a:lnTo>
                  <a:lnTo>
                    <a:pt x="1417911" y="301861"/>
                  </a:lnTo>
                  <a:lnTo>
                    <a:pt x="1423515" y="301219"/>
                  </a:lnTo>
                  <a:lnTo>
                    <a:pt x="1429120" y="300273"/>
                  </a:lnTo>
                  <a:lnTo>
                    <a:pt x="1434724" y="299022"/>
                  </a:lnTo>
                  <a:lnTo>
                    <a:pt x="1440329" y="297469"/>
                  </a:lnTo>
                  <a:lnTo>
                    <a:pt x="1445933" y="295621"/>
                  </a:lnTo>
                  <a:lnTo>
                    <a:pt x="1451537" y="293486"/>
                  </a:lnTo>
                  <a:lnTo>
                    <a:pt x="1457142" y="291074"/>
                  </a:lnTo>
                  <a:lnTo>
                    <a:pt x="1462746" y="288399"/>
                  </a:lnTo>
                  <a:lnTo>
                    <a:pt x="1468350" y="285476"/>
                  </a:lnTo>
                  <a:lnTo>
                    <a:pt x="1473955" y="282323"/>
                  </a:lnTo>
                  <a:lnTo>
                    <a:pt x="1479559" y="278959"/>
                  </a:lnTo>
                  <a:lnTo>
                    <a:pt x="1485164" y="275402"/>
                  </a:lnTo>
                  <a:lnTo>
                    <a:pt x="1490768" y="271673"/>
                  </a:lnTo>
                  <a:lnTo>
                    <a:pt x="1496372" y="267792"/>
                  </a:lnTo>
                  <a:lnTo>
                    <a:pt x="1501977" y="263779"/>
                  </a:lnTo>
                  <a:lnTo>
                    <a:pt x="1507581" y="259654"/>
                  </a:lnTo>
                  <a:lnTo>
                    <a:pt x="1513186" y="255436"/>
                  </a:lnTo>
                  <a:lnTo>
                    <a:pt x="1518790" y="251142"/>
                  </a:lnTo>
                  <a:lnTo>
                    <a:pt x="1524394" y="246788"/>
                  </a:lnTo>
                  <a:lnTo>
                    <a:pt x="1529999" y="242389"/>
                  </a:lnTo>
                  <a:lnTo>
                    <a:pt x="1535603" y="237960"/>
                  </a:lnTo>
                  <a:lnTo>
                    <a:pt x="1541208" y="233510"/>
                  </a:lnTo>
                  <a:lnTo>
                    <a:pt x="1546812" y="229050"/>
                  </a:lnTo>
                  <a:lnTo>
                    <a:pt x="1552416" y="224588"/>
                  </a:lnTo>
                  <a:lnTo>
                    <a:pt x="1558021" y="220131"/>
                  </a:lnTo>
                  <a:lnTo>
                    <a:pt x="1563625" y="215682"/>
                  </a:lnTo>
                  <a:lnTo>
                    <a:pt x="1569230" y="211244"/>
                  </a:lnTo>
                  <a:lnTo>
                    <a:pt x="1574834" y="206819"/>
                  </a:lnTo>
                  <a:lnTo>
                    <a:pt x="1580438" y="202407"/>
                  </a:lnTo>
                  <a:lnTo>
                    <a:pt x="1586043" y="198006"/>
                  </a:lnTo>
                  <a:lnTo>
                    <a:pt x="1591647" y="193613"/>
                  </a:lnTo>
                  <a:lnTo>
                    <a:pt x="1597252" y="189223"/>
                  </a:lnTo>
                  <a:lnTo>
                    <a:pt x="1602856" y="184833"/>
                  </a:lnTo>
                  <a:lnTo>
                    <a:pt x="1608460" y="180434"/>
                  </a:lnTo>
                  <a:lnTo>
                    <a:pt x="1614065" y="176021"/>
                  </a:lnTo>
                  <a:lnTo>
                    <a:pt x="1619669" y="171586"/>
                  </a:lnTo>
                  <a:lnTo>
                    <a:pt x="1625273" y="167119"/>
                  </a:lnTo>
                  <a:lnTo>
                    <a:pt x="1630878" y="162613"/>
                  </a:lnTo>
                  <a:lnTo>
                    <a:pt x="1636482" y="158060"/>
                  </a:lnTo>
                  <a:lnTo>
                    <a:pt x="1642087" y="153463"/>
                  </a:lnTo>
                  <a:lnTo>
                    <a:pt x="1647691" y="148830"/>
                  </a:lnTo>
                  <a:lnTo>
                    <a:pt x="1653295" y="144164"/>
                  </a:lnTo>
                  <a:lnTo>
                    <a:pt x="1658900" y="139474"/>
                  </a:lnTo>
                  <a:lnTo>
                    <a:pt x="1664504" y="134765"/>
                  </a:lnTo>
                  <a:lnTo>
                    <a:pt x="1670109" y="130043"/>
                  </a:lnTo>
                  <a:lnTo>
                    <a:pt x="1675713" y="125314"/>
                  </a:lnTo>
                  <a:lnTo>
                    <a:pt x="1681317" y="120586"/>
                  </a:lnTo>
                  <a:lnTo>
                    <a:pt x="1686922" y="115864"/>
                  </a:lnTo>
                  <a:lnTo>
                    <a:pt x="1692526" y="111155"/>
                  </a:lnTo>
                  <a:lnTo>
                    <a:pt x="1698131" y="106466"/>
                  </a:lnTo>
                  <a:lnTo>
                    <a:pt x="1703735" y="101801"/>
                  </a:lnTo>
                  <a:lnTo>
                    <a:pt x="1709339" y="97169"/>
                  </a:lnTo>
                  <a:lnTo>
                    <a:pt x="1714944" y="92574"/>
                  </a:lnTo>
                  <a:lnTo>
                    <a:pt x="1720548" y="88023"/>
                  </a:lnTo>
                  <a:lnTo>
                    <a:pt x="1726153" y="83523"/>
                  </a:lnTo>
                  <a:lnTo>
                    <a:pt x="1731757" y="79079"/>
                  </a:lnTo>
                  <a:lnTo>
                    <a:pt x="1737361" y="74697"/>
                  </a:lnTo>
                  <a:lnTo>
                    <a:pt x="1742966" y="70383"/>
                  </a:lnTo>
                  <a:lnTo>
                    <a:pt x="1748570" y="66143"/>
                  </a:lnTo>
                  <a:lnTo>
                    <a:pt x="1754175" y="61982"/>
                  </a:lnTo>
                  <a:lnTo>
                    <a:pt x="1759779" y="57906"/>
                  </a:lnTo>
                  <a:lnTo>
                    <a:pt x="1765383" y="53921"/>
                  </a:lnTo>
                  <a:lnTo>
                    <a:pt x="1770988" y="50031"/>
                  </a:lnTo>
                  <a:lnTo>
                    <a:pt x="1776592" y="46242"/>
                  </a:lnTo>
                  <a:lnTo>
                    <a:pt x="1782196" y="42560"/>
                  </a:lnTo>
                  <a:lnTo>
                    <a:pt x="1787801" y="38989"/>
                  </a:lnTo>
                  <a:lnTo>
                    <a:pt x="1793405" y="35534"/>
                  </a:lnTo>
                  <a:lnTo>
                    <a:pt x="1799010" y="32201"/>
                  </a:lnTo>
                  <a:lnTo>
                    <a:pt x="1804614" y="28994"/>
                  </a:lnTo>
                  <a:lnTo>
                    <a:pt x="1810218" y="25918"/>
                  </a:lnTo>
                  <a:lnTo>
                    <a:pt x="1815823" y="22978"/>
                  </a:lnTo>
                  <a:lnTo>
                    <a:pt x="1821427" y="20178"/>
                  </a:lnTo>
                  <a:lnTo>
                    <a:pt x="1827032" y="17524"/>
                  </a:lnTo>
                  <a:lnTo>
                    <a:pt x="1832636" y="15019"/>
                  </a:lnTo>
                  <a:lnTo>
                    <a:pt x="1838240" y="12670"/>
                  </a:lnTo>
                  <a:lnTo>
                    <a:pt x="1843845" y="10479"/>
                  </a:lnTo>
                  <a:lnTo>
                    <a:pt x="1849449" y="8453"/>
                  </a:lnTo>
                  <a:lnTo>
                    <a:pt x="1855054" y="6595"/>
                  </a:lnTo>
                  <a:lnTo>
                    <a:pt x="1860658" y="4911"/>
                  </a:lnTo>
                  <a:lnTo>
                    <a:pt x="1866262" y="3404"/>
                  </a:lnTo>
                  <a:lnTo>
                    <a:pt x="1871867" y="2080"/>
                  </a:lnTo>
                  <a:lnTo>
                    <a:pt x="1877471" y="944"/>
                  </a:lnTo>
                  <a:lnTo>
                    <a:pt x="1883076" y="0"/>
                  </a:lnTo>
                  <a:lnTo>
                    <a:pt x="1883076" y="564375"/>
                  </a:lnTo>
                  <a:lnTo>
                    <a:pt x="1877471" y="563696"/>
                  </a:lnTo>
                  <a:lnTo>
                    <a:pt x="1871867" y="562988"/>
                  </a:lnTo>
                  <a:lnTo>
                    <a:pt x="1866262" y="562248"/>
                  </a:lnTo>
                  <a:lnTo>
                    <a:pt x="1860658" y="561477"/>
                  </a:lnTo>
                  <a:lnTo>
                    <a:pt x="1855054" y="560673"/>
                  </a:lnTo>
                  <a:lnTo>
                    <a:pt x="1849449" y="559834"/>
                  </a:lnTo>
                  <a:lnTo>
                    <a:pt x="1843845" y="558961"/>
                  </a:lnTo>
                  <a:lnTo>
                    <a:pt x="1838240" y="558051"/>
                  </a:lnTo>
                  <a:lnTo>
                    <a:pt x="1832636" y="557105"/>
                  </a:lnTo>
                  <a:lnTo>
                    <a:pt x="1827032" y="556120"/>
                  </a:lnTo>
                  <a:lnTo>
                    <a:pt x="1821427" y="555096"/>
                  </a:lnTo>
                  <a:lnTo>
                    <a:pt x="1815823" y="554032"/>
                  </a:lnTo>
                  <a:lnTo>
                    <a:pt x="1810218" y="552926"/>
                  </a:lnTo>
                  <a:lnTo>
                    <a:pt x="1804614" y="551778"/>
                  </a:lnTo>
                  <a:lnTo>
                    <a:pt x="1799010" y="550587"/>
                  </a:lnTo>
                  <a:lnTo>
                    <a:pt x="1793405" y="549351"/>
                  </a:lnTo>
                  <a:lnTo>
                    <a:pt x="1787801" y="548070"/>
                  </a:lnTo>
                  <a:lnTo>
                    <a:pt x="1782196" y="546743"/>
                  </a:lnTo>
                  <a:lnTo>
                    <a:pt x="1776592" y="545369"/>
                  </a:lnTo>
                  <a:lnTo>
                    <a:pt x="1770988" y="543946"/>
                  </a:lnTo>
                  <a:lnTo>
                    <a:pt x="1765383" y="542475"/>
                  </a:lnTo>
                  <a:lnTo>
                    <a:pt x="1759779" y="540955"/>
                  </a:lnTo>
                  <a:lnTo>
                    <a:pt x="1754175" y="539384"/>
                  </a:lnTo>
                  <a:lnTo>
                    <a:pt x="1748570" y="537762"/>
                  </a:lnTo>
                  <a:lnTo>
                    <a:pt x="1742966" y="536088"/>
                  </a:lnTo>
                  <a:lnTo>
                    <a:pt x="1737361" y="534363"/>
                  </a:lnTo>
                  <a:lnTo>
                    <a:pt x="1731757" y="532585"/>
                  </a:lnTo>
                  <a:lnTo>
                    <a:pt x="1726153" y="530753"/>
                  </a:lnTo>
                  <a:lnTo>
                    <a:pt x="1720548" y="528868"/>
                  </a:lnTo>
                  <a:lnTo>
                    <a:pt x="1714944" y="526930"/>
                  </a:lnTo>
                  <a:lnTo>
                    <a:pt x="1709339" y="524938"/>
                  </a:lnTo>
                  <a:lnTo>
                    <a:pt x="1703735" y="522891"/>
                  </a:lnTo>
                  <a:lnTo>
                    <a:pt x="1698131" y="520791"/>
                  </a:lnTo>
                  <a:lnTo>
                    <a:pt x="1692526" y="518636"/>
                  </a:lnTo>
                  <a:lnTo>
                    <a:pt x="1686922" y="516428"/>
                  </a:lnTo>
                  <a:lnTo>
                    <a:pt x="1681317" y="514166"/>
                  </a:lnTo>
                  <a:lnTo>
                    <a:pt x="1675713" y="511851"/>
                  </a:lnTo>
                  <a:lnTo>
                    <a:pt x="1670109" y="509483"/>
                  </a:lnTo>
                  <a:lnTo>
                    <a:pt x="1664504" y="507062"/>
                  </a:lnTo>
                  <a:lnTo>
                    <a:pt x="1658900" y="504590"/>
                  </a:lnTo>
                  <a:lnTo>
                    <a:pt x="1653295" y="502066"/>
                  </a:lnTo>
                  <a:lnTo>
                    <a:pt x="1647691" y="499492"/>
                  </a:lnTo>
                  <a:lnTo>
                    <a:pt x="1642087" y="496869"/>
                  </a:lnTo>
                  <a:lnTo>
                    <a:pt x="1636482" y="494197"/>
                  </a:lnTo>
                  <a:lnTo>
                    <a:pt x="1630878" y="491477"/>
                  </a:lnTo>
                  <a:lnTo>
                    <a:pt x="1625273" y="488710"/>
                  </a:lnTo>
                  <a:lnTo>
                    <a:pt x="1619669" y="485893"/>
                  </a:lnTo>
                  <a:lnTo>
                    <a:pt x="1614065" y="483023"/>
                  </a:lnTo>
                  <a:lnTo>
                    <a:pt x="1608460" y="480094"/>
                  </a:lnTo>
                  <a:lnTo>
                    <a:pt x="1602856" y="477103"/>
                  </a:lnTo>
                  <a:lnTo>
                    <a:pt x="1597252" y="474048"/>
                  </a:lnTo>
                  <a:lnTo>
                    <a:pt x="1591647" y="470923"/>
                  </a:lnTo>
                  <a:lnTo>
                    <a:pt x="1586043" y="467725"/>
                  </a:lnTo>
                  <a:lnTo>
                    <a:pt x="1580438" y="464451"/>
                  </a:lnTo>
                  <a:lnTo>
                    <a:pt x="1574834" y="461097"/>
                  </a:lnTo>
                  <a:lnTo>
                    <a:pt x="1569230" y="457661"/>
                  </a:lnTo>
                  <a:lnTo>
                    <a:pt x="1563625" y="454141"/>
                  </a:lnTo>
                  <a:lnTo>
                    <a:pt x="1558021" y="450534"/>
                  </a:lnTo>
                  <a:lnTo>
                    <a:pt x="1552416" y="446839"/>
                  </a:lnTo>
                  <a:lnTo>
                    <a:pt x="1546812" y="443056"/>
                  </a:lnTo>
                  <a:lnTo>
                    <a:pt x="1541208" y="439183"/>
                  </a:lnTo>
                  <a:lnTo>
                    <a:pt x="1535603" y="435222"/>
                  </a:lnTo>
                  <a:lnTo>
                    <a:pt x="1529999" y="431174"/>
                  </a:lnTo>
                  <a:lnTo>
                    <a:pt x="1524394" y="427042"/>
                  </a:lnTo>
                  <a:lnTo>
                    <a:pt x="1518790" y="422828"/>
                  </a:lnTo>
                  <a:lnTo>
                    <a:pt x="1513186" y="418537"/>
                  </a:lnTo>
                  <a:lnTo>
                    <a:pt x="1507581" y="414175"/>
                  </a:lnTo>
                  <a:lnTo>
                    <a:pt x="1501977" y="409746"/>
                  </a:lnTo>
                  <a:lnTo>
                    <a:pt x="1496372" y="405258"/>
                  </a:lnTo>
                  <a:lnTo>
                    <a:pt x="1490768" y="400720"/>
                  </a:lnTo>
                  <a:lnTo>
                    <a:pt x="1485164" y="396139"/>
                  </a:lnTo>
                  <a:lnTo>
                    <a:pt x="1479559" y="391526"/>
                  </a:lnTo>
                  <a:lnTo>
                    <a:pt x="1473955" y="386890"/>
                  </a:lnTo>
                  <a:lnTo>
                    <a:pt x="1468350" y="382241"/>
                  </a:lnTo>
                  <a:lnTo>
                    <a:pt x="1462746" y="377590"/>
                  </a:lnTo>
                  <a:lnTo>
                    <a:pt x="1457142" y="372949"/>
                  </a:lnTo>
                  <a:lnTo>
                    <a:pt x="1451537" y="368326"/>
                  </a:lnTo>
                  <a:lnTo>
                    <a:pt x="1445933" y="363733"/>
                  </a:lnTo>
                  <a:lnTo>
                    <a:pt x="1440329" y="359179"/>
                  </a:lnTo>
                  <a:lnTo>
                    <a:pt x="1434724" y="354672"/>
                  </a:lnTo>
                  <a:lnTo>
                    <a:pt x="1429120" y="350220"/>
                  </a:lnTo>
                  <a:lnTo>
                    <a:pt x="1423515" y="345831"/>
                  </a:lnTo>
                  <a:lnTo>
                    <a:pt x="1417911" y="341510"/>
                  </a:lnTo>
                  <a:lnTo>
                    <a:pt x="1412307" y="337260"/>
                  </a:lnTo>
                  <a:lnTo>
                    <a:pt x="1406702" y="333085"/>
                  </a:lnTo>
                  <a:lnTo>
                    <a:pt x="1401098" y="328987"/>
                  </a:lnTo>
                  <a:lnTo>
                    <a:pt x="1395493" y="324966"/>
                  </a:lnTo>
                  <a:lnTo>
                    <a:pt x="1389889" y="321021"/>
                  </a:lnTo>
                  <a:lnTo>
                    <a:pt x="1384285" y="317151"/>
                  </a:lnTo>
                  <a:lnTo>
                    <a:pt x="1378680" y="313352"/>
                  </a:lnTo>
                  <a:lnTo>
                    <a:pt x="1373076" y="309621"/>
                  </a:lnTo>
                  <a:lnTo>
                    <a:pt x="1367471" y="305953"/>
                  </a:lnTo>
                  <a:lnTo>
                    <a:pt x="1361867" y="302344"/>
                  </a:lnTo>
                  <a:lnTo>
                    <a:pt x="1356263" y="298787"/>
                  </a:lnTo>
                  <a:lnTo>
                    <a:pt x="1350658" y="295278"/>
                  </a:lnTo>
                  <a:lnTo>
                    <a:pt x="1345054" y="291811"/>
                  </a:lnTo>
                  <a:lnTo>
                    <a:pt x="1339449" y="288381"/>
                  </a:lnTo>
                  <a:lnTo>
                    <a:pt x="1333845" y="284981"/>
                  </a:lnTo>
                  <a:lnTo>
                    <a:pt x="1328241" y="281607"/>
                  </a:lnTo>
                  <a:lnTo>
                    <a:pt x="1322636" y="278254"/>
                  </a:lnTo>
                  <a:lnTo>
                    <a:pt x="1317032" y="274917"/>
                  </a:lnTo>
                  <a:lnTo>
                    <a:pt x="1311427" y="271592"/>
                  </a:lnTo>
                  <a:lnTo>
                    <a:pt x="1305823" y="268276"/>
                  </a:lnTo>
                  <a:lnTo>
                    <a:pt x="1300219" y="264965"/>
                  </a:lnTo>
                  <a:lnTo>
                    <a:pt x="1294614" y="261658"/>
                  </a:lnTo>
                  <a:lnTo>
                    <a:pt x="1289010" y="258351"/>
                  </a:lnTo>
                  <a:lnTo>
                    <a:pt x="1283406" y="255043"/>
                  </a:lnTo>
                  <a:lnTo>
                    <a:pt x="1277801" y="251733"/>
                  </a:lnTo>
                  <a:lnTo>
                    <a:pt x="1272197" y="248419"/>
                  </a:lnTo>
                  <a:lnTo>
                    <a:pt x="1266592" y="245101"/>
                  </a:lnTo>
                  <a:lnTo>
                    <a:pt x="1260988" y="241780"/>
                  </a:lnTo>
                  <a:lnTo>
                    <a:pt x="1255384" y="238454"/>
                  </a:lnTo>
                  <a:lnTo>
                    <a:pt x="1249779" y="235125"/>
                  </a:lnTo>
                  <a:lnTo>
                    <a:pt x="1244175" y="231792"/>
                  </a:lnTo>
                  <a:lnTo>
                    <a:pt x="1238570" y="228458"/>
                  </a:lnTo>
                  <a:lnTo>
                    <a:pt x="1232966" y="225122"/>
                  </a:lnTo>
                  <a:lnTo>
                    <a:pt x="1227362" y="221786"/>
                  </a:lnTo>
                  <a:lnTo>
                    <a:pt x="1221757" y="218451"/>
                  </a:lnTo>
                  <a:lnTo>
                    <a:pt x="1216153" y="215119"/>
                  </a:lnTo>
                  <a:lnTo>
                    <a:pt x="1210548" y="211791"/>
                  </a:lnTo>
                  <a:lnTo>
                    <a:pt x="1204944" y="208469"/>
                  </a:lnTo>
                  <a:lnTo>
                    <a:pt x="1199340" y="205154"/>
                  </a:lnTo>
                  <a:lnTo>
                    <a:pt x="1193735" y="201850"/>
                  </a:lnTo>
                  <a:lnTo>
                    <a:pt x="1188131" y="198559"/>
                  </a:lnTo>
                  <a:lnTo>
                    <a:pt x="1182526" y="195283"/>
                  </a:lnTo>
                  <a:lnTo>
                    <a:pt x="1176922" y="192026"/>
                  </a:lnTo>
                  <a:lnTo>
                    <a:pt x="1171318" y="188791"/>
                  </a:lnTo>
                  <a:lnTo>
                    <a:pt x="1165713" y="185579"/>
                  </a:lnTo>
                  <a:lnTo>
                    <a:pt x="1160109" y="182394"/>
                  </a:lnTo>
                  <a:lnTo>
                    <a:pt x="1154504" y="179239"/>
                  </a:lnTo>
                  <a:lnTo>
                    <a:pt x="1148900" y="176117"/>
                  </a:lnTo>
                  <a:lnTo>
                    <a:pt x="1143296" y="173030"/>
                  </a:lnTo>
                  <a:lnTo>
                    <a:pt x="1137691" y="169981"/>
                  </a:lnTo>
                  <a:lnTo>
                    <a:pt x="1132087" y="166973"/>
                  </a:lnTo>
                  <a:lnTo>
                    <a:pt x="1126482" y="164009"/>
                  </a:lnTo>
                  <a:lnTo>
                    <a:pt x="1120878" y="161091"/>
                  </a:lnTo>
                  <a:lnTo>
                    <a:pt x="1115274" y="158222"/>
                  </a:lnTo>
                  <a:lnTo>
                    <a:pt x="1109669" y="155405"/>
                  </a:lnTo>
                  <a:lnTo>
                    <a:pt x="1104065" y="152642"/>
                  </a:lnTo>
                  <a:lnTo>
                    <a:pt x="1098461" y="149935"/>
                  </a:lnTo>
                  <a:lnTo>
                    <a:pt x="1092856" y="147286"/>
                  </a:lnTo>
                  <a:lnTo>
                    <a:pt x="1087252" y="144699"/>
                  </a:lnTo>
                  <a:lnTo>
                    <a:pt x="1081647" y="142174"/>
                  </a:lnTo>
                  <a:lnTo>
                    <a:pt x="1076043" y="139715"/>
                  </a:lnTo>
                  <a:lnTo>
                    <a:pt x="1070439" y="137322"/>
                  </a:lnTo>
                  <a:lnTo>
                    <a:pt x="1064834" y="134998"/>
                  </a:lnTo>
                  <a:lnTo>
                    <a:pt x="1059230" y="132744"/>
                  </a:lnTo>
                  <a:lnTo>
                    <a:pt x="1053625" y="130562"/>
                  </a:lnTo>
                  <a:lnTo>
                    <a:pt x="1048021" y="128453"/>
                  </a:lnTo>
                  <a:lnTo>
                    <a:pt x="1042417" y="126418"/>
                  </a:lnTo>
                  <a:lnTo>
                    <a:pt x="1036812" y="124459"/>
                  </a:lnTo>
                  <a:lnTo>
                    <a:pt x="1031208" y="122576"/>
                  </a:lnTo>
                  <a:lnTo>
                    <a:pt x="1025603" y="120770"/>
                  </a:lnTo>
                  <a:lnTo>
                    <a:pt x="1019999" y="119042"/>
                  </a:lnTo>
                  <a:lnTo>
                    <a:pt x="1014395" y="117393"/>
                  </a:lnTo>
                  <a:lnTo>
                    <a:pt x="1008790" y="115822"/>
                  </a:lnTo>
                  <a:lnTo>
                    <a:pt x="1003186" y="114330"/>
                  </a:lnTo>
                  <a:lnTo>
                    <a:pt x="997581" y="112918"/>
                  </a:lnTo>
                  <a:lnTo>
                    <a:pt x="991977" y="111584"/>
                  </a:lnTo>
                  <a:lnTo>
                    <a:pt x="986373" y="110329"/>
                  </a:lnTo>
                  <a:lnTo>
                    <a:pt x="980768" y="109153"/>
                  </a:lnTo>
                  <a:lnTo>
                    <a:pt x="975164" y="108055"/>
                  </a:lnTo>
                  <a:lnTo>
                    <a:pt x="969559" y="107034"/>
                  </a:lnTo>
                  <a:lnTo>
                    <a:pt x="963955" y="106090"/>
                  </a:lnTo>
                  <a:lnTo>
                    <a:pt x="958351" y="105222"/>
                  </a:lnTo>
                  <a:lnTo>
                    <a:pt x="952746" y="104429"/>
                  </a:lnTo>
                  <a:lnTo>
                    <a:pt x="947142" y="103710"/>
                  </a:lnTo>
                  <a:lnTo>
                    <a:pt x="941538" y="103063"/>
                  </a:lnTo>
                  <a:lnTo>
                    <a:pt x="935933" y="102489"/>
                  </a:lnTo>
                  <a:lnTo>
                    <a:pt x="930329" y="101984"/>
                  </a:lnTo>
                  <a:lnTo>
                    <a:pt x="924724" y="101549"/>
                  </a:lnTo>
                  <a:lnTo>
                    <a:pt x="919120" y="101181"/>
                  </a:lnTo>
                  <a:lnTo>
                    <a:pt x="913516" y="100878"/>
                  </a:lnTo>
                  <a:lnTo>
                    <a:pt x="907911" y="100640"/>
                  </a:lnTo>
                  <a:lnTo>
                    <a:pt x="902307" y="100465"/>
                  </a:lnTo>
                  <a:lnTo>
                    <a:pt x="896702" y="100350"/>
                  </a:lnTo>
                  <a:lnTo>
                    <a:pt x="891098" y="100295"/>
                  </a:lnTo>
                  <a:lnTo>
                    <a:pt x="885494" y="100296"/>
                  </a:lnTo>
                  <a:lnTo>
                    <a:pt x="879889" y="100354"/>
                  </a:lnTo>
                  <a:lnTo>
                    <a:pt x="874285" y="100465"/>
                  </a:lnTo>
                  <a:lnTo>
                    <a:pt x="868680" y="100627"/>
                  </a:lnTo>
                  <a:lnTo>
                    <a:pt x="863076" y="100840"/>
                  </a:lnTo>
                  <a:lnTo>
                    <a:pt x="857472" y="101101"/>
                  </a:lnTo>
                  <a:lnTo>
                    <a:pt x="851867" y="101408"/>
                  </a:lnTo>
                  <a:lnTo>
                    <a:pt x="846263" y="101759"/>
                  </a:lnTo>
                  <a:lnTo>
                    <a:pt x="840658" y="102153"/>
                  </a:lnTo>
                  <a:lnTo>
                    <a:pt x="835054" y="102588"/>
                  </a:lnTo>
                  <a:lnTo>
                    <a:pt x="829450" y="103061"/>
                  </a:lnTo>
                  <a:lnTo>
                    <a:pt x="823845" y="103571"/>
                  </a:lnTo>
                  <a:lnTo>
                    <a:pt x="818241" y="104117"/>
                  </a:lnTo>
                  <a:lnTo>
                    <a:pt x="812636" y="104697"/>
                  </a:lnTo>
                  <a:lnTo>
                    <a:pt x="807032" y="105308"/>
                  </a:lnTo>
                  <a:lnTo>
                    <a:pt x="801428" y="105949"/>
                  </a:lnTo>
                  <a:lnTo>
                    <a:pt x="795823" y="106620"/>
                  </a:lnTo>
                  <a:lnTo>
                    <a:pt x="790219" y="107317"/>
                  </a:lnTo>
                  <a:lnTo>
                    <a:pt x="784615" y="108040"/>
                  </a:lnTo>
                  <a:lnTo>
                    <a:pt x="779010" y="108786"/>
                  </a:lnTo>
                  <a:lnTo>
                    <a:pt x="773406" y="109556"/>
                  </a:lnTo>
                  <a:lnTo>
                    <a:pt x="767801" y="110346"/>
                  </a:lnTo>
                  <a:lnTo>
                    <a:pt x="762197" y="111157"/>
                  </a:lnTo>
                  <a:lnTo>
                    <a:pt x="756593" y="111986"/>
                  </a:lnTo>
                  <a:lnTo>
                    <a:pt x="750988" y="112833"/>
                  </a:lnTo>
                  <a:lnTo>
                    <a:pt x="745384" y="113695"/>
                  </a:lnTo>
                  <a:lnTo>
                    <a:pt x="739779" y="114573"/>
                  </a:lnTo>
                  <a:lnTo>
                    <a:pt x="734175" y="115465"/>
                  </a:lnTo>
                  <a:lnTo>
                    <a:pt x="728571" y="116371"/>
                  </a:lnTo>
                  <a:lnTo>
                    <a:pt x="722966" y="117288"/>
                  </a:lnTo>
                  <a:lnTo>
                    <a:pt x="717362" y="118216"/>
                  </a:lnTo>
                  <a:lnTo>
                    <a:pt x="711757" y="119155"/>
                  </a:lnTo>
                  <a:lnTo>
                    <a:pt x="706153" y="120104"/>
                  </a:lnTo>
                  <a:lnTo>
                    <a:pt x="700549" y="121062"/>
                  </a:lnTo>
                  <a:lnTo>
                    <a:pt x="694944" y="122027"/>
                  </a:lnTo>
                  <a:lnTo>
                    <a:pt x="689340" y="123001"/>
                  </a:lnTo>
                  <a:lnTo>
                    <a:pt x="683735" y="123981"/>
                  </a:lnTo>
                  <a:lnTo>
                    <a:pt x="678131" y="124968"/>
                  </a:lnTo>
                  <a:lnTo>
                    <a:pt x="672527" y="125962"/>
                  </a:lnTo>
                  <a:lnTo>
                    <a:pt x="666922" y="126960"/>
                  </a:lnTo>
                  <a:lnTo>
                    <a:pt x="661318" y="127965"/>
                  </a:lnTo>
                  <a:lnTo>
                    <a:pt x="655713" y="128974"/>
                  </a:lnTo>
                  <a:lnTo>
                    <a:pt x="650109" y="129988"/>
                  </a:lnTo>
                  <a:lnTo>
                    <a:pt x="644505" y="131007"/>
                  </a:lnTo>
                  <a:lnTo>
                    <a:pt x="638900" y="132029"/>
                  </a:lnTo>
                  <a:lnTo>
                    <a:pt x="633296" y="133057"/>
                  </a:lnTo>
                  <a:lnTo>
                    <a:pt x="627692" y="134088"/>
                  </a:lnTo>
                  <a:lnTo>
                    <a:pt x="622087" y="135124"/>
                  </a:lnTo>
                  <a:lnTo>
                    <a:pt x="616483" y="136163"/>
                  </a:lnTo>
                  <a:lnTo>
                    <a:pt x="610878" y="137207"/>
                  </a:lnTo>
                  <a:lnTo>
                    <a:pt x="605274" y="138255"/>
                  </a:lnTo>
                  <a:lnTo>
                    <a:pt x="599670" y="139308"/>
                  </a:lnTo>
                  <a:lnTo>
                    <a:pt x="594065" y="140365"/>
                  </a:lnTo>
                  <a:lnTo>
                    <a:pt x="588461" y="141427"/>
                  </a:lnTo>
                  <a:lnTo>
                    <a:pt x="582856" y="142494"/>
                  </a:lnTo>
                  <a:lnTo>
                    <a:pt x="577252" y="143566"/>
                  </a:lnTo>
                  <a:lnTo>
                    <a:pt x="571648" y="144643"/>
                  </a:lnTo>
                  <a:lnTo>
                    <a:pt x="566043" y="145727"/>
                  </a:lnTo>
                  <a:lnTo>
                    <a:pt x="560439" y="146817"/>
                  </a:lnTo>
                  <a:lnTo>
                    <a:pt x="554834" y="147913"/>
                  </a:lnTo>
                  <a:lnTo>
                    <a:pt x="549230" y="149017"/>
                  </a:lnTo>
                  <a:lnTo>
                    <a:pt x="543626" y="150128"/>
                  </a:lnTo>
                  <a:lnTo>
                    <a:pt x="538021" y="151248"/>
                  </a:lnTo>
                  <a:lnTo>
                    <a:pt x="532417" y="152376"/>
                  </a:lnTo>
                  <a:lnTo>
                    <a:pt x="526812" y="153513"/>
                  </a:lnTo>
                  <a:lnTo>
                    <a:pt x="521208" y="154660"/>
                  </a:lnTo>
                  <a:lnTo>
                    <a:pt x="515604" y="155818"/>
                  </a:lnTo>
                  <a:lnTo>
                    <a:pt x="509999" y="156987"/>
                  </a:lnTo>
                  <a:lnTo>
                    <a:pt x="504395" y="158167"/>
                  </a:lnTo>
                  <a:lnTo>
                    <a:pt x="498790" y="159360"/>
                  </a:lnTo>
                  <a:lnTo>
                    <a:pt x="493186" y="160567"/>
                  </a:lnTo>
                  <a:lnTo>
                    <a:pt x="487582" y="161787"/>
                  </a:lnTo>
                  <a:lnTo>
                    <a:pt x="481977" y="163022"/>
                  </a:lnTo>
                  <a:lnTo>
                    <a:pt x="476373" y="164273"/>
                  </a:lnTo>
                  <a:lnTo>
                    <a:pt x="470769" y="165541"/>
                  </a:lnTo>
                  <a:lnTo>
                    <a:pt x="465164" y="166826"/>
                  </a:lnTo>
                  <a:lnTo>
                    <a:pt x="459560" y="168130"/>
                  </a:lnTo>
                  <a:lnTo>
                    <a:pt x="453955" y="169453"/>
                  </a:lnTo>
                  <a:lnTo>
                    <a:pt x="448351" y="170796"/>
                  </a:lnTo>
                  <a:lnTo>
                    <a:pt x="442747" y="172161"/>
                  </a:lnTo>
                  <a:lnTo>
                    <a:pt x="437142" y="173549"/>
                  </a:lnTo>
                  <a:lnTo>
                    <a:pt x="431538" y="174960"/>
                  </a:lnTo>
                  <a:lnTo>
                    <a:pt x="425933" y="176397"/>
                  </a:lnTo>
                  <a:lnTo>
                    <a:pt x="420329" y="177859"/>
                  </a:lnTo>
                  <a:lnTo>
                    <a:pt x="414725" y="179349"/>
                  </a:lnTo>
                  <a:lnTo>
                    <a:pt x="409120" y="180867"/>
                  </a:lnTo>
                  <a:lnTo>
                    <a:pt x="403516" y="182415"/>
                  </a:lnTo>
                  <a:lnTo>
                    <a:pt x="397911" y="183995"/>
                  </a:lnTo>
                  <a:lnTo>
                    <a:pt x="392307" y="185607"/>
                  </a:lnTo>
                  <a:lnTo>
                    <a:pt x="386703" y="187253"/>
                  </a:lnTo>
                  <a:lnTo>
                    <a:pt x="381098" y="188936"/>
                  </a:lnTo>
                  <a:lnTo>
                    <a:pt x="375494" y="190655"/>
                  </a:lnTo>
                  <a:lnTo>
                    <a:pt x="369889" y="192413"/>
                  </a:lnTo>
                  <a:lnTo>
                    <a:pt x="364285" y="194212"/>
                  </a:lnTo>
                  <a:lnTo>
                    <a:pt x="358681" y="196052"/>
                  </a:lnTo>
                  <a:lnTo>
                    <a:pt x="353076" y="197937"/>
                  </a:lnTo>
                  <a:lnTo>
                    <a:pt x="347472" y="199868"/>
                  </a:lnTo>
                  <a:lnTo>
                    <a:pt x="341867" y="201846"/>
                  </a:lnTo>
                  <a:lnTo>
                    <a:pt x="336263" y="203873"/>
                  </a:lnTo>
                  <a:lnTo>
                    <a:pt x="330659" y="205952"/>
                  </a:lnTo>
                  <a:lnTo>
                    <a:pt x="325054" y="208085"/>
                  </a:lnTo>
                  <a:lnTo>
                    <a:pt x="319450" y="210273"/>
                  </a:lnTo>
                  <a:lnTo>
                    <a:pt x="313846" y="212518"/>
                  </a:lnTo>
                  <a:lnTo>
                    <a:pt x="308241" y="214823"/>
                  </a:lnTo>
                  <a:lnTo>
                    <a:pt x="302637" y="217191"/>
                  </a:lnTo>
                  <a:lnTo>
                    <a:pt x="297032" y="219622"/>
                  </a:lnTo>
                  <a:lnTo>
                    <a:pt x="291428" y="222120"/>
                  </a:lnTo>
                  <a:lnTo>
                    <a:pt x="285824" y="224686"/>
                  </a:lnTo>
                  <a:lnTo>
                    <a:pt x="280219" y="227324"/>
                  </a:lnTo>
                  <a:lnTo>
                    <a:pt x="274615" y="230035"/>
                  </a:lnTo>
                  <a:lnTo>
                    <a:pt x="269010" y="232822"/>
                  </a:lnTo>
                  <a:lnTo>
                    <a:pt x="263406" y="235686"/>
                  </a:lnTo>
                  <a:lnTo>
                    <a:pt x="257802" y="238632"/>
                  </a:lnTo>
                  <a:lnTo>
                    <a:pt x="252197" y="241659"/>
                  </a:lnTo>
                  <a:lnTo>
                    <a:pt x="246593" y="244772"/>
                  </a:lnTo>
                  <a:lnTo>
                    <a:pt x="240988" y="247972"/>
                  </a:lnTo>
                  <a:lnTo>
                    <a:pt x="235384" y="251262"/>
                  </a:lnTo>
                  <a:lnTo>
                    <a:pt x="229780" y="254643"/>
                  </a:lnTo>
                  <a:lnTo>
                    <a:pt x="224175" y="258118"/>
                  </a:lnTo>
                  <a:lnTo>
                    <a:pt x="218571" y="261688"/>
                  </a:lnTo>
                  <a:lnTo>
                    <a:pt x="212966" y="265355"/>
                  </a:lnTo>
                  <a:lnTo>
                    <a:pt x="207362" y="269121"/>
                  </a:lnTo>
                  <a:lnTo>
                    <a:pt x="201758" y="272987"/>
                  </a:lnTo>
                  <a:lnTo>
                    <a:pt x="196153" y="276954"/>
                  </a:lnTo>
                  <a:lnTo>
                    <a:pt x="190549" y="281024"/>
                  </a:lnTo>
                  <a:lnTo>
                    <a:pt x="184944" y="285197"/>
                  </a:lnTo>
                  <a:lnTo>
                    <a:pt x="179340" y="289473"/>
                  </a:lnTo>
                  <a:lnTo>
                    <a:pt x="173736" y="293853"/>
                  </a:lnTo>
                  <a:lnTo>
                    <a:pt x="168131" y="298336"/>
                  </a:lnTo>
                  <a:lnTo>
                    <a:pt x="162527" y="302922"/>
                  </a:lnTo>
                  <a:lnTo>
                    <a:pt x="156923" y="307609"/>
                  </a:lnTo>
                  <a:lnTo>
                    <a:pt x="151318" y="312397"/>
                  </a:lnTo>
                  <a:lnTo>
                    <a:pt x="145714" y="317282"/>
                  </a:lnTo>
                  <a:lnTo>
                    <a:pt x="140109" y="322264"/>
                  </a:lnTo>
                  <a:lnTo>
                    <a:pt x="134505" y="327338"/>
                  </a:lnTo>
                  <a:lnTo>
                    <a:pt x="128901" y="332502"/>
                  </a:lnTo>
                  <a:lnTo>
                    <a:pt x="123296" y="337751"/>
                  </a:lnTo>
                  <a:lnTo>
                    <a:pt x="117692" y="343081"/>
                  </a:lnTo>
                  <a:lnTo>
                    <a:pt x="112087" y="348488"/>
                  </a:lnTo>
                  <a:lnTo>
                    <a:pt x="106483" y="353964"/>
                  </a:lnTo>
                  <a:lnTo>
                    <a:pt x="100879" y="359505"/>
                  </a:lnTo>
                  <a:lnTo>
                    <a:pt x="95274" y="365103"/>
                  </a:lnTo>
                  <a:lnTo>
                    <a:pt x="89670" y="370751"/>
                  </a:lnTo>
                  <a:lnTo>
                    <a:pt x="84065" y="376443"/>
                  </a:lnTo>
                  <a:lnTo>
                    <a:pt x="78461" y="382168"/>
                  </a:lnTo>
                  <a:lnTo>
                    <a:pt x="72857" y="387920"/>
                  </a:lnTo>
                  <a:lnTo>
                    <a:pt x="67252" y="393689"/>
                  </a:lnTo>
                  <a:lnTo>
                    <a:pt x="61648" y="399466"/>
                  </a:lnTo>
                  <a:lnTo>
                    <a:pt x="56043" y="405242"/>
                  </a:lnTo>
                  <a:lnTo>
                    <a:pt x="50439" y="411006"/>
                  </a:lnTo>
                  <a:lnTo>
                    <a:pt x="44835" y="416750"/>
                  </a:lnTo>
                  <a:lnTo>
                    <a:pt x="39230" y="422463"/>
                  </a:lnTo>
                  <a:lnTo>
                    <a:pt x="33626" y="428135"/>
                  </a:lnTo>
                  <a:lnTo>
                    <a:pt x="28021" y="433758"/>
                  </a:lnTo>
                  <a:lnTo>
                    <a:pt x="22417" y="439321"/>
                  </a:lnTo>
                  <a:lnTo>
                    <a:pt x="16813" y="444815"/>
                  </a:lnTo>
                  <a:lnTo>
                    <a:pt x="11208" y="450231"/>
                  </a:lnTo>
                  <a:lnTo>
                    <a:pt x="5604" y="455561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596816" y="2212944"/>
              <a:ext cx="1883076" cy="460796"/>
            </a:xfrm>
            <a:custGeom>
              <a:avLst/>
              <a:pathLst>
                <a:path w="1883076" h="460796">
                  <a:moveTo>
                    <a:pt x="0" y="460796"/>
                  </a:moveTo>
                  <a:lnTo>
                    <a:pt x="5604" y="455561"/>
                  </a:lnTo>
                  <a:lnTo>
                    <a:pt x="11208" y="450231"/>
                  </a:lnTo>
                  <a:lnTo>
                    <a:pt x="16813" y="444815"/>
                  </a:lnTo>
                  <a:lnTo>
                    <a:pt x="22417" y="439321"/>
                  </a:lnTo>
                  <a:lnTo>
                    <a:pt x="28021" y="433758"/>
                  </a:lnTo>
                  <a:lnTo>
                    <a:pt x="33626" y="428135"/>
                  </a:lnTo>
                  <a:lnTo>
                    <a:pt x="39230" y="422463"/>
                  </a:lnTo>
                  <a:lnTo>
                    <a:pt x="44835" y="416750"/>
                  </a:lnTo>
                  <a:lnTo>
                    <a:pt x="50439" y="411006"/>
                  </a:lnTo>
                  <a:lnTo>
                    <a:pt x="56043" y="405242"/>
                  </a:lnTo>
                  <a:lnTo>
                    <a:pt x="61648" y="399466"/>
                  </a:lnTo>
                  <a:lnTo>
                    <a:pt x="67252" y="393689"/>
                  </a:lnTo>
                  <a:lnTo>
                    <a:pt x="72857" y="387920"/>
                  </a:lnTo>
                  <a:lnTo>
                    <a:pt x="78461" y="382168"/>
                  </a:lnTo>
                  <a:lnTo>
                    <a:pt x="84065" y="376443"/>
                  </a:lnTo>
                  <a:lnTo>
                    <a:pt x="89670" y="370751"/>
                  </a:lnTo>
                  <a:lnTo>
                    <a:pt x="95274" y="365103"/>
                  </a:lnTo>
                  <a:lnTo>
                    <a:pt x="100879" y="359505"/>
                  </a:lnTo>
                  <a:lnTo>
                    <a:pt x="106483" y="353964"/>
                  </a:lnTo>
                  <a:lnTo>
                    <a:pt x="112087" y="348488"/>
                  </a:lnTo>
                  <a:lnTo>
                    <a:pt x="117692" y="343081"/>
                  </a:lnTo>
                  <a:lnTo>
                    <a:pt x="123296" y="337751"/>
                  </a:lnTo>
                  <a:lnTo>
                    <a:pt x="128901" y="332502"/>
                  </a:lnTo>
                  <a:lnTo>
                    <a:pt x="134505" y="327338"/>
                  </a:lnTo>
                  <a:lnTo>
                    <a:pt x="140109" y="322264"/>
                  </a:lnTo>
                  <a:lnTo>
                    <a:pt x="145714" y="317282"/>
                  </a:lnTo>
                  <a:lnTo>
                    <a:pt x="151318" y="312397"/>
                  </a:lnTo>
                  <a:lnTo>
                    <a:pt x="156923" y="307609"/>
                  </a:lnTo>
                  <a:lnTo>
                    <a:pt x="162527" y="302922"/>
                  </a:lnTo>
                  <a:lnTo>
                    <a:pt x="168131" y="298336"/>
                  </a:lnTo>
                  <a:lnTo>
                    <a:pt x="173736" y="293853"/>
                  </a:lnTo>
                  <a:lnTo>
                    <a:pt x="179340" y="289473"/>
                  </a:lnTo>
                  <a:lnTo>
                    <a:pt x="184944" y="285197"/>
                  </a:lnTo>
                  <a:lnTo>
                    <a:pt x="190549" y="281024"/>
                  </a:lnTo>
                  <a:lnTo>
                    <a:pt x="196153" y="276954"/>
                  </a:lnTo>
                  <a:lnTo>
                    <a:pt x="201758" y="272987"/>
                  </a:lnTo>
                  <a:lnTo>
                    <a:pt x="207362" y="269121"/>
                  </a:lnTo>
                  <a:lnTo>
                    <a:pt x="212966" y="265355"/>
                  </a:lnTo>
                  <a:lnTo>
                    <a:pt x="218571" y="261688"/>
                  </a:lnTo>
                  <a:lnTo>
                    <a:pt x="224175" y="258118"/>
                  </a:lnTo>
                  <a:lnTo>
                    <a:pt x="229780" y="254643"/>
                  </a:lnTo>
                  <a:lnTo>
                    <a:pt x="235384" y="251262"/>
                  </a:lnTo>
                  <a:lnTo>
                    <a:pt x="240988" y="247972"/>
                  </a:lnTo>
                  <a:lnTo>
                    <a:pt x="246593" y="244772"/>
                  </a:lnTo>
                  <a:lnTo>
                    <a:pt x="252197" y="241659"/>
                  </a:lnTo>
                  <a:lnTo>
                    <a:pt x="257802" y="238632"/>
                  </a:lnTo>
                  <a:lnTo>
                    <a:pt x="263406" y="235686"/>
                  </a:lnTo>
                  <a:lnTo>
                    <a:pt x="269010" y="232822"/>
                  </a:lnTo>
                  <a:lnTo>
                    <a:pt x="274615" y="230035"/>
                  </a:lnTo>
                  <a:lnTo>
                    <a:pt x="280219" y="227324"/>
                  </a:lnTo>
                  <a:lnTo>
                    <a:pt x="285824" y="224686"/>
                  </a:lnTo>
                  <a:lnTo>
                    <a:pt x="291428" y="222120"/>
                  </a:lnTo>
                  <a:lnTo>
                    <a:pt x="297032" y="219622"/>
                  </a:lnTo>
                  <a:lnTo>
                    <a:pt x="302637" y="217191"/>
                  </a:lnTo>
                  <a:lnTo>
                    <a:pt x="308241" y="214823"/>
                  </a:lnTo>
                  <a:lnTo>
                    <a:pt x="313846" y="212518"/>
                  </a:lnTo>
                  <a:lnTo>
                    <a:pt x="319450" y="210273"/>
                  </a:lnTo>
                  <a:lnTo>
                    <a:pt x="325054" y="208085"/>
                  </a:lnTo>
                  <a:lnTo>
                    <a:pt x="330659" y="205952"/>
                  </a:lnTo>
                  <a:lnTo>
                    <a:pt x="336263" y="203873"/>
                  </a:lnTo>
                  <a:lnTo>
                    <a:pt x="341867" y="201846"/>
                  </a:lnTo>
                  <a:lnTo>
                    <a:pt x="347472" y="199868"/>
                  </a:lnTo>
                  <a:lnTo>
                    <a:pt x="353076" y="197937"/>
                  </a:lnTo>
                  <a:lnTo>
                    <a:pt x="358681" y="196052"/>
                  </a:lnTo>
                  <a:lnTo>
                    <a:pt x="364285" y="194212"/>
                  </a:lnTo>
                  <a:lnTo>
                    <a:pt x="369889" y="192413"/>
                  </a:lnTo>
                  <a:lnTo>
                    <a:pt x="375494" y="190655"/>
                  </a:lnTo>
                  <a:lnTo>
                    <a:pt x="381098" y="188936"/>
                  </a:lnTo>
                  <a:lnTo>
                    <a:pt x="386703" y="187253"/>
                  </a:lnTo>
                  <a:lnTo>
                    <a:pt x="392307" y="185607"/>
                  </a:lnTo>
                  <a:lnTo>
                    <a:pt x="397911" y="183995"/>
                  </a:lnTo>
                  <a:lnTo>
                    <a:pt x="403516" y="182415"/>
                  </a:lnTo>
                  <a:lnTo>
                    <a:pt x="409120" y="180867"/>
                  </a:lnTo>
                  <a:lnTo>
                    <a:pt x="414725" y="179349"/>
                  </a:lnTo>
                  <a:lnTo>
                    <a:pt x="420329" y="177859"/>
                  </a:lnTo>
                  <a:lnTo>
                    <a:pt x="425933" y="176397"/>
                  </a:lnTo>
                  <a:lnTo>
                    <a:pt x="431538" y="174960"/>
                  </a:lnTo>
                  <a:lnTo>
                    <a:pt x="437142" y="173549"/>
                  </a:lnTo>
                  <a:lnTo>
                    <a:pt x="442747" y="172161"/>
                  </a:lnTo>
                  <a:lnTo>
                    <a:pt x="448351" y="170796"/>
                  </a:lnTo>
                  <a:lnTo>
                    <a:pt x="453955" y="169453"/>
                  </a:lnTo>
                  <a:lnTo>
                    <a:pt x="459560" y="168130"/>
                  </a:lnTo>
                  <a:lnTo>
                    <a:pt x="465164" y="166826"/>
                  </a:lnTo>
                  <a:lnTo>
                    <a:pt x="470769" y="165541"/>
                  </a:lnTo>
                  <a:lnTo>
                    <a:pt x="476373" y="164273"/>
                  </a:lnTo>
                  <a:lnTo>
                    <a:pt x="481977" y="163022"/>
                  </a:lnTo>
                  <a:lnTo>
                    <a:pt x="487582" y="161787"/>
                  </a:lnTo>
                  <a:lnTo>
                    <a:pt x="493186" y="160567"/>
                  </a:lnTo>
                  <a:lnTo>
                    <a:pt x="498790" y="159360"/>
                  </a:lnTo>
                  <a:lnTo>
                    <a:pt x="504395" y="158167"/>
                  </a:lnTo>
                  <a:lnTo>
                    <a:pt x="509999" y="156987"/>
                  </a:lnTo>
                  <a:lnTo>
                    <a:pt x="515604" y="155818"/>
                  </a:lnTo>
                  <a:lnTo>
                    <a:pt x="521208" y="154660"/>
                  </a:lnTo>
                  <a:lnTo>
                    <a:pt x="526812" y="153513"/>
                  </a:lnTo>
                  <a:lnTo>
                    <a:pt x="532417" y="152376"/>
                  </a:lnTo>
                  <a:lnTo>
                    <a:pt x="538021" y="151248"/>
                  </a:lnTo>
                  <a:lnTo>
                    <a:pt x="543626" y="150128"/>
                  </a:lnTo>
                  <a:lnTo>
                    <a:pt x="549230" y="149017"/>
                  </a:lnTo>
                  <a:lnTo>
                    <a:pt x="554834" y="147913"/>
                  </a:lnTo>
                  <a:lnTo>
                    <a:pt x="560439" y="146817"/>
                  </a:lnTo>
                  <a:lnTo>
                    <a:pt x="566043" y="145727"/>
                  </a:lnTo>
                  <a:lnTo>
                    <a:pt x="571648" y="144643"/>
                  </a:lnTo>
                  <a:lnTo>
                    <a:pt x="577252" y="143566"/>
                  </a:lnTo>
                  <a:lnTo>
                    <a:pt x="582856" y="142494"/>
                  </a:lnTo>
                  <a:lnTo>
                    <a:pt x="588461" y="141427"/>
                  </a:lnTo>
                  <a:lnTo>
                    <a:pt x="594065" y="140365"/>
                  </a:lnTo>
                  <a:lnTo>
                    <a:pt x="599670" y="139308"/>
                  </a:lnTo>
                  <a:lnTo>
                    <a:pt x="605274" y="138255"/>
                  </a:lnTo>
                  <a:lnTo>
                    <a:pt x="610878" y="137207"/>
                  </a:lnTo>
                  <a:lnTo>
                    <a:pt x="616483" y="136163"/>
                  </a:lnTo>
                  <a:lnTo>
                    <a:pt x="622087" y="135124"/>
                  </a:lnTo>
                  <a:lnTo>
                    <a:pt x="627692" y="134088"/>
                  </a:lnTo>
                  <a:lnTo>
                    <a:pt x="633296" y="133057"/>
                  </a:lnTo>
                  <a:lnTo>
                    <a:pt x="638900" y="132029"/>
                  </a:lnTo>
                  <a:lnTo>
                    <a:pt x="644505" y="131007"/>
                  </a:lnTo>
                  <a:lnTo>
                    <a:pt x="650109" y="129988"/>
                  </a:lnTo>
                  <a:lnTo>
                    <a:pt x="655713" y="128974"/>
                  </a:lnTo>
                  <a:lnTo>
                    <a:pt x="661318" y="127965"/>
                  </a:lnTo>
                  <a:lnTo>
                    <a:pt x="666922" y="126960"/>
                  </a:lnTo>
                  <a:lnTo>
                    <a:pt x="672527" y="125962"/>
                  </a:lnTo>
                  <a:lnTo>
                    <a:pt x="678131" y="124968"/>
                  </a:lnTo>
                  <a:lnTo>
                    <a:pt x="683735" y="123981"/>
                  </a:lnTo>
                  <a:lnTo>
                    <a:pt x="689340" y="123001"/>
                  </a:lnTo>
                  <a:lnTo>
                    <a:pt x="694944" y="122027"/>
                  </a:lnTo>
                  <a:lnTo>
                    <a:pt x="700549" y="121062"/>
                  </a:lnTo>
                  <a:lnTo>
                    <a:pt x="706153" y="120104"/>
                  </a:lnTo>
                  <a:lnTo>
                    <a:pt x="711757" y="119155"/>
                  </a:lnTo>
                  <a:lnTo>
                    <a:pt x="717362" y="118216"/>
                  </a:lnTo>
                  <a:lnTo>
                    <a:pt x="722966" y="117288"/>
                  </a:lnTo>
                  <a:lnTo>
                    <a:pt x="728571" y="116371"/>
                  </a:lnTo>
                  <a:lnTo>
                    <a:pt x="734175" y="115465"/>
                  </a:lnTo>
                  <a:lnTo>
                    <a:pt x="739779" y="114573"/>
                  </a:lnTo>
                  <a:lnTo>
                    <a:pt x="745384" y="113695"/>
                  </a:lnTo>
                  <a:lnTo>
                    <a:pt x="750988" y="112833"/>
                  </a:lnTo>
                  <a:lnTo>
                    <a:pt x="756593" y="111986"/>
                  </a:lnTo>
                  <a:lnTo>
                    <a:pt x="762197" y="111157"/>
                  </a:lnTo>
                  <a:lnTo>
                    <a:pt x="767801" y="110346"/>
                  </a:lnTo>
                  <a:lnTo>
                    <a:pt x="773406" y="109556"/>
                  </a:lnTo>
                  <a:lnTo>
                    <a:pt x="779010" y="108786"/>
                  </a:lnTo>
                  <a:lnTo>
                    <a:pt x="784615" y="108040"/>
                  </a:lnTo>
                  <a:lnTo>
                    <a:pt x="790219" y="107317"/>
                  </a:lnTo>
                  <a:lnTo>
                    <a:pt x="795823" y="106620"/>
                  </a:lnTo>
                  <a:lnTo>
                    <a:pt x="801428" y="105949"/>
                  </a:lnTo>
                  <a:lnTo>
                    <a:pt x="807032" y="105308"/>
                  </a:lnTo>
                  <a:lnTo>
                    <a:pt x="812636" y="104697"/>
                  </a:lnTo>
                  <a:lnTo>
                    <a:pt x="818241" y="104117"/>
                  </a:lnTo>
                  <a:lnTo>
                    <a:pt x="823845" y="103571"/>
                  </a:lnTo>
                  <a:lnTo>
                    <a:pt x="829450" y="103061"/>
                  </a:lnTo>
                  <a:lnTo>
                    <a:pt x="835054" y="102588"/>
                  </a:lnTo>
                  <a:lnTo>
                    <a:pt x="840658" y="102153"/>
                  </a:lnTo>
                  <a:lnTo>
                    <a:pt x="846263" y="101759"/>
                  </a:lnTo>
                  <a:lnTo>
                    <a:pt x="851867" y="101408"/>
                  </a:lnTo>
                  <a:lnTo>
                    <a:pt x="857472" y="101101"/>
                  </a:lnTo>
                  <a:lnTo>
                    <a:pt x="863076" y="100840"/>
                  </a:lnTo>
                  <a:lnTo>
                    <a:pt x="868680" y="100627"/>
                  </a:lnTo>
                  <a:lnTo>
                    <a:pt x="874285" y="100465"/>
                  </a:lnTo>
                  <a:lnTo>
                    <a:pt x="879889" y="100354"/>
                  </a:lnTo>
                  <a:lnTo>
                    <a:pt x="885494" y="100296"/>
                  </a:lnTo>
                  <a:lnTo>
                    <a:pt x="891098" y="100295"/>
                  </a:lnTo>
                  <a:lnTo>
                    <a:pt x="896702" y="100350"/>
                  </a:lnTo>
                  <a:lnTo>
                    <a:pt x="902307" y="100465"/>
                  </a:lnTo>
                  <a:lnTo>
                    <a:pt x="907911" y="100640"/>
                  </a:lnTo>
                  <a:lnTo>
                    <a:pt x="913516" y="100878"/>
                  </a:lnTo>
                  <a:lnTo>
                    <a:pt x="919120" y="101181"/>
                  </a:lnTo>
                  <a:lnTo>
                    <a:pt x="924724" y="101549"/>
                  </a:lnTo>
                  <a:lnTo>
                    <a:pt x="930329" y="101984"/>
                  </a:lnTo>
                  <a:lnTo>
                    <a:pt x="935933" y="102489"/>
                  </a:lnTo>
                  <a:lnTo>
                    <a:pt x="941538" y="103063"/>
                  </a:lnTo>
                  <a:lnTo>
                    <a:pt x="947142" y="103710"/>
                  </a:lnTo>
                  <a:lnTo>
                    <a:pt x="952746" y="104429"/>
                  </a:lnTo>
                  <a:lnTo>
                    <a:pt x="958351" y="105222"/>
                  </a:lnTo>
                  <a:lnTo>
                    <a:pt x="963955" y="106090"/>
                  </a:lnTo>
                  <a:lnTo>
                    <a:pt x="969559" y="107034"/>
                  </a:lnTo>
                  <a:lnTo>
                    <a:pt x="975164" y="108055"/>
                  </a:lnTo>
                  <a:lnTo>
                    <a:pt x="980768" y="109153"/>
                  </a:lnTo>
                  <a:lnTo>
                    <a:pt x="986373" y="110329"/>
                  </a:lnTo>
                  <a:lnTo>
                    <a:pt x="991977" y="111584"/>
                  </a:lnTo>
                  <a:lnTo>
                    <a:pt x="997581" y="112918"/>
                  </a:lnTo>
                  <a:lnTo>
                    <a:pt x="1003186" y="114330"/>
                  </a:lnTo>
                  <a:lnTo>
                    <a:pt x="1008790" y="115822"/>
                  </a:lnTo>
                  <a:lnTo>
                    <a:pt x="1014395" y="117393"/>
                  </a:lnTo>
                  <a:lnTo>
                    <a:pt x="1019999" y="119042"/>
                  </a:lnTo>
                  <a:lnTo>
                    <a:pt x="1025603" y="120770"/>
                  </a:lnTo>
                  <a:lnTo>
                    <a:pt x="1031208" y="122576"/>
                  </a:lnTo>
                  <a:lnTo>
                    <a:pt x="1036812" y="124459"/>
                  </a:lnTo>
                  <a:lnTo>
                    <a:pt x="1042417" y="126418"/>
                  </a:lnTo>
                  <a:lnTo>
                    <a:pt x="1048021" y="128453"/>
                  </a:lnTo>
                  <a:lnTo>
                    <a:pt x="1053625" y="130562"/>
                  </a:lnTo>
                  <a:lnTo>
                    <a:pt x="1059230" y="132744"/>
                  </a:lnTo>
                  <a:lnTo>
                    <a:pt x="1064834" y="134998"/>
                  </a:lnTo>
                  <a:lnTo>
                    <a:pt x="1070439" y="137322"/>
                  </a:lnTo>
                  <a:lnTo>
                    <a:pt x="1076043" y="139715"/>
                  </a:lnTo>
                  <a:lnTo>
                    <a:pt x="1081647" y="142174"/>
                  </a:lnTo>
                  <a:lnTo>
                    <a:pt x="1087252" y="144699"/>
                  </a:lnTo>
                  <a:lnTo>
                    <a:pt x="1092856" y="147286"/>
                  </a:lnTo>
                  <a:lnTo>
                    <a:pt x="1098461" y="149935"/>
                  </a:lnTo>
                  <a:lnTo>
                    <a:pt x="1104065" y="152642"/>
                  </a:lnTo>
                  <a:lnTo>
                    <a:pt x="1109669" y="155405"/>
                  </a:lnTo>
                  <a:lnTo>
                    <a:pt x="1115274" y="158222"/>
                  </a:lnTo>
                  <a:lnTo>
                    <a:pt x="1120878" y="161091"/>
                  </a:lnTo>
                  <a:lnTo>
                    <a:pt x="1126482" y="164009"/>
                  </a:lnTo>
                  <a:lnTo>
                    <a:pt x="1132087" y="166973"/>
                  </a:lnTo>
                  <a:lnTo>
                    <a:pt x="1137691" y="169981"/>
                  </a:lnTo>
                  <a:lnTo>
                    <a:pt x="1143296" y="173030"/>
                  </a:lnTo>
                  <a:lnTo>
                    <a:pt x="1148900" y="176117"/>
                  </a:lnTo>
                  <a:lnTo>
                    <a:pt x="1154504" y="179239"/>
                  </a:lnTo>
                  <a:lnTo>
                    <a:pt x="1160109" y="182394"/>
                  </a:lnTo>
                  <a:lnTo>
                    <a:pt x="1165713" y="185579"/>
                  </a:lnTo>
                  <a:lnTo>
                    <a:pt x="1171318" y="188790"/>
                  </a:lnTo>
                  <a:lnTo>
                    <a:pt x="1176922" y="192026"/>
                  </a:lnTo>
                  <a:lnTo>
                    <a:pt x="1182526" y="195283"/>
                  </a:lnTo>
                  <a:lnTo>
                    <a:pt x="1188131" y="198558"/>
                  </a:lnTo>
                  <a:lnTo>
                    <a:pt x="1193735" y="201848"/>
                  </a:lnTo>
                  <a:lnTo>
                    <a:pt x="1199340" y="205151"/>
                  </a:lnTo>
                  <a:lnTo>
                    <a:pt x="1204944" y="208464"/>
                  </a:lnTo>
                  <a:lnTo>
                    <a:pt x="1210548" y="211784"/>
                  </a:lnTo>
                  <a:lnTo>
                    <a:pt x="1216153" y="215109"/>
                  </a:lnTo>
                  <a:lnTo>
                    <a:pt x="1221757" y="218437"/>
                  </a:lnTo>
                  <a:lnTo>
                    <a:pt x="1227362" y="221767"/>
                  </a:lnTo>
                  <a:lnTo>
                    <a:pt x="1232966" y="225095"/>
                  </a:lnTo>
                  <a:lnTo>
                    <a:pt x="1238570" y="228420"/>
                  </a:lnTo>
                  <a:lnTo>
                    <a:pt x="1244175" y="231740"/>
                  </a:lnTo>
                  <a:lnTo>
                    <a:pt x="1249779" y="235053"/>
                  </a:lnTo>
                  <a:lnTo>
                    <a:pt x="1255384" y="238356"/>
                  </a:lnTo>
                  <a:lnTo>
                    <a:pt x="1260988" y="241648"/>
                  </a:lnTo>
                  <a:lnTo>
                    <a:pt x="1266592" y="244924"/>
                  </a:lnTo>
                  <a:lnTo>
                    <a:pt x="1272197" y="248182"/>
                  </a:lnTo>
                  <a:lnTo>
                    <a:pt x="1277801" y="251419"/>
                  </a:lnTo>
                  <a:lnTo>
                    <a:pt x="1283406" y="254631"/>
                  </a:lnTo>
                  <a:lnTo>
                    <a:pt x="1289010" y="257814"/>
                  </a:lnTo>
                  <a:lnTo>
                    <a:pt x="1294614" y="260963"/>
                  </a:lnTo>
                  <a:lnTo>
                    <a:pt x="1300219" y="264072"/>
                  </a:lnTo>
                  <a:lnTo>
                    <a:pt x="1305823" y="267136"/>
                  </a:lnTo>
                  <a:lnTo>
                    <a:pt x="1311427" y="270148"/>
                  </a:lnTo>
                  <a:lnTo>
                    <a:pt x="1317032" y="273098"/>
                  </a:lnTo>
                  <a:lnTo>
                    <a:pt x="1322636" y="275980"/>
                  </a:lnTo>
                  <a:lnTo>
                    <a:pt x="1328241" y="278783"/>
                  </a:lnTo>
                  <a:lnTo>
                    <a:pt x="1333845" y="281496"/>
                  </a:lnTo>
                  <a:lnTo>
                    <a:pt x="1339449" y="284108"/>
                  </a:lnTo>
                  <a:lnTo>
                    <a:pt x="1345054" y="286606"/>
                  </a:lnTo>
                  <a:lnTo>
                    <a:pt x="1350658" y="288976"/>
                  </a:lnTo>
                  <a:lnTo>
                    <a:pt x="1356263" y="291204"/>
                  </a:lnTo>
                  <a:lnTo>
                    <a:pt x="1361867" y="293273"/>
                  </a:lnTo>
                  <a:lnTo>
                    <a:pt x="1367471" y="295169"/>
                  </a:lnTo>
                  <a:lnTo>
                    <a:pt x="1373076" y="296876"/>
                  </a:lnTo>
                  <a:lnTo>
                    <a:pt x="1378680" y="298376"/>
                  </a:lnTo>
                  <a:lnTo>
                    <a:pt x="1384285" y="299654"/>
                  </a:lnTo>
                  <a:lnTo>
                    <a:pt x="1389889" y="300694"/>
                  </a:lnTo>
                  <a:lnTo>
                    <a:pt x="1395493" y="301481"/>
                  </a:lnTo>
                  <a:lnTo>
                    <a:pt x="1401098" y="302003"/>
                  </a:lnTo>
                  <a:lnTo>
                    <a:pt x="1406702" y="302247"/>
                  </a:lnTo>
                  <a:lnTo>
                    <a:pt x="1412307" y="302202"/>
                  </a:lnTo>
                  <a:lnTo>
                    <a:pt x="1417911" y="301861"/>
                  </a:lnTo>
                  <a:lnTo>
                    <a:pt x="1423515" y="301219"/>
                  </a:lnTo>
                  <a:lnTo>
                    <a:pt x="1429120" y="300273"/>
                  </a:lnTo>
                  <a:lnTo>
                    <a:pt x="1434724" y="299022"/>
                  </a:lnTo>
                  <a:lnTo>
                    <a:pt x="1440329" y="297469"/>
                  </a:lnTo>
                  <a:lnTo>
                    <a:pt x="1445933" y="295621"/>
                  </a:lnTo>
                  <a:lnTo>
                    <a:pt x="1451537" y="293486"/>
                  </a:lnTo>
                  <a:lnTo>
                    <a:pt x="1457142" y="291074"/>
                  </a:lnTo>
                  <a:lnTo>
                    <a:pt x="1462746" y="288399"/>
                  </a:lnTo>
                  <a:lnTo>
                    <a:pt x="1468350" y="285476"/>
                  </a:lnTo>
                  <a:lnTo>
                    <a:pt x="1473955" y="282323"/>
                  </a:lnTo>
                  <a:lnTo>
                    <a:pt x="1479559" y="278959"/>
                  </a:lnTo>
                  <a:lnTo>
                    <a:pt x="1485164" y="275402"/>
                  </a:lnTo>
                  <a:lnTo>
                    <a:pt x="1490768" y="271673"/>
                  </a:lnTo>
                  <a:lnTo>
                    <a:pt x="1496372" y="267792"/>
                  </a:lnTo>
                  <a:lnTo>
                    <a:pt x="1501977" y="263779"/>
                  </a:lnTo>
                  <a:lnTo>
                    <a:pt x="1507581" y="259654"/>
                  </a:lnTo>
                  <a:lnTo>
                    <a:pt x="1513186" y="255436"/>
                  </a:lnTo>
                  <a:lnTo>
                    <a:pt x="1518790" y="251142"/>
                  </a:lnTo>
                  <a:lnTo>
                    <a:pt x="1524394" y="246788"/>
                  </a:lnTo>
                  <a:lnTo>
                    <a:pt x="1529999" y="242389"/>
                  </a:lnTo>
                  <a:lnTo>
                    <a:pt x="1535603" y="237960"/>
                  </a:lnTo>
                  <a:lnTo>
                    <a:pt x="1541208" y="233510"/>
                  </a:lnTo>
                  <a:lnTo>
                    <a:pt x="1546812" y="229050"/>
                  </a:lnTo>
                  <a:lnTo>
                    <a:pt x="1552416" y="224588"/>
                  </a:lnTo>
                  <a:lnTo>
                    <a:pt x="1558021" y="220131"/>
                  </a:lnTo>
                  <a:lnTo>
                    <a:pt x="1563625" y="215682"/>
                  </a:lnTo>
                  <a:lnTo>
                    <a:pt x="1569230" y="211244"/>
                  </a:lnTo>
                  <a:lnTo>
                    <a:pt x="1574834" y="206819"/>
                  </a:lnTo>
                  <a:lnTo>
                    <a:pt x="1580438" y="202407"/>
                  </a:lnTo>
                  <a:lnTo>
                    <a:pt x="1586043" y="198006"/>
                  </a:lnTo>
                  <a:lnTo>
                    <a:pt x="1591647" y="193613"/>
                  </a:lnTo>
                  <a:lnTo>
                    <a:pt x="1597252" y="189223"/>
                  </a:lnTo>
                  <a:lnTo>
                    <a:pt x="1602856" y="184833"/>
                  </a:lnTo>
                  <a:lnTo>
                    <a:pt x="1608460" y="180434"/>
                  </a:lnTo>
                  <a:lnTo>
                    <a:pt x="1614065" y="176021"/>
                  </a:lnTo>
                  <a:lnTo>
                    <a:pt x="1619669" y="171586"/>
                  </a:lnTo>
                  <a:lnTo>
                    <a:pt x="1625273" y="167119"/>
                  </a:lnTo>
                  <a:lnTo>
                    <a:pt x="1630878" y="162613"/>
                  </a:lnTo>
                  <a:lnTo>
                    <a:pt x="1636482" y="158060"/>
                  </a:lnTo>
                  <a:lnTo>
                    <a:pt x="1642087" y="153463"/>
                  </a:lnTo>
                  <a:lnTo>
                    <a:pt x="1647691" y="148830"/>
                  </a:lnTo>
                  <a:lnTo>
                    <a:pt x="1653295" y="144164"/>
                  </a:lnTo>
                  <a:lnTo>
                    <a:pt x="1658900" y="139474"/>
                  </a:lnTo>
                  <a:lnTo>
                    <a:pt x="1664504" y="134765"/>
                  </a:lnTo>
                  <a:lnTo>
                    <a:pt x="1670109" y="130043"/>
                  </a:lnTo>
                  <a:lnTo>
                    <a:pt x="1675713" y="125314"/>
                  </a:lnTo>
                  <a:lnTo>
                    <a:pt x="1681317" y="120586"/>
                  </a:lnTo>
                  <a:lnTo>
                    <a:pt x="1686922" y="115864"/>
                  </a:lnTo>
                  <a:lnTo>
                    <a:pt x="1692526" y="111155"/>
                  </a:lnTo>
                  <a:lnTo>
                    <a:pt x="1698131" y="106466"/>
                  </a:lnTo>
                  <a:lnTo>
                    <a:pt x="1703735" y="101801"/>
                  </a:lnTo>
                  <a:lnTo>
                    <a:pt x="1709339" y="97169"/>
                  </a:lnTo>
                  <a:lnTo>
                    <a:pt x="1714944" y="92574"/>
                  </a:lnTo>
                  <a:lnTo>
                    <a:pt x="1720548" y="88023"/>
                  </a:lnTo>
                  <a:lnTo>
                    <a:pt x="1726153" y="83523"/>
                  </a:lnTo>
                  <a:lnTo>
                    <a:pt x="1731757" y="79079"/>
                  </a:lnTo>
                  <a:lnTo>
                    <a:pt x="1737361" y="74697"/>
                  </a:lnTo>
                  <a:lnTo>
                    <a:pt x="1742966" y="70383"/>
                  </a:lnTo>
                  <a:lnTo>
                    <a:pt x="1748570" y="66143"/>
                  </a:lnTo>
                  <a:lnTo>
                    <a:pt x="1754175" y="61982"/>
                  </a:lnTo>
                  <a:lnTo>
                    <a:pt x="1759779" y="57906"/>
                  </a:lnTo>
                  <a:lnTo>
                    <a:pt x="1765383" y="53921"/>
                  </a:lnTo>
                  <a:lnTo>
                    <a:pt x="1770988" y="50031"/>
                  </a:lnTo>
                  <a:lnTo>
                    <a:pt x="1776592" y="46242"/>
                  </a:lnTo>
                  <a:lnTo>
                    <a:pt x="1782196" y="42560"/>
                  </a:lnTo>
                  <a:lnTo>
                    <a:pt x="1787801" y="38989"/>
                  </a:lnTo>
                  <a:lnTo>
                    <a:pt x="1793405" y="35534"/>
                  </a:lnTo>
                  <a:lnTo>
                    <a:pt x="1799010" y="32201"/>
                  </a:lnTo>
                  <a:lnTo>
                    <a:pt x="1804614" y="28994"/>
                  </a:lnTo>
                  <a:lnTo>
                    <a:pt x="1810218" y="25918"/>
                  </a:lnTo>
                  <a:lnTo>
                    <a:pt x="1815823" y="22978"/>
                  </a:lnTo>
                  <a:lnTo>
                    <a:pt x="1821427" y="20178"/>
                  </a:lnTo>
                  <a:lnTo>
                    <a:pt x="1827032" y="17524"/>
                  </a:lnTo>
                  <a:lnTo>
                    <a:pt x="1832636" y="15019"/>
                  </a:lnTo>
                  <a:lnTo>
                    <a:pt x="1838240" y="12670"/>
                  </a:lnTo>
                  <a:lnTo>
                    <a:pt x="1843845" y="10479"/>
                  </a:lnTo>
                  <a:lnTo>
                    <a:pt x="1849449" y="8453"/>
                  </a:lnTo>
                  <a:lnTo>
                    <a:pt x="1855054" y="6595"/>
                  </a:lnTo>
                  <a:lnTo>
                    <a:pt x="1860658" y="4911"/>
                  </a:lnTo>
                  <a:lnTo>
                    <a:pt x="1866262" y="3404"/>
                  </a:lnTo>
                  <a:lnTo>
                    <a:pt x="1871867" y="2080"/>
                  </a:lnTo>
                  <a:lnTo>
                    <a:pt x="1877471" y="944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596816" y="2313239"/>
              <a:ext cx="1883076" cy="477002"/>
            </a:xfrm>
            <a:custGeom>
              <a:avLst/>
              <a:pathLst>
                <a:path w="1883076" h="477002">
                  <a:moveTo>
                    <a:pt x="0" y="360501"/>
                  </a:moveTo>
                  <a:lnTo>
                    <a:pt x="5604" y="355265"/>
                  </a:lnTo>
                  <a:lnTo>
                    <a:pt x="11208" y="349936"/>
                  </a:lnTo>
                  <a:lnTo>
                    <a:pt x="16813" y="344520"/>
                  </a:lnTo>
                  <a:lnTo>
                    <a:pt x="22417" y="339026"/>
                  </a:lnTo>
                  <a:lnTo>
                    <a:pt x="28021" y="333463"/>
                  </a:lnTo>
                  <a:lnTo>
                    <a:pt x="33626" y="327840"/>
                  </a:lnTo>
                  <a:lnTo>
                    <a:pt x="39230" y="322168"/>
                  </a:lnTo>
                  <a:lnTo>
                    <a:pt x="44835" y="316455"/>
                  </a:lnTo>
                  <a:lnTo>
                    <a:pt x="50439" y="310711"/>
                  </a:lnTo>
                  <a:lnTo>
                    <a:pt x="56043" y="304947"/>
                  </a:lnTo>
                  <a:lnTo>
                    <a:pt x="61648" y="299171"/>
                  </a:lnTo>
                  <a:lnTo>
                    <a:pt x="67252" y="293394"/>
                  </a:lnTo>
                  <a:lnTo>
                    <a:pt x="72857" y="287625"/>
                  </a:lnTo>
                  <a:lnTo>
                    <a:pt x="78461" y="281873"/>
                  </a:lnTo>
                  <a:lnTo>
                    <a:pt x="84065" y="276148"/>
                  </a:lnTo>
                  <a:lnTo>
                    <a:pt x="89670" y="270456"/>
                  </a:lnTo>
                  <a:lnTo>
                    <a:pt x="95274" y="264808"/>
                  </a:lnTo>
                  <a:lnTo>
                    <a:pt x="100879" y="259210"/>
                  </a:lnTo>
                  <a:lnTo>
                    <a:pt x="106483" y="253669"/>
                  </a:lnTo>
                  <a:lnTo>
                    <a:pt x="112087" y="248193"/>
                  </a:lnTo>
                  <a:lnTo>
                    <a:pt x="117692" y="242786"/>
                  </a:lnTo>
                  <a:lnTo>
                    <a:pt x="123296" y="237456"/>
                  </a:lnTo>
                  <a:lnTo>
                    <a:pt x="128901" y="232207"/>
                  </a:lnTo>
                  <a:lnTo>
                    <a:pt x="134505" y="227043"/>
                  </a:lnTo>
                  <a:lnTo>
                    <a:pt x="140109" y="221969"/>
                  </a:lnTo>
                  <a:lnTo>
                    <a:pt x="145714" y="216987"/>
                  </a:lnTo>
                  <a:lnTo>
                    <a:pt x="151318" y="212102"/>
                  </a:lnTo>
                  <a:lnTo>
                    <a:pt x="156923" y="207314"/>
                  </a:lnTo>
                  <a:lnTo>
                    <a:pt x="162527" y="202627"/>
                  </a:lnTo>
                  <a:lnTo>
                    <a:pt x="168131" y="198041"/>
                  </a:lnTo>
                  <a:lnTo>
                    <a:pt x="173736" y="193558"/>
                  </a:lnTo>
                  <a:lnTo>
                    <a:pt x="179340" y="189178"/>
                  </a:lnTo>
                  <a:lnTo>
                    <a:pt x="184944" y="184902"/>
                  </a:lnTo>
                  <a:lnTo>
                    <a:pt x="190549" y="180729"/>
                  </a:lnTo>
                  <a:lnTo>
                    <a:pt x="196153" y="176659"/>
                  </a:lnTo>
                  <a:lnTo>
                    <a:pt x="201758" y="172692"/>
                  </a:lnTo>
                  <a:lnTo>
                    <a:pt x="207362" y="168826"/>
                  </a:lnTo>
                  <a:lnTo>
                    <a:pt x="212966" y="165060"/>
                  </a:lnTo>
                  <a:lnTo>
                    <a:pt x="218571" y="161393"/>
                  </a:lnTo>
                  <a:lnTo>
                    <a:pt x="224175" y="157823"/>
                  </a:lnTo>
                  <a:lnTo>
                    <a:pt x="229780" y="154348"/>
                  </a:lnTo>
                  <a:lnTo>
                    <a:pt x="235384" y="150967"/>
                  </a:lnTo>
                  <a:lnTo>
                    <a:pt x="240988" y="147677"/>
                  </a:lnTo>
                  <a:lnTo>
                    <a:pt x="246593" y="144477"/>
                  </a:lnTo>
                  <a:lnTo>
                    <a:pt x="252197" y="141364"/>
                  </a:lnTo>
                  <a:lnTo>
                    <a:pt x="257802" y="138336"/>
                  </a:lnTo>
                  <a:lnTo>
                    <a:pt x="263406" y="135391"/>
                  </a:lnTo>
                  <a:lnTo>
                    <a:pt x="269010" y="132527"/>
                  </a:lnTo>
                  <a:lnTo>
                    <a:pt x="274615" y="129740"/>
                  </a:lnTo>
                  <a:lnTo>
                    <a:pt x="280219" y="127029"/>
                  </a:lnTo>
                  <a:lnTo>
                    <a:pt x="285824" y="124391"/>
                  </a:lnTo>
                  <a:lnTo>
                    <a:pt x="291428" y="121825"/>
                  </a:lnTo>
                  <a:lnTo>
                    <a:pt x="297032" y="119327"/>
                  </a:lnTo>
                  <a:lnTo>
                    <a:pt x="302637" y="116896"/>
                  </a:lnTo>
                  <a:lnTo>
                    <a:pt x="308241" y="114528"/>
                  </a:lnTo>
                  <a:lnTo>
                    <a:pt x="313846" y="112223"/>
                  </a:lnTo>
                  <a:lnTo>
                    <a:pt x="319450" y="109977"/>
                  </a:lnTo>
                  <a:lnTo>
                    <a:pt x="325054" y="107790"/>
                  </a:lnTo>
                  <a:lnTo>
                    <a:pt x="330659" y="105657"/>
                  </a:lnTo>
                  <a:lnTo>
                    <a:pt x="336263" y="103578"/>
                  </a:lnTo>
                  <a:lnTo>
                    <a:pt x="341867" y="101551"/>
                  </a:lnTo>
                  <a:lnTo>
                    <a:pt x="347472" y="99573"/>
                  </a:lnTo>
                  <a:lnTo>
                    <a:pt x="353076" y="97642"/>
                  </a:lnTo>
                  <a:lnTo>
                    <a:pt x="358681" y="95757"/>
                  </a:lnTo>
                  <a:lnTo>
                    <a:pt x="364285" y="93917"/>
                  </a:lnTo>
                  <a:lnTo>
                    <a:pt x="369889" y="92118"/>
                  </a:lnTo>
                  <a:lnTo>
                    <a:pt x="375494" y="90360"/>
                  </a:lnTo>
                  <a:lnTo>
                    <a:pt x="381098" y="88640"/>
                  </a:lnTo>
                  <a:lnTo>
                    <a:pt x="386703" y="86958"/>
                  </a:lnTo>
                  <a:lnTo>
                    <a:pt x="392307" y="85312"/>
                  </a:lnTo>
                  <a:lnTo>
                    <a:pt x="397911" y="83700"/>
                  </a:lnTo>
                  <a:lnTo>
                    <a:pt x="403516" y="82120"/>
                  </a:lnTo>
                  <a:lnTo>
                    <a:pt x="409120" y="80572"/>
                  </a:lnTo>
                  <a:lnTo>
                    <a:pt x="414725" y="79054"/>
                  </a:lnTo>
                  <a:lnTo>
                    <a:pt x="420329" y="77564"/>
                  </a:lnTo>
                  <a:lnTo>
                    <a:pt x="425933" y="76102"/>
                  </a:lnTo>
                  <a:lnTo>
                    <a:pt x="431538" y="74665"/>
                  </a:lnTo>
                  <a:lnTo>
                    <a:pt x="437142" y="73254"/>
                  </a:lnTo>
                  <a:lnTo>
                    <a:pt x="442747" y="71866"/>
                  </a:lnTo>
                  <a:lnTo>
                    <a:pt x="448351" y="70501"/>
                  </a:lnTo>
                  <a:lnTo>
                    <a:pt x="453955" y="69158"/>
                  </a:lnTo>
                  <a:lnTo>
                    <a:pt x="459560" y="67835"/>
                  </a:lnTo>
                  <a:lnTo>
                    <a:pt x="465164" y="66531"/>
                  </a:lnTo>
                  <a:lnTo>
                    <a:pt x="470769" y="65246"/>
                  </a:lnTo>
                  <a:lnTo>
                    <a:pt x="476373" y="63978"/>
                  </a:lnTo>
                  <a:lnTo>
                    <a:pt x="481977" y="62727"/>
                  </a:lnTo>
                  <a:lnTo>
                    <a:pt x="487582" y="61492"/>
                  </a:lnTo>
                  <a:lnTo>
                    <a:pt x="493186" y="60272"/>
                  </a:lnTo>
                  <a:lnTo>
                    <a:pt x="498790" y="59065"/>
                  </a:lnTo>
                  <a:lnTo>
                    <a:pt x="504395" y="57872"/>
                  </a:lnTo>
                  <a:lnTo>
                    <a:pt x="509999" y="56692"/>
                  </a:lnTo>
                  <a:lnTo>
                    <a:pt x="515604" y="55523"/>
                  </a:lnTo>
                  <a:lnTo>
                    <a:pt x="521208" y="54365"/>
                  </a:lnTo>
                  <a:lnTo>
                    <a:pt x="526812" y="53218"/>
                  </a:lnTo>
                  <a:lnTo>
                    <a:pt x="532417" y="52081"/>
                  </a:lnTo>
                  <a:lnTo>
                    <a:pt x="538021" y="50953"/>
                  </a:lnTo>
                  <a:lnTo>
                    <a:pt x="543626" y="49833"/>
                  </a:lnTo>
                  <a:lnTo>
                    <a:pt x="549230" y="48722"/>
                  </a:lnTo>
                  <a:lnTo>
                    <a:pt x="554834" y="47618"/>
                  </a:lnTo>
                  <a:lnTo>
                    <a:pt x="560439" y="46522"/>
                  </a:lnTo>
                  <a:lnTo>
                    <a:pt x="566043" y="45432"/>
                  </a:lnTo>
                  <a:lnTo>
                    <a:pt x="571648" y="44348"/>
                  </a:lnTo>
                  <a:lnTo>
                    <a:pt x="577252" y="43271"/>
                  </a:lnTo>
                  <a:lnTo>
                    <a:pt x="582856" y="42199"/>
                  </a:lnTo>
                  <a:lnTo>
                    <a:pt x="588461" y="41132"/>
                  </a:lnTo>
                  <a:lnTo>
                    <a:pt x="594065" y="40070"/>
                  </a:lnTo>
                  <a:lnTo>
                    <a:pt x="599670" y="39013"/>
                  </a:lnTo>
                  <a:lnTo>
                    <a:pt x="605274" y="37960"/>
                  </a:lnTo>
                  <a:lnTo>
                    <a:pt x="610878" y="36912"/>
                  </a:lnTo>
                  <a:lnTo>
                    <a:pt x="616483" y="35868"/>
                  </a:lnTo>
                  <a:lnTo>
                    <a:pt x="622087" y="34829"/>
                  </a:lnTo>
                  <a:lnTo>
                    <a:pt x="627692" y="33793"/>
                  </a:lnTo>
                  <a:lnTo>
                    <a:pt x="633296" y="32762"/>
                  </a:lnTo>
                  <a:lnTo>
                    <a:pt x="638900" y="31734"/>
                  </a:lnTo>
                  <a:lnTo>
                    <a:pt x="644505" y="30711"/>
                  </a:lnTo>
                  <a:lnTo>
                    <a:pt x="650109" y="29693"/>
                  </a:lnTo>
                  <a:lnTo>
                    <a:pt x="655713" y="28679"/>
                  </a:lnTo>
                  <a:lnTo>
                    <a:pt x="661318" y="27670"/>
                  </a:lnTo>
                  <a:lnTo>
                    <a:pt x="666922" y="26665"/>
                  </a:lnTo>
                  <a:lnTo>
                    <a:pt x="672527" y="25666"/>
                  </a:lnTo>
                  <a:lnTo>
                    <a:pt x="678131" y="24673"/>
                  </a:lnTo>
                  <a:lnTo>
                    <a:pt x="683735" y="23686"/>
                  </a:lnTo>
                  <a:lnTo>
                    <a:pt x="689340" y="22706"/>
                  </a:lnTo>
                  <a:lnTo>
                    <a:pt x="694944" y="21732"/>
                  </a:lnTo>
                  <a:lnTo>
                    <a:pt x="700549" y="20766"/>
                  </a:lnTo>
                  <a:lnTo>
                    <a:pt x="706153" y="19809"/>
                  </a:lnTo>
                  <a:lnTo>
                    <a:pt x="711757" y="18860"/>
                  </a:lnTo>
                  <a:lnTo>
                    <a:pt x="717362" y="17921"/>
                  </a:lnTo>
                  <a:lnTo>
                    <a:pt x="722966" y="16993"/>
                  </a:lnTo>
                  <a:lnTo>
                    <a:pt x="728571" y="16076"/>
                  </a:lnTo>
                  <a:lnTo>
                    <a:pt x="734175" y="15170"/>
                  </a:lnTo>
                  <a:lnTo>
                    <a:pt x="739779" y="14278"/>
                  </a:lnTo>
                  <a:lnTo>
                    <a:pt x="745384" y="13400"/>
                  </a:lnTo>
                  <a:lnTo>
                    <a:pt x="750988" y="12537"/>
                  </a:lnTo>
                  <a:lnTo>
                    <a:pt x="756593" y="11691"/>
                  </a:lnTo>
                  <a:lnTo>
                    <a:pt x="762197" y="10862"/>
                  </a:lnTo>
                  <a:lnTo>
                    <a:pt x="767801" y="10051"/>
                  </a:lnTo>
                  <a:lnTo>
                    <a:pt x="773406" y="9261"/>
                  </a:lnTo>
                  <a:lnTo>
                    <a:pt x="779010" y="8491"/>
                  </a:lnTo>
                  <a:lnTo>
                    <a:pt x="784615" y="7744"/>
                  </a:lnTo>
                  <a:lnTo>
                    <a:pt x="790219" y="7022"/>
                  </a:lnTo>
                  <a:lnTo>
                    <a:pt x="795823" y="6325"/>
                  </a:lnTo>
                  <a:lnTo>
                    <a:pt x="801428" y="5654"/>
                  </a:lnTo>
                  <a:lnTo>
                    <a:pt x="807032" y="5013"/>
                  </a:lnTo>
                  <a:lnTo>
                    <a:pt x="812636" y="4402"/>
                  </a:lnTo>
                  <a:lnTo>
                    <a:pt x="818241" y="3822"/>
                  </a:lnTo>
                  <a:lnTo>
                    <a:pt x="823845" y="3276"/>
                  </a:lnTo>
                  <a:lnTo>
                    <a:pt x="829450" y="2766"/>
                  </a:lnTo>
                  <a:lnTo>
                    <a:pt x="835054" y="2293"/>
                  </a:lnTo>
                  <a:lnTo>
                    <a:pt x="840658" y="1858"/>
                  </a:lnTo>
                  <a:lnTo>
                    <a:pt x="846263" y="1464"/>
                  </a:lnTo>
                  <a:lnTo>
                    <a:pt x="851867" y="1113"/>
                  </a:lnTo>
                  <a:lnTo>
                    <a:pt x="857472" y="806"/>
                  </a:lnTo>
                  <a:lnTo>
                    <a:pt x="863076" y="545"/>
                  </a:lnTo>
                  <a:lnTo>
                    <a:pt x="868680" y="332"/>
                  </a:lnTo>
                  <a:lnTo>
                    <a:pt x="874285" y="169"/>
                  </a:lnTo>
                  <a:lnTo>
                    <a:pt x="879889" y="59"/>
                  </a:lnTo>
                  <a:lnTo>
                    <a:pt x="885494" y="1"/>
                  </a:lnTo>
                  <a:lnTo>
                    <a:pt x="891098" y="0"/>
                  </a:lnTo>
                  <a:lnTo>
                    <a:pt x="896702" y="55"/>
                  </a:lnTo>
                  <a:lnTo>
                    <a:pt x="902307" y="170"/>
                  </a:lnTo>
                  <a:lnTo>
                    <a:pt x="907911" y="345"/>
                  </a:lnTo>
                  <a:lnTo>
                    <a:pt x="913516" y="583"/>
                  </a:lnTo>
                  <a:lnTo>
                    <a:pt x="919120" y="886"/>
                  </a:lnTo>
                  <a:lnTo>
                    <a:pt x="924724" y="1254"/>
                  </a:lnTo>
                  <a:lnTo>
                    <a:pt x="930329" y="1689"/>
                  </a:lnTo>
                  <a:lnTo>
                    <a:pt x="935933" y="2194"/>
                  </a:lnTo>
                  <a:lnTo>
                    <a:pt x="941538" y="2768"/>
                  </a:lnTo>
                  <a:lnTo>
                    <a:pt x="947142" y="3415"/>
                  </a:lnTo>
                  <a:lnTo>
                    <a:pt x="952746" y="4134"/>
                  </a:lnTo>
                  <a:lnTo>
                    <a:pt x="958351" y="4927"/>
                  </a:lnTo>
                  <a:lnTo>
                    <a:pt x="963955" y="5795"/>
                  </a:lnTo>
                  <a:lnTo>
                    <a:pt x="969559" y="6739"/>
                  </a:lnTo>
                  <a:lnTo>
                    <a:pt x="975164" y="7760"/>
                  </a:lnTo>
                  <a:lnTo>
                    <a:pt x="980768" y="8858"/>
                  </a:lnTo>
                  <a:lnTo>
                    <a:pt x="986373" y="10034"/>
                  </a:lnTo>
                  <a:lnTo>
                    <a:pt x="991977" y="11289"/>
                  </a:lnTo>
                  <a:lnTo>
                    <a:pt x="997581" y="12623"/>
                  </a:lnTo>
                  <a:lnTo>
                    <a:pt x="1003186" y="14035"/>
                  </a:lnTo>
                  <a:lnTo>
                    <a:pt x="1008790" y="15527"/>
                  </a:lnTo>
                  <a:lnTo>
                    <a:pt x="1014395" y="17098"/>
                  </a:lnTo>
                  <a:lnTo>
                    <a:pt x="1019999" y="18747"/>
                  </a:lnTo>
                  <a:lnTo>
                    <a:pt x="1025603" y="20475"/>
                  </a:lnTo>
                  <a:lnTo>
                    <a:pt x="1031208" y="22281"/>
                  </a:lnTo>
                  <a:lnTo>
                    <a:pt x="1036812" y="24164"/>
                  </a:lnTo>
                  <a:lnTo>
                    <a:pt x="1042417" y="26123"/>
                  </a:lnTo>
                  <a:lnTo>
                    <a:pt x="1048021" y="28158"/>
                  </a:lnTo>
                  <a:lnTo>
                    <a:pt x="1053625" y="30267"/>
                  </a:lnTo>
                  <a:lnTo>
                    <a:pt x="1059230" y="32449"/>
                  </a:lnTo>
                  <a:lnTo>
                    <a:pt x="1064834" y="34703"/>
                  </a:lnTo>
                  <a:lnTo>
                    <a:pt x="1070439" y="37027"/>
                  </a:lnTo>
                  <a:lnTo>
                    <a:pt x="1076043" y="39420"/>
                  </a:lnTo>
                  <a:lnTo>
                    <a:pt x="1081647" y="41879"/>
                  </a:lnTo>
                  <a:lnTo>
                    <a:pt x="1087252" y="44404"/>
                  </a:lnTo>
                  <a:lnTo>
                    <a:pt x="1092856" y="46991"/>
                  </a:lnTo>
                  <a:lnTo>
                    <a:pt x="1098461" y="49640"/>
                  </a:lnTo>
                  <a:lnTo>
                    <a:pt x="1104065" y="52347"/>
                  </a:lnTo>
                  <a:lnTo>
                    <a:pt x="1109669" y="55110"/>
                  </a:lnTo>
                  <a:lnTo>
                    <a:pt x="1115274" y="57927"/>
                  </a:lnTo>
                  <a:lnTo>
                    <a:pt x="1120878" y="60796"/>
                  </a:lnTo>
                  <a:lnTo>
                    <a:pt x="1126482" y="63714"/>
                  </a:lnTo>
                  <a:lnTo>
                    <a:pt x="1132087" y="66678"/>
                  </a:lnTo>
                  <a:lnTo>
                    <a:pt x="1137691" y="69686"/>
                  </a:lnTo>
                  <a:lnTo>
                    <a:pt x="1143296" y="72735"/>
                  </a:lnTo>
                  <a:lnTo>
                    <a:pt x="1148900" y="75822"/>
                  </a:lnTo>
                  <a:lnTo>
                    <a:pt x="1154504" y="78944"/>
                  </a:lnTo>
                  <a:lnTo>
                    <a:pt x="1160109" y="82099"/>
                  </a:lnTo>
                  <a:lnTo>
                    <a:pt x="1165713" y="85284"/>
                  </a:lnTo>
                  <a:lnTo>
                    <a:pt x="1171318" y="88496"/>
                  </a:lnTo>
                  <a:lnTo>
                    <a:pt x="1176922" y="91731"/>
                  </a:lnTo>
                  <a:lnTo>
                    <a:pt x="1182526" y="94988"/>
                  </a:lnTo>
                  <a:lnTo>
                    <a:pt x="1188131" y="98264"/>
                  </a:lnTo>
                  <a:lnTo>
                    <a:pt x="1193735" y="101555"/>
                  </a:lnTo>
                  <a:lnTo>
                    <a:pt x="1199340" y="104859"/>
                  </a:lnTo>
                  <a:lnTo>
                    <a:pt x="1204944" y="108173"/>
                  </a:lnTo>
                  <a:lnTo>
                    <a:pt x="1210548" y="111496"/>
                  </a:lnTo>
                  <a:lnTo>
                    <a:pt x="1216153" y="114823"/>
                  </a:lnTo>
                  <a:lnTo>
                    <a:pt x="1221757" y="118156"/>
                  </a:lnTo>
                  <a:lnTo>
                    <a:pt x="1227362" y="121490"/>
                  </a:lnTo>
                  <a:lnTo>
                    <a:pt x="1232966" y="124827"/>
                  </a:lnTo>
                  <a:lnTo>
                    <a:pt x="1238570" y="128162"/>
                  </a:lnTo>
                  <a:lnTo>
                    <a:pt x="1244175" y="131497"/>
                  </a:lnTo>
                  <a:lnTo>
                    <a:pt x="1249779" y="134830"/>
                  </a:lnTo>
                  <a:lnTo>
                    <a:pt x="1255384" y="138159"/>
                  </a:lnTo>
                  <a:lnTo>
                    <a:pt x="1260988" y="141485"/>
                  </a:lnTo>
                  <a:lnTo>
                    <a:pt x="1266592" y="144806"/>
                  </a:lnTo>
                  <a:lnTo>
                    <a:pt x="1272197" y="148124"/>
                  </a:lnTo>
                  <a:lnTo>
                    <a:pt x="1277801" y="151438"/>
                  </a:lnTo>
                  <a:lnTo>
                    <a:pt x="1283406" y="154748"/>
                  </a:lnTo>
                  <a:lnTo>
                    <a:pt x="1289010" y="158056"/>
                  </a:lnTo>
                  <a:lnTo>
                    <a:pt x="1294614" y="161363"/>
                  </a:lnTo>
                  <a:lnTo>
                    <a:pt x="1300219" y="164670"/>
                  </a:lnTo>
                  <a:lnTo>
                    <a:pt x="1305823" y="167981"/>
                  </a:lnTo>
                  <a:lnTo>
                    <a:pt x="1311427" y="171297"/>
                  </a:lnTo>
                  <a:lnTo>
                    <a:pt x="1317032" y="174622"/>
                  </a:lnTo>
                  <a:lnTo>
                    <a:pt x="1322636" y="177958"/>
                  </a:lnTo>
                  <a:lnTo>
                    <a:pt x="1328241" y="181312"/>
                  </a:lnTo>
                  <a:lnTo>
                    <a:pt x="1333845" y="184686"/>
                  </a:lnTo>
                  <a:lnTo>
                    <a:pt x="1339449" y="188086"/>
                  </a:lnTo>
                  <a:lnTo>
                    <a:pt x="1345054" y="191516"/>
                  </a:lnTo>
                  <a:lnTo>
                    <a:pt x="1350658" y="194983"/>
                  </a:lnTo>
                  <a:lnTo>
                    <a:pt x="1356263" y="198492"/>
                  </a:lnTo>
                  <a:lnTo>
                    <a:pt x="1361867" y="202048"/>
                  </a:lnTo>
                  <a:lnTo>
                    <a:pt x="1367471" y="205658"/>
                  </a:lnTo>
                  <a:lnTo>
                    <a:pt x="1373076" y="209326"/>
                  </a:lnTo>
                  <a:lnTo>
                    <a:pt x="1378680" y="213057"/>
                  </a:lnTo>
                  <a:lnTo>
                    <a:pt x="1384285" y="216856"/>
                  </a:lnTo>
                  <a:lnTo>
                    <a:pt x="1389889" y="220726"/>
                  </a:lnTo>
                  <a:lnTo>
                    <a:pt x="1395493" y="224671"/>
                  </a:lnTo>
                  <a:lnTo>
                    <a:pt x="1401098" y="228692"/>
                  </a:lnTo>
                  <a:lnTo>
                    <a:pt x="1406702" y="232790"/>
                  </a:lnTo>
                  <a:lnTo>
                    <a:pt x="1412307" y="236965"/>
                  </a:lnTo>
                  <a:lnTo>
                    <a:pt x="1417911" y="241215"/>
                  </a:lnTo>
                  <a:lnTo>
                    <a:pt x="1423515" y="245536"/>
                  </a:lnTo>
                  <a:lnTo>
                    <a:pt x="1429120" y="249925"/>
                  </a:lnTo>
                  <a:lnTo>
                    <a:pt x="1434724" y="254377"/>
                  </a:lnTo>
                  <a:lnTo>
                    <a:pt x="1440329" y="258884"/>
                  </a:lnTo>
                  <a:lnTo>
                    <a:pt x="1445933" y="263438"/>
                  </a:lnTo>
                  <a:lnTo>
                    <a:pt x="1451537" y="268031"/>
                  </a:lnTo>
                  <a:lnTo>
                    <a:pt x="1457142" y="272654"/>
                  </a:lnTo>
                  <a:lnTo>
                    <a:pt x="1462746" y="277295"/>
                  </a:lnTo>
                  <a:lnTo>
                    <a:pt x="1468350" y="281946"/>
                  </a:lnTo>
                  <a:lnTo>
                    <a:pt x="1473955" y="286595"/>
                  </a:lnTo>
                  <a:lnTo>
                    <a:pt x="1479559" y="291231"/>
                  </a:lnTo>
                  <a:lnTo>
                    <a:pt x="1485164" y="295844"/>
                  </a:lnTo>
                  <a:lnTo>
                    <a:pt x="1490768" y="300425"/>
                  </a:lnTo>
                  <a:lnTo>
                    <a:pt x="1496372" y="304963"/>
                  </a:lnTo>
                  <a:lnTo>
                    <a:pt x="1501977" y="309451"/>
                  </a:lnTo>
                  <a:lnTo>
                    <a:pt x="1507581" y="313880"/>
                  </a:lnTo>
                  <a:lnTo>
                    <a:pt x="1513186" y="318242"/>
                  </a:lnTo>
                  <a:lnTo>
                    <a:pt x="1518790" y="322533"/>
                  </a:lnTo>
                  <a:lnTo>
                    <a:pt x="1524394" y="326747"/>
                  </a:lnTo>
                  <a:lnTo>
                    <a:pt x="1529999" y="330879"/>
                  </a:lnTo>
                  <a:lnTo>
                    <a:pt x="1535603" y="334927"/>
                  </a:lnTo>
                  <a:lnTo>
                    <a:pt x="1541208" y="338888"/>
                  </a:lnTo>
                  <a:lnTo>
                    <a:pt x="1546812" y="342761"/>
                  </a:lnTo>
                  <a:lnTo>
                    <a:pt x="1552416" y="346544"/>
                  </a:lnTo>
                  <a:lnTo>
                    <a:pt x="1558021" y="350239"/>
                  </a:lnTo>
                  <a:lnTo>
                    <a:pt x="1563625" y="353846"/>
                  </a:lnTo>
                  <a:lnTo>
                    <a:pt x="1569230" y="357366"/>
                  </a:lnTo>
                  <a:lnTo>
                    <a:pt x="1574834" y="360802"/>
                  </a:lnTo>
                  <a:lnTo>
                    <a:pt x="1580438" y="364156"/>
                  </a:lnTo>
                  <a:lnTo>
                    <a:pt x="1586043" y="367430"/>
                  </a:lnTo>
                  <a:lnTo>
                    <a:pt x="1591647" y="370627"/>
                  </a:lnTo>
                  <a:lnTo>
                    <a:pt x="1597252" y="373753"/>
                  </a:lnTo>
                  <a:lnTo>
                    <a:pt x="1602856" y="376808"/>
                  </a:lnTo>
                  <a:lnTo>
                    <a:pt x="1608460" y="379799"/>
                  </a:lnTo>
                  <a:lnTo>
                    <a:pt x="1614065" y="382727"/>
                  </a:lnTo>
                  <a:lnTo>
                    <a:pt x="1619669" y="385598"/>
                  </a:lnTo>
                  <a:lnTo>
                    <a:pt x="1625273" y="388415"/>
                  </a:lnTo>
                  <a:lnTo>
                    <a:pt x="1630878" y="391182"/>
                  </a:lnTo>
                  <a:lnTo>
                    <a:pt x="1636482" y="393902"/>
                  </a:lnTo>
                  <a:lnTo>
                    <a:pt x="1642087" y="396574"/>
                  </a:lnTo>
                  <a:lnTo>
                    <a:pt x="1647691" y="399197"/>
                  </a:lnTo>
                  <a:lnTo>
                    <a:pt x="1653295" y="401771"/>
                  </a:lnTo>
                  <a:lnTo>
                    <a:pt x="1658900" y="404295"/>
                  </a:lnTo>
                  <a:lnTo>
                    <a:pt x="1664504" y="406767"/>
                  </a:lnTo>
                  <a:lnTo>
                    <a:pt x="1670109" y="409188"/>
                  </a:lnTo>
                  <a:lnTo>
                    <a:pt x="1675713" y="411556"/>
                  </a:lnTo>
                  <a:lnTo>
                    <a:pt x="1681317" y="413871"/>
                  </a:lnTo>
                  <a:lnTo>
                    <a:pt x="1686922" y="416133"/>
                  </a:lnTo>
                  <a:lnTo>
                    <a:pt x="1692526" y="418341"/>
                  </a:lnTo>
                  <a:lnTo>
                    <a:pt x="1698131" y="420496"/>
                  </a:lnTo>
                  <a:lnTo>
                    <a:pt x="1703735" y="422596"/>
                  </a:lnTo>
                  <a:lnTo>
                    <a:pt x="1709339" y="424643"/>
                  </a:lnTo>
                  <a:lnTo>
                    <a:pt x="1714944" y="426635"/>
                  </a:lnTo>
                  <a:lnTo>
                    <a:pt x="1720548" y="428573"/>
                  </a:lnTo>
                  <a:lnTo>
                    <a:pt x="1726153" y="430458"/>
                  </a:lnTo>
                  <a:lnTo>
                    <a:pt x="1731757" y="432290"/>
                  </a:lnTo>
                  <a:lnTo>
                    <a:pt x="1737361" y="434068"/>
                  </a:lnTo>
                  <a:lnTo>
                    <a:pt x="1742966" y="435793"/>
                  </a:lnTo>
                  <a:lnTo>
                    <a:pt x="1748570" y="437467"/>
                  </a:lnTo>
                  <a:lnTo>
                    <a:pt x="1754175" y="439089"/>
                  </a:lnTo>
                  <a:lnTo>
                    <a:pt x="1759779" y="440660"/>
                  </a:lnTo>
                  <a:lnTo>
                    <a:pt x="1765383" y="442180"/>
                  </a:lnTo>
                  <a:lnTo>
                    <a:pt x="1770988" y="443651"/>
                  </a:lnTo>
                  <a:lnTo>
                    <a:pt x="1776592" y="445074"/>
                  </a:lnTo>
                  <a:lnTo>
                    <a:pt x="1782196" y="446448"/>
                  </a:lnTo>
                  <a:lnTo>
                    <a:pt x="1787801" y="447775"/>
                  </a:lnTo>
                  <a:lnTo>
                    <a:pt x="1793405" y="449056"/>
                  </a:lnTo>
                  <a:lnTo>
                    <a:pt x="1799010" y="450292"/>
                  </a:lnTo>
                  <a:lnTo>
                    <a:pt x="1804614" y="451483"/>
                  </a:lnTo>
                  <a:lnTo>
                    <a:pt x="1810218" y="452631"/>
                  </a:lnTo>
                  <a:lnTo>
                    <a:pt x="1815823" y="453736"/>
                  </a:lnTo>
                  <a:lnTo>
                    <a:pt x="1821427" y="454801"/>
                  </a:lnTo>
                  <a:lnTo>
                    <a:pt x="1827032" y="455825"/>
                  </a:lnTo>
                  <a:lnTo>
                    <a:pt x="1832636" y="456810"/>
                  </a:lnTo>
                  <a:lnTo>
                    <a:pt x="1838240" y="457756"/>
                  </a:lnTo>
                  <a:lnTo>
                    <a:pt x="1843845" y="458666"/>
                  </a:lnTo>
                  <a:lnTo>
                    <a:pt x="1849449" y="459539"/>
                  </a:lnTo>
                  <a:lnTo>
                    <a:pt x="1855054" y="460377"/>
                  </a:lnTo>
                  <a:lnTo>
                    <a:pt x="1860658" y="461182"/>
                  </a:lnTo>
                  <a:lnTo>
                    <a:pt x="1866262" y="461953"/>
                  </a:lnTo>
                  <a:lnTo>
                    <a:pt x="1871867" y="462693"/>
                  </a:lnTo>
                  <a:lnTo>
                    <a:pt x="1877471" y="463401"/>
                  </a:lnTo>
                  <a:lnTo>
                    <a:pt x="1883076" y="464080"/>
                  </a:lnTo>
                  <a:lnTo>
                    <a:pt x="1883076" y="477002"/>
                  </a:lnTo>
                  <a:lnTo>
                    <a:pt x="1877471" y="477002"/>
                  </a:lnTo>
                  <a:lnTo>
                    <a:pt x="1871867" y="477002"/>
                  </a:lnTo>
                  <a:lnTo>
                    <a:pt x="1866262" y="477002"/>
                  </a:lnTo>
                  <a:lnTo>
                    <a:pt x="1860658" y="477002"/>
                  </a:lnTo>
                  <a:lnTo>
                    <a:pt x="1855054" y="477002"/>
                  </a:lnTo>
                  <a:lnTo>
                    <a:pt x="1849449" y="477002"/>
                  </a:lnTo>
                  <a:lnTo>
                    <a:pt x="1843845" y="477002"/>
                  </a:lnTo>
                  <a:lnTo>
                    <a:pt x="1838240" y="477002"/>
                  </a:lnTo>
                  <a:lnTo>
                    <a:pt x="1832636" y="477002"/>
                  </a:lnTo>
                  <a:lnTo>
                    <a:pt x="1827032" y="477002"/>
                  </a:lnTo>
                  <a:lnTo>
                    <a:pt x="1821427" y="477002"/>
                  </a:lnTo>
                  <a:lnTo>
                    <a:pt x="1815823" y="477002"/>
                  </a:lnTo>
                  <a:lnTo>
                    <a:pt x="1810218" y="477002"/>
                  </a:lnTo>
                  <a:lnTo>
                    <a:pt x="1804614" y="477002"/>
                  </a:lnTo>
                  <a:lnTo>
                    <a:pt x="1799010" y="477002"/>
                  </a:lnTo>
                  <a:lnTo>
                    <a:pt x="1793405" y="477002"/>
                  </a:lnTo>
                  <a:lnTo>
                    <a:pt x="1787801" y="477002"/>
                  </a:lnTo>
                  <a:lnTo>
                    <a:pt x="1782196" y="477002"/>
                  </a:lnTo>
                  <a:lnTo>
                    <a:pt x="1776592" y="477002"/>
                  </a:lnTo>
                  <a:lnTo>
                    <a:pt x="1770988" y="477002"/>
                  </a:lnTo>
                  <a:lnTo>
                    <a:pt x="1765383" y="477002"/>
                  </a:lnTo>
                  <a:lnTo>
                    <a:pt x="1759779" y="477002"/>
                  </a:lnTo>
                  <a:lnTo>
                    <a:pt x="1754175" y="477002"/>
                  </a:lnTo>
                  <a:lnTo>
                    <a:pt x="1748570" y="477002"/>
                  </a:lnTo>
                  <a:lnTo>
                    <a:pt x="1742966" y="477002"/>
                  </a:lnTo>
                  <a:lnTo>
                    <a:pt x="1737361" y="477002"/>
                  </a:lnTo>
                  <a:lnTo>
                    <a:pt x="1731757" y="477002"/>
                  </a:lnTo>
                  <a:lnTo>
                    <a:pt x="1726153" y="477002"/>
                  </a:lnTo>
                  <a:lnTo>
                    <a:pt x="1720548" y="477002"/>
                  </a:lnTo>
                  <a:lnTo>
                    <a:pt x="1714944" y="477002"/>
                  </a:lnTo>
                  <a:lnTo>
                    <a:pt x="1709339" y="477002"/>
                  </a:lnTo>
                  <a:lnTo>
                    <a:pt x="1703735" y="477002"/>
                  </a:lnTo>
                  <a:lnTo>
                    <a:pt x="1698131" y="477002"/>
                  </a:lnTo>
                  <a:lnTo>
                    <a:pt x="1692526" y="477002"/>
                  </a:lnTo>
                  <a:lnTo>
                    <a:pt x="1686922" y="477002"/>
                  </a:lnTo>
                  <a:lnTo>
                    <a:pt x="1681317" y="477002"/>
                  </a:lnTo>
                  <a:lnTo>
                    <a:pt x="1675713" y="477002"/>
                  </a:lnTo>
                  <a:lnTo>
                    <a:pt x="1670109" y="477002"/>
                  </a:lnTo>
                  <a:lnTo>
                    <a:pt x="1664504" y="477002"/>
                  </a:lnTo>
                  <a:lnTo>
                    <a:pt x="1658900" y="477002"/>
                  </a:lnTo>
                  <a:lnTo>
                    <a:pt x="1653295" y="477002"/>
                  </a:lnTo>
                  <a:lnTo>
                    <a:pt x="1647691" y="477002"/>
                  </a:lnTo>
                  <a:lnTo>
                    <a:pt x="1642087" y="477002"/>
                  </a:lnTo>
                  <a:lnTo>
                    <a:pt x="1636482" y="477002"/>
                  </a:lnTo>
                  <a:lnTo>
                    <a:pt x="1630878" y="477002"/>
                  </a:lnTo>
                  <a:lnTo>
                    <a:pt x="1625273" y="477002"/>
                  </a:lnTo>
                  <a:lnTo>
                    <a:pt x="1619669" y="477002"/>
                  </a:lnTo>
                  <a:lnTo>
                    <a:pt x="1614065" y="477002"/>
                  </a:lnTo>
                  <a:lnTo>
                    <a:pt x="1608460" y="477002"/>
                  </a:lnTo>
                  <a:lnTo>
                    <a:pt x="1602856" y="477002"/>
                  </a:lnTo>
                  <a:lnTo>
                    <a:pt x="1597252" y="477002"/>
                  </a:lnTo>
                  <a:lnTo>
                    <a:pt x="1591647" y="477002"/>
                  </a:lnTo>
                  <a:lnTo>
                    <a:pt x="1586043" y="477002"/>
                  </a:lnTo>
                  <a:lnTo>
                    <a:pt x="1580438" y="477002"/>
                  </a:lnTo>
                  <a:lnTo>
                    <a:pt x="1574834" y="477002"/>
                  </a:lnTo>
                  <a:lnTo>
                    <a:pt x="1569230" y="477002"/>
                  </a:lnTo>
                  <a:lnTo>
                    <a:pt x="1563625" y="477002"/>
                  </a:lnTo>
                  <a:lnTo>
                    <a:pt x="1558021" y="477002"/>
                  </a:lnTo>
                  <a:lnTo>
                    <a:pt x="1552416" y="477002"/>
                  </a:lnTo>
                  <a:lnTo>
                    <a:pt x="1546812" y="477002"/>
                  </a:lnTo>
                  <a:lnTo>
                    <a:pt x="1541208" y="477002"/>
                  </a:lnTo>
                  <a:lnTo>
                    <a:pt x="1535603" y="477002"/>
                  </a:lnTo>
                  <a:lnTo>
                    <a:pt x="1529999" y="477002"/>
                  </a:lnTo>
                  <a:lnTo>
                    <a:pt x="1524394" y="477002"/>
                  </a:lnTo>
                  <a:lnTo>
                    <a:pt x="1518790" y="477002"/>
                  </a:lnTo>
                  <a:lnTo>
                    <a:pt x="1513186" y="477002"/>
                  </a:lnTo>
                  <a:lnTo>
                    <a:pt x="1507581" y="477002"/>
                  </a:lnTo>
                  <a:lnTo>
                    <a:pt x="1501977" y="477002"/>
                  </a:lnTo>
                  <a:lnTo>
                    <a:pt x="1496372" y="477002"/>
                  </a:lnTo>
                  <a:lnTo>
                    <a:pt x="1490768" y="477002"/>
                  </a:lnTo>
                  <a:lnTo>
                    <a:pt x="1485164" y="477002"/>
                  </a:lnTo>
                  <a:lnTo>
                    <a:pt x="1479559" y="477002"/>
                  </a:lnTo>
                  <a:lnTo>
                    <a:pt x="1473955" y="477002"/>
                  </a:lnTo>
                  <a:lnTo>
                    <a:pt x="1468350" y="477002"/>
                  </a:lnTo>
                  <a:lnTo>
                    <a:pt x="1462746" y="477002"/>
                  </a:lnTo>
                  <a:lnTo>
                    <a:pt x="1457142" y="477002"/>
                  </a:lnTo>
                  <a:lnTo>
                    <a:pt x="1451537" y="477002"/>
                  </a:lnTo>
                  <a:lnTo>
                    <a:pt x="1445933" y="477002"/>
                  </a:lnTo>
                  <a:lnTo>
                    <a:pt x="1440329" y="477002"/>
                  </a:lnTo>
                  <a:lnTo>
                    <a:pt x="1434724" y="477002"/>
                  </a:lnTo>
                  <a:lnTo>
                    <a:pt x="1429120" y="477002"/>
                  </a:lnTo>
                  <a:lnTo>
                    <a:pt x="1423515" y="477002"/>
                  </a:lnTo>
                  <a:lnTo>
                    <a:pt x="1417911" y="477002"/>
                  </a:lnTo>
                  <a:lnTo>
                    <a:pt x="1412307" y="477002"/>
                  </a:lnTo>
                  <a:lnTo>
                    <a:pt x="1406702" y="477002"/>
                  </a:lnTo>
                  <a:lnTo>
                    <a:pt x="1401098" y="477002"/>
                  </a:lnTo>
                  <a:lnTo>
                    <a:pt x="1395493" y="477002"/>
                  </a:lnTo>
                  <a:lnTo>
                    <a:pt x="1389889" y="477002"/>
                  </a:lnTo>
                  <a:lnTo>
                    <a:pt x="1384285" y="477002"/>
                  </a:lnTo>
                  <a:lnTo>
                    <a:pt x="1378680" y="477002"/>
                  </a:lnTo>
                  <a:lnTo>
                    <a:pt x="1373076" y="477002"/>
                  </a:lnTo>
                  <a:lnTo>
                    <a:pt x="1367471" y="477002"/>
                  </a:lnTo>
                  <a:lnTo>
                    <a:pt x="1361867" y="477002"/>
                  </a:lnTo>
                  <a:lnTo>
                    <a:pt x="1356263" y="477002"/>
                  </a:lnTo>
                  <a:lnTo>
                    <a:pt x="1350658" y="477002"/>
                  </a:lnTo>
                  <a:lnTo>
                    <a:pt x="1345054" y="477002"/>
                  </a:lnTo>
                  <a:lnTo>
                    <a:pt x="1339449" y="477002"/>
                  </a:lnTo>
                  <a:lnTo>
                    <a:pt x="1333845" y="477002"/>
                  </a:lnTo>
                  <a:lnTo>
                    <a:pt x="1328241" y="477002"/>
                  </a:lnTo>
                  <a:lnTo>
                    <a:pt x="1322636" y="477002"/>
                  </a:lnTo>
                  <a:lnTo>
                    <a:pt x="1317032" y="477002"/>
                  </a:lnTo>
                  <a:lnTo>
                    <a:pt x="1311427" y="477002"/>
                  </a:lnTo>
                  <a:lnTo>
                    <a:pt x="1305823" y="477002"/>
                  </a:lnTo>
                  <a:lnTo>
                    <a:pt x="1300219" y="477002"/>
                  </a:lnTo>
                  <a:lnTo>
                    <a:pt x="1294614" y="477002"/>
                  </a:lnTo>
                  <a:lnTo>
                    <a:pt x="1289010" y="477002"/>
                  </a:lnTo>
                  <a:lnTo>
                    <a:pt x="1283406" y="477002"/>
                  </a:lnTo>
                  <a:lnTo>
                    <a:pt x="1277801" y="477002"/>
                  </a:lnTo>
                  <a:lnTo>
                    <a:pt x="1272197" y="477002"/>
                  </a:lnTo>
                  <a:lnTo>
                    <a:pt x="1266592" y="477002"/>
                  </a:lnTo>
                  <a:lnTo>
                    <a:pt x="1260988" y="477002"/>
                  </a:lnTo>
                  <a:lnTo>
                    <a:pt x="1255384" y="477002"/>
                  </a:lnTo>
                  <a:lnTo>
                    <a:pt x="1249779" y="477002"/>
                  </a:lnTo>
                  <a:lnTo>
                    <a:pt x="1244175" y="477002"/>
                  </a:lnTo>
                  <a:lnTo>
                    <a:pt x="1238570" y="477002"/>
                  </a:lnTo>
                  <a:lnTo>
                    <a:pt x="1232966" y="477002"/>
                  </a:lnTo>
                  <a:lnTo>
                    <a:pt x="1227362" y="477002"/>
                  </a:lnTo>
                  <a:lnTo>
                    <a:pt x="1221757" y="477002"/>
                  </a:lnTo>
                  <a:lnTo>
                    <a:pt x="1216153" y="477002"/>
                  </a:lnTo>
                  <a:lnTo>
                    <a:pt x="1210548" y="477002"/>
                  </a:lnTo>
                  <a:lnTo>
                    <a:pt x="1204944" y="477002"/>
                  </a:lnTo>
                  <a:lnTo>
                    <a:pt x="1199340" y="477002"/>
                  </a:lnTo>
                  <a:lnTo>
                    <a:pt x="1193735" y="477002"/>
                  </a:lnTo>
                  <a:lnTo>
                    <a:pt x="1188131" y="477002"/>
                  </a:lnTo>
                  <a:lnTo>
                    <a:pt x="1182526" y="477002"/>
                  </a:lnTo>
                  <a:lnTo>
                    <a:pt x="1176922" y="477002"/>
                  </a:lnTo>
                  <a:lnTo>
                    <a:pt x="1171318" y="477002"/>
                  </a:lnTo>
                  <a:lnTo>
                    <a:pt x="1165713" y="477002"/>
                  </a:lnTo>
                  <a:lnTo>
                    <a:pt x="1160109" y="477002"/>
                  </a:lnTo>
                  <a:lnTo>
                    <a:pt x="1154504" y="477002"/>
                  </a:lnTo>
                  <a:lnTo>
                    <a:pt x="1148900" y="477002"/>
                  </a:lnTo>
                  <a:lnTo>
                    <a:pt x="1143296" y="477002"/>
                  </a:lnTo>
                  <a:lnTo>
                    <a:pt x="1137691" y="477002"/>
                  </a:lnTo>
                  <a:lnTo>
                    <a:pt x="1132087" y="477002"/>
                  </a:lnTo>
                  <a:lnTo>
                    <a:pt x="1126482" y="477002"/>
                  </a:lnTo>
                  <a:lnTo>
                    <a:pt x="1120878" y="477002"/>
                  </a:lnTo>
                  <a:lnTo>
                    <a:pt x="1115274" y="477002"/>
                  </a:lnTo>
                  <a:lnTo>
                    <a:pt x="1109669" y="477002"/>
                  </a:lnTo>
                  <a:lnTo>
                    <a:pt x="1104065" y="477002"/>
                  </a:lnTo>
                  <a:lnTo>
                    <a:pt x="1098461" y="477002"/>
                  </a:lnTo>
                  <a:lnTo>
                    <a:pt x="1092856" y="477002"/>
                  </a:lnTo>
                  <a:lnTo>
                    <a:pt x="1087252" y="477002"/>
                  </a:lnTo>
                  <a:lnTo>
                    <a:pt x="1081647" y="477002"/>
                  </a:lnTo>
                  <a:lnTo>
                    <a:pt x="1076043" y="477002"/>
                  </a:lnTo>
                  <a:lnTo>
                    <a:pt x="1070439" y="477002"/>
                  </a:lnTo>
                  <a:lnTo>
                    <a:pt x="1064834" y="477002"/>
                  </a:lnTo>
                  <a:lnTo>
                    <a:pt x="1059230" y="477002"/>
                  </a:lnTo>
                  <a:lnTo>
                    <a:pt x="1053625" y="477002"/>
                  </a:lnTo>
                  <a:lnTo>
                    <a:pt x="1048021" y="477002"/>
                  </a:lnTo>
                  <a:lnTo>
                    <a:pt x="1042417" y="477002"/>
                  </a:lnTo>
                  <a:lnTo>
                    <a:pt x="1036812" y="477002"/>
                  </a:lnTo>
                  <a:lnTo>
                    <a:pt x="1031208" y="477002"/>
                  </a:lnTo>
                  <a:lnTo>
                    <a:pt x="1025603" y="477002"/>
                  </a:lnTo>
                  <a:lnTo>
                    <a:pt x="1019999" y="477002"/>
                  </a:lnTo>
                  <a:lnTo>
                    <a:pt x="1014395" y="477002"/>
                  </a:lnTo>
                  <a:lnTo>
                    <a:pt x="1008790" y="477002"/>
                  </a:lnTo>
                  <a:lnTo>
                    <a:pt x="1003186" y="477002"/>
                  </a:lnTo>
                  <a:lnTo>
                    <a:pt x="997581" y="477002"/>
                  </a:lnTo>
                  <a:lnTo>
                    <a:pt x="991977" y="477002"/>
                  </a:lnTo>
                  <a:lnTo>
                    <a:pt x="986373" y="477002"/>
                  </a:lnTo>
                  <a:lnTo>
                    <a:pt x="980768" y="477002"/>
                  </a:lnTo>
                  <a:lnTo>
                    <a:pt x="975164" y="477002"/>
                  </a:lnTo>
                  <a:lnTo>
                    <a:pt x="969559" y="477002"/>
                  </a:lnTo>
                  <a:lnTo>
                    <a:pt x="963955" y="477002"/>
                  </a:lnTo>
                  <a:lnTo>
                    <a:pt x="958351" y="477002"/>
                  </a:lnTo>
                  <a:lnTo>
                    <a:pt x="952746" y="477002"/>
                  </a:lnTo>
                  <a:lnTo>
                    <a:pt x="947142" y="477002"/>
                  </a:lnTo>
                  <a:lnTo>
                    <a:pt x="941538" y="477002"/>
                  </a:lnTo>
                  <a:lnTo>
                    <a:pt x="935933" y="477002"/>
                  </a:lnTo>
                  <a:lnTo>
                    <a:pt x="930329" y="477002"/>
                  </a:lnTo>
                  <a:lnTo>
                    <a:pt x="924724" y="477002"/>
                  </a:lnTo>
                  <a:lnTo>
                    <a:pt x="919120" y="477002"/>
                  </a:lnTo>
                  <a:lnTo>
                    <a:pt x="913516" y="477002"/>
                  </a:lnTo>
                  <a:lnTo>
                    <a:pt x="907911" y="477002"/>
                  </a:lnTo>
                  <a:lnTo>
                    <a:pt x="902307" y="477002"/>
                  </a:lnTo>
                  <a:lnTo>
                    <a:pt x="896702" y="477002"/>
                  </a:lnTo>
                  <a:lnTo>
                    <a:pt x="891098" y="477002"/>
                  </a:lnTo>
                  <a:lnTo>
                    <a:pt x="885494" y="477002"/>
                  </a:lnTo>
                  <a:lnTo>
                    <a:pt x="879889" y="477002"/>
                  </a:lnTo>
                  <a:lnTo>
                    <a:pt x="874285" y="477002"/>
                  </a:lnTo>
                  <a:lnTo>
                    <a:pt x="868680" y="477002"/>
                  </a:lnTo>
                  <a:lnTo>
                    <a:pt x="863076" y="477002"/>
                  </a:lnTo>
                  <a:lnTo>
                    <a:pt x="857472" y="477002"/>
                  </a:lnTo>
                  <a:lnTo>
                    <a:pt x="851867" y="477002"/>
                  </a:lnTo>
                  <a:lnTo>
                    <a:pt x="846263" y="477002"/>
                  </a:lnTo>
                  <a:lnTo>
                    <a:pt x="840658" y="477002"/>
                  </a:lnTo>
                  <a:lnTo>
                    <a:pt x="835054" y="477002"/>
                  </a:lnTo>
                  <a:lnTo>
                    <a:pt x="829450" y="477002"/>
                  </a:lnTo>
                  <a:lnTo>
                    <a:pt x="823845" y="477002"/>
                  </a:lnTo>
                  <a:lnTo>
                    <a:pt x="818241" y="477002"/>
                  </a:lnTo>
                  <a:lnTo>
                    <a:pt x="812636" y="477002"/>
                  </a:lnTo>
                  <a:lnTo>
                    <a:pt x="807032" y="477002"/>
                  </a:lnTo>
                  <a:lnTo>
                    <a:pt x="801428" y="477002"/>
                  </a:lnTo>
                  <a:lnTo>
                    <a:pt x="795823" y="477002"/>
                  </a:lnTo>
                  <a:lnTo>
                    <a:pt x="790219" y="477002"/>
                  </a:lnTo>
                  <a:lnTo>
                    <a:pt x="784615" y="477002"/>
                  </a:lnTo>
                  <a:lnTo>
                    <a:pt x="779010" y="477002"/>
                  </a:lnTo>
                  <a:lnTo>
                    <a:pt x="773406" y="477002"/>
                  </a:lnTo>
                  <a:lnTo>
                    <a:pt x="767801" y="477002"/>
                  </a:lnTo>
                  <a:lnTo>
                    <a:pt x="762197" y="477002"/>
                  </a:lnTo>
                  <a:lnTo>
                    <a:pt x="756593" y="477002"/>
                  </a:lnTo>
                  <a:lnTo>
                    <a:pt x="750988" y="477002"/>
                  </a:lnTo>
                  <a:lnTo>
                    <a:pt x="745384" y="477002"/>
                  </a:lnTo>
                  <a:lnTo>
                    <a:pt x="739779" y="477002"/>
                  </a:lnTo>
                  <a:lnTo>
                    <a:pt x="734175" y="477002"/>
                  </a:lnTo>
                  <a:lnTo>
                    <a:pt x="728571" y="477002"/>
                  </a:lnTo>
                  <a:lnTo>
                    <a:pt x="722966" y="477002"/>
                  </a:lnTo>
                  <a:lnTo>
                    <a:pt x="717362" y="477002"/>
                  </a:lnTo>
                  <a:lnTo>
                    <a:pt x="711757" y="477002"/>
                  </a:lnTo>
                  <a:lnTo>
                    <a:pt x="706153" y="477002"/>
                  </a:lnTo>
                  <a:lnTo>
                    <a:pt x="700549" y="477002"/>
                  </a:lnTo>
                  <a:lnTo>
                    <a:pt x="694944" y="477002"/>
                  </a:lnTo>
                  <a:lnTo>
                    <a:pt x="689340" y="477002"/>
                  </a:lnTo>
                  <a:lnTo>
                    <a:pt x="683735" y="477002"/>
                  </a:lnTo>
                  <a:lnTo>
                    <a:pt x="678131" y="477002"/>
                  </a:lnTo>
                  <a:lnTo>
                    <a:pt x="672527" y="477002"/>
                  </a:lnTo>
                  <a:lnTo>
                    <a:pt x="666922" y="477002"/>
                  </a:lnTo>
                  <a:lnTo>
                    <a:pt x="661318" y="477002"/>
                  </a:lnTo>
                  <a:lnTo>
                    <a:pt x="655713" y="477002"/>
                  </a:lnTo>
                  <a:lnTo>
                    <a:pt x="650109" y="477002"/>
                  </a:lnTo>
                  <a:lnTo>
                    <a:pt x="644505" y="477002"/>
                  </a:lnTo>
                  <a:lnTo>
                    <a:pt x="638900" y="477002"/>
                  </a:lnTo>
                  <a:lnTo>
                    <a:pt x="633296" y="477002"/>
                  </a:lnTo>
                  <a:lnTo>
                    <a:pt x="627692" y="477002"/>
                  </a:lnTo>
                  <a:lnTo>
                    <a:pt x="622087" y="477002"/>
                  </a:lnTo>
                  <a:lnTo>
                    <a:pt x="616483" y="477002"/>
                  </a:lnTo>
                  <a:lnTo>
                    <a:pt x="610878" y="477002"/>
                  </a:lnTo>
                  <a:lnTo>
                    <a:pt x="605274" y="477002"/>
                  </a:lnTo>
                  <a:lnTo>
                    <a:pt x="599670" y="477002"/>
                  </a:lnTo>
                  <a:lnTo>
                    <a:pt x="594065" y="477002"/>
                  </a:lnTo>
                  <a:lnTo>
                    <a:pt x="588461" y="477002"/>
                  </a:lnTo>
                  <a:lnTo>
                    <a:pt x="582856" y="477002"/>
                  </a:lnTo>
                  <a:lnTo>
                    <a:pt x="577252" y="477002"/>
                  </a:lnTo>
                  <a:lnTo>
                    <a:pt x="571648" y="477002"/>
                  </a:lnTo>
                  <a:lnTo>
                    <a:pt x="566043" y="477002"/>
                  </a:lnTo>
                  <a:lnTo>
                    <a:pt x="560439" y="477002"/>
                  </a:lnTo>
                  <a:lnTo>
                    <a:pt x="554834" y="477002"/>
                  </a:lnTo>
                  <a:lnTo>
                    <a:pt x="549230" y="477002"/>
                  </a:lnTo>
                  <a:lnTo>
                    <a:pt x="543626" y="477002"/>
                  </a:lnTo>
                  <a:lnTo>
                    <a:pt x="538021" y="477002"/>
                  </a:lnTo>
                  <a:lnTo>
                    <a:pt x="532417" y="477002"/>
                  </a:lnTo>
                  <a:lnTo>
                    <a:pt x="526812" y="477002"/>
                  </a:lnTo>
                  <a:lnTo>
                    <a:pt x="521208" y="477002"/>
                  </a:lnTo>
                  <a:lnTo>
                    <a:pt x="515604" y="477002"/>
                  </a:lnTo>
                  <a:lnTo>
                    <a:pt x="509999" y="477002"/>
                  </a:lnTo>
                  <a:lnTo>
                    <a:pt x="504395" y="477002"/>
                  </a:lnTo>
                  <a:lnTo>
                    <a:pt x="498790" y="477002"/>
                  </a:lnTo>
                  <a:lnTo>
                    <a:pt x="493186" y="477002"/>
                  </a:lnTo>
                  <a:lnTo>
                    <a:pt x="487582" y="477002"/>
                  </a:lnTo>
                  <a:lnTo>
                    <a:pt x="481977" y="477002"/>
                  </a:lnTo>
                  <a:lnTo>
                    <a:pt x="476373" y="477002"/>
                  </a:lnTo>
                  <a:lnTo>
                    <a:pt x="470769" y="477002"/>
                  </a:lnTo>
                  <a:lnTo>
                    <a:pt x="465164" y="477002"/>
                  </a:lnTo>
                  <a:lnTo>
                    <a:pt x="459560" y="477002"/>
                  </a:lnTo>
                  <a:lnTo>
                    <a:pt x="453955" y="477002"/>
                  </a:lnTo>
                  <a:lnTo>
                    <a:pt x="448351" y="477002"/>
                  </a:lnTo>
                  <a:lnTo>
                    <a:pt x="442747" y="477002"/>
                  </a:lnTo>
                  <a:lnTo>
                    <a:pt x="437142" y="477002"/>
                  </a:lnTo>
                  <a:lnTo>
                    <a:pt x="431538" y="477002"/>
                  </a:lnTo>
                  <a:lnTo>
                    <a:pt x="425933" y="477002"/>
                  </a:lnTo>
                  <a:lnTo>
                    <a:pt x="420329" y="477002"/>
                  </a:lnTo>
                  <a:lnTo>
                    <a:pt x="414725" y="477002"/>
                  </a:lnTo>
                  <a:lnTo>
                    <a:pt x="409120" y="477002"/>
                  </a:lnTo>
                  <a:lnTo>
                    <a:pt x="403516" y="477002"/>
                  </a:lnTo>
                  <a:lnTo>
                    <a:pt x="397911" y="477002"/>
                  </a:lnTo>
                  <a:lnTo>
                    <a:pt x="392307" y="477002"/>
                  </a:lnTo>
                  <a:lnTo>
                    <a:pt x="386703" y="477002"/>
                  </a:lnTo>
                  <a:lnTo>
                    <a:pt x="381098" y="477002"/>
                  </a:lnTo>
                  <a:lnTo>
                    <a:pt x="375494" y="477002"/>
                  </a:lnTo>
                  <a:lnTo>
                    <a:pt x="369889" y="477002"/>
                  </a:lnTo>
                  <a:lnTo>
                    <a:pt x="364285" y="477002"/>
                  </a:lnTo>
                  <a:lnTo>
                    <a:pt x="358681" y="477002"/>
                  </a:lnTo>
                  <a:lnTo>
                    <a:pt x="353076" y="477002"/>
                  </a:lnTo>
                  <a:lnTo>
                    <a:pt x="347472" y="477002"/>
                  </a:lnTo>
                  <a:lnTo>
                    <a:pt x="341867" y="477002"/>
                  </a:lnTo>
                  <a:lnTo>
                    <a:pt x="336263" y="477002"/>
                  </a:lnTo>
                  <a:lnTo>
                    <a:pt x="330659" y="477002"/>
                  </a:lnTo>
                  <a:lnTo>
                    <a:pt x="325054" y="477002"/>
                  </a:lnTo>
                  <a:lnTo>
                    <a:pt x="319450" y="477002"/>
                  </a:lnTo>
                  <a:lnTo>
                    <a:pt x="313846" y="477002"/>
                  </a:lnTo>
                  <a:lnTo>
                    <a:pt x="308241" y="477002"/>
                  </a:lnTo>
                  <a:lnTo>
                    <a:pt x="302637" y="477002"/>
                  </a:lnTo>
                  <a:lnTo>
                    <a:pt x="297032" y="477002"/>
                  </a:lnTo>
                  <a:lnTo>
                    <a:pt x="291428" y="477002"/>
                  </a:lnTo>
                  <a:lnTo>
                    <a:pt x="285824" y="477002"/>
                  </a:lnTo>
                  <a:lnTo>
                    <a:pt x="280219" y="477002"/>
                  </a:lnTo>
                  <a:lnTo>
                    <a:pt x="274615" y="477002"/>
                  </a:lnTo>
                  <a:lnTo>
                    <a:pt x="269010" y="477002"/>
                  </a:lnTo>
                  <a:lnTo>
                    <a:pt x="263406" y="477002"/>
                  </a:lnTo>
                  <a:lnTo>
                    <a:pt x="257802" y="477002"/>
                  </a:lnTo>
                  <a:lnTo>
                    <a:pt x="252197" y="477002"/>
                  </a:lnTo>
                  <a:lnTo>
                    <a:pt x="246593" y="477002"/>
                  </a:lnTo>
                  <a:lnTo>
                    <a:pt x="240988" y="477002"/>
                  </a:lnTo>
                  <a:lnTo>
                    <a:pt x="235384" y="477002"/>
                  </a:lnTo>
                  <a:lnTo>
                    <a:pt x="229780" y="477002"/>
                  </a:lnTo>
                  <a:lnTo>
                    <a:pt x="224175" y="477002"/>
                  </a:lnTo>
                  <a:lnTo>
                    <a:pt x="218571" y="477002"/>
                  </a:lnTo>
                  <a:lnTo>
                    <a:pt x="212966" y="477002"/>
                  </a:lnTo>
                  <a:lnTo>
                    <a:pt x="207362" y="477002"/>
                  </a:lnTo>
                  <a:lnTo>
                    <a:pt x="201758" y="477002"/>
                  </a:lnTo>
                  <a:lnTo>
                    <a:pt x="196153" y="477002"/>
                  </a:lnTo>
                  <a:lnTo>
                    <a:pt x="190549" y="477002"/>
                  </a:lnTo>
                  <a:lnTo>
                    <a:pt x="184944" y="477002"/>
                  </a:lnTo>
                  <a:lnTo>
                    <a:pt x="179340" y="477002"/>
                  </a:lnTo>
                  <a:lnTo>
                    <a:pt x="173736" y="477002"/>
                  </a:lnTo>
                  <a:lnTo>
                    <a:pt x="168131" y="477002"/>
                  </a:lnTo>
                  <a:lnTo>
                    <a:pt x="162527" y="477002"/>
                  </a:lnTo>
                  <a:lnTo>
                    <a:pt x="156923" y="477002"/>
                  </a:lnTo>
                  <a:lnTo>
                    <a:pt x="151318" y="477002"/>
                  </a:lnTo>
                  <a:lnTo>
                    <a:pt x="145714" y="477002"/>
                  </a:lnTo>
                  <a:lnTo>
                    <a:pt x="140109" y="477002"/>
                  </a:lnTo>
                  <a:lnTo>
                    <a:pt x="134505" y="477002"/>
                  </a:lnTo>
                  <a:lnTo>
                    <a:pt x="128901" y="477002"/>
                  </a:lnTo>
                  <a:lnTo>
                    <a:pt x="123296" y="477002"/>
                  </a:lnTo>
                  <a:lnTo>
                    <a:pt x="117692" y="477002"/>
                  </a:lnTo>
                  <a:lnTo>
                    <a:pt x="112087" y="477002"/>
                  </a:lnTo>
                  <a:lnTo>
                    <a:pt x="106483" y="477002"/>
                  </a:lnTo>
                  <a:lnTo>
                    <a:pt x="100879" y="477002"/>
                  </a:lnTo>
                  <a:lnTo>
                    <a:pt x="95274" y="477002"/>
                  </a:lnTo>
                  <a:lnTo>
                    <a:pt x="89670" y="477002"/>
                  </a:lnTo>
                  <a:lnTo>
                    <a:pt x="84065" y="477002"/>
                  </a:lnTo>
                  <a:lnTo>
                    <a:pt x="78461" y="477002"/>
                  </a:lnTo>
                  <a:lnTo>
                    <a:pt x="72857" y="477002"/>
                  </a:lnTo>
                  <a:lnTo>
                    <a:pt x="67252" y="477002"/>
                  </a:lnTo>
                  <a:lnTo>
                    <a:pt x="61648" y="477002"/>
                  </a:lnTo>
                  <a:lnTo>
                    <a:pt x="56043" y="477002"/>
                  </a:lnTo>
                  <a:lnTo>
                    <a:pt x="50439" y="477002"/>
                  </a:lnTo>
                  <a:lnTo>
                    <a:pt x="44835" y="477002"/>
                  </a:lnTo>
                  <a:lnTo>
                    <a:pt x="39230" y="477002"/>
                  </a:lnTo>
                  <a:lnTo>
                    <a:pt x="33626" y="477002"/>
                  </a:lnTo>
                  <a:lnTo>
                    <a:pt x="28021" y="477002"/>
                  </a:lnTo>
                  <a:lnTo>
                    <a:pt x="22417" y="477002"/>
                  </a:lnTo>
                  <a:lnTo>
                    <a:pt x="16813" y="477002"/>
                  </a:lnTo>
                  <a:lnTo>
                    <a:pt x="11208" y="477002"/>
                  </a:lnTo>
                  <a:lnTo>
                    <a:pt x="5604" y="477002"/>
                  </a:lnTo>
                  <a:lnTo>
                    <a:pt x="0" y="477002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596816" y="2313239"/>
              <a:ext cx="1883076" cy="464080"/>
            </a:xfrm>
            <a:custGeom>
              <a:avLst/>
              <a:pathLst>
                <a:path w="1883076" h="464080">
                  <a:moveTo>
                    <a:pt x="0" y="360501"/>
                  </a:moveTo>
                  <a:lnTo>
                    <a:pt x="5604" y="355265"/>
                  </a:lnTo>
                  <a:lnTo>
                    <a:pt x="11208" y="349936"/>
                  </a:lnTo>
                  <a:lnTo>
                    <a:pt x="16813" y="344520"/>
                  </a:lnTo>
                  <a:lnTo>
                    <a:pt x="22417" y="339026"/>
                  </a:lnTo>
                  <a:lnTo>
                    <a:pt x="28021" y="333463"/>
                  </a:lnTo>
                  <a:lnTo>
                    <a:pt x="33626" y="327840"/>
                  </a:lnTo>
                  <a:lnTo>
                    <a:pt x="39230" y="322168"/>
                  </a:lnTo>
                  <a:lnTo>
                    <a:pt x="44835" y="316455"/>
                  </a:lnTo>
                  <a:lnTo>
                    <a:pt x="50439" y="310711"/>
                  </a:lnTo>
                  <a:lnTo>
                    <a:pt x="56043" y="304947"/>
                  </a:lnTo>
                  <a:lnTo>
                    <a:pt x="61648" y="299171"/>
                  </a:lnTo>
                  <a:lnTo>
                    <a:pt x="67252" y="293394"/>
                  </a:lnTo>
                  <a:lnTo>
                    <a:pt x="72857" y="287625"/>
                  </a:lnTo>
                  <a:lnTo>
                    <a:pt x="78461" y="281873"/>
                  </a:lnTo>
                  <a:lnTo>
                    <a:pt x="84065" y="276148"/>
                  </a:lnTo>
                  <a:lnTo>
                    <a:pt x="89670" y="270456"/>
                  </a:lnTo>
                  <a:lnTo>
                    <a:pt x="95274" y="264808"/>
                  </a:lnTo>
                  <a:lnTo>
                    <a:pt x="100879" y="259210"/>
                  </a:lnTo>
                  <a:lnTo>
                    <a:pt x="106483" y="253669"/>
                  </a:lnTo>
                  <a:lnTo>
                    <a:pt x="112087" y="248193"/>
                  </a:lnTo>
                  <a:lnTo>
                    <a:pt x="117692" y="242786"/>
                  </a:lnTo>
                  <a:lnTo>
                    <a:pt x="123296" y="237456"/>
                  </a:lnTo>
                  <a:lnTo>
                    <a:pt x="128901" y="232207"/>
                  </a:lnTo>
                  <a:lnTo>
                    <a:pt x="134505" y="227043"/>
                  </a:lnTo>
                  <a:lnTo>
                    <a:pt x="140109" y="221969"/>
                  </a:lnTo>
                  <a:lnTo>
                    <a:pt x="145714" y="216987"/>
                  </a:lnTo>
                  <a:lnTo>
                    <a:pt x="151318" y="212102"/>
                  </a:lnTo>
                  <a:lnTo>
                    <a:pt x="156923" y="207314"/>
                  </a:lnTo>
                  <a:lnTo>
                    <a:pt x="162527" y="202627"/>
                  </a:lnTo>
                  <a:lnTo>
                    <a:pt x="168131" y="198041"/>
                  </a:lnTo>
                  <a:lnTo>
                    <a:pt x="173736" y="193558"/>
                  </a:lnTo>
                  <a:lnTo>
                    <a:pt x="179340" y="189178"/>
                  </a:lnTo>
                  <a:lnTo>
                    <a:pt x="184944" y="184902"/>
                  </a:lnTo>
                  <a:lnTo>
                    <a:pt x="190549" y="180729"/>
                  </a:lnTo>
                  <a:lnTo>
                    <a:pt x="196153" y="176659"/>
                  </a:lnTo>
                  <a:lnTo>
                    <a:pt x="201758" y="172692"/>
                  </a:lnTo>
                  <a:lnTo>
                    <a:pt x="207362" y="168826"/>
                  </a:lnTo>
                  <a:lnTo>
                    <a:pt x="212966" y="165060"/>
                  </a:lnTo>
                  <a:lnTo>
                    <a:pt x="218571" y="161393"/>
                  </a:lnTo>
                  <a:lnTo>
                    <a:pt x="224175" y="157823"/>
                  </a:lnTo>
                  <a:lnTo>
                    <a:pt x="229780" y="154348"/>
                  </a:lnTo>
                  <a:lnTo>
                    <a:pt x="235384" y="150967"/>
                  </a:lnTo>
                  <a:lnTo>
                    <a:pt x="240988" y="147677"/>
                  </a:lnTo>
                  <a:lnTo>
                    <a:pt x="246593" y="144477"/>
                  </a:lnTo>
                  <a:lnTo>
                    <a:pt x="252197" y="141364"/>
                  </a:lnTo>
                  <a:lnTo>
                    <a:pt x="257802" y="138336"/>
                  </a:lnTo>
                  <a:lnTo>
                    <a:pt x="263406" y="135391"/>
                  </a:lnTo>
                  <a:lnTo>
                    <a:pt x="269010" y="132527"/>
                  </a:lnTo>
                  <a:lnTo>
                    <a:pt x="274615" y="129740"/>
                  </a:lnTo>
                  <a:lnTo>
                    <a:pt x="280219" y="127029"/>
                  </a:lnTo>
                  <a:lnTo>
                    <a:pt x="285824" y="124391"/>
                  </a:lnTo>
                  <a:lnTo>
                    <a:pt x="291428" y="121825"/>
                  </a:lnTo>
                  <a:lnTo>
                    <a:pt x="297032" y="119327"/>
                  </a:lnTo>
                  <a:lnTo>
                    <a:pt x="302637" y="116896"/>
                  </a:lnTo>
                  <a:lnTo>
                    <a:pt x="308241" y="114528"/>
                  </a:lnTo>
                  <a:lnTo>
                    <a:pt x="313846" y="112223"/>
                  </a:lnTo>
                  <a:lnTo>
                    <a:pt x="319450" y="109977"/>
                  </a:lnTo>
                  <a:lnTo>
                    <a:pt x="325054" y="107790"/>
                  </a:lnTo>
                  <a:lnTo>
                    <a:pt x="330659" y="105657"/>
                  </a:lnTo>
                  <a:lnTo>
                    <a:pt x="336263" y="103578"/>
                  </a:lnTo>
                  <a:lnTo>
                    <a:pt x="341867" y="101551"/>
                  </a:lnTo>
                  <a:lnTo>
                    <a:pt x="347472" y="99573"/>
                  </a:lnTo>
                  <a:lnTo>
                    <a:pt x="353076" y="97642"/>
                  </a:lnTo>
                  <a:lnTo>
                    <a:pt x="358681" y="95757"/>
                  </a:lnTo>
                  <a:lnTo>
                    <a:pt x="364285" y="93917"/>
                  </a:lnTo>
                  <a:lnTo>
                    <a:pt x="369889" y="92118"/>
                  </a:lnTo>
                  <a:lnTo>
                    <a:pt x="375494" y="90360"/>
                  </a:lnTo>
                  <a:lnTo>
                    <a:pt x="381098" y="88640"/>
                  </a:lnTo>
                  <a:lnTo>
                    <a:pt x="386703" y="86958"/>
                  </a:lnTo>
                  <a:lnTo>
                    <a:pt x="392307" y="85312"/>
                  </a:lnTo>
                  <a:lnTo>
                    <a:pt x="397911" y="83700"/>
                  </a:lnTo>
                  <a:lnTo>
                    <a:pt x="403516" y="82120"/>
                  </a:lnTo>
                  <a:lnTo>
                    <a:pt x="409120" y="80572"/>
                  </a:lnTo>
                  <a:lnTo>
                    <a:pt x="414725" y="79054"/>
                  </a:lnTo>
                  <a:lnTo>
                    <a:pt x="420329" y="77564"/>
                  </a:lnTo>
                  <a:lnTo>
                    <a:pt x="425933" y="76102"/>
                  </a:lnTo>
                  <a:lnTo>
                    <a:pt x="431538" y="74665"/>
                  </a:lnTo>
                  <a:lnTo>
                    <a:pt x="437142" y="73254"/>
                  </a:lnTo>
                  <a:lnTo>
                    <a:pt x="442747" y="71866"/>
                  </a:lnTo>
                  <a:lnTo>
                    <a:pt x="448351" y="70501"/>
                  </a:lnTo>
                  <a:lnTo>
                    <a:pt x="453955" y="69158"/>
                  </a:lnTo>
                  <a:lnTo>
                    <a:pt x="459560" y="67835"/>
                  </a:lnTo>
                  <a:lnTo>
                    <a:pt x="465164" y="66531"/>
                  </a:lnTo>
                  <a:lnTo>
                    <a:pt x="470769" y="65246"/>
                  </a:lnTo>
                  <a:lnTo>
                    <a:pt x="476373" y="63978"/>
                  </a:lnTo>
                  <a:lnTo>
                    <a:pt x="481977" y="62727"/>
                  </a:lnTo>
                  <a:lnTo>
                    <a:pt x="487582" y="61492"/>
                  </a:lnTo>
                  <a:lnTo>
                    <a:pt x="493186" y="60272"/>
                  </a:lnTo>
                  <a:lnTo>
                    <a:pt x="498790" y="59065"/>
                  </a:lnTo>
                  <a:lnTo>
                    <a:pt x="504395" y="57872"/>
                  </a:lnTo>
                  <a:lnTo>
                    <a:pt x="509999" y="56692"/>
                  </a:lnTo>
                  <a:lnTo>
                    <a:pt x="515604" y="55523"/>
                  </a:lnTo>
                  <a:lnTo>
                    <a:pt x="521208" y="54365"/>
                  </a:lnTo>
                  <a:lnTo>
                    <a:pt x="526812" y="53218"/>
                  </a:lnTo>
                  <a:lnTo>
                    <a:pt x="532417" y="52081"/>
                  </a:lnTo>
                  <a:lnTo>
                    <a:pt x="538021" y="50953"/>
                  </a:lnTo>
                  <a:lnTo>
                    <a:pt x="543626" y="49833"/>
                  </a:lnTo>
                  <a:lnTo>
                    <a:pt x="549230" y="48722"/>
                  </a:lnTo>
                  <a:lnTo>
                    <a:pt x="554834" y="47618"/>
                  </a:lnTo>
                  <a:lnTo>
                    <a:pt x="560439" y="46522"/>
                  </a:lnTo>
                  <a:lnTo>
                    <a:pt x="566043" y="45432"/>
                  </a:lnTo>
                  <a:lnTo>
                    <a:pt x="571648" y="44348"/>
                  </a:lnTo>
                  <a:lnTo>
                    <a:pt x="577252" y="43271"/>
                  </a:lnTo>
                  <a:lnTo>
                    <a:pt x="582856" y="42199"/>
                  </a:lnTo>
                  <a:lnTo>
                    <a:pt x="588461" y="41132"/>
                  </a:lnTo>
                  <a:lnTo>
                    <a:pt x="594065" y="40070"/>
                  </a:lnTo>
                  <a:lnTo>
                    <a:pt x="599670" y="39013"/>
                  </a:lnTo>
                  <a:lnTo>
                    <a:pt x="605274" y="37960"/>
                  </a:lnTo>
                  <a:lnTo>
                    <a:pt x="610878" y="36912"/>
                  </a:lnTo>
                  <a:lnTo>
                    <a:pt x="616483" y="35868"/>
                  </a:lnTo>
                  <a:lnTo>
                    <a:pt x="622087" y="34829"/>
                  </a:lnTo>
                  <a:lnTo>
                    <a:pt x="627692" y="33793"/>
                  </a:lnTo>
                  <a:lnTo>
                    <a:pt x="633296" y="32762"/>
                  </a:lnTo>
                  <a:lnTo>
                    <a:pt x="638900" y="31734"/>
                  </a:lnTo>
                  <a:lnTo>
                    <a:pt x="644505" y="30711"/>
                  </a:lnTo>
                  <a:lnTo>
                    <a:pt x="650109" y="29693"/>
                  </a:lnTo>
                  <a:lnTo>
                    <a:pt x="655713" y="28679"/>
                  </a:lnTo>
                  <a:lnTo>
                    <a:pt x="661318" y="27670"/>
                  </a:lnTo>
                  <a:lnTo>
                    <a:pt x="666922" y="26665"/>
                  </a:lnTo>
                  <a:lnTo>
                    <a:pt x="672527" y="25666"/>
                  </a:lnTo>
                  <a:lnTo>
                    <a:pt x="678131" y="24673"/>
                  </a:lnTo>
                  <a:lnTo>
                    <a:pt x="683735" y="23686"/>
                  </a:lnTo>
                  <a:lnTo>
                    <a:pt x="689340" y="22706"/>
                  </a:lnTo>
                  <a:lnTo>
                    <a:pt x="694944" y="21732"/>
                  </a:lnTo>
                  <a:lnTo>
                    <a:pt x="700549" y="20766"/>
                  </a:lnTo>
                  <a:lnTo>
                    <a:pt x="706153" y="19809"/>
                  </a:lnTo>
                  <a:lnTo>
                    <a:pt x="711757" y="18860"/>
                  </a:lnTo>
                  <a:lnTo>
                    <a:pt x="717362" y="17921"/>
                  </a:lnTo>
                  <a:lnTo>
                    <a:pt x="722966" y="16993"/>
                  </a:lnTo>
                  <a:lnTo>
                    <a:pt x="728571" y="16076"/>
                  </a:lnTo>
                  <a:lnTo>
                    <a:pt x="734175" y="15170"/>
                  </a:lnTo>
                  <a:lnTo>
                    <a:pt x="739779" y="14278"/>
                  </a:lnTo>
                  <a:lnTo>
                    <a:pt x="745384" y="13400"/>
                  </a:lnTo>
                  <a:lnTo>
                    <a:pt x="750988" y="12537"/>
                  </a:lnTo>
                  <a:lnTo>
                    <a:pt x="756593" y="11691"/>
                  </a:lnTo>
                  <a:lnTo>
                    <a:pt x="762197" y="10862"/>
                  </a:lnTo>
                  <a:lnTo>
                    <a:pt x="767801" y="10051"/>
                  </a:lnTo>
                  <a:lnTo>
                    <a:pt x="773406" y="9261"/>
                  </a:lnTo>
                  <a:lnTo>
                    <a:pt x="779010" y="8491"/>
                  </a:lnTo>
                  <a:lnTo>
                    <a:pt x="784615" y="7744"/>
                  </a:lnTo>
                  <a:lnTo>
                    <a:pt x="790219" y="7022"/>
                  </a:lnTo>
                  <a:lnTo>
                    <a:pt x="795823" y="6325"/>
                  </a:lnTo>
                  <a:lnTo>
                    <a:pt x="801428" y="5654"/>
                  </a:lnTo>
                  <a:lnTo>
                    <a:pt x="807032" y="5013"/>
                  </a:lnTo>
                  <a:lnTo>
                    <a:pt x="812636" y="4402"/>
                  </a:lnTo>
                  <a:lnTo>
                    <a:pt x="818241" y="3822"/>
                  </a:lnTo>
                  <a:lnTo>
                    <a:pt x="823845" y="3276"/>
                  </a:lnTo>
                  <a:lnTo>
                    <a:pt x="829450" y="2766"/>
                  </a:lnTo>
                  <a:lnTo>
                    <a:pt x="835054" y="2293"/>
                  </a:lnTo>
                  <a:lnTo>
                    <a:pt x="840658" y="1858"/>
                  </a:lnTo>
                  <a:lnTo>
                    <a:pt x="846263" y="1464"/>
                  </a:lnTo>
                  <a:lnTo>
                    <a:pt x="851867" y="1113"/>
                  </a:lnTo>
                  <a:lnTo>
                    <a:pt x="857472" y="806"/>
                  </a:lnTo>
                  <a:lnTo>
                    <a:pt x="863076" y="545"/>
                  </a:lnTo>
                  <a:lnTo>
                    <a:pt x="868680" y="332"/>
                  </a:lnTo>
                  <a:lnTo>
                    <a:pt x="874285" y="169"/>
                  </a:lnTo>
                  <a:lnTo>
                    <a:pt x="879889" y="59"/>
                  </a:lnTo>
                  <a:lnTo>
                    <a:pt x="885494" y="1"/>
                  </a:lnTo>
                  <a:lnTo>
                    <a:pt x="891098" y="0"/>
                  </a:lnTo>
                  <a:lnTo>
                    <a:pt x="896702" y="55"/>
                  </a:lnTo>
                  <a:lnTo>
                    <a:pt x="902307" y="170"/>
                  </a:lnTo>
                  <a:lnTo>
                    <a:pt x="907911" y="345"/>
                  </a:lnTo>
                  <a:lnTo>
                    <a:pt x="913516" y="583"/>
                  </a:lnTo>
                  <a:lnTo>
                    <a:pt x="919120" y="886"/>
                  </a:lnTo>
                  <a:lnTo>
                    <a:pt x="924724" y="1254"/>
                  </a:lnTo>
                  <a:lnTo>
                    <a:pt x="930329" y="1689"/>
                  </a:lnTo>
                  <a:lnTo>
                    <a:pt x="935933" y="2194"/>
                  </a:lnTo>
                  <a:lnTo>
                    <a:pt x="941538" y="2768"/>
                  </a:lnTo>
                  <a:lnTo>
                    <a:pt x="947142" y="3415"/>
                  </a:lnTo>
                  <a:lnTo>
                    <a:pt x="952746" y="4134"/>
                  </a:lnTo>
                  <a:lnTo>
                    <a:pt x="958351" y="4927"/>
                  </a:lnTo>
                  <a:lnTo>
                    <a:pt x="963955" y="5795"/>
                  </a:lnTo>
                  <a:lnTo>
                    <a:pt x="969559" y="6739"/>
                  </a:lnTo>
                  <a:lnTo>
                    <a:pt x="975164" y="7760"/>
                  </a:lnTo>
                  <a:lnTo>
                    <a:pt x="980768" y="8858"/>
                  </a:lnTo>
                  <a:lnTo>
                    <a:pt x="986373" y="10034"/>
                  </a:lnTo>
                  <a:lnTo>
                    <a:pt x="991977" y="11289"/>
                  </a:lnTo>
                  <a:lnTo>
                    <a:pt x="997581" y="12623"/>
                  </a:lnTo>
                  <a:lnTo>
                    <a:pt x="1003186" y="14035"/>
                  </a:lnTo>
                  <a:lnTo>
                    <a:pt x="1008790" y="15527"/>
                  </a:lnTo>
                  <a:lnTo>
                    <a:pt x="1014395" y="17098"/>
                  </a:lnTo>
                  <a:lnTo>
                    <a:pt x="1019999" y="18747"/>
                  </a:lnTo>
                  <a:lnTo>
                    <a:pt x="1025603" y="20475"/>
                  </a:lnTo>
                  <a:lnTo>
                    <a:pt x="1031208" y="22281"/>
                  </a:lnTo>
                  <a:lnTo>
                    <a:pt x="1036812" y="24164"/>
                  </a:lnTo>
                  <a:lnTo>
                    <a:pt x="1042417" y="26123"/>
                  </a:lnTo>
                  <a:lnTo>
                    <a:pt x="1048021" y="28158"/>
                  </a:lnTo>
                  <a:lnTo>
                    <a:pt x="1053625" y="30267"/>
                  </a:lnTo>
                  <a:lnTo>
                    <a:pt x="1059230" y="32449"/>
                  </a:lnTo>
                  <a:lnTo>
                    <a:pt x="1064834" y="34703"/>
                  </a:lnTo>
                  <a:lnTo>
                    <a:pt x="1070439" y="37027"/>
                  </a:lnTo>
                  <a:lnTo>
                    <a:pt x="1076043" y="39420"/>
                  </a:lnTo>
                  <a:lnTo>
                    <a:pt x="1081647" y="41879"/>
                  </a:lnTo>
                  <a:lnTo>
                    <a:pt x="1087252" y="44404"/>
                  </a:lnTo>
                  <a:lnTo>
                    <a:pt x="1092856" y="46991"/>
                  </a:lnTo>
                  <a:lnTo>
                    <a:pt x="1098461" y="49640"/>
                  </a:lnTo>
                  <a:lnTo>
                    <a:pt x="1104065" y="52347"/>
                  </a:lnTo>
                  <a:lnTo>
                    <a:pt x="1109669" y="55110"/>
                  </a:lnTo>
                  <a:lnTo>
                    <a:pt x="1115274" y="57927"/>
                  </a:lnTo>
                  <a:lnTo>
                    <a:pt x="1120878" y="60796"/>
                  </a:lnTo>
                  <a:lnTo>
                    <a:pt x="1126482" y="63714"/>
                  </a:lnTo>
                  <a:lnTo>
                    <a:pt x="1132087" y="66678"/>
                  </a:lnTo>
                  <a:lnTo>
                    <a:pt x="1137691" y="69686"/>
                  </a:lnTo>
                  <a:lnTo>
                    <a:pt x="1143296" y="72735"/>
                  </a:lnTo>
                  <a:lnTo>
                    <a:pt x="1148900" y="75822"/>
                  </a:lnTo>
                  <a:lnTo>
                    <a:pt x="1154504" y="78944"/>
                  </a:lnTo>
                  <a:lnTo>
                    <a:pt x="1160109" y="82099"/>
                  </a:lnTo>
                  <a:lnTo>
                    <a:pt x="1165713" y="85284"/>
                  </a:lnTo>
                  <a:lnTo>
                    <a:pt x="1171318" y="88496"/>
                  </a:lnTo>
                  <a:lnTo>
                    <a:pt x="1176922" y="91731"/>
                  </a:lnTo>
                  <a:lnTo>
                    <a:pt x="1182526" y="94988"/>
                  </a:lnTo>
                  <a:lnTo>
                    <a:pt x="1188131" y="98264"/>
                  </a:lnTo>
                  <a:lnTo>
                    <a:pt x="1193735" y="101555"/>
                  </a:lnTo>
                  <a:lnTo>
                    <a:pt x="1199340" y="104859"/>
                  </a:lnTo>
                  <a:lnTo>
                    <a:pt x="1204944" y="108173"/>
                  </a:lnTo>
                  <a:lnTo>
                    <a:pt x="1210548" y="111496"/>
                  </a:lnTo>
                  <a:lnTo>
                    <a:pt x="1216153" y="114823"/>
                  </a:lnTo>
                  <a:lnTo>
                    <a:pt x="1221757" y="118156"/>
                  </a:lnTo>
                  <a:lnTo>
                    <a:pt x="1227362" y="121490"/>
                  </a:lnTo>
                  <a:lnTo>
                    <a:pt x="1232966" y="124827"/>
                  </a:lnTo>
                  <a:lnTo>
                    <a:pt x="1238570" y="128162"/>
                  </a:lnTo>
                  <a:lnTo>
                    <a:pt x="1244175" y="131497"/>
                  </a:lnTo>
                  <a:lnTo>
                    <a:pt x="1249779" y="134830"/>
                  </a:lnTo>
                  <a:lnTo>
                    <a:pt x="1255384" y="138159"/>
                  </a:lnTo>
                  <a:lnTo>
                    <a:pt x="1260988" y="141485"/>
                  </a:lnTo>
                  <a:lnTo>
                    <a:pt x="1266592" y="144806"/>
                  </a:lnTo>
                  <a:lnTo>
                    <a:pt x="1272197" y="148124"/>
                  </a:lnTo>
                  <a:lnTo>
                    <a:pt x="1277801" y="151438"/>
                  </a:lnTo>
                  <a:lnTo>
                    <a:pt x="1283406" y="154748"/>
                  </a:lnTo>
                  <a:lnTo>
                    <a:pt x="1289010" y="158056"/>
                  </a:lnTo>
                  <a:lnTo>
                    <a:pt x="1294614" y="161363"/>
                  </a:lnTo>
                  <a:lnTo>
                    <a:pt x="1300219" y="164670"/>
                  </a:lnTo>
                  <a:lnTo>
                    <a:pt x="1305823" y="167981"/>
                  </a:lnTo>
                  <a:lnTo>
                    <a:pt x="1311427" y="171297"/>
                  </a:lnTo>
                  <a:lnTo>
                    <a:pt x="1317032" y="174622"/>
                  </a:lnTo>
                  <a:lnTo>
                    <a:pt x="1322636" y="177958"/>
                  </a:lnTo>
                  <a:lnTo>
                    <a:pt x="1328241" y="181312"/>
                  </a:lnTo>
                  <a:lnTo>
                    <a:pt x="1333845" y="184686"/>
                  </a:lnTo>
                  <a:lnTo>
                    <a:pt x="1339449" y="188086"/>
                  </a:lnTo>
                  <a:lnTo>
                    <a:pt x="1345054" y="191516"/>
                  </a:lnTo>
                  <a:lnTo>
                    <a:pt x="1350658" y="194983"/>
                  </a:lnTo>
                  <a:lnTo>
                    <a:pt x="1356263" y="198492"/>
                  </a:lnTo>
                  <a:lnTo>
                    <a:pt x="1361867" y="202048"/>
                  </a:lnTo>
                  <a:lnTo>
                    <a:pt x="1367471" y="205658"/>
                  </a:lnTo>
                  <a:lnTo>
                    <a:pt x="1373076" y="209326"/>
                  </a:lnTo>
                  <a:lnTo>
                    <a:pt x="1378680" y="213057"/>
                  </a:lnTo>
                  <a:lnTo>
                    <a:pt x="1384285" y="216856"/>
                  </a:lnTo>
                  <a:lnTo>
                    <a:pt x="1389889" y="220726"/>
                  </a:lnTo>
                  <a:lnTo>
                    <a:pt x="1395493" y="224671"/>
                  </a:lnTo>
                  <a:lnTo>
                    <a:pt x="1401098" y="228692"/>
                  </a:lnTo>
                  <a:lnTo>
                    <a:pt x="1406702" y="232790"/>
                  </a:lnTo>
                  <a:lnTo>
                    <a:pt x="1412307" y="236965"/>
                  </a:lnTo>
                  <a:lnTo>
                    <a:pt x="1417911" y="241215"/>
                  </a:lnTo>
                  <a:lnTo>
                    <a:pt x="1423515" y="245536"/>
                  </a:lnTo>
                  <a:lnTo>
                    <a:pt x="1429120" y="249925"/>
                  </a:lnTo>
                  <a:lnTo>
                    <a:pt x="1434724" y="254377"/>
                  </a:lnTo>
                  <a:lnTo>
                    <a:pt x="1440329" y="258884"/>
                  </a:lnTo>
                  <a:lnTo>
                    <a:pt x="1445933" y="263438"/>
                  </a:lnTo>
                  <a:lnTo>
                    <a:pt x="1451537" y="268031"/>
                  </a:lnTo>
                  <a:lnTo>
                    <a:pt x="1457142" y="272654"/>
                  </a:lnTo>
                  <a:lnTo>
                    <a:pt x="1462746" y="277295"/>
                  </a:lnTo>
                  <a:lnTo>
                    <a:pt x="1468350" y="281946"/>
                  </a:lnTo>
                  <a:lnTo>
                    <a:pt x="1473955" y="286595"/>
                  </a:lnTo>
                  <a:lnTo>
                    <a:pt x="1479559" y="291231"/>
                  </a:lnTo>
                  <a:lnTo>
                    <a:pt x="1485164" y="295844"/>
                  </a:lnTo>
                  <a:lnTo>
                    <a:pt x="1490768" y="300425"/>
                  </a:lnTo>
                  <a:lnTo>
                    <a:pt x="1496372" y="304963"/>
                  </a:lnTo>
                  <a:lnTo>
                    <a:pt x="1501977" y="309451"/>
                  </a:lnTo>
                  <a:lnTo>
                    <a:pt x="1507581" y="313880"/>
                  </a:lnTo>
                  <a:lnTo>
                    <a:pt x="1513186" y="318242"/>
                  </a:lnTo>
                  <a:lnTo>
                    <a:pt x="1518790" y="322533"/>
                  </a:lnTo>
                  <a:lnTo>
                    <a:pt x="1524394" y="326747"/>
                  </a:lnTo>
                  <a:lnTo>
                    <a:pt x="1529999" y="330879"/>
                  </a:lnTo>
                  <a:lnTo>
                    <a:pt x="1535603" y="334927"/>
                  </a:lnTo>
                  <a:lnTo>
                    <a:pt x="1541208" y="338888"/>
                  </a:lnTo>
                  <a:lnTo>
                    <a:pt x="1546812" y="342761"/>
                  </a:lnTo>
                  <a:lnTo>
                    <a:pt x="1552416" y="346544"/>
                  </a:lnTo>
                  <a:lnTo>
                    <a:pt x="1558021" y="350239"/>
                  </a:lnTo>
                  <a:lnTo>
                    <a:pt x="1563625" y="353846"/>
                  </a:lnTo>
                  <a:lnTo>
                    <a:pt x="1569230" y="357366"/>
                  </a:lnTo>
                  <a:lnTo>
                    <a:pt x="1574834" y="360802"/>
                  </a:lnTo>
                  <a:lnTo>
                    <a:pt x="1580438" y="364156"/>
                  </a:lnTo>
                  <a:lnTo>
                    <a:pt x="1586043" y="367430"/>
                  </a:lnTo>
                  <a:lnTo>
                    <a:pt x="1591647" y="370627"/>
                  </a:lnTo>
                  <a:lnTo>
                    <a:pt x="1597252" y="373753"/>
                  </a:lnTo>
                  <a:lnTo>
                    <a:pt x="1602856" y="376808"/>
                  </a:lnTo>
                  <a:lnTo>
                    <a:pt x="1608460" y="379799"/>
                  </a:lnTo>
                  <a:lnTo>
                    <a:pt x="1614065" y="382727"/>
                  </a:lnTo>
                  <a:lnTo>
                    <a:pt x="1619669" y="385598"/>
                  </a:lnTo>
                  <a:lnTo>
                    <a:pt x="1625273" y="388415"/>
                  </a:lnTo>
                  <a:lnTo>
                    <a:pt x="1630878" y="391182"/>
                  </a:lnTo>
                  <a:lnTo>
                    <a:pt x="1636482" y="393902"/>
                  </a:lnTo>
                  <a:lnTo>
                    <a:pt x="1642087" y="396574"/>
                  </a:lnTo>
                  <a:lnTo>
                    <a:pt x="1647691" y="399197"/>
                  </a:lnTo>
                  <a:lnTo>
                    <a:pt x="1653295" y="401771"/>
                  </a:lnTo>
                  <a:lnTo>
                    <a:pt x="1658900" y="404295"/>
                  </a:lnTo>
                  <a:lnTo>
                    <a:pt x="1664504" y="406767"/>
                  </a:lnTo>
                  <a:lnTo>
                    <a:pt x="1670109" y="409188"/>
                  </a:lnTo>
                  <a:lnTo>
                    <a:pt x="1675713" y="411556"/>
                  </a:lnTo>
                  <a:lnTo>
                    <a:pt x="1681317" y="413871"/>
                  </a:lnTo>
                  <a:lnTo>
                    <a:pt x="1686922" y="416133"/>
                  </a:lnTo>
                  <a:lnTo>
                    <a:pt x="1692526" y="418341"/>
                  </a:lnTo>
                  <a:lnTo>
                    <a:pt x="1698131" y="420496"/>
                  </a:lnTo>
                  <a:lnTo>
                    <a:pt x="1703735" y="422596"/>
                  </a:lnTo>
                  <a:lnTo>
                    <a:pt x="1709339" y="424643"/>
                  </a:lnTo>
                  <a:lnTo>
                    <a:pt x="1714944" y="426635"/>
                  </a:lnTo>
                  <a:lnTo>
                    <a:pt x="1720548" y="428573"/>
                  </a:lnTo>
                  <a:lnTo>
                    <a:pt x="1726153" y="430458"/>
                  </a:lnTo>
                  <a:lnTo>
                    <a:pt x="1731757" y="432290"/>
                  </a:lnTo>
                  <a:lnTo>
                    <a:pt x="1737361" y="434068"/>
                  </a:lnTo>
                  <a:lnTo>
                    <a:pt x="1742966" y="435793"/>
                  </a:lnTo>
                  <a:lnTo>
                    <a:pt x="1748570" y="437467"/>
                  </a:lnTo>
                  <a:lnTo>
                    <a:pt x="1754175" y="439089"/>
                  </a:lnTo>
                  <a:lnTo>
                    <a:pt x="1759779" y="440660"/>
                  </a:lnTo>
                  <a:lnTo>
                    <a:pt x="1765383" y="442180"/>
                  </a:lnTo>
                  <a:lnTo>
                    <a:pt x="1770988" y="443651"/>
                  </a:lnTo>
                  <a:lnTo>
                    <a:pt x="1776592" y="445074"/>
                  </a:lnTo>
                  <a:lnTo>
                    <a:pt x="1782196" y="446448"/>
                  </a:lnTo>
                  <a:lnTo>
                    <a:pt x="1787801" y="447775"/>
                  </a:lnTo>
                  <a:lnTo>
                    <a:pt x="1793405" y="449056"/>
                  </a:lnTo>
                  <a:lnTo>
                    <a:pt x="1799010" y="450292"/>
                  </a:lnTo>
                  <a:lnTo>
                    <a:pt x="1804614" y="451483"/>
                  </a:lnTo>
                  <a:lnTo>
                    <a:pt x="1810218" y="452631"/>
                  </a:lnTo>
                  <a:lnTo>
                    <a:pt x="1815823" y="453736"/>
                  </a:lnTo>
                  <a:lnTo>
                    <a:pt x="1821427" y="454801"/>
                  </a:lnTo>
                  <a:lnTo>
                    <a:pt x="1827032" y="455825"/>
                  </a:lnTo>
                  <a:lnTo>
                    <a:pt x="1832636" y="456810"/>
                  </a:lnTo>
                  <a:lnTo>
                    <a:pt x="1838240" y="457756"/>
                  </a:lnTo>
                  <a:lnTo>
                    <a:pt x="1843845" y="458666"/>
                  </a:lnTo>
                  <a:lnTo>
                    <a:pt x="1849449" y="459539"/>
                  </a:lnTo>
                  <a:lnTo>
                    <a:pt x="1855054" y="460377"/>
                  </a:lnTo>
                  <a:lnTo>
                    <a:pt x="1860658" y="461182"/>
                  </a:lnTo>
                  <a:lnTo>
                    <a:pt x="1866262" y="461953"/>
                  </a:lnTo>
                  <a:lnTo>
                    <a:pt x="1871867" y="462693"/>
                  </a:lnTo>
                  <a:lnTo>
                    <a:pt x="1877471" y="463401"/>
                  </a:lnTo>
                  <a:lnTo>
                    <a:pt x="1883076" y="464080"/>
                  </a:lnTo>
                  <a:lnTo>
                    <a:pt x="1883076" y="4640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8233299" y="2083635"/>
              <a:ext cx="246593" cy="70660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596816" y="3881792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596816" y="3705140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596816" y="352848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596816" y="335183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596816" y="317518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596816" y="3175184"/>
              <a:ext cx="1883076" cy="127498"/>
            </a:xfrm>
            <a:custGeom>
              <a:avLst/>
              <a:pathLst>
                <a:path w="1883076" h="127498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24"/>
                  </a:lnTo>
                  <a:lnTo>
                    <a:pt x="1877471" y="26"/>
                  </a:lnTo>
                  <a:lnTo>
                    <a:pt x="1871867" y="29"/>
                  </a:lnTo>
                  <a:lnTo>
                    <a:pt x="1866262" y="32"/>
                  </a:lnTo>
                  <a:lnTo>
                    <a:pt x="1860658" y="35"/>
                  </a:lnTo>
                  <a:lnTo>
                    <a:pt x="1855054" y="38"/>
                  </a:lnTo>
                  <a:lnTo>
                    <a:pt x="1849449" y="42"/>
                  </a:lnTo>
                  <a:lnTo>
                    <a:pt x="1843845" y="46"/>
                  </a:lnTo>
                  <a:lnTo>
                    <a:pt x="1838240" y="51"/>
                  </a:lnTo>
                  <a:lnTo>
                    <a:pt x="1832636" y="56"/>
                  </a:lnTo>
                  <a:lnTo>
                    <a:pt x="1827032" y="61"/>
                  </a:lnTo>
                  <a:lnTo>
                    <a:pt x="1821427" y="67"/>
                  </a:lnTo>
                  <a:lnTo>
                    <a:pt x="1815823" y="73"/>
                  </a:lnTo>
                  <a:lnTo>
                    <a:pt x="1810218" y="80"/>
                  </a:lnTo>
                  <a:lnTo>
                    <a:pt x="1804614" y="87"/>
                  </a:lnTo>
                  <a:lnTo>
                    <a:pt x="1799010" y="95"/>
                  </a:lnTo>
                  <a:lnTo>
                    <a:pt x="1793405" y="104"/>
                  </a:lnTo>
                  <a:lnTo>
                    <a:pt x="1787801" y="113"/>
                  </a:lnTo>
                  <a:lnTo>
                    <a:pt x="1782196" y="123"/>
                  </a:lnTo>
                  <a:lnTo>
                    <a:pt x="1776592" y="133"/>
                  </a:lnTo>
                  <a:lnTo>
                    <a:pt x="1770988" y="145"/>
                  </a:lnTo>
                  <a:lnTo>
                    <a:pt x="1765383" y="156"/>
                  </a:lnTo>
                  <a:lnTo>
                    <a:pt x="1759779" y="169"/>
                  </a:lnTo>
                  <a:lnTo>
                    <a:pt x="1754175" y="182"/>
                  </a:lnTo>
                  <a:lnTo>
                    <a:pt x="1748570" y="196"/>
                  </a:lnTo>
                  <a:lnTo>
                    <a:pt x="1742966" y="210"/>
                  </a:lnTo>
                  <a:lnTo>
                    <a:pt x="1737361" y="225"/>
                  </a:lnTo>
                  <a:lnTo>
                    <a:pt x="1731757" y="241"/>
                  </a:lnTo>
                  <a:lnTo>
                    <a:pt x="1726153" y="256"/>
                  </a:lnTo>
                  <a:lnTo>
                    <a:pt x="1720548" y="272"/>
                  </a:lnTo>
                  <a:lnTo>
                    <a:pt x="1714944" y="287"/>
                  </a:lnTo>
                  <a:lnTo>
                    <a:pt x="1709339" y="302"/>
                  </a:lnTo>
                  <a:lnTo>
                    <a:pt x="1703735" y="317"/>
                  </a:lnTo>
                  <a:lnTo>
                    <a:pt x="1698131" y="332"/>
                  </a:lnTo>
                  <a:lnTo>
                    <a:pt x="1692526" y="346"/>
                  </a:lnTo>
                  <a:lnTo>
                    <a:pt x="1686922" y="358"/>
                  </a:lnTo>
                  <a:lnTo>
                    <a:pt x="1681317" y="370"/>
                  </a:lnTo>
                  <a:lnTo>
                    <a:pt x="1675713" y="381"/>
                  </a:lnTo>
                  <a:lnTo>
                    <a:pt x="1670109" y="390"/>
                  </a:lnTo>
                  <a:lnTo>
                    <a:pt x="1664504" y="398"/>
                  </a:lnTo>
                  <a:lnTo>
                    <a:pt x="1658900" y="404"/>
                  </a:lnTo>
                  <a:lnTo>
                    <a:pt x="1653295" y="409"/>
                  </a:lnTo>
                  <a:lnTo>
                    <a:pt x="1647691" y="412"/>
                  </a:lnTo>
                  <a:lnTo>
                    <a:pt x="1642087" y="414"/>
                  </a:lnTo>
                  <a:lnTo>
                    <a:pt x="1636482" y="415"/>
                  </a:lnTo>
                  <a:lnTo>
                    <a:pt x="1630878" y="414"/>
                  </a:lnTo>
                  <a:lnTo>
                    <a:pt x="1625273" y="412"/>
                  </a:lnTo>
                  <a:lnTo>
                    <a:pt x="1619669" y="409"/>
                  </a:lnTo>
                  <a:lnTo>
                    <a:pt x="1614065" y="404"/>
                  </a:lnTo>
                  <a:lnTo>
                    <a:pt x="1608460" y="399"/>
                  </a:lnTo>
                  <a:lnTo>
                    <a:pt x="1602856" y="393"/>
                  </a:lnTo>
                  <a:lnTo>
                    <a:pt x="1597252" y="387"/>
                  </a:lnTo>
                  <a:lnTo>
                    <a:pt x="1591647" y="379"/>
                  </a:lnTo>
                  <a:lnTo>
                    <a:pt x="1586043" y="372"/>
                  </a:lnTo>
                  <a:lnTo>
                    <a:pt x="1580438" y="364"/>
                  </a:lnTo>
                  <a:lnTo>
                    <a:pt x="1574834" y="355"/>
                  </a:lnTo>
                  <a:lnTo>
                    <a:pt x="1569230" y="347"/>
                  </a:lnTo>
                  <a:lnTo>
                    <a:pt x="1563625" y="338"/>
                  </a:lnTo>
                  <a:lnTo>
                    <a:pt x="1558021" y="330"/>
                  </a:lnTo>
                  <a:lnTo>
                    <a:pt x="1552416" y="321"/>
                  </a:lnTo>
                  <a:lnTo>
                    <a:pt x="1546812" y="312"/>
                  </a:lnTo>
                  <a:lnTo>
                    <a:pt x="1541208" y="304"/>
                  </a:lnTo>
                  <a:lnTo>
                    <a:pt x="1535603" y="295"/>
                  </a:lnTo>
                  <a:lnTo>
                    <a:pt x="1529999" y="287"/>
                  </a:lnTo>
                  <a:lnTo>
                    <a:pt x="1524394" y="279"/>
                  </a:lnTo>
                  <a:lnTo>
                    <a:pt x="1518790" y="271"/>
                  </a:lnTo>
                  <a:lnTo>
                    <a:pt x="1513186" y="263"/>
                  </a:lnTo>
                  <a:lnTo>
                    <a:pt x="1507581" y="256"/>
                  </a:lnTo>
                  <a:lnTo>
                    <a:pt x="1501977" y="248"/>
                  </a:lnTo>
                  <a:lnTo>
                    <a:pt x="1496372" y="241"/>
                  </a:lnTo>
                  <a:lnTo>
                    <a:pt x="1490768" y="234"/>
                  </a:lnTo>
                  <a:lnTo>
                    <a:pt x="1485164" y="228"/>
                  </a:lnTo>
                  <a:lnTo>
                    <a:pt x="1479559" y="221"/>
                  </a:lnTo>
                  <a:lnTo>
                    <a:pt x="1473955" y="215"/>
                  </a:lnTo>
                  <a:lnTo>
                    <a:pt x="1468350" y="209"/>
                  </a:lnTo>
                  <a:lnTo>
                    <a:pt x="1462746" y="203"/>
                  </a:lnTo>
                  <a:lnTo>
                    <a:pt x="1457142" y="198"/>
                  </a:lnTo>
                  <a:lnTo>
                    <a:pt x="1451537" y="193"/>
                  </a:lnTo>
                  <a:lnTo>
                    <a:pt x="1445933" y="187"/>
                  </a:lnTo>
                  <a:lnTo>
                    <a:pt x="1440329" y="183"/>
                  </a:lnTo>
                  <a:lnTo>
                    <a:pt x="1434724" y="178"/>
                  </a:lnTo>
                  <a:lnTo>
                    <a:pt x="1429120" y="173"/>
                  </a:lnTo>
                  <a:lnTo>
                    <a:pt x="1423515" y="169"/>
                  </a:lnTo>
                  <a:lnTo>
                    <a:pt x="1417911" y="165"/>
                  </a:lnTo>
                  <a:lnTo>
                    <a:pt x="1412307" y="161"/>
                  </a:lnTo>
                  <a:lnTo>
                    <a:pt x="1406702" y="157"/>
                  </a:lnTo>
                  <a:lnTo>
                    <a:pt x="1401098" y="153"/>
                  </a:lnTo>
                  <a:lnTo>
                    <a:pt x="1395493" y="150"/>
                  </a:lnTo>
                  <a:lnTo>
                    <a:pt x="1389889" y="147"/>
                  </a:lnTo>
                  <a:lnTo>
                    <a:pt x="1384285" y="143"/>
                  </a:lnTo>
                  <a:lnTo>
                    <a:pt x="1378680" y="140"/>
                  </a:lnTo>
                  <a:lnTo>
                    <a:pt x="1373076" y="137"/>
                  </a:lnTo>
                  <a:lnTo>
                    <a:pt x="1367471" y="135"/>
                  </a:lnTo>
                  <a:lnTo>
                    <a:pt x="1361867" y="132"/>
                  </a:lnTo>
                  <a:lnTo>
                    <a:pt x="1356263" y="130"/>
                  </a:lnTo>
                  <a:lnTo>
                    <a:pt x="1350658" y="127"/>
                  </a:lnTo>
                  <a:lnTo>
                    <a:pt x="1345054" y="125"/>
                  </a:lnTo>
                  <a:lnTo>
                    <a:pt x="1339449" y="123"/>
                  </a:lnTo>
                  <a:lnTo>
                    <a:pt x="1333845" y="121"/>
                  </a:lnTo>
                  <a:lnTo>
                    <a:pt x="1328241" y="119"/>
                  </a:lnTo>
                  <a:lnTo>
                    <a:pt x="1322636" y="117"/>
                  </a:lnTo>
                  <a:lnTo>
                    <a:pt x="1317032" y="115"/>
                  </a:lnTo>
                  <a:lnTo>
                    <a:pt x="1311427" y="114"/>
                  </a:lnTo>
                  <a:lnTo>
                    <a:pt x="1305823" y="112"/>
                  </a:lnTo>
                  <a:lnTo>
                    <a:pt x="1300219" y="111"/>
                  </a:lnTo>
                  <a:lnTo>
                    <a:pt x="1294614" y="110"/>
                  </a:lnTo>
                  <a:lnTo>
                    <a:pt x="1289010" y="108"/>
                  </a:lnTo>
                  <a:lnTo>
                    <a:pt x="1283406" y="107"/>
                  </a:lnTo>
                  <a:lnTo>
                    <a:pt x="1277801" y="106"/>
                  </a:lnTo>
                  <a:lnTo>
                    <a:pt x="1272197" y="105"/>
                  </a:lnTo>
                  <a:lnTo>
                    <a:pt x="1266592" y="104"/>
                  </a:lnTo>
                  <a:lnTo>
                    <a:pt x="1260988" y="104"/>
                  </a:lnTo>
                  <a:lnTo>
                    <a:pt x="1255384" y="103"/>
                  </a:lnTo>
                  <a:lnTo>
                    <a:pt x="1249779" y="102"/>
                  </a:lnTo>
                  <a:lnTo>
                    <a:pt x="1244175" y="102"/>
                  </a:lnTo>
                  <a:lnTo>
                    <a:pt x="1238570" y="101"/>
                  </a:lnTo>
                  <a:lnTo>
                    <a:pt x="1232966" y="101"/>
                  </a:lnTo>
                  <a:lnTo>
                    <a:pt x="1227362" y="100"/>
                  </a:lnTo>
                  <a:lnTo>
                    <a:pt x="1221757" y="100"/>
                  </a:lnTo>
                  <a:lnTo>
                    <a:pt x="1216153" y="100"/>
                  </a:lnTo>
                  <a:lnTo>
                    <a:pt x="1210548" y="100"/>
                  </a:lnTo>
                  <a:lnTo>
                    <a:pt x="1204944" y="100"/>
                  </a:lnTo>
                  <a:lnTo>
                    <a:pt x="1199340" y="100"/>
                  </a:lnTo>
                  <a:lnTo>
                    <a:pt x="1193735" y="100"/>
                  </a:lnTo>
                  <a:lnTo>
                    <a:pt x="1188131" y="100"/>
                  </a:lnTo>
                  <a:lnTo>
                    <a:pt x="1182526" y="100"/>
                  </a:lnTo>
                  <a:lnTo>
                    <a:pt x="1176922" y="101"/>
                  </a:lnTo>
                  <a:lnTo>
                    <a:pt x="1171318" y="101"/>
                  </a:lnTo>
                  <a:lnTo>
                    <a:pt x="1165713" y="101"/>
                  </a:lnTo>
                  <a:lnTo>
                    <a:pt x="1160109" y="102"/>
                  </a:lnTo>
                  <a:lnTo>
                    <a:pt x="1154504" y="102"/>
                  </a:lnTo>
                  <a:lnTo>
                    <a:pt x="1148900" y="103"/>
                  </a:lnTo>
                  <a:lnTo>
                    <a:pt x="1143296" y="104"/>
                  </a:lnTo>
                  <a:lnTo>
                    <a:pt x="1137691" y="104"/>
                  </a:lnTo>
                  <a:lnTo>
                    <a:pt x="1132087" y="105"/>
                  </a:lnTo>
                  <a:lnTo>
                    <a:pt x="1126482" y="106"/>
                  </a:lnTo>
                  <a:lnTo>
                    <a:pt x="1120878" y="107"/>
                  </a:lnTo>
                  <a:lnTo>
                    <a:pt x="1115274" y="108"/>
                  </a:lnTo>
                  <a:lnTo>
                    <a:pt x="1109669" y="109"/>
                  </a:lnTo>
                  <a:lnTo>
                    <a:pt x="1104065" y="110"/>
                  </a:lnTo>
                  <a:lnTo>
                    <a:pt x="1098461" y="111"/>
                  </a:lnTo>
                  <a:lnTo>
                    <a:pt x="1092856" y="112"/>
                  </a:lnTo>
                  <a:lnTo>
                    <a:pt x="1087252" y="113"/>
                  </a:lnTo>
                  <a:lnTo>
                    <a:pt x="1081647" y="114"/>
                  </a:lnTo>
                  <a:lnTo>
                    <a:pt x="1076043" y="116"/>
                  </a:lnTo>
                  <a:lnTo>
                    <a:pt x="1070439" y="117"/>
                  </a:lnTo>
                  <a:lnTo>
                    <a:pt x="1064834" y="118"/>
                  </a:lnTo>
                  <a:lnTo>
                    <a:pt x="1059230" y="120"/>
                  </a:lnTo>
                  <a:lnTo>
                    <a:pt x="1053625" y="121"/>
                  </a:lnTo>
                  <a:lnTo>
                    <a:pt x="1048021" y="123"/>
                  </a:lnTo>
                  <a:lnTo>
                    <a:pt x="1042417" y="125"/>
                  </a:lnTo>
                  <a:lnTo>
                    <a:pt x="1036812" y="126"/>
                  </a:lnTo>
                  <a:lnTo>
                    <a:pt x="1031208" y="128"/>
                  </a:lnTo>
                  <a:lnTo>
                    <a:pt x="1025603" y="130"/>
                  </a:lnTo>
                  <a:lnTo>
                    <a:pt x="1019999" y="132"/>
                  </a:lnTo>
                  <a:lnTo>
                    <a:pt x="1014395" y="134"/>
                  </a:lnTo>
                  <a:lnTo>
                    <a:pt x="1008790" y="136"/>
                  </a:lnTo>
                  <a:lnTo>
                    <a:pt x="1003186" y="138"/>
                  </a:lnTo>
                  <a:lnTo>
                    <a:pt x="997581" y="140"/>
                  </a:lnTo>
                  <a:lnTo>
                    <a:pt x="991977" y="142"/>
                  </a:lnTo>
                  <a:lnTo>
                    <a:pt x="986373" y="144"/>
                  </a:lnTo>
                  <a:lnTo>
                    <a:pt x="980768" y="147"/>
                  </a:lnTo>
                  <a:lnTo>
                    <a:pt x="975164" y="149"/>
                  </a:lnTo>
                  <a:lnTo>
                    <a:pt x="969559" y="152"/>
                  </a:lnTo>
                  <a:lnTo>
                    <a:pt x="963955" y="154"/>
                  </a:lnTo>
                  <a:lnTo>
                    <a:pt x="958351" y="157"/>
                  </a:lnTo>
                  <a:lnTo>
                    <a:pt x="952746" y="160"/>
                  </a:lnTo>
                  <a:lnTo>
                    <a:pt x="947142" y="163"/>
                  </a:lnTo>
                  <a:lnTo>
                    <a:pt x="941538" y="165"/>
                  </a:lnTo>
                  <a:lnTo>
                    <a:pt x="935933" y="169"/>
                  </a:lnTo>
                  <a:lnTo>
                    <a:pt x="930329" y="172"/>
                  </a:lnTo>
                  <a:lnTo>
                    <a:pt x="924724" y="175"/>
                  </a:lnTo>
                  <a:lnTo>
                    <a:pt x="919120" y="178"/>
                  </a:lnTo>
                  <a:lnTo>
                    <a:pt x="913516" y="182"/>
                  </a:lnTo>
                  <a:lnTo>
                    <a:pt x="907911" y="186"/>
                  </a:lnTo>
                  <a:lnTo>
                    <a:pt x="902307" y="189"/>
                  </a:lnTo>
                  <a:lnTo>
                    <a:pt x="896702" y="193"/>
                  </a:lnTo>
                  <a:lnTo>
                    <a:pt x="891098" y="197"/>
                  </a:lnTo>
                  <a:lnTo>
                    <a:pt x="885494" y="201"/>
                  </a:lnTo>
                  <a:lnTo>
                    <a:pt x="879889" y="206"/>
                  </a:lnTo>
                  <a:lnTo>
                    <a:pt x="874285" y="210"/>
                  </a:lnTo>
                  <a:lnTo>
                    <a:pt x="868680" y="215"/>
                  </a:lnTo>
                  <a:lnTo>
                    <a:pt x="863076" y="220"/>
                  </a:lnTo>
                  <a:lnTo>
                    <a:pt x="857472" y="225"/>
                  </a:lnTo>
                  <a:lnTo>
                    <a:pt x="851867" y="230"/>
                  </a:lnTo>
                  <a:lnTo>
                    <a:pt x="846263" y="235"/>
                  </a:lnTo>
                  <a:lnTo>
                    <a:pt x="840658" y="241"/>
                  </a:lnTo>
                  <a:lnTo>
                    <a:pt x="835054" y="247"/>
                  </a:lnTo>
                  <a:lnTo>
                    <a:pt x="829450" y="253"/>
                  </a:lnTo>
                  <a:lnTo>
                    <a:pt x="823845" y="259"/>
                  </a:lnTo>
                  <a:lnTo>
                    <a:pt x="818241" y="266"/>
                  </a:lnTo>
                  <a:lnTo>
                    <a:pt x="812636" y="273"/>
                  </a:lnTo>
                  <a:lnTo>
                    <a:pt x="807032" y="280"/>
                  </a:lnTo>
                  <a:lnTo>
                    <a:pt x="801428" y="287"/>
                  </a:lnTo>
                  <a:lnTo>
                    <a:pt x="795823" y="295"/>
                  </a:lnTo>
                  <a:lnTo>
                    <a:pt x="790219" y="303"/>
                  </a:lnTo>
                  <a:lnTo>
                    <a:pt x="784615" y="311"/>
                  </a:lnTo>
                  <a:lnTo>
                    <a:pt x="779010" y="320"/>
                  </a:lnTo>
                  <a:lnTo>
                    <a:pt x="773406" y="329"/>
                  </a:lnTo>
                  <a:lnTo>
                    <a:pt x="767801" y="338"/>
                  </a:lnTo>
                  <a:lnTo>
                    <a:pt x="762197" y="348"/>
                  </a:lnTo>
                  <a:lnTo>
                    <a:pt x="756593" y="358"/>
                  </a:lnTo>
                  <a:lnTo>
                    <a:pt x="750988" y="369"/>
                  </a:lnTo>
                  <a:lnTo>
                    <a:pt x="745384" y="380"/>
                  </a:lnTo>
                  <a:lnTo>
                    <a:pt x="739779" y="392"/>
                  </a:lnTo>
                  <a:lnTo>
                    <a:pt x="734175" y="404"/>
                  </a:lnTo>
                  <a:lnTo>
                    <a:pt x="728571" y="416"/>
                  </a:lnTo>
                  <a:lnTo>
                    <a:pt x="722966" y="430"/>
                  </a:lnTo>
                  <a:lnTo>
                    <a:pt x="717362" y="443"/>
                  </a:lnTo>
                  <a:lnTo>
                    <a:pt x="711757" y="458"/>
                  </a:lnTo>
                  <a:lnTo>
                    <a:pt x="706153" y="473"/>
                  </a:lnTo>
                  <a:lnTo>
                    <a:pt x="700549" y="489"/>
                  </a:lnTo>
                  <a:lnTo>
                    <a:pt x="694944" y="505"/>
                  </a:lnTo>
                  <a:lnTo>
                    <a:pt x="689340" y="522"/>
                  </a:lnTo>
                  <a:lnTo>
                    <a:pt x="683735" y="540"/>
                  </a:lnTo>
                  <a:lnTo>
                    <a:pt x="678131" y="559"/>
                  </a:lnTo>
                  <a:lnTo>
                    <a:pt x="672527" y="579"/>
                  </a:lnTo>
                  <a:lnTo>
                    <a:pt x="666922" y="599"/>
                  </a:lnTo>
                  <a:lnTo>
                    <a:pt x="661318" y="621"/>
                  </a:lnTo>
                  <a:lnTo>
                    <a:pt x="655713" y="643"/>
                  </a:lnTo>
                  <a:lnTo>
                    <a:pt x="650109" y="667"/>
                  </a:lnTo>
                  <a:lnTo>
                    <a:pt x="644505" y="691"/>
                  </a:lnTo>
                  <a:lnTo>
                    <a:pt x="638900" y="717"/>
                  </a:lnTo>
                  <a:lnTo>
                    <a:pt x="633296" y="744"/>
                  </a:lnTo>
                  <a:lnTo>
                    <a:pt x="627692" y="773"/>
                  </a:lnTo>
                  <a:lnTo>
                    <a:pt x="622087" y="803"/>
                  </a:lnTo>
                  <a:lnTo>
                    <a:pt x="616483" y="834"/>
                  </a:lnTo>
                  <a:lnTo>
                    <a:pt x="610878" y="867"/>
                  </a:lnTo>
                  <a:lnTo>
                    <a:pt x="605274" y="901"/>
                  </a:lnTo>
                  <a:lnTo>
                    <a:pt x="599670" y="937"/>
                  </a:lnTo>
                  <a:lnTo>
                    <a:pt x="594065" y="975"/>
                  </a:lnTo>
                  <a:lnTo>
                    <a:pt x="588461" y="1014"/>
                  </a:lnTo>
                  <a:lnTo>
                    <a:pt x="582856" y="1056"/>
                  </a:lnTo>
                  <a:lnTo>
                    <a:pt x="577252" y="1100"/>
                  </a:lnTo>
                  <a:lnTo>
                    <a:pt x="571648" y="1146"/>
                  </a:lnTo>
                  <a:lnTo>
                    <a:pt x="566043" y="1194"/>
                  </a:lnTo>
                  <a:lnTo>
                    <a:pt x="560439" y="1245"/>
                  </a:lnTo>
                  <a:lnTo>
                    <a:pt x="554834" y="1298"/>
                  </a:lnTo>
                  <a:lnTo>
                    <a:pt x="549230" y="1354"/>
                  </a:lnTo>
                  <a:lnTo>
                    <a:pt x="543626" y="1413"/>
                  </a:lnTo>
                  <a:lnTo>
                    <a:pt x="538021" y="1475"/>
                  </a:lnTo>
                  <a:lnTo>
                    <a:pt x="532417" y="1540"/>
                  </a:lnTo>
                  <a:lnTo>
                    <a:pt x="526812" y="1608"/>
                  </a:lnTo>
                  <a:lnTo>
                    <a:pt x="521208" y="1680"/>
                  </a:lnTo>
                  <a:lnTo>
                    <a:pt x="515604" y="1756"/>
                  </a:lnTo>
                  <a:lnTo>
                    <a:pt x="509999" y="1836"/>
                  </a:lnTo>
                  <a:lnTo>
                    <a:pt x="504395" y="1920"/>
                  </a:lnTo>
                  <a:lnTo>
                    <a:pt x="498790" y="2008"/>
                  </a:lnTo>
                  <a:lnTo>
                    <a:pt x="493186" y="2101"/>
                  </a:lnTo>
                  <a:lnTo>
                    <a:pt x="487582" y="2199"/>
                  </a:lnTo>
                  <a:lnTo>
                    <a:pt x="481977" y="2302"/>
                  </a:lnTo>
                  <a:lnTo>
                    <a:pt x="476373" y="2411"/>
                  </a:lnTo>
                  <a:lnTo>
                    <a:pt x="470769" y="2526"/>
                  </a:lnTo>
                  <a:lnTo>
                    <a:pt x="465164" y="2647"/>
                  </a:lnTo>
                  <a:lnTo>
                    <a:pt x="459560" y="2774"/>
                  </a:lnTo>
                  <a:lnTo>
                    <a:pt x="453955" y="2908"/>
                  </a:lnTo>
                  <a:lnTo>
                    <a:pt x="448351" y="3049"/>
                  </a:lnTo>
                  <a:lnTo>
                    <a:pt x="442747" y="3199"/>
                  </a:lnTo>
                  <a:lnTo>
                    <a:pt x="437142" y="3356"/>
                  </a:lnTo>
                  <a:lnTo>
                    <a:pt x="431538" y="3521"/>
                  </a:lnTo>
                  <a:lnTo>
                    <a:pt x="425933" y="3696"/>
                  </a:lnTo>
                  <a:lnTo>
                    <a:pt x="420329" y="3881"/>
                  </a:lnTo>
                  <a:lnTo>
                    <a:pt x="414725" y="4075"/>
                  </a:lnTo>
                  <a:lnTo>
                    <a:pt x="409120" y="4280"/>
                  </a:lnTo>
                  <a:lnTo>
                    <a:pt x="403516" y="4497"/>
                  </a:lnTo>
                  <a:lnTo>
                    <a:pt x="397911" y="4725"/>
                  </a:lnTo>
                  <a:lnTo>
                    <a:pt x="392307" y="4966"/>
                  </a:lnTo>
                  <a:lnTo>
                    <a:pt x="386703" y="5220"/>
                  </a:lnTo>
                  <a:lnTo>
                    <a:pt x="381098" y="5488"/>
                  </a:lnTo>
                  <a:lnTo>
                    <a:pt x="375494" y="5771"/>
                  </a:lnTo>
                  <a:lnTo>
                    <a:pt x="369889" y="6069"/>
                  </a:lnTo>
                  <a:lnTo>
                    <a:pt x="364285" y="6384"/>
                  </a:lnTo>
                  <a:lnTo>
                    <a:pt x="358681" y="6716"/>
                  </a:lnTo>
                  <a:lnTo>
                    <a:pt x="353076" y="7066"/>
                  </a:lnTo>
                  <a:lnTo>
                    <a:pt x="347472" y="7436"/>
                  </a:lnTo>
                  <a:lnTo>
                    <a:pt x="341867" y="7826"/>
                  </a:lnTo>
                  <a:lnTo>
                    <a:pt x="336263" y="8236"/>
                  </a:lnTo>
                  <a:lnTo>
                    <a:pt x="330659" y="8670"/>
                  </a:lnTo>
                  <a:lnTo>
                    <a:pt x="325054" y="9127"/>
                  </a:lnTo>
                  <a:lnTo>
                    <a:pt x="319450" y="9608"/>
                  </a:lnTo>
                  <a:lnTo>
                    <a:pt x="313846" y="10116"/>
                  </a:lnTo>
                  <a:lnTo>
                    <a:pt x="308241" y="10651"/>
                  </a:lnTo>
                  <a:lnTo>
                    <a:pt x="302637" y="11214"/>
                  </a:lnTo>
                  <a:lnTo>
                    <a:pt x="297032" y="11808"/>
                  </a:lnTo>
                  <a:lnTo>
                    <a:pt x="291428" y="12433"/>
                  </a:lnTo>
                  <a:lnTo>
                    <a:pt x="285824" y="13091"/>
                  </a:lnTo>
                  <a:lnTo>
                    <a:pt x="280219" y="13783"/>
                  </a:lnTo>
                  <a:lnTo>
                    <a:pt x="274615" y="14512"/>
                  </a:lnTo>
                  <a:lnTo>
                    <a:pt x="269010" y="15278"/>
                  </a:lnTo>
                  <a:lnTo>
                    <a:pt x="263406" y="16084"/>
                  </a:lnTo>
                  <a:lnTo>
                    <a:pt x="257802" y="16931"/>
                  </a:lnTo>
                  <a:lnTo>
                    <a:pt x="252197" y="17821"/>
                  </a:lnTo>
                  <a:lnTo>
                    <a:pt x="246593" y="18755"/>
                  </a:lnTo>
                  <a:lnTo>
                    <a:pt x="240988" y="19736"/>
                  </a:lnTo>
                  <a:lnTo>
                    <a:pt x="235384" y="20765"/>
                  </a:lnTo>
                  <a:lnTo>
                    <a:pt x="229780" y="21844"/>
                  </a:lnTo>
                  <a:lnTo>
                    <a:pt x="224175" y="22976"/>
                  </a:lnTo>
                  <a:lnTo>
                    <a:pt x="218571" y="24161"/>
                  </a:lnTo>
                  <a:lnTo>
                    <a:pt x="212966" y="25402"/>
                  </a:lnTo>
                  <a:lnTo>
                    <a:pt x="207362" y="26701"/>
                  </a:lnTo>
                  <a:lnTo>
                    <a:pt x="201758" y="28059"/>
                  </a:lnTo>
                  <a:lnTo>
                    <a:pt x="196153" y="29479"/>
                  </a:lnTo>
                  <a:lnTo>
                    <a:pt x="190549" y="30962"/>
                  </a:lnTo>
                  <a:lnTo>
                    <a:pt x="184944" y="32511"/>
                  </a:lnTo>
                  <a:lnTo>
                    <a:pt x="179340" y="34126"/>
                  </a:lnTo>
                  <a:lnTo>
                    <a:pt x="173736" y="35810"/>
                  </a:lnTo>
                  <a:lnTo>
                    <a:pt x="168131" y="37564"/>
                  </a:lnTo>
                  <a:lnTo>
                    <a:pt x="162527" y="39391"/>
                  </a:lnTo>
                  <a:lnTo>
                    <a:pt x="156923" y="41291"/>
                  </a:lnTo>
                  <a:lnTo>
                    <a:pt x="151318" y="43266"/>
                  </a:lnTo>
                  <a:lnTo>
                    <a:pt x="145714" y="45318"/>
                  </a:lnTo>
                  <a:lnTo>
                    <a:pt x="140109" y="47448"/>
                  </a:lnTo>
                  <a:lnTo>
                    <a:pt x="134505" y="49657"/>
                  </a:lnTo>
                  <a:lnTo>
                    <a:pt x="128901" y="51946"/>
                  </a:lnTo>
                  <a:lnTo>
                    <a:pt x="123296" y="54317"/>
                  </a:lnTo>
                  <a:lnTo>
                    <a:pt x="117692" y="56770"/>
                  </a:lnTo>
                  <a:lnTo>
                    <a:pt x="112087" y="59306"/>
                  </a:lnTo>
                  <a:lnTo>
                    <a:pt x="106483" y="61926"/>
                  </a:lnTo>
                  <a:lnTo>
                    <a:pt x="100879" y="64630"/>
                  </a:lnTo>
                  <a:lnTo>
                    <a:pt x="95274" y="67419"/>
                  </a:lnTo>
                  <a:lnTo>
                    <a:pt x="89670" y="70292"/>
                  </a:lnTo>
                  <a:lnTo>
                    <a:pt x="84065" y="73251"/>
                  </a:lnTo>
                  <a:lnTo>
                    <a:pt x="78461" y="76296"/>
                  </a:lnTo>
                  <a:lnTo>
                    <a:pt x="72857" y="79425"/>
                  </a:lnTo>
                  <a:lnTo>
                    <a:pt x="67252" y="82639"/>
                  </a:lnTo>
                  <a:lnTo>
                    <a:pt x="61648" y="85937"/>
                  </a:lnTo>
                  <a:lnTo>
                    <a:pt x="56043" y="89318"/>
                  </a:lnTo>
                  <a:lnTo>
                    <a:pt x="50439" y="92783"/>
                  </a:lnTo>
                  <a:lnTo>
                    <a:pt x="44835" y="96330"/>
                  </a:lnTo>
                  <a:lnTo>
                    <a:pt x="39230" y="99957"/>
                  </a:lnTo>
                  <a:lnTo>
                    <a:pt x="33626" y="103664"/>
                  </a:lnTo>
                  <a:lnTo>
                    <a:pt x="28021" y="107450"/>
                  </a:lnTo>
                  <a:lnTo>
                    <a:pt x="22417" y="111313"/>
                  </a:lnTo>
                  <a:lnTo>
                    <a:pt x="16813" y="115251"/>
                  </a:lnTo>
                  <a:lnTo>
                    <a:pt x="11208" y="119262"/>
                  </a:lnTo>
                  <a:lnTo>
                    <a:pt x="5604" y="123345"/>
                  </a:lnTo>
                  <a:lnTo>
                    <a:pt x="0" y="127498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596816" y="317518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596816" y="3175209"/>
              <a:ext cx="1883076" cy="154216"/>
            </a:xfrm>
            <a:custGeom>
              <a:avLst/>
              <a:pathLst>
                <a:path w="1883076" h="154216">
                  <a:moveTo>
                    <a:pt x="0" y="127474"/>
                  </a:moveTo>
                  <a:lnTo>
                    <a:pt x="5604" y="123321"/>
                  </a:lnTo>
                  <a:lnTo>
                    <a:pt x="11208" y="119238"/>
                  </a:lnTo>
                  <a:lnTo>
                    <a:pt x="16813" y="115226"/>
                  </a:lnTo>
                  <a:lnTo>
                    <a:pt x="22417" y="111288"/>
                  </a:lnTo>
                  <a:lnTo>
                    <a:pt x="28021" y="107426"/>
                  </a:lnTo>
                  <a:lnTo>
                    <a:pt x="33626" y="103640"/>
                  </a:lnTo>
                  <a:lnTo>
                    <a:pt x="39230" y="99933"/>
                  </a:lnTo>
                  <a:lnTo>
                    <a:pt x="44835" y="96305"/>
                  </a:lnTo>
                  <a:lnTo>
                    <a:pt x="50439" y="92758"/>
                  </a:lnTo>
                  <a:lnTo>
                    <a:pt x="56043" y="89294"/>
                  </a:lnTo>
                  <a:lnTo>
                    <a:pt x="61648" y="85912"/>
                  </a:lnTo>
                  <a:lnTo>
                    <a:pt x="67252" y="82614"/>
                  </a:lnTo>
                  <a:lnTo>
                    <a:pt x="72857" y="79400"/>
                  </a:lnTo>
                  <a:lnTo>
                    <a:pt x="78461" y="76271"/>
                  </a:lnTo>
                  <a:lnTo>
                    <a:pt x="84065" y="73227"/>
                  </a:lnTo>
                  <a:lnTo>
                    <a:pt x="89670" y="70268"/>
                  </a:lnTo>
                  <a:lnTo>
                    <a:pt x="95274" y="67394"/>
                  </a:lnTo>
                  <a:lnTo>
                    <a:pt x="100879" y="64605"/>
                  </a:lnTo>
                  <a:lnTo>
                    <a:pt x="106483" y="61901"/>
                  </a:lnTo>
                  <a:lnTo>
                    <a:pt x="112087" y="59281"/>
                  </a:lnTo>
                  <a:lnTo>
                    <a:pt x="117692" y="56745"/>
                  </a:lnTo>
                  <a:lnTo>
                    <a:pt x="123296" y="54292"/>
                  </a:lnTo>
                  <a:lnTo>
                    <a:pt x="128901" y="51922"/>
                  </a:lnTo>
                  <a:lnTo>
                    <a:pt x="134505" y="49632"/>
                  </a:lnTo>
                  <a:lnTo>
                    <a:pt x="140109" y="47423"/>
                  </a:lnTo>
                  <a:lnTo>
                    <a:pt x="145714" y="45294"/>
                  </a:lnTo>
                  <a:lnTo>
                    <a:pt x="151318" y="43242"/>
                  </a:lnTo>
                  <a:lnTo>
                    <a:pt x="156923" y="41266"/>
                  </a:lnTo>
                  <a:lnTo>
                    <a:pt x="162527" y="39366"/>
                  </a:lnTo>
                  <a:lnTo>
                    <a:pt x="168131" y="37540"/>
                  </a:lnTo>
                  <a:lnTo>
                    <a:pt x="173736" y="35785"/>
                  </a:lnTo>
                  <a:lnTo>
                    <a:pt x="179340" y="34101"/>
                  </a:lnTo>
                  <a:lnTo>
                    <a:pt x="184944" y="32486"/>
                  </a:lnTo>
                  <a:lnTo>
                    <a:pt x="190549" y="30938"/>
                  </a:lnTo>
                  <a:lnTo>
                    <a:pt x="196153" y="29455"/>
                  </a:lnTo>
                  <a:lnTo>
                    <a:pt x="201758" y="28035"/>
                  </a:lnTo>
                  <a:lnTo>
                    <a:pt x="207362" y="26676"/>
                  </a:lnTo>
                  <a:lnTo>
                    <a:pt x="212966" y="25378"/>
                  </a:lnTo>
                  <a:lnTo>
                    <a:pt x="218571" y="24137"/>
                  </a:lnTo>
                  <a:lnTo>
                    <a:pt x="224175" y="22951"/>
                  </a:lnTo>
                  <a:lnTo>
                    <a:pt x="229780" y="21820"/>
                  </a:lnTo>
                  <a:lnTo>
                    <a:pt x="235384" y="20741"/>
                  </a:lnTo>
                  <a:lnTo>
                    <a:pt x="240988" y="19712"/>
                  </a:lnTo>
                  <a:lnTo>
                    <a:pt x="246593" y="18731"/>
                  </a:lnTo>
                  <a:lnTo>
                    <a:pt x="252197" y="17796"/>
                  </a:lnTo>
                  <a:lnTo>
                    <a:pt x="257802" y="16906"/>
                  </a:lnTo>
                  <a:lnTo>
                    <a:pt x="263406" y="16060"/>
                  </a:lnTo>
                  <a:lnTo>
                    <a:pt x="269010" y="15254"/>
                  </a:lnTo>
                  <a:lnTo>
                    <a:pt x="274615" y="14487"/>
                  </a:lnTo>
                  <a:lnTo>
                    <a:pt x="280219" y="13759"/>
                  </a:lnTo>
                  <a:lnTo>
                    <a:pt x="285824" y="13066"/>
                  </a:lnTo>
                  <a:lnTo>
                    <a:pt x="291428" y="12408"/>
                  </a:lnTo>
                  <a:lnTo>
                    <a:pt x="297032" y="11783"/>
                  </a:lnTo>
                  <a:lnTo>
                    <a:pt x="302637" y="11190"/>
                  </a:lnTo>
                  <a:lnTo>
                    <a:pt x="308241" y="10626"/>
                  </a:lnTo>
                  <a:lnTo>
                    <a:pt x="313846" y="10091"/>
                  </a:lnTo>
                  <a:lnTo>
                    <a:pt x="319450" y="9584"/>
                  </a:lnTo>
                  <a:lnTo>
                    <a:pt x="325054" y="9102"/>
                  </a:lnTo>
                  <a:lnTo>
                    <a:pt x="330659" y="8645"/>
                  </a:lnTo>
                  <a:lnTo>
                    <a:pt x="336263" y="8212"/>
                  </a:lnTo>
                  <a:lnTo>
                    <a:pt x="341867" y="7801"/>
                  </a:lnTo>
                  <a:lnTo>
                    <a:pt x="347472" y="7411"/>
                  </a:lnTo>
                  <a:lnTo>
                    <a:pt x="353076" y="7042"/>
                  </a:lnTo>
                  <a:lnTo>
                    <a:pt x="358681" y="6692"/>
                  </a:lnTo>
                  <a:lnTo>
                    <a:pt x="364285" y="6360"/>
                  </a:lnTo>
                  <a:lnTo>
                    <a:pt x="369889" y="6045"/>
                  </a:lnTo>
                  <a:lnTo>
                    <a:pt x="375494" y="5746"/>
                  </a:lnTo>
                  <a:lnTo>
                    <a:pt x="381098" y="5464"/>
                  </a:lnTo>
                  <a:lnTo>
                    <a:pt x="386703" y="5196"/>
                  </a:lnTo>
                  <a:lnTo>
                    <a:pt x="392307" y="4941"/>
                  </a:lnTo>
                  <a:lnTo>
                    <a:pt x="397911" y="4701"/>
                  </a:lnTo>
                  <a:lnTo>
                    <a:pt x="403516" y="4472"/>
                  </a:lnTo>
                  <a:lnTo>
                    <a:pt x="409120" y="4256"/>
                  </a:lnTo>
                  <a:lnTo>
                    <a:pt x="414725" y="4051"/>
                  </a:lnTo>
                  <a:lnTo>
                    <a:pt x="420329" y="3856"/>
                  </a:lnTo>
                  <a:lnTo>
                    <a:pt x="425933" y="3672"/>
                  </a:lnTo>
                  <a:lnTo>
                    <a:pt x="431538" y="3497"/>
                  </a:lnTo>
                  <a:lnTo>
                    <a:pt x="437142" y="3331"/>
                  </a:lnTo>
                  <a:lnTo>
                    <a:pt x="442747" y="3174"/>
                  </a:lnTo>
                  <a:lnTo>
                    <a:pt x="448351" y="3025"/>
                  </a:lnTo>
                  <a:lnTo>
                    <a:pt x="453955" y="2884"/>
                  </a:lnTo>
                  <a:lnTo>
                    <a:pt x="459560" y="2749"/>
                  </a:lnTo>
                  <a:lnTo>
                    <a:pt x="465164" y="2622"/>
                  </a:lnTo>
                  <a:lnTo>
                    <a:pt x="470769" y="2501"/>
                  </a:lnTo>
                  <a:lnTo>
                    <a:pt x="476373" y="2387"/>
                  </a:lnTo>
                  <a:lnTo>
                    <a:pt x="481977" y="2278"/>
                  </a:lnTo>
                  <a:lnTo>
                    <a:pt x="487582" y="2175"/>
                  </a:lnTo>
                  <a:lnTo>
                    <a:pt x="493186" y="2077"/>
                  </a:lnTo>
                  <a:lnTo>
                    <a:pt x="498790" y="1984"/>
                  </a:lnTo>
                  <a:lnTo>
                    <a:pt x="504395" y="1895"/>
                  </a:lnTo>
                  <a:lnTo>
                    <a:pt x="509999" y="1811"/>
                  </a:lnTo>
                  <a:lnTo>
                    <a:pt x="515604" y="1732"/>
                  </a:lnTo>
                  <a:lnTo>
                    <a:pt x="521208" y="1656"/>
                  </a:lnTo>
                  <a:lnTo>
                    <a:pt x="526812" y="1584"/>
                  </a:lnTo>
                  <a:lnTo>
                    <a:pt x="532417" y="1515"/>
                  </a:lnTo>
                  <a:lnTo>
                    <a:pt x="538021" y="1450"/>
                  </a:lnTo>
                  <a:lnTo>
                    <a:pt x="543626" y="1388"/>
                  </a:lnTo>
                  <a:lnTo>
                    <a:pt x="549230" y="1329"/>
                  </a:lnTo>
                  <a:lnTo>
                    <a:pt x="554834" y="1273"/>
                  </a:lnTo>
                  <a:lnTo>
                    <a:pt x="560439" y="1220"/>
                  </a:lnTo>
                  <a:lnTo>
                    <a:pt x="566043" y="1169"/>
                  </a:lnTo>
                  <a:lnTo>
                    <a:pt x="571648" y="1121"/>
                  </a:lnTo>
                  <a:lnTo>
                    <a:pt x="577252" y="1075"/>
                  </a:lnTo>
                  <a:lnTo>
                    <a:pt x="582856" y="1032"/>
                  </a:lnTo>
                  <a:lnTo>
                    <a:pt x="588461" y="990"/>
                  </a:lnTo>
                  <a:lnTo>
                    <a:pt x="594065" y="950"/>
                  </a:lnTo>
                  <a:lnTo>
                    <a:pt x="599670" y="912"/>
                  </a:lnTo>
                  <a:lnTo>
                    <a:pt x="605274" y="876"/>
                  </a:lnTo>
                  <a:lnTo>
                    <a:pt x="610878" y="842"/>
                  </a:lnTo>
                  <a:lnTo>
                    <a:pt x="616483" y="809"/>
                  </a:lnTo>
                  <a:lnTo>
                    <a:pt x="622087" y="778"/>
                  </a:lnTo>
                  <a:lnTo>
                    <a:pt x="627692" y="748"/>
                  </a:lnTo>
                  <a:lnTo>
                    <a:pt x="633296" y="720"/>
                  </a:lnTo>
                  <a:lnTo>
                    <a:pt x="638900" y="693"/>
                  </a:lnTo>
                  <a:lnTo>
                    <a:pt x="644505" y="667"/>
                  </a:lnTo>
                  <a:lnTo>
                    <a:pt x="650109" y="642"/>
                  </a:lnTo>
                  <a:lnTo>
                    <a:pt x="655713" y="619"/>
                  </a:lnTo>
                  <a:lnTo>
                    <a:pt x="661318" y="596"/>
                  </a:lnTo>
                  <a:lnTo>
                    <a:pt x="666922" y="575"/>
                  </a:lnTo>
                  <a:lnTo>
                    <a:pt x="672527" y="554"/>
                  </a:lnTo>
                  <a:lnTo>
                    <a:pt x="678131" y="534"/>
                  </a:lnTo>
                  <a:lnTo>
                    <a:pt x="683735" y="516"/>
                  </a:lnTo>
                  <a:lnTo>
                    <a:pt x="689340" y="498"/>
                  </a:lnTo>
                  <a:lnTo>
                    <a:pt x="694944" y="481"/>
                  </a:lnTo>
                  <a:lnTo>
                    <a:pt x="700549" y="464"/>
                  </a:lnTo>
                  <a:lnTo>
                    <a:pt x="706153" y="448"/>
                  </a:lnTo>
                  <a:lnTo>
                    <a:pt x="711757" y="433"/>
                  </a:lnTo>
                  <a:lnTo>
                    <a:pt x="717362" y="419"/>
                  </a:lnTo>
                  <a:lnTo>
                    <a:pt x="722966" y="405"/>
                  </a:lnTo>
                  <a:lnTo>
                    <a:pt x="728571" y="392"/>
                  </a:lnTo>
                  <a:lnTo>
                    <a:pt x="734175" y="379"/>
                  </a:lnTo>
                  <a:lnTo>
                    <a:pt x="739779" y="367"/>
                  </a:lnTo>
                  <a:lnTo>
                    <a:pt x="745384" y="356"/>
                  </a:lnTo>
                  <a:lnTo>
                    <a:pt x="750988" y="345"/>
                  </a:lnTo>
                  <a:lnTo>
                    <a:pt x="756593" y="334"/>
                  </a:lnTo>
                  <a:lnTo>
                    <a:pt x="762197" y="324"/>
                  </a:lnTo>
                  <a:lnTo>
                    <a:pt x="767801" y="314"/>
                  </a:lnTo>
                  <a:lnTo>
                    <a:pt x="773406" y="304"/>
                  </a:lnTo>
                  <a:lnTo>
                    <a:pt x="779010" y="295"/>
                  </a:lnTo>
                  <a:lnTo>
                    <a:pt x="784615" y="287"/>
                  </a:lnTo>
                  <a:lnTo>
                    <a:pt x="790219" y="278"/>
                  </a:lnTo>
                  <a:lnTo>
                    <a:pt x="795823" y="270"/>
                  </a:lnTo>
                  <a:lnTo>
                    <a:pt x="801428" y="263"/>
                  </a:lnTo>
                  <a:lnTo>
                    <a:pt x="807032" y="255"/>
                  </a:lnTo>
                  <a:lnTo>
                    <a:pt x="812636" y="248"/>
                  </a:lnTo>
                  <a:lnTo>
                    <a:pt x="818241" y="241"/>
                  </a:lnTo>
                  <a:lnTo>
                    <a:pt x="823845" y="235"/>
                  </a:lnTo>
                  <a:lnTo>
                    <a:pt x="829450" y="228"/>
                  </a:lnTo>
                  <a:lnTo>
                    <a:pt x="835054" y="222"/>
                  </a:lnTo>
                  <a:lnTo>
                    <a:pt x="840658" y="217"/>
                  </a:lnTo>
                  <a:lnTo>
                    <a:pt x="846263" y="211"/>
                  </a:lnTo>
                  <a:lnTo>
                    <a:pt x="851867" y="206"/>
                  </a:lnTo>
                  <a:lnTo>
                    <a:pt x="857472" y="200"/>
                  </a:lnTo>
                  <a:lnTo>
                    <a:pt x="863076" y="195"/>
                  </a:lnTo>
                  <a:lnTo>
                    <a:pt x="868680" y="190"/>
                  </a:lnTo>
                  <a:lnTo>
                    <a:pt x="874285" y="186"/>
                  </a:lnTo>
                  <a:lnTo>
                    <a:pt x="879889" y="181"/>
                  </a:lnTo>
                  <a:lnTo>
                    <a:pt x="885494" y="177"/>
                  </a:lnTo>
                  <a:lnTo>
                    <a:pt x="891098" y="173"/>
                  </a:lnTo>
                  <a:lnTo>
                    <a:pt x="896702" y="169"/>
                  </a:lnTo>
                  <a:lnTo>
                    <a:pt x="902307" y="165"/>
                  </a:lnTo>
                  <a:lnTo>
                    <a:pt x="907911" y="161"/>
                  </a:lnTo>
                  <a:lnTo>
                    <a:pt x="913516" y="157"/>
                  </a:lnTo>
                  <a:lnTo>
                    <a:pt x="919120" y="154"/>
                  </a:lnTo>
                  <a:lnTo>
                    <a:pt x="924724" y="151"/>
                  </a:lnTo>
                  <a:lnTo>
                    <a:pt x="930329" y="147"/>
                  </a:lnTo>
                  <a:lnTo>
                    <a:pt x="935933" y="144"/>
                  </a:lnTo>
                  <a:lnTo>
                    <a:pt x="941538" y="141"/>
                  </a:lnTo>
                  <a:lnTo>
                    <a:pt x="947142" y="138"/>
                  </a:lnTo>
                  <a:lnTo>
                    <a:pt x="952746" y="135"/>
                  </a:lnTo>
                  <a:lnTo>
                    <a:pt x="958351" y="132"/>
                  </a:lnTo>
                  <a:lnTo>
                    <a:pt x="963955" y="130"/>
                  </a:lnTo>
                  <a:lnTo>
                    <a:pt x="969559" y="127"/>
                  </a:lnTo>
                  <a:lnTo>
                    <a:pt x="975164" y="125"/>
                  </a:lnTo>
                  <a:lnTo>
                    <a:pt x="980768" y="122"/>
                  </a:lnTo>
                  <a:lnTo>
                    <a:pt x="986373" y="120"/>
                  </a:lnTo>
                  <a:lnTo>
                    <a:pt x="991977" y="118"/>
                  </a:lnTo>
                  <a:lnTo>
                    <a:pt x="997581" y="115"/>
                  </a:lnTo>
                  <a:lnTo>
                    <a:pt x="1003186" y="113"/>
                  </a:lnTo>
                  <a:lnTo>
                    <a:pt x="1008790" y="111"/>
                  </a:lnTo>
                  <a:lnTo>
                    <a:pt x="1014395" y="109"/>
                  </a:lnTo>
                  <a:lnTo>
                    <a:pt x="1019999" y="107"/>
                  </a:lnTo>
                  <a:lnTo>
                    <a:pt x="1025603" y="105"/>
                  </a:lnTo>
                  <a:lnTo>
                    <a:pt x="1031208" y="104"/>
                  </a:lnTo>
                  <a:lnTo>
                    <a:pt x="1036812" y="102"/>
                  </a:lnTo>
                  <a:lnTo>
                    <a:pt x="1042417" y="100"/>
                  </a:lnTo>
                  <a:lnTo>
                    <a:pt x="1048021" y="98"/>
                  </a:lnTo>
                  <a:lnTo>
                    <a:pt x="1053625" y="97"/>
                  </a:lnTo>
                  <a:lnTo>
                    <a:pt x="1059230" y="95"/>
                  </a:lnTo>
                  <a:lnTo>
                    <a:pt x="1064834" y="94"/>
                  </a:lnTo>
                  <a:lnTo>
                    <a:pt x="1070439" y="92"/>
                  </a:lnTo>
                  <a:lnTo>
                    <a:pt x="1076043" y="91"/>
                  </a:lnTo>
                  <a:lnTo>
                    <a:pt x="1081647" y="90"/>
                  </a:lnTo>
                  <a:lnTo>
                    <a:pt x="1087252" y="89"/>
                  </a:lnTo>
                  <a:lnTo>
                    <a:pt x="1092856" y="87"/>
                  </a:lnTo>
                  <a:lnTo>
                    <a:pt x="1098461" y="86"/>
                  </a:lnTo>
                  <a:lnTo>
                    <a:pt x="1104065" y="85"/>
                  </a:lnTo>
                  <a:lnTo>
                    <a:pt x="1109669" y="84"/>
                  </a:lnTo>
                  <a:lnTo>
                    <a:pt x="1115274" y="83"/>
                  </a:lnTo>
                  <a:lnTo>
                    <a:pt x="1120878" y="82"/>
                  </a:lnTo>
                  <a:lnTo>
                    <a:pt x="1126482" y="81"/>
                  </a:lnTo>
                  <a:lnTo>
                    <a:pt x="1132087" y="81"/>
                  </a:lnTo>
                  <a:lnTo>
                    <a:pt x="1137691" y="80"/>
                  </a:lnTo>
                  <a:lnTo>
                    <a:pt x="1143296" y="79"/>
                  </a:lnTo>
                  <a:lnTo>
                    <a:pt x="1148900" y="78"/>
                  </a:lnTo>
                  <a:lnTo>
                    <a:pt x="1154504" y="78"/>
                  </a:lnTo>
                  <a:lnTo>
                    <a:pt x="1160109" y="77"/>
                  </a:lnTo>
                  <a:lnTo>
                    <a:pt x="1165713" y="77"/>
                  </a:lnTo>
                  <a:lnTo>
                    <a:pt x="1171318" y="76"/>
                  </a:lnTo>
                  <a:lnTo>
                    <a:pt x="1176922" y="76"/>
                  </a:lnTo>
                  <a:lnTo>
                    <a:pt x="1182526" y="76"/>
                  </a:lnTo>
                  <a:lnTo>
                    <a:pt x="1188131" y="76"/>
                  </a:lnTo>
                  <a:lnTo>
                    <a:pt x="1193735" y="75"/>
                  </a:lnTo>
                  <a:lnTo>
                    <a:pt x="1199340" y="75"/>
                  </a:lnTo>
                  <a:lnTo>
                    <a:pt x="1204944" y="75"/>
                  </a:lnTo>
                  <a:lnTo>
                    <a:pt x="1210548" y="75"/>
                  </a:lnTo>
                  <a:lnTo>
                    <a:pt x="1216153" y="75"/>
                  </a:lnTo>
                  <a:lnTo>
                    <a:pt x="1221757" y="76"/>
                  </a:lnTo>
                  <a:lnTo>
                    <a:pt x="1227362" y="76"/>
                  </a:lnTo>
                  <a:lnTo>
                    <a:pt x="1232966" y="76"/>
                  </a:lnTo>
                  <a:lnTo>
                    <a:pt x="1238570" y="77"/>
                  </a:lnTo>
                  <a:lnTo>
                    <a:pt x="1244175" y="77"/>
                  </a:lnTo>
                  <a:lnTo>
                    <a:pt x="1249779" y="78"/>
                  </a:lnTo>
                  <a:lnTo>
                    <a:pt x="1255384" y="78"/>
                  </a:lnTo>
                  <a:lnTo>
                    <a:pt x="1260988" y="79"/>
                  </a:lnTo>
                  <a:lnTo>
                    <a:pt x="1266592" y="80"/>
                  </a:lnTo>
                  <a:lnTo>
                    <a:pt x="1272197" y="81"/>
                  </a:lnTo>
                  <a:lnTo>
                    <a:pt x="1277801" y="82"/>
                  </a:lnTo>
                  <a:lnTo>
                    <a:pt x="1283406" y="83"/>
                  </a:lnTo>
                  <a:lnTo>
                    <a:pt x="1289010" y="84"/>
                  </a:lnTo>
                  <a:lnTo>
                    <a:pt x="1294614" y="85"/>
                  </a:lnTo>
                  <a:lnTo>
                    <a:pt x="1300219" y="86"/>
                  </a:lnTo>
                  <a:lnTo>
                    <a:pt x="1305823" y="88"/>
                  </a:lnTo>
                  <a:lnTo>
                    <a:pt x="1311427" y="89"/>
                  </a:lnTo>
                  <a:lnTo>
                    <a:pt x="1317032" y="91"/>
                  </a:lnTo>
                  <a:lnTo>
                    <a:pt x="1322636" y="93"/>
                  </a:lnTo>
                  <a:lnTo>
                    <a:pt x="1328241" y="94"/>
                  </a:lnTo>
                  <a:lnTo>
                    <a:pt x="1333845" y="96"/>
                  </a:lnTo>
                  <a:lnTo>
                    <a:pt x="1339449" y="98"/>
                  </a:lnTo>
                  <a:lnTo>
                    <a:pt x="1345054" y="101"/>
                  </a:lnTo>
                  <a:lnTo>
                    <a:pt x="1350658" y="103"/>
                  </a:lnTo>
                  <a:lnTo>
                    <a:pt x="1356263" y="105"/>
                  </a:lnTo>
                  <a:lnTo>
                    <a:pt x="1361867" y="108"/>
                  </a:lnTo>
                  <a:lnTo>
                    <a:pt x="1367471" y="110"/>
                  </a:lnTo>
                  <a:lnTo>
                    <a:pt x="1373076" y="113"/>
                  </a:lnTo>
                  <a:lnTo>
                    <a:pt x="1378680" y="116"/>
                  </a:lnTo>
                  <a:lnTo>
                    <a:pt x="1384285" y="119"/>
                  </a:lnTo>
                  <a:lnTo>
                    <a:pt x="1389889" y="122"/>
                  </a:lnTo>
                  <a:lnTo>
                    <a:pt x="1395493" y="125"/>
                  </a:lnTo>
                  <a:lnTo>
                    <a:pt x="1401098" y="129"/>
                  </a:lnTo>
                  <a:lnTo>
                    <a:pt x="1406702" y="133"/>
                  </a:lnTo>
                  <a:lnTo>
                    <a:pt x="1412307" y="136"/>
                  </a:lnTo>
                  <a:lnTo>
                    <a:pt x="1417911" y="140"/>
                  </a:lnTo>
                  <a:lnTo>
                    <a:pt x="1423515" y="144"/>
                  </a:lnTo>
                  <a:lnTo>
                    <a:pt x="1429120" y="149"/>
                  </a:lnTo>
                  <a:lnTo>
                    <a:pt x="1434724" y="153"/>
                  </a:lnTo>
                  <a:lnTo>
                    <a:pt x="1440329" y="158"/>
                  </a:lnTo>
                  <a:lnTo>
                    <a:pt x="1445933" y="163"/>
                  </a:lnTo>
                  <a:lnTo>
                    <a:pt x="1451537" y="168"/>
                  </a:lnTo>
                  <a:lnTo>
                    <a:pt x="1457142" y="173"/>
                  </a:lnTo>
                  <a:lnTo>
                    <a:pt x="1462746" y="179"/>
                  </a:lnTo>
                  <a:lnTo>
                    <a:pt x="1468350" y="185"/>
                  </a:lnTo>
                  <a:lnTo>
                    <a:pt x="1473955" y="191"/>
                  </a:lnTo>
                  <a:lnTo>
                    <a:pt x="1479559" y="197"/>
                  </a:lnTo>
                  <a:lnTo>
                    <a:pt x="1485164" y="203"/>
                  </a:lnTo>
                  <a:lnTo>
                    <a:pt x="1490768" y="210"/>
                  </a:lnTo>
                  <a:lnTo>
                    <a:pt x="1496372" y="217"/>
                  </a:lnTo>
                  <a:lnTo>
                    <a:pt x="1501977" y="224"/>
                  </a:lnTo>
                  <a:lnTo>
                    <a:pt x="1507581" y="231"/>
                  </a:lnTo>
                  <a:lnTo>
                    <a:pt x="1513186" y="239"/>
                  </a:lnTo>
                  <a:lnTo>
                    <a:pt x="1518790" y="247"/>
                  </a:lnTo>
                  <a:lnTo>
                    <a:pt x="1524394" y="255"/>
                  </a:lnTo>
                  <a:lnTo>
                    <a:pt x="1529999" y="263"/>
                  </a:lnTo>
                  <a:lnTo>
                    <a:pt x="1535603" y="271"/>
                  </a:lnTo>
                  <a:lnTo>
                    <a:pt x="1541208" y="279"/>
                  </a:lnTo>
                  <a:lnTo>
                    <a:pt x="1546812" y="288"/>
                  </a:lnTo>
                  <a:lnTo>
                    <a:pt x="1552416" y="297"/>
                  </a:lnTo>
                  <a:lnTo>
                    <a:pt x="1558021" y="305"/>
                  </a:lnTo>
                  <a:lnTo>
                    <a:pt x="1563625" y="314"/>
                  </a:lnTo>
                  <a:lnTo>
                    <a:pt x="1569230" y="323"/>
                  </a:lnTo>
                  <a:lnTo>
                    <a:pt x="1574834" y="331"/>
                  </a:lnTo>
                  <a:lnTo>
                    <a:pt x="1580438" y="339"/>
                  </a:lnTo>
                  <a:lnTo>
                    <a:pt x="1586043" y="347"/>
                  </a:lnTo>
                  <a:lnTo>
                    <a:pt x="1591647" y="355"/>
                  </a:lnTo>
                  <a:lnTo>
                    <a:pt x="1597252" y="362"/>
                  </a:lnTo>
                  <a:lnTo>
                    <a:pt x="1602856" y="369"/>
                  </a:lnTo>
                  <a:lnTo>
                    <a:pt x="1608460" y="375"/>
                  </a:lnTo>
                  <a:lnTo>
                    <a:pt x="1614065" y="380"/>
                  </a:lnTo>
                  <a:lnTo>
                    <a:pt x="1619669" y="384"/>
                  </a:lnTo>
                  <a:lnTo>
                    <a:pt x="1625273" y="387"/>
                  </a:lnTo>
                  <a:lnTo>
                    <a:pt x="1630878" y="390"/>
                  </a:lnTo>
                  <a:lnTo>
                    <a:pt x="1636482" y="390"/>
                  </a:lnTo>
                  <a:lnTo>
                    <a:pt x="1642087" y="390"/>
                  </a:lnTo>
                  <a:lnTo>
                    <a:pt x="1647691" y="388"/>
                  </a:lnTo>
                  <a:lnTo>
                    <a:pt x="1653295" y="385"/>
                  </a:lnTo>
                  <a:lnTo>
                    <a:pt x="1658900" y="380"/>
                  </a:lnTo>
                  <a:lnTo>
                    <a:pt x="1664504" y="373"/>
                  </a:lnTo>
                  <a:lnTo>
                    <a:pt x="1670109" y="365"/>
                  </a:lnTo>
                  <a:lnTo>
                    <a:pt x="1675713" y="356"/>
                  </a:lnTo>
                  <a:lnTo>
                    <a:pt x="1681317" y="346"/>
                  </a:lnTo>
                  <a:lnTo>
                    <a:pt x="1686922" y="334"/>
                  </a:lnTo>
                  <a:lnTo>
                    <a:pt x="1692526" y="321"/>
                  </a:lnTo>
                  <a:lnTo>
                    <a:pt x="1698131" y="307"/>
                  </a:lnTo>
                  <a:lnTo>
                    <a:pt x="1703735" y="293"/>
                  </a:lnTo>
                  <a:lnTo>
                    <a:pt x="1709339" y="278"/>
                  </a:lnTo>
                  <a:lnTo>
                    <a:pt x="1714944" y="263"/>
                  </a:lnTo>
                  <a:lnTo>
                    <a:pt x="1720548" y="247"/>
                  </a:lnTo>
                  <a:lnTo>
                    <a:pt x="1726153" y="232"/>
                  </a:lnTo>
                  <a:lnTo>
                    <a:pt x="1731757" y="216"/>
                  </a:lnTo>
                  <a:lnTo>
                    <a:pt x="1737361" y="201"/>
                  </a:lnTo>
                  <a:lnTo>
                    <a:pt x="1742966" y="186"/>
                  </a:lnTo>
                  <a:lnTo>
                    <a:pt x="1748570" y="172"/>
                  </a:lnTo>
                  <a:lnTo>
                    <a:pt x="1754175" y="158"/>
                  </a:lnTo>
                  <a:lnTo>
                    <a:pt x="1759779" y="145"/>
                  </a:lnTo>
                  <a:lnTo>
                    <a:pt x="1765383" y="132"/>
                  </a:lnTo>
                  <a:lnTo>
                    <a:pt x="1770988" y="120"/>
                  </a:lnTo>
                  <a:lnTo>
                    <a:pt x="1776592" y="109"/>
                  </a:lnTo>
                  <a:lnTo>
                    <a:pt x="1782196" y="98"/>
                  </a:lnTo>
                  <a:lnTo>
                    <a:pt x="1787801" y="88"/>
                  </a:lnTo>
                  <a:lnTo>
                    <a:pt x="1793405" y="79"/>
                  </a:lnTo>
                  <a:lnTo>
                    <a:pt x="1799010" y="71"/>
                  </a:lnTo>
                  <a:lnTo>
                    <a:pt x="1804614" y="63"/>
                  </a:lnTo>
                  <a:lnTo>
                    <a:pt x="1810218" y="55"/>
                  </a:lnTo>
                  <a:lnTo>
                    <a:pt x="1815823" y="48"/>
                  </a:lnTo>
                  <a:lnTo>
                    <a:pt x="1821427" y="42"/>
                  </a:lnTo>
                  <a:lnTo>
                    <a:pt x="1827032" y="36"/>
                  </a:lnTo>
                  <a:lnTo>
                    <a:pt x="1832636" y="31"/>
                  </a:lnTo>
                  <a:lnTo>
                    <a:pt x="1838240" y="26"/>
                  </a:lnTo>
                  <a:lnTo>
                    <a:pt x="1843845" y="22"/>
                  </a:lnTo>
                  <a:lnTo>
                    <a:pt x="1849449" y="18"/>
                  </a:lnTo>
                  <a:lnTo>
                    <a:pt x="1855054" y="14"/>
                  </a:lnTo>
                  <a:lnTo>
                    <a:pt x="1860658" y="11"/>
                  </a:lnTo>
                  <a:lnTo>
                    <a:pt x="1866262" y="7"/>
                  </a:lnTo>
                  <a:lnTo>
                    <a:pt x="1871867" y="5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77471" y="2"/>
                  </a:lnTo>
                  <a:lnTo>
                    <a:pt x="1871867" y="5"/>
                  </a:lnTo>
                  <a:lnTo>
                    <a:pt x="1866262" y="7"/>
                  </a:lnTo>
                  <a:lnTo>
                    <a:pt x="1860658" y="11"/>
                  </a:lnTo>
                  <a:lnTo>
                    <a:pt x="1855054" y="14"/>
                  </a:lnTo>
                  <a:lnTo>
                    <a:pt x="1849449" y="18"/>
                  </a:lnTo>
                  <a:lnTo>
                    <a:pt x="1843845" y="22"/>
                  </a:lnTo>
                  <a:lnTo>
                    <a:pt x="1838240" y="26"/>
                  </a:lnTo>
                  <a:lnTo>
                    <a:pt x="1832636" y="31"/>
                  </a:lnTo>
                  <a:lnTo>
                    <a:pt x="1827032" y="36"/>
                  </a:lnTo>
                  <a:lnTo>
                    <a:pt x="1821427" y="42"/>
                  </a:lnTo>
                  <a:lnTo>
                    <a:pt x="1815823" y="48"/>
                  </a:lnTo>
                  <a:lnTo>
                    <a:pt x="1810218" y="55"/>
                  </a:lnTo>
                  <a:lnTo>
                    <a:pt x="1804614" y="63"/>
                  </a:lnTo>
                  <a:lnTo>
                    <a:pt x="1799010" y="71"/>
                  </a:lnTo>
                  <a:lnTo>
                    <a:pt x="1793405" y="79"/>
                  </a:lnTo>
                  <a:lnTo>
                    <a:pt x="1787801" y="88"/>
                  </a:lnTo>
                  <a:lnTo>
                    <a:pt x="1782196" y="98"/>
                  </a:lnTo>
                  <a:lnTo>
                    <a:pt x="1776592" y="109"/>
                  </a:lnTo>
                  <a:lnTo>
                    <a:pt x="1770988" y="120"/>
                  </a:lnTo>
                  <a:lnTo>
                    <a:pt x="1765383" y="132"/>
                  </a:lnTo>
                  <a:lnTo>
                    <a:pt x="1759779" y="145"/>
                  </a:lnTo>
                  <a:lnTo>
                    <a:pt x="1754175" y="158"/>
                  </a:lnTo>
                  <a:lnTo>
                    <a:pt x="1748570" y="172"/>
                  </a:lnTo>
                  <a:lnTo>
                    <a:pt x="1742966" y="186"/>
                  </a:lnTo>
                  <a:lnTo>
                    <a:pt x="1737361" y="201"/>
                  </a:lnTo>
                  <a:lnTo>
                    <a:pt x="1731757" y="216"/>
                  </a:lnTo>
                  <a:lnTo>
                    <a:pt x="1726153" y="232"/>
                  </a:lnTo>
                  <a:lnTo>
                    <a:pt x="1720548" y="247"/>
                  </a:lnTo>
                  <a:lnTo>
                    <a:pt x="1714944" y="263"/>
                  </a:lnTo>
                  <a:lnTo>
                    <a:pt x="1709339" y="278"/>
                  </a:lnTo>
                  <a:lnTo>
                    <a:pt x="1703735" y="293"/>
                  </a:lnTo>
                  <a:lnTo>
                    <a:pt x="1698131" y="307"/>
                  </a:lnTo>
                  <a:lnTo>
                    <a:pt x="1692526" y="321"/>
                  </a:lnTo>
                  <a:lnTo>
                    <a:pt x="1686922" y="334"/>
                  </a:lnTo>
                  <a:lnTo>
                    <a:pt x="1681317" y="346"/>
                  </a:lnTo>
                  <a:lnTo>
                    <a:pt x="1675713" y="356"/>
                  </a:lnTo>
                  <a:lnTo>
                    <a:pt x="1670109" y="365"/>
                  </a:lnTo>
                  <a:lnTo>
                    <a:pt x="1664504" y="373"/>
                  </a:lnTo>
                  <a:lnTo>
                    <a:pt x="1658900" y="380"/>
                  </a:lnTo>
                  <a:lnTo>
                    <a:pt x="1653295" y="385"/>
                  </a:lnTo>
                  <a:lnTo>
                    <a:pt x="1647691" y="388"/>
                  </a:lnTo>
                  <a:lnTo>
                    <a:pt x="1642087" y="390"/>
                  </a:lnTo>
                  <a:lnTo>
                    <a:pt x="1636482" y="390"/>
                  </a:lnTo>
                  <a:lnTo>
                    <a:pt x="1630878" y="390"/>
                  </a:lnTo>
                  <a:lnTo>
                    <a:pt x="1625273" y="387"/>
                  </a:lnTo>
                  <a:lnTo>
                    <a:pt x="1619669" y="384"/>
                  </a:lnTo>
                  <a:lnTo>
                    <a:pt x="1614065" y="380"/>
                  </a:lnTo>
                  <a:lnTo>
                    <a:pt x="1608460" y="375"/>
                  </a:lnTo>
                  <a:lnTo>
                    <a:pt x="1602856" y="369"/>
                  </a:lnTo>
                  <a:lnTo>
                    <a:pt x="1597252" y="362"/>
                  </a:lnTo>
                  <a:lnTo>
                    <a:pt x="1591647" y="355"/>
                  </a:lnTo>
                  <a:lnTo>
                    <a:pt x="1586043" y="347"/>
                  </a:lnTo>
                  <a:lnTo>
                    <a:pt x="1580438" y="339"/>
                  </a:lnTo>
                  <a:lnTo>
                    <a:pt x="1574834" y="331"/>
                  </a:lnTo>
                  <a:lnTo>
                    <a:pt x="1569230" y="323"/>
                  </a:lnTo>
                  <a:lnTo>
                    <a:pt x="1563625" y="314"/>
                  </a:lnTo>
                  <a:lnTo>
                    <a:pt x="1558021" y="305"/>
                  </a:lnTo>
                  <a:lnTo>
                    <a:pt x="1552416" y="297"/>
                  </a:lnTo>
                  <a:lnTo>
                    <a:pt x="1546812" y="288"/>
                  </a:lnTo>
                  <a:lnTo>
                    <a:pt x="1541208" y="279"/>
                  </a:lnTo>
                  <a:lnTo>
                    <a:pt x="1535603" y="271"/>
                  </a:lnTo>
                  <a:lnTo>
                    <a:pt x="1529999" y="263"/>
                  </a:lnTo>
                  <a:lnTo>
                    <a:pt x="1524394" y="255"/>
                  </a:lnTo>
                  <a:lnTo>
                    <a:pt x="1518790" y="247"/>
                  </a:lnTo>
                  <a:lnTo>
                    <a:pt x="1513186" y="239"/>
                  </a:lnTo>
                  <a:lnTo>
                    <a:pt x="1507581" y="231"/>
                  </a:lnTo>
                  <a:lnTo>
                    <a:pt x="1501977" y="224"/>
                  </a:lnTo>
                  <a:lnTo>
                    <a:pt x="1496372" y="217"/>
                  </a:lnTo>
                  <a:lnTo>
                    <a:pt x="1490768" y="210"/>
                  </a:lnTo>
                  <a:lnTo>
                    <a:pt x="1485164" y="203"/>
                  </a:lnTo>
                  <a:lnTo>
                    <a:pt x="1479559" y="197"/>
                  </a:lnTo>
                  <a:lnTo>
                    <a:pt x="1473955" y="191"/>
                  </a:lnTo>
                  <a:lnTo>
                    <a:pt x="1468350" y="185"/>
                  </a:lnTo>
                  <a:lnTo>
                    <a:pt x="1462746" y="179"/>
                  </a:lnTo>
                  <a:lnTo>
                    <a:pt x="1457142" y="173"/>
                  </a:lnTo>
                  <a:lnTo>
                    <a:pt x="1451537" y="168"/>
                  </a:lnTo>
                  <a:lnTo>
                    <a:pt x="1445933" y="163"/>
                  </a:lnTo>
                  <a:lnTo>
                    <a:pt x="1440329" y="158"/>
                  </a:lnTo>
                  <a:lnTo>
                    <a:pt x="1434724" y="153"/>
                  </a:lnTo>
                  <a:lnTo>
                    <a:pt x="1429120" y="149"/>
                  </a:lnTo>
                  <a:lnTo>
                    <a:pt x="1423515" y="144"/>
                  </a:lnTo>
                  <a:lnTo>
                    <a:pt x="1417911" y="140"/>
                  </a:lnTo>
                  <a:lnTo>
                    <a:pt x="1412307" y="136"/>
                  </a:lnTo>
                  <a:lnTo>
                    <a:pt x="1406702" y="133"/>
                  </a:lnTo>
                  <a:lnTo>
                    <a:pt x="1401098" y="129"/>
                  </a:lnTo>
                  <a:lnTo>
                    <a:pt x="1395493" y="125"/>
                  </a:lnTo>
                  <a:lnTo>
                    <a:pt x="1389889" y="122"/>
                  </a:lnTo>
                  <a:lnTo>
                    <a:pt x="1384285" y="119"/>
                  </a:lnTo>
                  <a:lnTo>
                    <a:pt x="1378680" y="116"/>
                  </a:lnTo>
                  <a:lnTo>
                    <a:pt x="1373076" y="113"/>
                  </a:lnTo>
                  <a:lnTo>
                    <a:pt x="1367471" y="110"/>
                  </a:lnTo>
                  <a:lnTo>
                    <a:pt x="1361867" y="108"/>
                  </a:lnTo>
                  <a:lnTo>
                    <a:pt x="1356263" y="105"/>
                  </a:lnTo>
                  <a:lnTo>
                    <a:pt x="1350658" y="103"/>
                  </a:lnTo>
                  <a:lnTo>
                    <a:pt x="1345054" y="101"/>
                  </a:lnTo>
                  <a:lnTo>
                    <a:pt x="1339449" y="98"/>
                  </a:lnTo>
                  <a:lnTo>
                    <a:pt x="1333845" y="96"/>
                  </a:lnTo>
                  <a:lnTo>
                    <a:pt x="1328241" y="94"/>
                  </a:lnTo>
                  <a:lnTo>
                    <a:pt x="1322636" y="93"/>
                  </a:lnTo>
                  <a:lnTo>
                    <a:pt x="1317032" y="91"/>
                  </a:lnTo>
                  <a:lnTo>
                    <a:pt x="1311427" y="89"/>
                  </a:lnTo>
                  <a:lnTo>
                    <a:pt x="1305823" y="88"/>
                  </a:lnTo>
                  <a:lnTo>
                    <a:pt x="1300219" y="87"/>
                  </a:lnTo>
                  <a:lnTo>
                    <a:pt x="1294614" y="85"/>
                  </a:lnTo>
                  <a:lnTo>
                    <a:pt x="1289010" y="84"/>
                  </a:lnTo>
                  <a:lnTo>
                    <a:pt x="1283406" y="83"/>
                  </a:lnTo>
                  <a:lnTo>
                    <a:pt x="1277801" y="82"/>
                  </a:lnTo>
                  <a:lnTo>
                    <a:pt x="1272197" y="81"/>
                  </a:lnTo>
                  <a:lnTo>
                    <a:pt x="1266592" y="80"/>
                  </a:lnTo>
                  <a:lnTo>
                    <a:pt x="1260988" y="79"/>
                  </a:lnTo>
                  <a:lnTo>
                    <a:pt x="1255384" y="78"/>
                  </a:lnTo>
                  <a:lnTo>
                    <a:pt x="1249779" y="78"/>
                  </a:lnTo>
                  <a:lnTo>
                    <a:pt x="1244175" y="77"/>
                  </a:lnTo>
                  <a:lnTo>
                    <a:pt x="1238570" y="77"/>
                  </a:lnTo>
                  <a:lnTo>
                    <a:pt x="1232966" y="76"/>
                  </a:lnTo>
                  <a:lnTo>
                    <a:pt x="1227362" y="76"/>
                  </a:lnTo>
                  <a:lnTo>
                    <a:pt x="1221757" y="76"/>
                  </a:lnTo>
                  <a:lnTo>
                    <a:pt x="1216153" y="76"/>
                  </a:lnTo>
                  <a:lnTo>
                    <a:pt x="1210548" y="75"/>
                  </a:lnTo>
                  <a:lnTo>
                    <a:pt x="1204944" y="75"/>
                  </a:lnTo>
                  <a:lnTo>
                    <a:pt x="1199340" y="75"/>
                  </a:lnTo>
                  <a:lnTo>
                    <a:pt x="1193735" y="76"/>
                  </a:lnTo>
                  <a:lnTo>
                    <a:pt x="1188131" y="76"/>
                  </a:lnTo>
                  <a:lnTo>
                    <a:pt x="1182526" y="76"/>
                  </a:lnTo>
                  <a:lnTo>
                    <a:pt x="1176922" y="76"/>
                  </a:lnTo>
                  <a:lnTo>
                    <a:pt x="1171318" y="77"/>
                  </a:lnTo>
                  <a:lnTo>
                    <a:pt x="1165713" y="77"/>
                  </a:lnTo>
                  <a:lnTo>
                    <a:pt x="1160109" y="77"/>
                  </a:lnTo>
                  <a:lnTo>
                    <a:pt x="1154504" y="78"/>
                  </a:lnTo>
                  <a:lnTo>
                    <a:pt x="1148900" y="79"/>
                  </a:lnTo>
                  <a:lnTo>
                    <a:pt x="1143296" y="79"/>
                  </a:lnTo>
                  <a:lnTo>
                    <a:pt x="1137691" y="80"/>
                  </a:lnTo>
                  <a:lnTo>
                    <a:pt x="1132087" y="81"/>
                  </a:lnTo>
                  <a:lnTo>
                    <a:pt x="1126482" y="82"/>
                  </a:lnTo>
                  <a:lnTo>
                    <a:pt x="1120878" y="83"/>
                  </a:lnTo>
                  <a:lnTo>
                    <a:pt x="1115274" y="84"/>
                  </a:lnTo>
                  <a:lnTo>
                    <a:pt x="1109669" y="85"/>
                  </a:lnTo>
                  <a:lnTo>
                    <a:pt x="1104065" y="86"/>
                  </a:lnTo>
                  <a:lnTo>
                    <a:pt x="1098461" y="87"/>
                  </a:lnTo>
                  <a:lnTo>
                    <a:pt x="1092856" y="88"/>
                  </a:lnTo>
                  <a:lnTo>
                    <a:pt x="1087252" y="89"/>
                  </a:lnTo>
                  <a:lnTo>
                    <a:pt x="1081647" y="91"/>
                  </a:lnTo>
                  <a:lnTo>
                    <a:pt x="1076043" y="92"/>
                  </a:lnTo>
                  <a:lnTo>
                    <a:pt x="1070439" y="93"/>
                  </a:lnTo>
                  <a:lnTo>
                    <a:pt x="1064834" y="95"/>
                  </a:lnTo>
                  <a:lnTo>
                    <a:pt x="1059230" y="96"/>
                  </a:lnTo>
                  <a:lnTo>
                    <a:pt x="1053625" y="98"/>
                  </a:lnTo>
                  <a:lnTo>
                    <a:pt x="1048021" y="100"/>
                  </a:lnTo>
                  <a:lnTo>
                    <a:pt x="1042417" y="102"/>
                  </a:lnTo>
                  <a:lnTo>
                    <a:pt x="1036812" y="103"/>
                  </a:lnTo>
                  <a:lnTo>
                    <a:pt x="1031208" y="105"/>
                  </a:lnTo>
                  <a:lnTo>
                    <a:pt x="1025603" y="107"/>
                  </a:lnTo>
                  <a:lnTo>
                    <a:pt x="1019999" y="109"/>
                  </a:lnTo>
                  <a:lnTo>
                    <a:pt x="1014395" y="111"/>
                  </a:lnTo>
                  <a:lnTo>
                    <a:pt x="1008790" y="114"/>
                  </a:lnTo>
                  <a:lnTo>
                    <a:pt x="1003186" y="116"/>
                  </a:lnTo>
                  <a:lnTo>
                    <a:pt x="997581" y="118"/>
                  </a:lnTo>
                  <a:lnTo>
                    <a:pt x="991977" y="121"/>
                  </a:lnTo>
                  <a:lnTo>
                    <a:pt x="986373" y="123"/>
                  </a:lnTo>
                  <a:lnTo>
                    <a:pt x="980768" y="126"/>
                  </a:lnTo>
                  <a:lnTo>
                    <a:pt x="975164" y="129"/>
                  </a:lnTo>
                  <a:lnTo>
                    <a:pt x="969559" y="132"/>
                  </a:lnTo>
                  <a:lnTo>
                    <a:pt x="963955" y="135"/>
                  </a:lnTo>
                  <a:lnTo>
                    <a:pt x="958351" y="138"/>
                  </a:lnTo>
                  <a:lnTo>
                    <a:pt x="952746" y="141"/>
                  </a:lnTo>
                  <a:lnTo>
                    <a:pt x="947142" y="145"/>
                  </a:lnTo>
                  <a:lnTo>
                    <a:pt x="941538" y="148"/>
                  </a:lnTo>
                  <a:lnTo>
                    <a:pt x="935933" y="152"/>
                  </a:lnTo>
                  <a:lnTo>
                    <a:pt x="930329" y="156"/>
                  </a:lnTo>
                  <a:lnTo>
                    <a:pt x="924724" y="160"/>
                  </a:lnTo>
                  <a:lnTo>
                    <a:pt x="919120" y="164"/>
                  </a:lnTo>
                  <a:lnTo>
                    <a:pt x="913516" y="168"/>
                  </a:lnTo>
                  <a:lnTo>
                    <a:pt x="907911" y="173"/>
                  </a:lnTo>
                  <a:lnTo>
                    <a:pt x="902307" y="178"/>
                  </a:lnTo>
                  <a:lnTo>
                    <a:pt x="896702" y="183"/>
                  </a:lnTo>
                  <a:lnTo>
                    <a:pt x="891098" y="188"/>
                  </a:lnTo>
                  <a:lnTo>
                    <a:pt x="885494" y="193"/>
                  </a:lnTo>
                  <a:lnTo>
                    <a:pt x="879889" y="199"/>
                  </a:lnTo>
                  <a:lnTo>
                    <a:pt x="874285" y="205"/>
                  </a:lnTo>
                  <a:lnTo>
                    <a:pt x="868680" y="211"/>
                  </a:lnTo>
                  <a:lnTo>
                    <a:pt x="863076" y="217"/>
                  </a:lnTo>
                  <a:lnTo>
                    <a:pt x="857472" y="224"/>
                  </a:lnTo>
                  <a:lnTo>
                    <a:pt x="851867" y="231"/>
                  </a:lnTo>
                  <a:lnTo>
                    <a:pt x="846263" y="238"/>
                  </a:lnTo>
                  <a:lnTo>
                    <a:pt x="840658" y="246"/>
                  </a:lnTo>
                  <a:lnTo>
                    <a:pt x="835054" y="254"/>
                  </a:lnTo>
                  <a:lnTo>
                    <a:pt x="829450" y="263"/>
                  </a:lnTo>
                  <a:lnTo>
                    <a:pt x="823845" y="272"/>
                  </a:lnTo>
                  <a:lnTo>
                    <a:pt x="818241" y="281"/>
                  </a:lnTo>
                  <a:lnTo>
                    <a:pt x="812636" y="290"/>
                  </a:lnTo>
                  <a:lnTo>
                    <a:pt x="807032" y="301"/>
                  </a:lnTo>
                  <a:lnTo>
                    <a:pt x="801428" y="311"/>
                  </a:lnTo>
                  <a:lnTo>
                    <a:pt x="795823" y="322"/>
                  </a:lnTo>
                  <a:lnTo>
                    <a:pt x="790219" y="334"/>
                  </a:lnTo>
                  <a:lnTo>
                    <a:pt x="784615" y="346"/>
                  </a:lnTo>
                  <a:lnTo>
                    <a:pt x="779010" y="359"/>
                  </a:lnTo>
                  <a:lnTo>
                    <a:pt x="773406" y="373"/>
                  </a:lnTo>
                  <a:lnTo>
                    <a:pt x="767801" y="387"/>
                  </a:lnTo>
                  <a:lnTo>
                    <a:pt x="762197" y="402"/>
                  </a:lnTo>
                  <a:lnTo>
                    <a:pt x="756593" y="417"/>
                  </a:lnTo>
                  <a:lnTo>
                    <a:pt x="750988" y="434"/>
                  </a:lnTo>
                  <a:lnTo>
                    <a:pt x="745384" y="451"/>
                  </a:lnTo>
                  <a:lnTo>
                    <a:pt x="739779" y="469"/>
                  </a:lnTo>
                  <a:lnTo>
                    <a:pt x="734175" y="488"/>
                  </a:lnTo>
                  <a:lnTo>
                    <a:pt x="728571" y="508"/>
                  </a:lnTo>
                  <a:lnTo>
                    <a:pt x="722966" y="529"/>
                  </a:lnTo>
                  <a:lnTo>
                    <a:pt x="717362" y="550"/>
                  </a:lnTo>
                  <a:lnTo>
                    <a:pt x="711757" y="573"/>
                  </a:lnTo>
                  <a:lnTo>
                    <a:pt x="706153" y="597"/>
                  </a:lnTo>
                  <a:lnTo>
                    <a:pt x="700549" y="623"/>
                  </a:lnTo>
                  <a:lnTo>
                    <a:pt x="694944" y="649"/>
                  </a:lnTo>
                  <a:lnTo>
                    <a:pt x="689340" y="677"/>
                  </a:lnTo>
                  <a:lnTo>
                    <a:pt x="683735" y="707"/>
                  </a:lnTo>
                  <a:lnTo>
                    <a:pt x="678131" y="737"/>
                  </a:lnTo>
                  <a:lnTo>
                    <a:pt x="672527" y="770"/>
                  </a:lnTo>
                  <a:lnTo>
                    <a:pt x="666922" y="804"/>
                  </a:lnTo>
                  <a:lnTo>
                    <a:pt x="661318" y="839"/>
                  </a:lnTo>
                  <a:lnTo>
                    <a:pt x="655713" y="877"/>
                  </a:lnTo>
                  <a:lnTo>
                    <a:pt x="650109" y="916"/>
                  </a:lnTo>
                  <a:lnTo>
                    <a:pt x="644505" y="958"/>
                  </a:lnTo>
                  <a:lnTo>
                    <a:pt x="638900" y="1001"/>
                  </a:lnTo>
                  <a:lnTo>
                    <a:pt x="633296" y="1047"/>
                  </a:lnTo>
                  <a:lnTo>
                    <a:pt x="627692" y="1095"/>
                  </a:lnTo>
                  <a:lnTo>
                    <a:pt x="622087" y="1145"/>
                  </a:lnTo>
                  <a:lnTo>
                    <a:pt x="616483" y="1198"/>
                  </a:lnTo>
                  <a:lnTo>
                    <a:pt x="610878" y="1253"/>
                  </a:lnTo>
                  <a:lnTo>
                    <a:pt x="605274" y="1312"/>
                  </a:lnTo>
                  <a:lnTo>
                    <a:pt x="599670" y="1373"/>
                  </a:lnTo>
                  <a:lnTo>
                    <a:pt x="594065" y="1438"/>
                  </a:lnTo>
                  <a:lnTo>
                    <a:pt x="588461" y="1505"/>
                  </a:lnTo>
                  <a:lnTo>
                    <a:pt x="582856" y="1577"/>
                  </a:lnTo>
                  <a:lnTo>
                    <a:pt x="577252" y="1651"/>
                  </a:lnTo>
                  <a:lnTo>
                    <a:pt x="571648" y="1730"/>
                  </a:lnTo>
                  <a:lnTo>
                    <a:pt x="566043" y="1813"/>
                  </a:lnTo>
                  <a:lnTo>
                    <a:pt x="560439" y="1899"/>
                  </a:lnTo>
                  <a:lnTo>
                    <a:pt x="554834" y="1990"/>
                  </a:lnTo>
                  <a:lnTo>
                    <a:pt x="549230" y="2086"/>
                  </a:lnTo>
                  <a:lnTo>
                    <a:pt x="543626" y="2187"/>
                  </a:lnTo>
                  <a:lnTo>
                    <a:pt x="538021" y="2293"/>
                  </a:lnTo>
                  <a:lnTo>
                    <a:pt x="532417" y="2404"/>
                  </a:lnTo>
                  <a:lnTo>
                    <a:pt x="526812" y="2521"/>
                  </a:lnTo>
                  <a:lnTo>
                    <a:pt x="521208" y="2643"/>
                  </a:lnTo>
                  <a:lnTo>
                    <a:pt x="515604" y="2772"/>
                  </a:lnTo>
                  <a:lnTo>
                    <a:pt x="509999" y="2907"/>
                  </a:lnTo>
                  <a:lnTo>
                    <a:pt x="504395" y="3050"/>
                  </a:lnTo>
                  <a:lnTo>
                    <a:pt x="498790" y="3199"/>
                  </a:lnTo>
                  <a:lnTo>
                    <a:pt x="493186" y="3356"/>
                  </a:lnTo>
                  <a:lnTo>
                    <a:pt x="487582" y="3521"/>
                  </a:lnTo>
                  <a:lnTo>
                    <a:pt x="481977" y="3695"/>
                  </a:lnTo>
                  <a:lnTo>
                    <a:pt x="476373" y="3877"/>
                  </a:lnTo>
                  <a:lnTo>
                    <a:pt x="470769" y="4069"/>
                  </a:lnTo>
                  <a:lnTo>
                    <a:pt x="465164" y="4270"/>
                  </a:lnTo>
                  <a:lnTo>
                    <a:pt x="459560" y="4481"/>
                  </a:lnTo>
                  <a:lnTo>
                    <a:pt x="453955" y="4703"/>
                  </a:lnTo>
                  <a:lnTo>
                    <a:pt x="448351" y="4937"/>
                  </a:lnTo>
                  <a:lnTo>
                    <a:pt x="442747" y="5182"/>
                  </a:lnTo>
                  <a:lnTo>
                    <a:pt x="437142" y="5439"/>
                  </a:lnTo>
                  <a:lnTo>
                    <a:pt x="431538" y="5710"/>
                  </a:lnTo>
                  <a:lnTo>
                    <a:pt x="425933" y="5994"/>
                  </a:lnTo>
                  <a:lnTo>
                    <a:pt x="420329" y="6292"/>
                  </a:lnTo>
                  <a:lnTo>
                    <a:pt x="414725" y="6606"/>
                  </a:lnTo>
                  <a:lnTo>
                    <a:pt x="409120" y="6935"/>
                  </a:lnTo>
                  <a:lnTo>
                    <a:pt x="403516" y="7281"/>
                  </a:lnTo>
                  <a:lnTo>
                    <a:pt x="397911" y="7644"/>
                  </a:lnTo>
                  <a:lnTo>
                    <a:pt x="392307" y="8025"/>
                  </a:lnTo>
                  <a:lnTo>
                    <a:pt x="386703" y="8425"/>
                  </a:lnTo>
                  <a:lnTo>
                    <a:pt x="381098" y="8846"/>
                  </a:lnTo>
                  <a:lnTo>
                    <a:pt x="375494" y="9287"/>
                  </a:lnTo>
                  <a:lnTo>
                    <a:pt x="369889" y="9750"/>
                  </a:lnTo>
                  <a:lnTo>
                    <a:pt x="364285" y="10236"/>
                  </a:lnTo>
                  <a:lnTo>
                    <a:pt x="358681" y="10746"/>
                  </a:lnTo>
                  <a:lnTo>
                    <a:pt x="353076" y="11282"/>
                  </a:lnTo>
                  <a:lnTo>
                    <a:pt x="347472" y="11843"/>
                  </a:lnTo>
                  <a:lnTo>
                    <a:pt x="341867" y="12432"/>
                  </a:lnTo>
                  <a:lnTo>
                    <a:pt x="336263" y="13050"/>
                  </a:lnTo>
                  <a:lnTo>
                    <a:pt x="330659" y="13698"/>
                  </a:lnTo>
                  <a:lnTo>
                    <a:pt x="325054" y="14377"/>
                  </a:lnTo>
                  <a:lnTo>
                    <a:pt x="319450" y="15088"/>
                  </a:lnTo>
                  <a:lnTo>
                    <a:pt x="313846" y="15834"/>
                  </a:lnTo>
                  <a:lnTo>
                    <a:pt x="308241" y="16615"/>
                  </a:lnTo>
                  <a:lnTo>
                    <a:pt x="302637" y="17434"/>
                  </a:lnTo>
                  <a:lnTo>
                    <a:pt x="297032" y="18291"/>
                  </a:lnTo>
                  <a:lnTo>
                    <a:pt x="291428" y="19187"/>
                  </a:lnTo>
                  <a:lnTo>
                    <a:pt x="285824" y="20126"/>
                  </a:lnTo>
                  <a:lnTo>
                    <a:pt x="280219" y="21108"/>
                  </a:lnTo>
                  <a:lnTo>
                    <a:pt x="274615" y="22134"/>
                  </a:lnTo>
                  <a:lnTo>
                    <a:pt x="269010" y="23208"/>
                  </a:lnTo>
                  <a:lnTo>
                    <a:pt x="263406" y="24329"/>
                  </a:lnTo>
                  <a:lnTo>
                    <a:pt x="257802" y="25500"/>
                  </a:lnTo>
                  <a:lnTo>
                    <a:pt x="252197" y="26723"/>
                  </a:lnTo>
                  <a:lnTo>
                    <a:pt x="246593" y="28000"/>
                  </a:lnTo>
                  <a:lnTo>
                    <a:pt x="240988" y="29331"/>
                  </a:lnTo>
                  <a:lnTo>
                    <a:pt x="235384" y="30720"/>
                  </a:lnTo>
                  <a:lnTo>
                    <a:pt x="229780" y="32166"/>
                  </a:lnTo>
                  <a:lnTo>
                    <a:pt x="224175" y="33674"/>
                  </a:lnTo>
                  <a:lnTo>
                    <a:pt x="218571" y="35243"/>
                  </a:lnTo>
                  <a:lnTo>
                    <a:pt x="212966" y="36875"/>
                  </a:lnTo>
                  <a:lnTo>
                    <a:pt x="207362" y="38573"/>
                  </a:lnTo>
                  <a:lnTo>
                    <a:pt x="201758" y="40337"/>
                  </a:lnTo>
                  <a:lnTo>
                    <a:pt x="196153" y="42170"/>
                  </a:lnTo>
                  <a:lnTo>
                    <a:pt x="190549" y="44073"/>
                  </a:lnTo>
                  <a:lnTo>
                    <a:pt x="184944" y="46046"/>
                  </a:lnTo>
                  <a:lnTo>
                    <a:pt x="179340" y="48093"/>
                  </a:lnTo>
                  <a:lnTo>
                    <a:pt x="173736" y="50213"/>
                  </a:lnTo>
                  <a:lnTo>
                    <a:pt x="168131" y="52408"/>
                  </a:lnTo>
                  <a:lnTo>
                    <a:pt x="162527" y="54678"/>
                  </a:lnTo>
                  <a:lnTo>
                    <a:pt x="156923" y="57026"/>
                  </a:lnTo>
                  <a:lnTo>
                    <a:pt x="151318" y="59452"/>
                  </a:lnTo>
                  <a:lnTo>
                    <a:pt x="145714" y="61957"/>
                  </a:lnTo>
                  <a:lnTo>
                    <a:pt x="140109" y="64541"/>
                  </a:lnTo>
                  <a:lnTo>
                    <a:pt x="134505" y="67204"/>
                  </a:lnTo>
                  <a:lnTo>
                    <a:pt x="128901" y="69948"/>
                  </a:lnTo>
                  <a:lnTo>
                    <a:pt x="123296" y="72773"/>
                  </a:lnTo>
                  <a:lnTo>
                    <a:pt x="117692" y="75678"/>
                  </a:lnTo>
                  <a:lnTo>
                    <a:pt x="112087" y="78664"/>
                  </a:lnTo>
                  <a:lnTo>
                    <a:pt x="106483" y="81731"/>
                  </a:lnTo>
                  <a:lnTo>
                    <a:pt x="100879" y="84879"/>
                  </a:lnTo>
                  <a:lnTo>
                    <a:pt x="95274" y="88106"/>
                  </a:lnTo>
                  <a:lnTo>
                    <a:pt x="89670" y="91413"/>
                  </a:lnTo>
                  <a:lnTo>
                    <a:pt x="84065" y="94799"/>
                  </a:lnTo>
                  <a:lnTo>
                    <a:pt x="78461" y="98263"/>
                  </a:lnTo>
                  <a:lnTo>
                    <a:pt x="72857" y="101804"/>
                  </a:lnTo>
                  <a:lnTo>
                    <a:pt x="67252" y="105421"/>
                  </a:lnTo>
                  <a:lnTo>
                    <a:pt x="61648" y="109113"/>
                  </a:lnTo>
                  <a:lnTo>
                    <a:pt x="56043" y="112879"/>
                  </a:lnTo>
                  <a:lnTo>
                    <a:pt x="50439" y="116717"/>
                  </a:lnTo>
                  <a:lnTo>
                    <a:pt x="44835" y="120626"/>
                  </a:lnTo>
                  <a:lnTo>
                    <a:pt x="39230" y="124604"/>
                  </a:lnTo>
                  <a:lnTo>
                    <a:pt x="33626" y="128649"/>
                  </a:lnTo>
                  <a:lnTo>
                    <a:pt x="28021" y="132759"/>
                  </a:lnTo>
                  <a:lnTo>
                    <a:pt x="22417" y="136933"/>
                  </a:lnTo>
                  <a:lnTo>
                    <a:pt x="16813" y="141167"/>
                  </a:lnTo>
                  <a:lnTo>
                    <a:pt x="11208" y="145461"/>
                  </a:lnTo>
                  <a:lnTo>
                    <a:pt x="5604" y="149812"/>
                  </a:lnTo>
                  <a:lnTo>
                    <a:pt x="0" y="154216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596816" y="3175209"/>
              <a:ext cx="1883076" cy="127474"/>
            </a:xfrm>
            <a:custGeom>
              <a:avLst/>
              <a:pathLst>
                <a:path w="1883076" h="127474">
                  <a:moveTo>
                    <a:pt x="0" y="127474"/>
                  </a:moveTo>
                  <a:lnTo>
                    <a:pt x="5604" y="123321"/>
                  </a:lnTo>
                  <a:lnTo>
                    <a:pt x="11208" y="119238"/>
                  </a:lnTo>
                  <a:lnTo>
                    <a:pt x="16813" y="115226"/>
                  </a:lnTo>
                  <a:lnTo>
                    <a:pt x="22417" y="111288"/>
                  </a:lnTo>
                  <a:lnTo>
                    <a:pt x="28021" y="107426"/>
                  </a:lnTo>
                  <a:lnTo>
                    <a:pt x="33626" y="103640"/>
                  </a:lnTo>
                  <a:lnTo>
                    <a:pt x="39230" y="99933"/>
                  </a:lnTo>
                  <a:lnTo>
                    <a:pt x="44835" y="96305"/>
                  </a:lnTo>
                  <a:lnTo>
                    <a:pt x="50439" y="92758"/>
                  </a:lnTo>
                  <a:lnTo>
                    <a:pt x="56043" y="89294"/>
                  </a:lnTo>
                  <a:lnTo>
                    <a:pt x="61648" y="85912"/>
                  </a:lnTo>
                  <a:lnTo>
                    <a:pt x="67252" y="82614"/>
                  </a:lnTo>
                  <a:lnTo>
                    <a:pt x="72857" y="79400"/>
                  </a:lnTo>
                  <a:lnTo>
                    <a:pt x="78461" y="76271"/>
                  </a:lnTo>
                  <a:lnTo>
                    <a:pt x="84065" y="73227"/>
                  </a:lnTo>
                  <a:lnTo>
                    <a:pt x="89670" y="70268"/>
                  </a:lnTo>
                  <a:lnTo>
                    <a:pt x="95274" y="67394"/>
                  </a:lnTo>
                  <a:lnTo>
                    <a:pt x="100879" y="64605"/>
                  </a:lnTo>
                  <a:lnTo>
                    <a:pt x="106483" y="61901"/>
                  </a:lnTo>
                  <a:lnTo>
                    <a:pt x="112087" y="59281"/>
                  </a:lnTo>
                  <a:lnTo>
                    <a:pt x="117692" y="56745"/>
                  </a:lnTo>
                  <a:lnTo>
                    <a:pt x="123296" y="54292"/>
                  </a:lnTo>
                  <a:lnTo>
                    <a:pt x="128901" y="51922"/>
                  </a:lnTo>
                  <a:lnTo>
                    <a:pt x="134505" y="49632"/>
                  </a:lnTo>
                  <a:lnTo>
                    <a:pt x="140109" y="47423"/>
                  </a:lnTo>
                  <a:lnTo>
                    <a:pt x="145714" y="45294"/>
                  </a:lnTo>
                  <a:lnTo>
                    <a:pt x="151318" y="43242"/>
                  </a:lnTo>
                  <a:lnTo>
                    <a:pt x="156923" y="41266"/>
                  </a:lnTo>
                  <a:lnTo>
                    <a:pt x="162527" y="39366"/>
                  </a:lnTo>
                  <a:lnTo>
                    <a:pt x="168131" y="37540"/>
                  </a:lnTo>
                  <a:lnTo>
                    <a:pt x="173736" y="35785"/>
                  </a:lnTo>
                  <a:lnTo>
                    <a:pt x="179340" y="34101"/>
                  </a:lnTo>
                  <a:lnTo>
                    <a:pt x="184944" y="32486"/>
                  </a:lnTo>
                  <a:lnTo>
                    <a:pt x="190549" y="30938"/>
                  </a:lnTo>
                  <a:lnTo>
                    <a:pt x="196153" y="29455"/>
                  </a:lnTo>
                  <a:lnTo>
                    <a:pt x="201758" y="28035"/>
                  </a:lnTo>
                  <a:lnTo>
                    <a:pt x="207362" y="26676"/>
                  </a:lnTo>
                  <a:lnTo>
                    <a:pt x="212966" y="25378"/>
                  </a:lnTo>
                  <a:lnTo>
                    <a:pt x="218571" y="24137"/>
                  </a:lnTo>
                  <a:lnTo>
                    <a:pt x="224175" y="22951"/>
                  </a:lnTo>
                  <a:lnTo>
                    <a:pt x="229780" y="21820"/>
                  </a:lnTo>
                  <a:lnTo>
                    <a:pt x="235384" y="20741"/>
                  </a:lnTo>
                  <a:lnTo>
                    <a:pt x="240988" y="19712"/>
                  </a:lnTo>
                  <a:lnTo>
                    <a:pt x="246593" y="18731"/>
                  </a:lnTo>
                  <a:lnTo>
                    <a:pt x="252197" y="17796"/>
                  </a:lnTo>
                  <a:lnTo>
                    <a:pt x="257802" y="16906"/>
                  </a:lnTo>
                  <a:lnTo>
                    <a:pt x="263406" y="16060"/>
                  </a:lnTo>
                  <a:lnTo>
                    <a:pt x="269010" y="15254"/>
                  </a:lnTo>
                  <a:lnTo>
                    <a:pt x="274615" y="14487"/>
                  </a:lnTo>
                  <a:lnTo>
                    <a:pt x="280219" y="13759"/>
                  </a:lnTo>
                  <a:lnTo>
                    <a:pt x="285824" y="13066"/>
                  </a:lnTo>
                  <a:lnTo>
                    <a:pt x="291428" y="12408"/>
                  </a:lnTo>
                  <a:lnTo>
                    <a:pt x="297032" y="11783"/>
                  </a:lnTo>
                  <a:lnTo>
                    <a:pt x="302637" y="11190"/>
                  </a:lnTo>
                  <a:lnTo>
                    <a:pt x="308241" y="10626"/>
                  </a:lnTo>
                  <a:lnTo>
                    <a:pt x="313846" y="10091"/>
                  </a:lnTo>
                  <a:lnTo>
                    <a:pt x="319450" y="9584"/>
                  </a:lnTo>
                  <a:lnTo>
                    <a:pt x="325054" y="9102"/>
                  </a:lnTo>
                  <a:lnTo>
                    <a:pt x="330659" y="8645"/>
                  </a:lnTo>
                  <a:lnTo>
                    <a:pt x="336263" y="8212"/>
                  </a:lnTo>
                  <a:lnTo>
                    <a:pt x="341867" y="7801"/>
                  </a:lnTo>
                  <a:lnTo>
                    <a:pt x="347472" y="7411"/>
                  </a:lnTo>
                  <a:lnTo>
                    <a:pt x="353076" y="7042"/>
                  </a:lnTo>
                  <a:lnTo>
                    <a:pt x="358681" y="6692"/>
                  </a:lnTo>
                  <a:lnTo>
                    <a:pt x="364285" y="6360"/>
                  </a:lnTo>
                  <a:lnTo>
                    <a:pt x="369889" y="6045"/>
                  </a:lnTo>
                  <a:lnTo>
                    <a:pt x="375494" y="5746"/>
                  </a:lnTo>
                  <a:lnTo>
                    <a:pt x="381098" y="5464"/>
                  </a:lnTo>
                  <a:lnTo>
                    <a:pt x="386703" y="5196"/>
                  </a:lnTo>
                  <a:lnTo>
                    <a:pt x="392307" y="4941"/>
                  </a:lnTo>
                  <a:lnTo>
                    <a:pt x="397911" y="4701"/>
                  </a:lnTo>
                  <a:lnTo>
                    <a:pt x="403516" y="4472"/>
                  </a:lnTo>
                  <a:lnTo>
                    <a:pt x="409120" y="4256"/>
                  </a:lnTo>
                  <a:lnTo>
                    <a:pt x="414725" y="4051"/>
                  </a:lnTo>
                  <a:lnTo>
                    <a:pt x="420329" y="3856"/>
                  </a:lnTo>
                  <a:lnTo>
                    <a:pt x="425933" y="3672"/>
                  </a:lnTo>
                  <a:lnTo>
                    <a:pt x="431538" y="3497"/>
                  </a:lnTo>
                  <a:lnTo>
                    <a:pt x="437142" y="3331"/>
                  </a:lnTo>
                  <a:lnTo>
                    <a:pt x="442747" y="3174"/>
                  </a:lnTo>
                  <a:lnTo>
                    <a:pt x="448351" y="3025"/>
                  </a:lnTo>
                  <a:lnTo>
                    <a:pt x="453955" y="2884"/>
                  </a:lnTo>
                  <a:lnTo>
                    <a:pt x="459560" y="2749"/>
                  </a:lnTo>
                  <a:lnTo>
                    <a:pt x="465164" y="2622"/>
                  </a:lnTo>
                  <a:lnTo>
                    <a:pt x="470769" y="2501"/>
                  </a:lnTo>
                  <a:lnTo>
                    <a:pt x="476373" y="2387"/>
                  </a:lnTo>
                  <a:lnTo>
                    <a:pt x="481977" y="2278"/>
                  </a:lnTo>
                  <a:lnTo>
                    <a:pt x="487582" y="2175"/>
                  </a:lnTo>
                  <a:lnTo>
                    <a:pt x="493186" y="2077"/>
                  </a:lnTo>
                  <a:lnTo>
                    <a:pt x="498790" y="1984"/>
                  </a:lnTo>
                  <a:lnTo>
                    <a:pt x="504395" y="1895"/>
                  </a:lnTo>
                  <a:lnTo>
                    <a:pt x="509999" y="1811"/>
                  </a:lnTo>
                  <a:lnTo>
                    <a:pt x="515604" y="1732"/>
                  </a:lnTo>
                  <a:lnTo>
                    <a:pt x="521208" y="1656"/>
                  </a:lnTo>
                  <a:lnTo>
                    <a:pt x="526812" y="1584"/>
                  </a:lnTo>
                  <a:lnTo>
                    <a:pt x="532417" y="1515"/>
                  </a:lnTo>
                  <a:lnTo>
                    <a:pt x="538021" y="1450"/>
                  </a:lnTo>
                  <a:lnTo>
                    <a:pt x="543626" y="1388"/>
                  </a:lnTo>
                  <a:lnTo>
                    <a:pt x="549230" y="1329"/>
                  </a:lnTo>
                  <a:lnTo>
                    <a:pt x="554834" y="1273"/>
                  </a:lnTo>
                  <a:lnTo>
                    <a:pt x="560439" y="1220"/>
                  </a:lnTo>
                  <a:lnTo>
                    <a:pt x="566043" y="1169"/>
                  </a:lnTo>
                  <a:lnTo>
                    <a:pt x="571648" y="1121"/>
                  </a:lnTo>
                  <a:lnTo>
                    <a:pt x="577252" y="1075"/>
                  </a:lnTo>
                  <a:lnTo>
                    <a:pt x="582856" y="1032"/>
                  </a:lnTo>
                  <a:lnTo>
                    <a:pt x="588461" y="990"/>
                  </a:lnTo>
                  <a:lnTo>
                    <a:pt x="594065" y="950"/>
                  </a:lnTo>
                  <a:lnTo>
                    <a:pt x="599670" y="912"/>
                  </a:lnTo>
                  <a:lnTo>
                    <a:pt x="605274" y="876"/>
                  </a:lnTo>
                  <a:lnTo>
                    <a:pt x="610878" y="842"/>
                  </a:lnTo>
                  <a:lnTo>
                    <a:pt x="616483" y="809"/>
                  </a:lnTo>
                  <a:lnTo>
                    <a:pt x="622087" y="778"/>
                  </a:lnTo>
                  <a:lnTo>
                    <a:pt x="627692" y="748"/>
                  </a:lnTo>
                  <a:lnTo>
                    <a:pt x="633296" y="720"/>
                  </a:lnTo>
                  <a:lnTo>
                    <a:pt x="638900" y="693"/>
                  </a:lnTo>
                  <a:lnTo>
                    <a:pt x="644505" y="667"/>
                  </a:lnTo>
                  <a:lnTo>
                    <a:pt x="650109" y="642"/>
                  </a:lnTo>
                  <a:lnTo>
                    <a:pt x="655713" y="619"/>
                  </a:lnTo>
                  <a:lnTo>
                    <a:pt x="661318" y="596"/>
                  </a:lnTo>
                  <a:lnTo>
                    <a:pt x="666922" y="575"/>
                  </a:lnTo>
                  <a:lnTo>
                    <a:pt x="672527" y="554"/>
                  </a:lnTo>
                  <a:lnTo>
                    <a:pt x="678131" y="534"/>
                  </a:lnTo>
                  <a:lnTo>
                    <a:pt x="683735" y="516"/>
                  </a:lnTo>
                  <a:lnTo>
                    <a:pt x="689340" y="498"/>
                  </a:lnTo>
                  <a:lnTo>
                    <a:pt x="694944" y="481"/>
                  </a:lnTo>
                  <a:lnTo>
                    <a:pt x="700549" y="464"/>
                  </a:lnTo>
                  <a:lnTo>
                    <a:pt x="706153" y="448"/>
                  </a:lnTo>
                  <a:lnTo>
                    <a:pt x="711757" y="433"/>
                  </a:lnTo>
                  <a:lnTo>
                    <a:pt x="717362" y="419"/>
                  </a:lnTo>
                  <a:lnTo>
                    <a:pt x="722966" y="405"/>
                  </a:lnTo>
                  <a:lnTo>
                    <a:pt x="728571" y="392"/>
                  </a:lnTo>
                  <a:lnTo>
                    <a:pt x="734175" y="379"/>
                  </a:lnTo>
                  <a:lnTo>
                    <a:pt x="739779" y="367"/>
                  </a:lnTo>
                  <a:lnTo>
                    <a:pt x="745384" y="356"/>
                  </a:lnTo>
                  <a:lnTo>
                    <a:pt x="750988" y="345"/>
                  </a:lnTo>
                  <a:lnTo>
                    <a:pt x="756593" y="334"/>
                  </a:lnTo>
                  <a:lnTo>
                    <a:pt x="762197" y="324"/>
                  </a:lnTo>
                  <a:lnTo>
                    <a:pt x="767801" y="314"/>
                  </a:lnTo>
                  <a:lnTo>
                    <a:pt x="773406" y="304"/>
                  </a:lnTo>
                  <a:lnTo>
                    <a:pt x="779010" y="295"/>
                  </a:lnTo>
                  <a:lnTo>
                    <a:pt x="784615" y="287"/>
                  </a:lnTo>
                  <a:lnTo>
                    <a:pt x="790219" y="278"/>
                  </a:lnTo>
                  <a:lnTo>
                    <a:pt x="795823" y="270"/>
                  </a:lnTo>
                  <a:lnTo>
                    <a:pt x="801428" y="263"/>
                  </a:lnTo>
                  <a:lnTo>
                    <a:pt x="807032" y="255"/>
                  </a:lnTo>
                  <a:lnTo>
                    <a:pt x="812636" y="248"/>
                  </a:lnTo>
                  <a:lnTo>
                    <a:pt x="818241" y="241"/>
                  </a:lnTo>
                  <a:lnTo>
                    <a:pt x="823845" y="235"/>
                  </a:lnTo>
                  <a:lnTo>
                    <a:pt x="829450" y="228"/>
                  </a:lnTo>
                  <a:lnTo>
                    <a:pt x="835054" y="222"/>
                  </a:lnTo>
                  <a:lnTo>
                    <a:pt x="840658" y="217"/>
                  </a:lnTo>
                  <a:lnTo>
                    <a:pt x="846263" y="211"/>
                  </a:lnTo>
                  <a:lnTo>
                    <a:pt x="851867" y="206"/>
                  </a:lnTo>
                  <a:lnTo>
                    <a:pt x="857472" y="200"/>
                  </a:lnTo>
                  <a:lnTo>
                    <a:pt x="863076" y="195"/>
                  </a:lnTo>
                  <a:lnTo>
                    <a:pt x="868680" y="190"/>
                  </a:lnTo>
                  <a:lnTo>
                    <a:pt x="874285" y="186"/>
                  </a:lnTo>
                  <a:lnTo>
                    <a:pt x="879889" y="181"/>
                  </a:lnTo>
                  <a:lnTo>
                    <a:pt x="885494" y="177"/>
                  </a:lnTo>
                  <a:lnTo>
                    <a:pt x="891098" y="173"/>
                  </a:lnTo>
                  <a:lnTo>
                    <a:pt x="896702" y="169"/>
                  </a:lnTo>
                  <a:lnTo>
                    <a:pt x="902307" y="165"/>
                  </a:lnTo>
                  <a:lnTo>
                    <a:pt x="907911" y="161"/>
                  </a:lnTo>
                  <a:lnTo>
                    <a:pt x="913516" y="157"/>
                  </a:lnTo>
                  <a:lnTo>
                    <a:pt x="919120" y="154"/>
                  </a:lnTo>
                  <a:lnTo>
                    <a:pt x="924724" y="151"/>
                  </a:lnTo>
                  <a:lnTo>
                    <a:pt x="930329" y="147"/>
                  </a:lnTo>
                  <a:lnTo>
                    <a:pt x="935933" y="144"/>
                  </a:lnTo>
                  <a:lnTo>
                    <a:pt x="941538" y="141"/>
                  </a:lnTo>
                  <a:lnTo>
                    <a:pt x="947142" y="138"/>
                  </a:lnTo>
                  <a:lnTo>
                    <a:pt x="952746" y="135"/>
                  </a:lnTo>
                  <a:lnTo>
                    <a:pt x="958351" y="132"/>
                  </a:lnTo>
                  <a:lnTo>
                    <a:pt x="963955" y="130"/>
                  </a:lnTo>
                  <a:lnTo>
                    <a:pt x="969559" y="127"/>
                  </a:lnTo>
                  <a:lnTo>
                    <a:pt x="975164" y="125"/>
                  </a:lnTo>
                  <a:lnTo>
                    <a:pt x="980768" y="122"/>
                  </a:lnTo>
                  <a:lnTo>
                    <a:pt x="986373" y="120"/>
                  </a:lnTo>
                  <a:lnTo>
                    <a:pt x="991977" y="118"/>
                  </a:lnTo>
                  <a:lnTo>
                    <a:pt x="997581" y="115"/>
                  </a:lnTo>
                  <a:lnTo>
                    <a:pt x="1003186" y="113"/>
                  </a:lnTo>
                  <a:lnTo>
                    <a:pt x="1008790" y="111"/>
                  </a:lnTo>
                  <a:lnTo>
                    <a:pt x="1014395" y="109"/>
                  </a:lnTo>
                  <a:lnTo>
                    <a:pt x="1019999" y="107"/>
                  </a:lnTo>
                  <a:lnTo>
                    <a:pt x="1025603" y="105"/>
                  </a:lnTo>
                  <a:lnTo>
                    <a:pt x="1031208" y="104"/>
                  </a:lnTo>
                  <a:lnTo>
                    <a:pt x="1036812" y="102"/>
                  </a:lnTo>
                  <a:lnTo>
                    <a:pt x="1042417" y="100"/>
                  </a:lnTo>
                  <a:lnTo>
                    <a:pt x="1048021" y="98"/>
                  </a:lnTo>
                  <a:lnTo>
                    <a:pt x="1053625" y="97"/>
                  </a:lnTo>
                  <a:lnTo>
                    <a:pt x="1059230" y="95"/>
                  </a:lnTo>
                  <a:lnTo>
                    <a:pt x="1064834" y="94"/>
                  </a:lnTo>
                  <a:lnTo>
                    <a:pt x="1070439" y="92"/>
                  </a:lnTo>
                  <a:lnTo>
                    <a:pt x="1076043" y="91"/>
                  </a:lnTo>
                  <a:lnTo>
                    <a:pt x="1081647" y="90"/>
                  </a:lnTo>
                  <a:lnTo>
                    <a:pt x="1087252" y="89"/>
                  </a:lnTo>
                  <a:lnTo>
                    <a:pt x="1092856" y="87"/>
                  </a:lnTo>
                  <a:lnTo>
                    <a:pt x="1098461" y="86"/>
                  </a:lnTo>
                  <a:lnTo>
                    <a:pt x="1104065" y="85"/>
                  </a:lnTo>
                  <a:lnTo>
                    <a:pt x="1109669" y="84"/>
                  </a:lnTo>
                  <a:lnTo>
                    <a:pt x="1115274" y="83"/>
                  </a:lnTo>
                  <a:lnTo>
                    <a:pt x="1120878" y="82"/>
                  </a:lnTo>
                  <a:lnTo>
                    <a:pt x="1126482" y="81"/>
                  </a:lnTo>
                  <a:lnTo>
                    <a:pt x="1132087" y="81"/>
                  </a:lnTo>
                  <a:lnTo>
                    <a:pt x="1137691" y="80"/>
                  </a:lnTo>
                  <a:lnTo>
                    <a:pt x="1143296" y="79"/>
                  </a:lnTo>
                  <a:lnTo>
                    <a:pt x="1148900" y="78"/>
                  </a:lnTo>
                  <a:lnTo>
                    <a:pt x="1154504" y="78"/>
                  </a:lnTo>
                  <a:lnTo>
                    <a:pt x="1160109" y="77"/>
                  </a:lnTo>
                  <a:lnTo>
                    <a:pt x="1165713" y="77"/>
                  </a:lnTo>
                  <a:lnTo>
                    <a:pt x="1171318" y="76"/>
                  </a:lnTo>
                  <a:lnTo>
                    <a:pt x="1176922" y="76"/>
                  </a:lnTo>
                  <a:lnTo>
                    <a:pt x="1182526" y="76"/>
                  </a:lnTo>
                  <a:lnTo>
                    <a:pt x="1188131" y="76"/>
                  </a:lnTo>
                  <a:lnTo>
                    <a:pt x="1193735" y="75"/>
                  </a:lnTo>
                  <a:lnTo>
                    <a:pt x="1199340" y="75"/>
                  </a:lnTo>
                  <a:lnTo>
                    <a:pt x="1204944" y="75"/>
                  </a:lnTo>
                  <a:lnTo>
                    <a:pt x="1210548" y="75"/>
                  </a:lnTo>
                  <a:lnTo>
                    <a:pt x="1216153" y="75"/>
                  </a:lnTo>
                  <a:lnTo>
                    <a:pt x="1221757" y="76"/>
                  </a:lnTo>
                  <a:lnTo>
                    <a:pt x="1227362" y="76"/>
                  </a:lnTo>
                  <a:lnTo>
                    <a:pt x="1232966" y="76"/>
                  </a:lnTo>
                  <a:lnTo>
                    <a:pt x="1238570" y="77"/>
                  </a:lnTo>
                  <a:lnTo>
                    <a:pt x="1244175" y="77"/>
                  </a:lnTo>
                  <a:lnTo>
                    <a:pt x="1249779" y="78"/>
                  </a:lnTo>
                  <a:lnTo>
                    <a:pt x="1255384" y="78"/>
                  </a:lnTo>
                  <a:lnTo>
                    <a:pt x="1260988" y="79"/>
                  </a:lnTo>
                  <a:lnTo>
                    <a:pt x="1266592" y="80"/>
                  </a:lnTo>
                  <a:lnTo>
                    <a:pt x="1272197" y="81"/>
                  </a:lnTo>
                  <a:lnTo>
                    <a:pt x="1277801" y="82"/>
                  </a:lnTo>
                  <a:lnTo>
                    <a:pt x="1283406" y="83"/>
                  </a:lnTo>
                  <a:lnTo>
                    <a:pt x="1289010" y="84"/>
                  </a:lnTo>
                  <a:lnTo>
                    <a:pt x="1294614" y="85"/>
                  </a:lnTo>
                  <a:lnTo>
                    <a:pt x="1300219" y="86"/>
                  </a:lnTo>
                  <a:lnTo>
                    <a:pt x="1305823" y="88"/>
                  </a:lnTo>
                  <a:lnTo>
                    <a:pt x="1311427" y="89"/>
                  </a:lnTo>
                  <a:lnTo>
                    <a:pt x="1317032" y="91"/>
                  </a:lnTo>
                  <a:lnTo>
                    <a:pt x="1322636" y="93"/>
                  </a:lnTo>
                  <a:lnTo>
                    <a:pt x="1328241" y="94"/>
                  </a:lnTo>
                  <a:lnTo>
                    <a:pt x="1333845" y="96"/>
                  </a:lnTo>
                  <a:lnTo>
                    <a:pt x="1339449" y="98"/>
                  </a:lnTo>
                  <a:lnTo>
                    <a:pt x="1345054" y="101"/>
                  </a:lnTo>
                  <a:lnTo>
                    <a:pt x="1350658" y="103"/>
                  </a:lnTo>
                  <a:lnTo>
                    <a:pt x="1356263" y="105"/>
                  </a:lnTo>
                  <a:lnTo>
                    <a:pt x="1361867" y="108"/>
                  </a:lnTo>
                  <a:lnTo>
                    <a:pt x="1367471" y="110"/>
                  </a:lnTo>
                  <a:lnTo>
                    <a:pt x="1373076" y="113"/>
                  </a:lnTo>
                  <a:lnTo>
                    <a:pt x="1378680" y="116"/>
                  </a:lnTo>
                  <a:lnTo>
                    <a:pt x="1384285" y="119"/>
                  </a:lnTo>
                  <a:lnTo>
                    <a:pt x="1389889" y="122"/>
                  </a:lnTo>
                  <a:lnTo>
                    <a:pt x="1395493" y="125"/>
                  </a:lnTo>
                  <a:lnTo>
                    <a:pt x="1401098" y="129"/>
                  </a:lnTo>
                  <a:lnTo>
                    <a:pt x="1406702" y="133"/>
                  </a:lnTo>
                  <a:lnTo>
                    <a:pt x="1412307" y="136"/>
                  </a:lnTo>
                  <a:lnTo>
                    <a:pt x="1417911" y="140"/>
                  </a:lnTo>
                  <a:lnTo>
                    <a:pt x="1423515" y="144"/>
                  </a:lnTo>
                  <a:lnTo>
                    <a:pt x="1429120" y="149"/>
                  </a:lnTo>
                  <a:lnTo>
                    <a:pt x="1434724" y="153"/>
                  </a:lnTo>
                  <a:lnTo>
                    <a:pt x="1440329" y="158"/>
                  </a:lnTo>
                  <a:lnTo>
                    <a:pt x="1445933" y="163"/>
                  </a:lnTo>
                  <a:lnTo>
                    <a:pt x="1451537" y="168"/>
                  </a:lnTo>
                  <a:lnTo>
                    <a:pt x="1457142" y="173"/>
                  </a:lnTo>
                  <a:lnTo>
                    <a:pt x="1462746" y="179"/>
                  </a:lnTo>
                  <a:lnTo>
                    <a:pt x="1468350" y="185"/>
                  </a:lnTo>
                  <a:lnTo>
                    <a:pt x="1473955" y="191"/>
                  </a:lnTo>
                  <a:lnTo>
                    <a:pt x="1479559" y="197"/>
                  </a:lnTo>
                  <a:lnTo>
                    <a:pt x="1485164" y="203"/>
                  </a:lnTo>
                  <a:lnTo>
                    <a:pt x="1490768" y="210"/>
                  </a:lnTo>
                  <a:lnTo>
                    <a:pt x="1496372" y="217"/>
                  </a:lnTo>
                  <a:lnTo>
                    <a:pt x="1501977" y="224"/>
                  </a:lnTo>
                  <a:lnTo>
                    <a:pt x="1507581" y="231"/>
                  </a:lnTo>
                  <a:lnTo>
                    <a:pt x="1513186" y="239"/>
                  </a:lnTo>
                  <a:lnTo>
                    <a:pt x="1518790" y="247"/>
                  </a:lnTo>
                  <a:lnTo>
                    <a:pt x="1524394" y="255"/>
                  </a:lnTo>
                  <a:lnTo>
                    <a:pt x="1529999" y="263"/>
                  </a:lnTo>
                  <a:lnTo>
                    <a:pt x="1535603" y="271"/>
                  </a:lnTo>
                  <a:lnTo>
                    <a:pt x="1541208" y="279"/>
                  </a:lnTo>
                  <a:lnTo>
                    <a:pt x="1546812" y="288"/>
                  </a:lnTo>
                  <a:lnTo>
                    <a:pt x="1552416" y="297"/>
                  </a:lnTo>
                  <a:lnTo>
                    <a:pt x="1558021" y="305"/>
                  </a:lnTo>
                  <a:lnTo>
                    <a:pt x="1563625" y="314"/>
                  </a:lnTo>
                  <a:lnTo>
                    <a:pt x="1569230" y="323"/>
                  </a:lnTo>
                  <a:lnTo>
                    <a:pt x="1574834" y="331"/>
                  </a:lnTo>
                  <a:lnTo>
                    <a:pt x="1580438" y="339"/>
                  </a:lnTo>
                  <a:lnTo>
                    <a:pt x="1586043" y="347"/>
                  </a:lnTo>
                  <a:lnTo>
                    <a:pt x="1591647" y="355"/>
                  </a:lnTo>
                  <a:lnTo>
                    <a:pt x="1597252" y="362"/>
                  </a:lnTo>
                  <a:lnTo>
                    <a:pt x="1602856" y="369"/>
                  </a:lnTo>
                  <a:lnTo>
                    <a:pt x="1608460" y="375"/>
                  </a:lnTo>
                  <a:lnTo>
                    <a:pt x="1614065" y="380"/>
                  </a:lnTo>
                  <a:lnTo>
                    <a:pt x="1619669" y="384"/>
                  </a:lnTo>
                  <a:lnTo>
                    <a:pt x="1625273" y="387"/>
                  </a:lnTo>
                  <a:lnTo>
                    <a:pt x="1630878" y="390"/>
                  </a:lnTo>
                  <a:lnTo>
                    <a:pt x="1636482" y="390"/>
                  </a:lnTo>
                  <a:lnTo>
                    <a:pt x="1642087" y="390"/>
                  </a:lnTo>
                  <a:lnTo>
                    <a:pt x="1647691" y="388"/>
                  </a:lnTo>
                  <a:lnTo>
                    <a:pt x="1653295" y="385"/>
                  </a:lnTo>
                  <a:lnTo>
                    <a:pt x="1658900" y="380"/>
                  </a:lnTo>
                  <a:lnTo>
                    <a:pt x="1664504" y="373"/>
                  </a:lnTo>
                  <a:lnTo>
                    <a:pt x="1670109" y="365"/>
                  </a:lnTo>
                  <a:lnTo>
                    <a:pt x="1675713" y="356"/>
                  </a:lnTo>
                  <a:lnTo>
                    <a:pt x="1681317" y="346"/>
                  </a:lnTo>
                  <a:lnTo>
                    <a:pt x="1686922" y="334"/>
                  </a:lnTo>
                  <a:lnTo>
                    <a:pt x="1692526" y="321"/>
                  </a:lnTo>
                  <a:lnTo>
                    <a:pt x="1698131" y="307"/>
                  </a:lnTo>
                  <a:lnTo>
                    <a:pt x="1703735" y="293"/>
                  </a:lnTo>
                  <a:lnTo>
                    <a:pt x="1709339" y="278"/>
                  </a:lnTo>
                  <a:lnTo>
                    <a:pt x="1714944" y="263"/>
                  </a:lnTo>
                  <a:lnTo>
                    <a:pt x="1720548" y="247"/>
                  </a:lnTo>
                  <a:lnTo>
                    <a:pt x="1726153" y="232"/>
                  </a:lnTo>
                  <a:lnTo>
                    <a:pt x="1731757" y="216"/>
                  </a:lnTo>
                  <a:lnTo>
                    <a:pt x="1737361" y="201"/>
                  </a:lnTo>
                  <a:lnTo>
                    <a:pt x="1742966" y="186"/>
                  </a:lnTo>
                  <a:lnTo>
                    <a:pt x="1748570" y="172"/>
                  </a:lnTo>
                  <a:lnTo>
                    <a:pt x="1754175" y="158"/>
                  </a:lnTo>
                  <a:lnTo>
                    <a:pt x="1759779" y="145"/>
                  </a:lnTo>
                  <a:lnTo>
                    <a:pt x="1765383" y="132"/>
                  </a:lnTo>
                  <a:lnTo>
                    <a:pt x="1770988" y="120"/>
                  </a:lnTo>
                  <a:lnTo>
                    <a:pt x="1776592" y="109"/>
                  </a:lnTo>
                  <a:lnTo>
                    <a:pt x="1782196" y="98"/>
                  </a:lnTo>
                  <a:lnTo>
                    <a:pt x="1787801" y="88"/>
                  </a:lnTo>
                  <a:lnTo>
                    <a:pt x="1793405" y="79"/>
                  </a:lnTo>
                  <a:lnTo>
                    <a:pt x="1799010" y="71"/>
                  </a:lnTo>
                  <a:lnTo>
                    <a:pt x="1804614" y="63"/>
                  </a:lnTo>
                  <a:lnTo>
                    <a:pt x="1810218" y="55"/>
                  </a:lnTo>
                  <a:lnTo>
                    <a:pt x="1815823" y="48"/>
                  </a:lnTo>
                  <a:lnTo>
                    <a:pt x="1821427" y="42"/>
                  </a:lnTo>
                  <a:lnTo>
                    <a:pt x="1827032" y="36"/>
                  </a:lnTo>
                  <a:lnTo>
                    <a:pt x="1832636" y="31"/>
                  </a:lnTo>
                  <a:lnTo>
                    <a:pt x="1838240" y="26"/>
                  </a:lnTo>
                  <a:lnTo>
                    <a:pt x="1843845" y="22"/>
                  </a:lnTo>
                  <a:lnTo>
                    <a:pt x="1849449" y="18"/>
                  </a:lnTo>
                  <a:lnTo>
                    <a:pt x="1855054" y="14"/>
                  </a:lnTo>
                  <a:lnTo>
                    <a:pt x="1860658" y="11"/>
                  </a:lnTo>
                  <a:lnTo>
                    <a:pt x="1866262" y="7"/>
                  </a:lnTo>
                  <a:lnTo>
                    <a:pt x="1871867" y="5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596816" y="3175209"/>
              <a:ext cx="1883076" cy="375209"/>
            </a:xfrm>
            <a:custGeom>
              <a:avLst/>
              <a:pathLst>
                <a:path w="1883076" h="375209">
                  <a:moveTo>
                    <a:pt x="0" y="154216"/>
                  </a:moveTo>
                  <a:lnTo>
                    <a:pt x="5604" y="149812"/>
                  </a:lnTo>
                  <a:lnTo>
                    <a:pt x="11208" y="145461"/>
                  </a:lnTo>
                  <a:lnTo>
                    <a:pt x="16813" y="141167"/>
                  </a:lnTo>
                  <a:lnTo>
                    <a:pt x="22417" y="136933"/>
                  </a:lnTo>
                  <a:lnTo>
                    <a:pt x="28021" y="132759"/>
                  </a:lnTo>
                  <a:lnTo>
                    <a:pt x="33626" y="128649"/>
                  </a:lnTo>
                  <a:lnTo>
                    <a:pt x="39230" y="124604"/>
                  </a:lnTo>
                  <a:lnTo>
                    <a:pt x="44835" y="120626"/>
                  </a:lnTo>
                  <a:lnTo>
                    <a:pt x="50439" y="116717"/>
                  </a:lnTo>
                  <a:lnTo>
                    <a:pt x="56043" y="112879"/>
                  </a:lnTo>
                  <a:lnTo>
                    <a:pt x="61648" y="109113"/>
                  </a:lnTo>
                  <a:lnTo>
                    <a:pt x="67252" y="105421"/>
                  </a:lnTo>
                  <a:lnTo>
                    <a:pt x="72857" y="101804"/>
                  </a:lnTo>
                  <a:lnTo>
                    <a:pt x="78461" y="98263"/>
                  </a:lnTo>
                  <a:lnTo>
                    <a:pt x="84065" y="94799"/>
                  </a:lnTo>
                  <a:lnTo>
                    <a:pt x="89670" y="91413"/>
                  </a:lnTo>
                  <a:lnTo>
                    <a:pt x="95274" y="88106"/>
                  </a:lnTo>
                  <a:lnTo>
                    <a:pt x="100879" y="84879"/>
                  </a:lnTo>
                  <a:lnTo>
                    <a:pt x="106483" y="81731"/>
                  </a:lnTo>
                  <a:lnTo>
                    <a:pt x="112087" y="78664"/>
                  </a:lnTo>
                  <a:lnTo>
                    <a:pt x="117692" y="75678"/>
                  </a:lnTo>
                  <a:lnTo>
                    <a:pt x="123296" y="72773"/>
                  </a:lnTo>
                  <a:lnTo>
                    <a:pt x="128901" y="69948"/>
                  </a:lnTo>
                  <a:lnTo>
                    <a:pt x="134505" y="67204"/>
                  </a:lnTo>
                  <a:lnTo>
                    <a:pt x="140109" y="64541"/>
                  </a:lnTo>
                  <a:lnTo>
                    <a:pt x="145714" y="61957"/>
                  </a:lnTo>
                  <a:lnTo>
                    <a:pt x="151318" y="59452"/>
                  </a:lnTo>
                  <a:lnTo>
                    <a:pt x="156923" y="57026"/>
                  </a:lnTo>
                  <a:lnTo>
                    <a:pt x="162527" y="54678"/>
                  </a:lnTo>
                  <a:lnTo>
                    <a:pt x="168131" y="52408"/>
                  </a:lnTo>
                  <a:lnTo>
                    <a:pt x="173736" y="50213"/>
                  </a:lnTo>
                  <a:lnTo>
                    <a:pt x="179340" y="48093"/>
                  </a:lnTo>
                  <a:lnTo>
                    <a:pt x="184944" y="46046"/>
                  </a:lnTo>
                  <a:lnTo>
                    <a:pt x="190549" y="44073"/>
                  </a:lnTo>
                  <a:lnTo>
                    <a:pt x="196153" y="42170"/>
                  </a:lnTo>
                  <a:lnTo>
                    <a:pt x="201758" y="40337"/>
                  </a:lnTo>
                  <a:lnTo>
                    <a:pt x="207362" y="38573"/>
                  </a:lnTo>
                  <a:lnTo>
                    <a:pt x="212966" y="36875"/>
                  </a:lnTo>
                  <a:lnTo>
                    <a:pt x="218571" y="35243"/>
                  </a:lnTo>
                  <a:lnTo>
                    <a:pt x="224175" y="33674"/>
                  </a:lnTo>
                  <a:lnTo>
                    <a:pt x="229780" y="32166"/>
                  </a:lnTo>
                  <a:lnTo>
                    <a:pt x="235384" y="30720"/>
                  </a:lnTo>
                  <a:lnTo>
                    <a:pt x="240988" y="29331"/>
                  </a:lnTo>
                  <a:lnTo>
                    <a:pt x="246593" y="28000"/>
                  </a:lnTo>
                  <a:lnTo>
                    <a:pt x="252197" y="26723"/>
                  </a:lnTo>
                  <a:lnTo>
                    <a:pt x="257802" y="25500"/>
                  </a:lnTo>
                  <a:lnTo>
                    <a:pt x="263406" y="24329"/>
                  </a:lnTo>
                  <a:lnTo>
                    <a:pt x="269010" y="23208"/>
                  </a:lnTo>
                  <a:lnTo>
                    <a:pt x="274615" y="22134"/>
                  </a:lnTo>
                  <a:lnTo>
                    <a:pt x="280219" y="21108"/>
                  </a:lnTo>
                  <a:lnTo>
                    <a:pt x="285824" y="20126"/>
                  </a:lnTo>
                  <a:lnTo>
                    <a:pt x="291428" y="19187"/>
                  </a:lnTo>
                  <a:lnTo>
                    <a:pt x="297032" y="18291"/>
                  </a:lnTo>
                  <a:lnTo>
                    <a:pt x="302637" y="17434"/>
                  </a:lnTo>
                  <a:lnTo>
                    <a:pt x="308241" y="16615"/>
                  </a:lnTo>
                  <a:lnTo>
                    <a:pt x="313846" y="15834"/>
                  </a:lnTo>
                  <a:lnTo>
                    <a:pt x="319450" y="15088"/>
                  </a:lnTo>
                  <a:lnTo>
                    <a:pt x="325054" y="14377"/>
                  </a:lnTo>
                  <a:lnTo>
                    <a:pt x="330659" y="13698"/>
                  </a:lnTo>
                  <a:lnTo>
                    <a:pt x="336263" y="13050"/>
                  </a:lnTo>
                  <a:lnTo>
                    <a:pt x="341867" y="12432"/>
                  </a:lnTo>
                  <a:lnTo>
                    <a:pt x="347472" y="11843"/>
                  </a:lnTo>
                  <a:lnTo>
                    <a:pt x="353076" y="11282"/>
                  </a:lnTo>
                  <a:lnTo>
                    <a:pt x="358681" y="10746"/>
                  </a:lnTo>
                  <a:lnTo>
                    <a:pt x="364285" y="10236"/>
                  </a:lnTo>
                  <a:lnTo>
                    <a:pt x="369889" y="9750"/>
                  </a:lnTo>
                  <a:lnTo>
                    <a:pt x="375494" y="9287"/>
                  </a:lnTo>
                  <a:lnTo>
                    <a:pt x="381098" y="8846"/>
                  </a:lnTo>
                  <a:lnTo>
                    <a:pt x="386703" y="8425"/>
                  </a:lnTo>
                  <a:lnTo>
                    <a:pt x="392307" y="8025"/>
                  </a:lnTo>
                  <a:lnTo>
                    <a:pt x="397911" y="7644"/>
                  </a:lnTo>
                  <a:lnTo>
                    <a:pt x="403516" y="7281"/>
                  </a:lnTo>
                  <a:lnTo>
                    <a:pt x="409120" y="6935"/>
                  </a:lnTo>
                  <a:lnTo>
                    <a:pt x="414725" y="6606"/>
                  </a:lnTo>
                  <a:lnTo>
                    <a:pt x="420329" y="6292"/>
                  </a:lnTo>
                  <a:lnTo>
                    <a:pt x="425933" y="5994"/>
                  </a:lnTo>
                  <a:lnTo>
                    <a:pt x="431538" y="5710"/>
                  </a:lnTo>
                  <a:lnTo>
                    <a:pt x="437142" y="5439"/>
                  </a:lnTo>
                  <a:lnTo>
                    <a:pt x="442747" y="5182"/>
                  </a:lnTo>
                  <a:lnTo>
                    <a:pt x="448351" y="4937"/>
                  </a:lnTo>
                  <a:lnTo>
                    <a:pt x="453955" y="4703"/>
                  </a:lnTo>
                  <a:lnTo>
                    <a:pt x="459560" y="4481"/>
                  </a:lnTo>
                  <a:lnTo>
                    <a:pt x="465164" y="4270"/>
                  </a:lnTo>
                  <a:lnTo>
                    <a:pt x="470769" y="4069"/>
                  </a:lnTo>
                  <a:lnTo>
                    <a:pt x="476373" y="3877"/>
                  </a:lnTo>
                  <a:lnTo>
                    <a:pt x="481977" y="3695"/>
                  </a:lnTo>
                  <a:lnTo>
                    <a:pt x="487582" y="3521"/>
                  </a:lnTo>
                  <a:lnTo>
                    <a:pt x="493186" y="3356"/>
                  </a:lnTo>
                  <a:lnTo>
                    <a:pt x="498790" y="3199"/>
                  </a:lnTo>
                  <a:lnTo>
                    <a:pt x="504395" y="3050"/>
                  </a:lnTo>
                  <a:lnTo>
                    <a:pt x="509999" y="2907"/>
                  </a:lnTo>
                  <a:lnTo>
                    <a:pt x="515604" y="2772"/>
                  </a:lnTo>
                  <a:lnTo>
                    <a:pt x="521208" y="2643"/>
                  </a:lnTo>
                  <a:lnTo>
                    <a:pt x="526812" y="2521"/>
                  </a:lnTo>
                  <a:lnTo>
                    <a:pt x="532417" y="2404"/>
                  </a:lnTo>
                  <a:lnTo>
                    <a:pt x="538021" y="2293"/>
                  </a:lnTo>
                  <a:lnTo>
                    <a:pt x="543626" y="2187"/>
                  </a:lnTo>
                  <a:lnTo>
                    <a:pt x="549230" y="2086"/>
                  </a:lnTo>
                  <a:lnTo>
                    <a:pt x="554834" y="1990"/>
                  </a:lnTo>
                  <a:lnTo>
                    <a:pt x="560439" y="1899"/>
                  </a:lnTo>
                  <a:lnTo>
                    <a:pt x="566043" y="1813"/>
                  </a:lnTo>
                  <a:lnTo>
                    <a:pt x="571648" y="1730"/>
                  </a:lnTo>
                  <a:lnTo>
                    <a:pt x="577252" y="1651"/>
                  </a:lnTo>
                  <a:lnTo>
                    <a:pt x="582856" y="1577"/>
                  </a:lnTo>
                  <a:lnTo>
                    <a:pt x="588461" y="1505"/>
                  </a:lnTo>
                  <a:lnTo>
                    <a:pt x="594065" y="1438"/>
                  </a:lnTo>
                  <a:lnTo>
                    <a:pt x="599670" y="1373"/>
                  </a:lnTo>
                  <a:lnTo>
                    <a:pt x="605274" y="1312"/>
                  </a:lnTo>
                  <a:lnTo>
                    <a:pt x="610878" y="1253"/>
                  </a:lnTo>
                  <a:lnTo>
                    <a:pt x="616483" y="1198"/>
                  </a:lnTo>
                  <a:lnTo>
                    <a:pt x="622087" y="1145"/>
                  </a:lnTo>
                  <a:lnTo>
                    <a:pt x="627692" y="1095"/>
                  </a:lnTo>
                  <a:lnTo>
                    <a:pt x="633296" y="1047"/>
                  </a:lnTo>
                  <a:lnTo>
                    <a:pt x="638900" y="1001"/>
                  </a:lnTo>
                  <a:lnTo>
                    <a:pt x="644505" y="958"/>
                  </a:lnTo>
                  <a:lnTo>
                    <a:pt x="650109" y="916"/>
                  </a:lnTo>
                  <a:lnTo>
                    <a:pt x="655713" y="877"/>
                  </a:lnTo>
                  <a:lnTo>
                    <a:pt x="661318" y="839"/>
                  </a:lnTo>
                  <a:lnTo>
                    <a:pt x="666922" y="804"/>
                  </a:lnTo>
                  <a:lnTo>
                    <a:pt x="672527" y="770"/>
                  </a:lnTo>
                  <a:lnTo>
                    <a:pt x="678131" y="737"/>
                  </a:lnTo>
                  <a:lnTo>
                    <a:pt x="683735" y="707"/>
                  </a:lnTo>
                  <a:lnTo>
                    <a:pt x="689340" y="677"/>
                  </a:lnTo>
                  <a:lnTo>
                    <a:pt x="694944" y="649"/>
                  </a:lnTo>
                  <a:lnTo>
                    <a:pt x="700549" y="623"/>
                  </a:lnTo>
                  <a:lnTo>
                    <a:pt x="706153" y="597"/>
                  </a:lnTo>
                  <a:lnTo>
                    <a:pt x="711757" y="573"/>
                  </a:lnTo>
                  <a:lnTo>
                    <a:pt x="717362" y="550"/>
                  </a:lnTo>
                  <a:lnTo>
                    <a:pt x="722966" y="529"/>
                  </a:lnTo>
                  <a:lnTo>
                    <a:pt x="728571" y="508"/>
                  </a:lnTo>
                  <a:lnTo>
                    <a:pt x="734175" y="488"/>
                  </a:lnTo>
                  <a:lnTo>
                    <a:pt x="739779" y="469"/>
                  </a:lnTo>
                  <a:lnTo>
                    <a:pt x="745384" y="451"/>
                  </a:lnTo>
                  <a:lnTo>
                    <a:pt x="750988" y="434"/>
                  </a:lnTo>
                  <a:lnTo>
                    <a:pt x="756593" y="417"/>
                  </a:lnTo>
                  <a:lnTo>
                    <a:pt x="762197" y="402"/>
                  </a:lnTo>
                  <a:lnTo>
                    <a:pt x="767801" y="387"/>
                  </a:lnTo>
                  <a:lnTo>
                    <a:pt x="773406" y="373"/>
                  </a:lnTo>
                  <a:lnTo>
                    <a:pt x="779010" y="359"/>
                  </a:lnTo>
                  <a:lnTo>
                    <a:pt x="784615" y="346"/>
                  </a:lnTo>
                  <a:lnTo>
                    <a:pt x="790219" y="334"/>
                  </a:lnTo>
                  <a:lnTo>
                    <a:pt x="795823" y="322"/>
                  </a:lnTo>
                  <a:lnTo>
                    <a:pt x="801428" y="311"/>
                  </a:lnTo>
                  <a:lnTo>
                    <a:pt x="807032" y="301"/>
                  </a:lnTo>
                  <a:lnTo>
                    <a:pt x="812636" y="290"/>
                  </a:lnTo>
                  <a:lnTo>
                    <a:pt x="818241" y="281"/>
                  </a:lnTo>
                  <a:lnTo>
                    <a:pt x="823845" y="272"/>
                  </a:lnTo>
                  <a:lnTo>
                    <a:pt x="829450" y="263"/>
                  </a:lnTo>
                  <a:lnTo>
                    <a:pt x="835054" y="254"/>
                  </a:lnTo>
                  <a:lnTo>
                    <a:pt x="840658" y="246"/>
                  </a:lnTo>
                  <a:lnTo>
                    <a:pt x="846263" y="238"/>
                  </a:lnTo>
                  <a:lnTo>
                    <a:pt x="851867" y="231"/>
                  </a:lnTo>
                  <a:lnTo>
                    <a:pt x="857472" y="224"/>
                  </a:lnTo>
                  <a:lnTo>
                    <a:pt x="863076" y="217"/>
                  </a:lnTo>
                  <a:lnTo>
                    <a:pt x="868680" y="211"/>
                  </a:lnTo>
                  <a:lnTo>
                    <a:pt x="874285" y="205"/>
                  </a:lnTo>
                  <a:lnTo>
                    <a:pt x="879889" y="199"/>
                  </a:lnTo>
                  <a:lnTo>
                    <a:pt x="885494" y="193"/>
                  </a:lnTo>
                  <a:lnTo>
                    <a:pt x="891098" y="188"/>
                  </a:lnTo>
                  <a:lnTo>
                    <a:pt x="896702" y="183"/>
                  </a:lnTo>
                  <a:lnTo>
                    <a:pt x="902307" y="178"/>
                  </a:lnTo>
                  <a:lnTo>
                    <a:pt x="907911" y="173"/>
                  </a:lnTo>
                  <a:lnTo>
                    <a:pt x="913516" y="168"/>
                  </a:lnTo>
                  <a:lnTo>
                    <a:pt x="919120" y="164"/>
                  </a:lnTo>
                  <a:lnTo>
                    <a:pt x="924724" y="160"/>
                  </a:lnTo>
                  <a:lnTo>
                    <a:pt x="930329" y="156"/>
                  </a:lnTo>
                  <a:lnTo>
                    <a:pt x="935933" y="152"/>
                  </a:lnTo>
                  <a:lnTo>
                    <a:pt x="941538" y="148"/>
                  </a:lnTo>
                  <a:lnTo>
                    <a:pt x="947142" y="145"/>
                  </a:lnTo>
                  <a:lnTo>
                    <a:pt x="952746" y="141"/>
                  </a:lnTo>
                  <a:lnTo>
                    <a:pt x="958351" y="138"/>
                  </a:lnTo>
                  <a:lnTo>
                    <a:pt x="963955" y="135"/>
                  </a:lnTo>
                  <a:lnTo>
                    <a:pt x="969559" y="132"/>
                  </a:lnTo>
                  <a:lnTo>
                    <a:pt x="975164" y="129"/>
                  </a:lnTo>
                  <a:lnTo>
                    <a:pt x="980768" y="126"/>
                  </a:lnTo>
                  <a:lnTo>
                    <a:pt x="986373" y="123"/>
                  </a:lnTo>
                  <a:lnTo>
                    <a:pt x="991977" y="121"/>
                  </a:lnTo>
                  <a:lnTo>
                    <a:pt x="997581" y="118"/>
                  </a:lnTo>
                  <a:lnTo>
                    <a:pt x="1003186" y="116"/>
                  </a:lnTo>
                  <a:lnTo>
                    <a:pt x="1008790" y="114"/>
                  </a:lnTo>
                  <a:lnTo>
                    <a:pt x="1014395" y="111"/>
                  </a:lnTo>
                  <a:lnTo>
                    <a:pt x="1019999" y="109"/>
                  </a:lnTo>
                  <a:lnTo>
                    <a:pt x="1025603" y="107"/>
                  </a:lnTo>
                  <a:lnTo>
                    <a:pt x="1031208" y="105"/>
                  </a:lnTo>
                  <a:lnTo>
                    <a:pt x="1036812" y="103"/>
                  </a:lnTo>
                  <a:lnTo>
                    <a:pt x="1042417" y="102"/>
                  </a:lnTo>
                  <a:lnTo>
                    <a:pt x="1048021" y="100"/>
                  </a:lnTo>
                  <a:lnTo>
                    <a:pt x="1053625" y="98"/>
                  </a:lnTo>
                  <a:lnTo>
                    <a:pt x="1059230" y="96"/>
                  </a:lnTo>
                  <a:lnTo>
                    <a:pt x="1064834" y="95"/>
                  </a:lnTo>
                  <a:lnTo>
                    <a:pt x="1070439" y="93"/>
                  </a:lnTo>
                  <a:lnTo>
                    <a:pt x="1076043" y="92"/>
                  </a:lnTo>
                  <a:lnTo>
                    <a:pt x="1081647" y="91"/>
                  </a:lnTo>
                  <a:lnTo>
                    <a:pt x="1087252" y="89"/>
                  </a:lnTo>
                  <a:lnTo>
                    <a:pt x="1092856" y="88"/>
                  </a:lnTo>
                  <a:lnTo>
                    <a:pt x="1098461" y="87"/>
                  </a:lnTo>
                  <a:lnTo>
                    <a:pt x="1104065" y="86"/>
                  </a:lnTo>
                  <a:lnTo>
                    <a:pt x="1109669" y="85"/>
                  </a:lnTo>
                  <a:lnTo>
                    <a:pt x="1115274" y="84"/>
                  </a:lnTo>
                  <a:lnTo>
                    <a:pt x="1120878" y="83"/>
                  </a:lnTo>
                  <a:lnTo>
                    <a:pt x="1126482" y="82"/>
                  </a:lnTo>
                  <a:lnTo>
                    <a:pt x="1132087" y="81"/>
                  </a:lnTo>
                  <a:lnTo>
                    <a:pt x="1137691" y="80"/>
                  </a:lnTo>
                  <a:lnTo>
                    <a:pt x="1143296" y="79"/>
                  </a:lnTo>
                  <a:lnTo>
                    <a:pt x="1148900" y="79"/>
                  </a:lnTo>
                  <a:lnTo>
                    <a:pt x="1154504" y="78"/>
                  </a:lnTo>
                  <a:lnTo>
                    <a:pt x="1160109" y="77"/>
                  </a:lnTo>
                  <a:lnTo>
                    <a:pt x="1165713" y="77"/>
                  </a:lnTo>
                  <a:lnTo>
                    <a:pt x="1171318" y="77"/>
                  </a:lnTo>
                  <a:lnTo>
                    <a:pt x="1176922" y="76"/>
                  </a:lnTo>
                  <a:lnTo>
                    <a:pt x="1182526" y="76"/>
                  </a:lnTo>
                  <a:lnTo>
                    <a:pt x="1188131" y="76"/>
                  </a:lnTo>
                  <a:lnTo>
                    <a:pt x="1193735" y="76"/>
                  </a:lnTo>
                  <a:lnTo>
                    <a:pt x="1199340" y="75"/>
                  </a:lnTo>
                  <a:lnTo>
                    <a:pt x="1204944" y="75"/>
                  </a:lnTo>
                  <a:lnTo>
                    <a:pt x="1210548" y="75"/>
                  </a:lnTo>
                  <a:lnTo>
                    <a:pt x="1216153" y="76"/>
                  </a:lnTo>
                  <a:lnTo>
                    <a:pt x="1221757" y="76"/>
                  </a:lnTo>
                  <a:lnTo>
                    <a:pt x="1227362" y="76"/>
                  </a:lnTo>
                  <a:lnTo>
                    <a:pt x="1232966" y="76"/>
                  </a:lnTo>
                  <a:lnTo>
                    <a:pt x="1238570" y="77"/>
                  </a:lnTo>
                  <a:lnTo>
                    <a:pt x="1244175" y="77"/>
                  </a:lnTo>
                  <a:lnTo>
                    <a:pt x="1249779" y="78"/>
                  </a:lnTo>
                  <a:lnTo>
                    <a:pt x="1255384" y="78"/>
                  </a:lnTo>
                  <a:lnTo>
                    <a:pt x="1260988" y="79"/>
                  </a:lnTo>
                  <a:lnTo>
                    <a:pt x="1266592" y="80"/>
                  </a:lnTo>
                  <a:lnTo>
                    <a:pt x="1272197" y="81"/>
                  </a:lnTo>
                  <a:lnTo>
                    <a:pt x="1277801" y="82"/>
                  </a:lnTo>
                  <a:lnTo>
                    <a:pt x="1283406" y="83"/>
                  </a:lnTo>
                  <a:lnTo>
                    <a:pt x="1289010" y="84"/>
                  </a:lnTo>
                  <a:lnTo>
                    <a:pt x="1294614" y="85"/>
                  </a:lnTo>
                  <a:lnTo>
                    <a:pt x="1300219" y="87"/>
                  </a:lnTo>
                  <a:lnTo>
                    <a:pt x="1305823" y="88"/>
                  </a:lnTo>
                  <a:lnTo>
                    <a:pt x="1311427" y="89"/>
                  </a:lnTo>
                  <a:lnTo>
                    <a:pt x="1317032" y="91"/>
                  </a:lnTo>
                  <a:lnTo>
                    <a:pt x="1322636" y="93"/>
                  </a:lnTo>
                  <a:lnTo>
                    <a:pt x="1328241" y="94"/>
                  </a:lnTo>
                  <a:lnTo>
                    <a:pt x="1333845" y="96"/>
                  </a:lnTo>
                  <a:lnTo>
                    <a:pt x="1339449" y="98"/>
                  </a:lnTo>
                  <a:lnTo>
                    <a:pt x="1345054" y="101"/>
                  </a:lnTo>
                  <a:lnTo>
                    <a:pt x="1350658" y="103"/>
                  </a:lnTo>
                  <a:lnTo>
                    <a:pt x="1356263" y="105"/>
                  </a:lnTo>
                  <a:lnTo>
                    <a:pt x="1361867" y="108"/>
                  </a:lnTo>
                  <a:lnTo>
                    <a:pt x="1367471" y="110"/>
                  </a:lnTo>
                  <a:lnTo>
                    <a:pt x="1373076" y="113"/>
                  </a:lnTo>
                  <a:lnTo>
                    <a:pt x="1378680" y="116"/>
                  </a:lnTo>
                  <a:lnTo>
                    <a:pt x="1384285" y="119"/>
                  </a:lnTo>
                  <a:lnTo>
                    <a:pt x="1389889" y="122"/>
                  </a:lnTo>
                  <a:lnTo>
                    <a:pt x="1395493" y="125"/>
                  </a:lnTo>
                  <a:lnTo>
                    <a:pt x="1401098" y="129"/>
                  </a:lnTo>
                  <a:lnTo>
                    <a:pt x="1406702" y="133"/>
                  </a:lnTo>
                  <a:lnTo>
                    <a:pt x="1412307" y="136"/>
                  </a:lnTo>
                  <a:lnTo>
                    <a:pt x="1417911" y="140"/>
                  </a:lnTo>
                  <a:lnTo>
                    <a:pt x="1423515" y="144"/>
                  </a:lnTo>
                  <a:lnTo>
                    <a:pt x="1429120" y="149"/>
                  </a:lnTo>
                  <a:lnTo>
                    <a:pt x="1434724" y="153"/>
                  </a:lnTo>
                  <a:lnTo>
                    <a:pt x="1440329" y="158"/>
                  </a:lnTo>
                  <a:lnTo>
                    <a:pt x="1445933" y="163"/>
                  </a:lnTo>
                  <a:lnTo>
                    <a:pt x="1451537" y="168"/>
                  </a:lnTo>
                  <a:lnTo>
                    <a:pt x="1457142" y="173"/>
                  </a:lnTo>
                  <a:lnTo>
                    <a:pt x="1462746" y="179"/>
                  </a:lnTo>
                  <a:lnTo>
                    <a:pt x="1468350" y="185"/>
                  </a:lnTo>
                  <a:lnTo>
                    <a:pt x="1473955" y="191"/>
                  </a:lnTo>
                  <a:lnTo>
                    <a:pt x="1479559" y="197"/>
                  </a:lnTo>
                  <a:lnTo>
                    <a:pt x="1485164" y="203"/>
                  </a:lnTo>
                  <a:lnTo>
                    <a:pt x="1490768" y="210"/>
                  </a:lnTo>
                  <a:lnTo>
                    <a:pt x="1496372" y="217"/>
                  </a:lnTo>
                  <a:lnTo>
                    <a:pt x="1501977" y="224"/>
                  </a:lnTo>
                  <a:lnTo>
                    <a:pt x="1507581" y="231"/>
                  </a:lnTo>
                  <a:lnTo>
                    <a:pt x="1513186" y="239"/>
                  </a:lnTo>
                  <a:lnTo>
                    <a:pt x="1518790" y="247"/>
                  </a:lnTo>
                  <a:lnTo>
                    <a:pt x="1524394" y="255"/>
                  </a:lnTo>
                  <a:lnTo>
                    <a:pt x="1529999" y="263"/>
                  </a:lnTo>
                  <a:lnTo>
                    <a:pt x="1535603" y="271"/>
                  </a:lnTo>
                  <a:lnTo>
                    <a:pt x="1541208" y="279"/>
                  </a:lnTo>
                  <a:lnTo>
                    <a:pt x="1546812" y="288"/>
                  </a:lnTo>
                  <a:lnTo>
                    <a:pt x="1552416" y="297"/>
                  </a:lnTo>
                  <a:lnTo>
                    <a:pt x="1558021" y="305"/>
                  </a:lnTo>
                  <a:lnTo>
                    <a:pt x="1563625" y="314"/>
                  </a:lnTo>
                  <a:lnTo>
                    <a:pt x="1569230" y="323"/>
                  </a:lnTo>
                  <a:lnTo>
                    <a:pt x="1574834" y="331"/>
                  </a:lnTo>
                  <a:lnTo>
                    <a:pt x="1580438" y="339"/>
                  </a:lnTo>
                  <a:lnTo>
                    <a:pt x="1586043" y="347"/>
                  </a:lnTo>
                  <a:lnTo>
                    <a:pt x="1591647" y="355"/>
                  </a:lnTo>
                  <a:lnTo>
                    <a:pt x="1597252" y="362"/>
                  </a:lnTo>
                  <a:lnTo>
                    <a:pt x="1602856" y="369"/>
                  </a:lnTo>
                  <a:lnTo>
                    <a:pt x="1608460" y="375"/>
                  </a:lnTo>
                  <a:lnTo>
                    <a:pt x="1614065" y="380"/>
                  </a:lnTo>
                  <a:lnTo>
                    <a:pt x="1619669" y="384"/>
                  </a:lnTo>
                  <a:lnTo>
                    <a:pt x="1625273" y="387"/>
                  </a:lnTo>
                  <a:lnTo>
                    <a:pt x="1630878" y="390"/>
                  </a:lnTo>
                  <a:lnTo>
                    <a:pt x="1636482" y="390"/>
                  </a:lnTo>
                  <a:lnTo>
                    <a:pt x="1642087" y="390"/>
                  </a:lnTo>
                  <a:lnTo>
                    <a:pt x="1647691" y="388"/>
                  </a:lnTo>
                  <a:lnTo>
                    <a:pt x="1653295" y="385"/>
                  </a:lnTo>
                  <a:lnTo>
                    <a:pt x="1658900" y="380"/>
                  </a:lnTo>
                  <a:lnTo>
                    <a:pt x="1664504" y="373"/>
                  </a:lnTo>
                  <a:lnTo>
                    <a:pt x="1670109" y="365"/>
                  </a:lnTo>
                  <a:lnTo>
                    <a:pt x="1675713" y="356"/>
                  </a:lnTo>
                  <a:lnTo>
                    <a:pt x="1681317" y="346"/>
                  </a:lnTo>
                  <a:lnTo>
                    <a:pt x="1686922" y="334"/>
                  </a:lnTo>
                  <a:lnTo>
                    <a:pt x="1692526" y="321"/>
                  </a:lnTo>
                  <a:lnTo>
                    <a:pt x="1698131" y="307"/>
                  </a:lnTo>
                  <a:lnTo>
                    <a:pt x="1703735" y="293"/>
                  </a:lnTo>
                  <a:lnTo>
                    <a:pt x="1709339" y="278"/>
                  </a:lnTo>
                  <a:lnTo>
                    <a:pt x="1714944" y="263"/>
                  </a:lnTo>
                  <a:lnTo>
                    <a:pt x="1720548" y="247"/>
                  </a:lnTo>
                  <a:lnTo>
                    <a:pt x="1726153" y="232"/>
                  </a:lnTo>
                  <a:lnTo>
                    <a:pt x="1731757" y="216"/>
                  </a:lnTo>
                  <a:lnTo>
                    <a:pt x="1737361" y="201"/>
                  </a:lnTo>
                  <a:lnTo>
                    <a:pt x="1742966" y="186"/>
                  </a:lnTo>
                  <a:lnTo>
                    <a:pt x="1748570" y="172"/>
                  </a:lnTo>
                  <a:lnTo>
                    <a:pt x="1754175" y="158"/>
                  </a:lnTo>
                  <a:lnTo>
                    <a:pt x="1759779" y="145"/>
                  </a:lnTo>
                  <a:lnTo>
                    <a:pt x="1765383" y="132"/>
                  </a:lnTo>
                  <a:lnTo>
                    <a:pt x="1770988" y="120"/>
                  </a:lnTo>
                  <a:lnTo>
                    <a:pt x="1776592" y="109"/>
                  </a:lnTo>
                  <a:lnTo>
                    <a:pt x="1782196" y="98"/>
                  </a:lnTo>
                  <a:lnTo>
                    <a:pt x="1787801" y="88"/>
                  </a:lnTo>
                  <a:lnTo>
                    <a:pt x="1793405" y="79"/>
                  </a:lnTo>
                  <a:lnTo>
                    <a:pt x="1799010" y="71"/>
                  </a:lnTo>
                  <a:lnTo>
                    <a:pt x="1804614" y="63"/>
                  </a:lnTo>
                  <a:lnTo>
                    <a:pt x="1810218" y="55"/>
                  </a:lnTo>
                  <a:lnTo>
                    <a:pt x="1815823" y="48"/>
                  </a:lnTo>
                  <a:lnTo>
                    <a:pt x="1821427" y="42"/>
                  </a:lnTo>
                  <a:lnTo>
                    <a:pt x="1827032" y="36"/>
                  </a:lnTo>
                  <a:lnTo>
                    <a:pt x="1832636" y="31"/>
                  </a:lnTo>
                  <a:lnTo>
                    <a:pt x="1838240" y="26"/>
                  </a:lnTo>
                  <a:lnTo>
                    <a:pt x="1843845" y="22"/>
                  </a:lnTo>
                  <a:lnTo>
                    <a:pt x="1849449" y="18"/>
                  </a:lnTo>
                  <a:lnTo>
                    <a:pt x="1855054" y="14"/>
                  </a:lnTo>
                  <a:lnTo>
                    <a:pt x="1860658" y="11"/>
                  </a:lnTo>
                  <a:lnTo>
                    <a:pt x="1866262" y="7"/>
                  </a:lnTo>
                  <a:lnTo>
                    <a:pt x="1871867" y="5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77471" y="2"/>
                  </a:lnTo>
                  <a:lnTo>
                    <a:pt x="1871867" y="5"/>
                  </a:lnTo>
                  <a:lnTo>
                    <a:pt x="1866262" y="7"/>
                  </a:lnTo>
                  <a:lnTo>
                    <a:pt x="1860658" y="11"/>
                  </a:lnTo>
                  <a:lnTo>
                    <a:pt x="1855054" y="14"/>
                  </a:lnTo>
                  <a:lnTo>
                    <a:pt x="1849449" y="18"/>
                  </a:lnTo>
                  <a:lnTo>
                    <a:pt x="1843845" y="22"/>
                  </a:lnTo>
                  <a:lnTo>
                    <a:pt x="1838240" y="26"/>
                  </a:lnTo>
                  <a:lnTo>
                    <a:pt x="1832636" y="31"/>
                  </a:lnTo>
                  <a:lnTo>
                    <a:pt x="1827032" y="36"/>
                  </a:lnTo>
                  <a:lnTo>
                    <a:pt x="1821427" y="42"/>
                  </a:lnTo>
                  <a:lnTo>
                    <a:pt x="1815823" y="48"/>
                  </a:lnTo>
                  <a:lnTo>
                    <a:pt x="1810218" y="55"/>
                  </a:lnTo>
                  <a:lnTo>
                    <a:pt x="1804614" y="63"/>
                  </a:lnTo>
                  <a:lnTo>
                    <a:pt x="1799010" y="71"/>
                  </a:lnTo>
                  <a:lnTo>
                    <a:pt x="1793405" y="79"/>
                  </a:lnTo>
                  <a:lnTo>
                    <a:pt x="1787801" y="88"/>
                  </a:lnTo>
                  <a:lnTo>
                    <a:pt x="1782196" y="98"/>
                  </a:lnTo>
                  <a:lnTo>
                    <a:pt x="1776592" y="109"/>
                  </a:lnTo>
                  <a:lnTo>
                    <a:pt x="1770988" y="120"/>
                  </a:lnTo>
                  <a:lnTo>
                    <a:pt x="1765383" y="132"/>
                  </a:lnTo>
                  <a:lnTo>
                    <a:pt x="1759779" y="145"/>
                  </a:lnTo>
                  <a:lnTo>
                    <a:pt x="1754175" y="158"/>
                  </a:lnTo>
                  <a:lnTo>
                    <a:pt x="1748570" y="172"/>
                  </a:lnTo>
                  <a:lnTo>
                    <a:pt x="1742966" y="186"/>
                  </a:lnTo>
                  <a:lnTo>
                    <a:pt x="1737361" y="201"/>
                  </a:lnTo>
                  <a:lnTo>
                    <a:pt x="1731757" y="216"/>
                  </a:lnTo>
                  <a:lnTo>
                    <a:pt x="1726153" y="232"/>
                  </a:lnTo>
                  <a:lnTo>
                    <a:pt x="1720548" y="247"/>
                  </a:lnTo>
                  <a:lnTo>
                    <a:pt x="1714944" y="263"/>
                  </a:lnTo>
                  <a:lnTo>
                    <a:pt x="1709339" y="278"/>
                  </a:lnTo>
                  <a:lnTo>
                    <a:pt x="1703735" y="293"/>
                  </a:lnTo>
                  <a:lnTo>
                    <a:pt x="1698131" y="307"/>
                  </a:lnTo>
                  <a:lnTo>
                    <a:pt x="1692526" y="321"/>
                  </a:lnTo>
                  <a:lnTo>
                    <a:pt x="1686922" y="334"/>
                  </a:lnTo>
                  <a:lnTo>
                    <a:pt x="1681317" y="346"/>
                  </a:lnTo>
                  <a:lnTo>
                    <a:pt x="1675713" y="356"/>
                  </a:lnTo>
                  <a:lnTo>
                    <a:pt x="1670109" y="365"/>
                  </a:lnTo>
                  <a:lnTo>
                    <a:pt x="1664504" y="373"/>
                  </a:lnTo>
                  <a:lnTo>
                    <a:pt x="1658900" y="380"/>
                  </a:lnTo>
                  <a:lnTo>
                    <a:pt x="1653295" y="385"/>
                  </a:lnTo>
                  <a:lnTo>
                    <a:pt x="1647691" y="388"/>
                  </a:lnTo>
                  <a:lnTo>
                    <a:pt x="1642087" y="390"/>
                  </a:lnTo>
                  <a:lnTo>
                    <a:pt x="1636482" y="390"/>
                  </a:lnTo>
                  <a:lnTo>
                    <a:pt x="1630878" y="390"/>
                  </a:lnTo>
                  <a:lnTo>
                    <a:pt x="1625273" y="387"/>
                  </a:lnTo>
                  <a:lnTo>
                    <a:pt x="1619669" y="384"/>
                  </a:lnTo>
                  <a:lnTo>
                    <a:pt x="1614065" y="380"/>
                  </a:lnTo>
                  <a:lnTo>
                    <a:pt x="1608460" y="375"/>
                  </a:lnTo>
                  <a:lnTo>
                    <a:pt x="1602856" y="369"/>
                  </a:lnTo>
                  <a:lnTo>
                    <a:pt x="1597252" y="362"/>
                  </a:lnTo>
                  <a:lnTo>
                    <a:pt x="1591647" y="355"/>
                  </a:lnTo>
                  <a:lnTo>
                    <a:pt x="1586043" y="347"/>
                  </a:lnTo>
                  <a:lnTo>
                    <a:pt x="1580438" y="339"/>
                  </a:lnTo>
                  <a:lnTo>
                    <a:pt x="1574834" y="331"/>
                  </a:lnTo>
                  <a:lnTo>
                    <a:pt x="1569230" y="323"/>
                  </a:lnTo>
                  <a:lnTo>
                    <a:pt x="1563625" y="314"/>
                  </a:lnTo>
                  <a:lnTo>
                    <a:pt x="1558021" y="305"/>
                  </a:lnTo>
                  <a:lnTo>
                    <a:pt x="1552416" y="297"/>
                  </a:lnTo>
                  <a:lnTo>
                    <a:pt x="1546812" y="288"/>
                  </a:lnTo>
                  <a:lnTo>
                    <a:pt x="1541208" y="279"/>
                  </a:lnTo>
                  <a:lnTo>
                    <a:pt x="1535603" y="271"/>
                  </a:lnTo>
                  <a:lnTo>
                    <a:pt x="1529999" y="263"/>
                  </a:lnTo>
                  <a:lnTo>
                    <a:pt x="1524394" y="255"/>
                  </a:lnTo>
                  <a:lnTo>
                    <a:pt x="1518790" y="247"/>
                  </a:lnTo>
                  <a:lnTo>
                    <a:pt x="1513186" y="239"/>
                  </a:lnTo>
                  <a:lnTo>
                    <a:pt x="1507581" y="231"/>
                  </a:lnTo>
                  <a:lnTo>
                    <a:pt x="1501977" y="224"/>
                  </a:lnTo>
                  <a:lnTo>
                    <a:pt x="1496372" y="217"/>
                  </a:lnTo>
                  <a:lnTo>
                    <a:pt x="1490768" y="210"/>
                  </a:lnTo>
                  <a:lnTo>
                    <a:pt x="1485164" y="203"/>
                  </a:lnTo>
                  <a:lnTo>
                    <a:pt x="1479559" y="197"/>
                  </a:lnTo>
                  <a:lnTo>
                    <a:pt x="1473955" y="191"/>
                  </a:lnTo>
                  <a:lnTo>
                    <a:pt x="1468350" y="185"/>
                  </a:lnTo>
                  <a:lnTo>
                    <a:pt x="1462746" y="179"/>
                  </a:lnTo>
                  <a:lnTo>
                    <a:pt x="1457142" y="173"/>
                  </a:lnTo>
                  <a:lnTo>
                    <a:pt x="1451537" y="168"/>
                  </a:lnTo>
                  <a:lnTo>
                    <a:pt x="1445933" y="163"/>
                  </a:lnTo>
                  <a:lnTo>
                    <a:pt x="1440329" y="158"/>
                  </a:lnTo>
                  <a:lnTo>
                    <a:pt x="1434724" y="153"/>
                  </a:lnTo>
                  <a:lnTo>
                    <a:pt x="1429120" y="149"/>
                  </a:lnTo>
                  <a:lnTo>
                    <a:pt x="1423515" y="144"/>
                  </a:lnTo>
                  <a:lnTo>
                    <a:pt x="1417911" y="140"/>
                  </a:lnTo>
                  <a:lnTo>
                    <a:pt x="1412307" y="136"/>
                  </a:lnTo>
                  <a:lnTo>
                    <a:pt x="1406702" y="133"/>
                  </a:lnTo>
                  <a:lnTo>
                    <a:pt x="1401098" y="129"/>
                  </a:lnTo>
                  <a:lnTo>
                    <a:pt x="1395493" y="125"/>
                  </a:lnTo>
                  <a:lnTo>
                    <a:pt x="1389889" y="122"/>
                  </a:lnTo>
                  <a:lnTo>
                    <a:pt x="1384285" y="119"/>
                  </a:lnTo>
                  <a:lnTo>
                    <a:pt x="1378680" y="116"/>
                  </a:lnTo>
                  <a:lnTo>
                    <a:pt x="1373076" y="113"/>
                  </a:lnTo>
                  <a:lnTo>
                    <a:pt x="1367471" y="110"/>
                  </a:lnTo>
                  <a:lnTo>
                    <a:pt x="1361867" y="108"/>
                  </a:lnTo>
                  <a:lnTo>
                    <a:pt x="1356263" y="105"/>
                  </a:lnTo>
                  <a:lnTo>
                    <a:pt x="1350658" y="103"/>
                  </a:lnTo>
                  <a:lnTo>
                    <a:pt x="1345054" y="101"/>
                  </a:lnTo>
                  <a:lnTo>
                    <a:pt x="1339449" y="98"/>
                  </a:lnTo>
                  <a:lnTo>
                    <a:pt x="1333845" y="96"/>
                  </a:lnTo>
                  <a:lnTo>
                    <a:pt x="1328241" y="94"/>
                  </a:lnTo>
                  <a:lnTo>
                    <a:pt x="1322636" y="93"/>
                  </a:lnTo>
                  <a:lnTo>
                    <a:pt x="1317032" y="91"/>
                  </a:lnTo>
                  <a:lnTo>
                    <a:pt x="1311427" y="89"/>
                  </a:lnTo>
                  <a:lnTo>
                    <a:pt x="1305823" y="88"/>
                  </a:lnTo>
                  <a:lnTo>
                    <a:pt x="1300219" y="87"/>
                  </a:lnTo>
                  <a:lnTo>
                    <a:pt x="1294614" y="85"/>
                  </a:lnTo>
                  <a:lnTo>
                    <a:pt x="1289010" y="84"/>
                  </a:lnTo>
                  <a:lnTo>
                    <a:pt x="1283406" y="83"/>
                  </a:lnTo>
                  <a:lnTo>
                    <a:pt x="1277801" y="82"/>
                  </a:lnTo>
                  <a:lnTo>
                    <a:pt x="1272197" y="81"/>
                  </a:lnTo>
                  <a:lnTo>
                    <a:pt x="1266592" y="80"/>
                  </a:lnTo>
                  <a:lnTo>
                    <a:pt x="1260988" y="79"/>
                  </a:lnTo>
                  <a:lnTo>
                    <a:pt x="1255384" y="78"/>
                  </a:lnTo>
                  <a:lnTo>
                    <a:pt x="1249779" y="78"/>
                  </a:lnTo>
                  <a:lnTo>
                    <a:pt x="1244175" y="77"/>
                  </a:lnTo>
                  <a:lnTo>
                    <a:pt x="1238570" y="77"/>
                  </a:lnTo>
                  <a:lnTo>
                    <a:pt x="1232966" y="76"/>
                  </a:lnTo>
                  <a:lnTo>
                    <a:pt x="1227362" y="76"/>
                  </a:lnTo>
                  <a:lnTo>
                    <a:pt x="1221757" y="76"/>
                  </a:lnTo>
                  <a:lnTo>
                    <a:pt x="1216153" y="76"/>
                  </a:lnTo>
                  <a:lnTo>
                    <a:pt x="1210548" y="75"/>
                  </a:lnTo>
                  <a:lnTo>
                    <a:pt x="1204944" y="75"/>
                  </a:lnTo>
                  <a:lnTo>
                    <a:pt x="1199340" y="75"/>
                  </a:lnTo>
                  <a:lnTo>
                    <a:pt x="1193735" y="76"/>
                  </a:lnTo>
                  <a:lnTo>
                    <a:pt x="1188131" y="76"/>
                  </a:lnTo>
                  <a:lnTo>
                    <a:pt x="1182526" y="76"/>
                  </a:lnTo>
                  <a:lnTo>
                    <a:pt x="1176922" y="76"/>
                  </a:lnTo>
                  <a:lnTo>
                    <a:pt x="1171318" y="77"/>
                  </a:lnTo>
                  <a:lnTo>
                    <a:pt x="1165713" y="77"/>
                  </a:lnTo>
                  <a:lnTo>
                    <a:pt x="1160109" y="77"/>
                  </a:lnTo>
                  <a:lnTo>
                    <a:pt x="1154504" y="78"/>
                  </a:lnTo>
                  <a:lnTo>
                    <a:pt x="1148900" y="79"/>
                  </a:lnTo>
                  <a:lnTo>
                    <a:pt x="1143296" y="79"/>
                  </a:lnTo>
                  <a:lnTo>
                    <a:pt x="1137691" y="80"/>
                  </a:lnTo>
                  <a:lnTo>
                    <a:pt x="1132087" y="81"/>
                  </a:lnTo>
                  <a:lnTo>
                    <a:pt x="1126482" y="82"/>
                  </a:lnTo>
                  <a:lnTo>
                    <a:pt x="1120878" y="83"/>
                  </a:lnTo>
                  <a:lnTo>
                    <a:pt x="1115274" y="84"/>
                  </a:lnTo>
                  <a:lnTo>
                    <a:pt x="1109669" y="85"/>
                  </a:lnTo>
                  <a:lnTo>
                    <a:pt x="1104065" y="86"/>
                  </a:lnTo>
                  <a:lnTo>
                    <a:pt x="1098461" y="87"/>
                  </a:lnTo>
                  <a:lnTo>
                    <a:pt x="1092856" y="88"/>
                  </a:lnTo>
                  <a:lnTo>
                    <a:pt x="1087252" y="89"/>
                  </a:lnTo>
                  <a:lnTo>
                    <a:pt x="1081647" y="91"/>
                  </a:lnTo>
                  <a:lnTo>
                    <a:pt x="1076043" y="92"/>
                  </a:lnTo>
                  <a:lnTo>
                    <a:pt x="1070439" y="93"/>
                  </a:lnTo>
                  <a:lnTo>
                    <a:pt x="1064834" y="95"/>
                  </a:lnTo>
                  <a:lnTo>
                    <a:pt x="1059230" y="96"/>
                  </a:lnTo>
                  <a:lnTo>
                    <a:pt x="1053625" y="98"/>
                  </a:lnTo>
                  <a:lnTo>
                    <a:pt x="1048021" y="100"/>
                  </a:lnTo>
                  <a:lnTo>
                    <a:pt x="1042417" y="102"/>
                  </a:lnTo>
                  <a:lnTo>
                    <a:pt x="1036812" y="103"/>
                  </a:lnTo>
                  <a:lnTo>
                    <a:pt x="1031208" y="105"/>
                  </a:lnTo>
                  <a:lnTo>
                    <a:pt x="1025603" y="107"/>
                  </a:lnTo>
                  <a:lnTo>
                    <a:pt x="1019999" y="109"/>
                  </a:lnTo>
                  <a:lnTo>
                    <a:pt x="1014395" y="111"/>
                  </a:lnTo>
                  <a:lnTo>
                    <a:pt x="1008790" y="114"/>
                  </a:lnTo>
                  <a:lnTo>
                    <a:pt x="1003186" y="116"/>
                  </a:lnTo>
                  <a:lnTo>
                    <a:pt x="997581" y="118"/>
                  </a:lnTo>
                  <a:lnTo>
                    <a:pt x="991977" y="121"/>
                  </a:lnTo>
                  <a:lnTo>
                    <a:pt x="986373" y="123"/>
                  </a:lnTo>
                  <a:lnTo>
                    <a:pt x="980768" y="126"/>
                  </a:lnTo>
                  <a:lnTo>
                    <a:pt x="975164" y="129"/>
                  </a:lnTo>
                  <a:lnTo>
                    <a:pt x="969559" y="132"/>
                  </a:lnTo>
                  <a:lnTo>
                    <a:pt x="963955" y="135"/>
                  </a:lnTo>
                  <a:lnTo>
                    <a:pt x="958351" y="138"/>
                  </a:lnTo>
                  <a:lnTo>
                    <a:pt x="952746" y="141"/>
                  </a:lnTo>
                  <a:lnTo>
                    <a:pt x="947142" y="145"/>
                  </a:lnTo>
                  <a:lnTo>
                    <a:pt x="941538" y="148"/>
                  </a:lnTo>
                  <a:lnTo>
                    <a:pt x="935933" y="152"/>
                  </a:lnTo>
                  <a:lnTo>
                    <a:pt x="930329" y="156"/>
                  </a:lnTo>
                  <a:lnTo>
                    <a:pt x="924724" y="160"/>
                  </a:lnTo>
                  <a:lnTo>
                    <a:pt x="919120" y="164"/>
                  </a:lnTo>
                  <a:lnTo>
                    <a:pt x="913516" y="168"/>
                  </a:lnTo>
                  <a:lnTo>
                    <a:pt x="907911" y="173"/>
                  </a:lnTo>
                  <a:lnTo>
                    <a:pt x="902307" y="178"/>
                  </a:lnTo>
                  <a:lnTo>
                    <a:pt x="896702" y="183"/>
                  </a:lnTo>
                  <a:lnTo>
                    <a:pt x="891098" y="188"/>
                  </a:lnTo>
                  <a:lnTo>
                    <a:pt x="885494" y="193"/>
                  </a:lnTo>
                  <a:lnTo>
                    <a:pt x="879889" y="199"/>
                  </a:lnTo>
                  <a:lnTo>
                    <a:pt x="874285" y="205"/>
                  </a:lnTo>
                  <a:lnTo>
                    <a:pt x="868680" y="211"/>
                  </a:lnTo>
                  <a:lnTo>
                    <a:pt x="863076" y="217"/>
                  </a:lnTo>
                  <a:lnTo>
                    <a:pt x="857472" y="224"/>
                  </a:lnTo>
                  <a:lnTo>
                    <a:pt x="851867" y="231"/>
                  </a:lnTo>
                  <a:lnTo>
                    <a:pt x="846263" y="238"/>
                  </a:lnTo>
                  <a:lnTo>
                    <a:pt x="840658" y="246"/>
                  </a:lnTo>
                  <a:lnTo>
                    <a:pt x="835054" y="254"/>
                  </a:lnTo>
                  <a:lnTo>
                    <a:pt x="829450" y="263"/>
                  </a:lnTo>
                  <a:lnTo>
                    <a:pt x="823845" y="272"/>
                  </a:lnTo>
                  <a:lnTo>
                    <a:pt x="818241" y="281"/>
                  </a:lnTo>
                  <a:lnTo>
                    <a:pt x="812636" y="290"/>
                  </a:lnTo>
                  <a:lnTo>
                    <a:pt x="807032" y="301"/>
                  </a:lnTo>
                  <a:lnTo>
                    <a:pt x="801428" y="311"/>
                  </a:lnTo>
                  <a:lnTo>
                    <a:pt x="795823" y="322"/>
                  </a:lnTo>
                  <a:lnTo>
                    <a:pt x="790219" y="334"/>
                  </a:lnTo>
                  <a:lnTo>
                    <a:pt x="784615" y="346"/>
                  </a:lnTo>
                  <a:lnTo>
                    <a:pt x="779010" y="359"/>
                  </a:lnTo>
                  <a:lnTo>
                    <a:pt x="773406" y="373"/>
                  </a:lnTo>
                  <a:lnTo>
                    <a:pt x="767801" y="387"/>
                  </a:lnTo>
                  <a:lnTo>
                    <a:pt x="762197" y="402"/>
                  </a:lnTo>
                  <a:lnTo>
                    <a:pt x="756593" y="418"/>
                  </a:lnTo>
                  <a:lnTo>
                    <a:pt x="750988" y="434"/>
                  </a:lnTo>
                  <a:lnTo>
                    <a:pt x="745384" y="451"/>
                  </a:lnTo>
                  <a:lnTo>
                    <a:pt x="739779" y="469"/>
                  </a:lnTo>
                  <a:lnTo>
                    <a:pt x="734175" y="488"/>
                  </a:lnTo>
                  <a:lnTo>
                    <a:pt x="728571" y="508"/>
                  </a:lnTo>
                  <a:lnTo>
                    <a:pt x="722966" y="529"/>
                  </a:lnTo>
                  <a:lnTo>
                    <a:pt x="717362" y="551"/>
                  </a:lnTo>
                  <a:lnTo>
                    <a:pt x="711757" y="574"/>
                  </a:lnTo>
                  <a:lnTo>
                    <a:pt x="706153" y="598"/>
                  </a:lnTo>
                  <a:lnTo>
                    <a:pt x="700549" y="623"/>
                  </a:lnTo>
                  <a:lnTo>
                    <a:pt x="694944" y="650"/>
                  </a:lnTo>
                  <a:lnTo>
                    <a:pt x="689340" y="678"/>
                  </a:lnTo>
                  <a:lnTo>
                    <a:pt x="683735" y="708"/>
                  </a:lnTo>
                  <a:lnTo>
                    <a:pt x="678131" y="739"/>
                  </a:lnTo>
                  <a:lnTo>
                    <a:pt x="672527" y="771"/>
                  </a:lnTo>
                  <a:lnTo>
                    <a:pt x="666922" y="806"/>
                  </a:lnTo>
                  <a:lnTo>
                    <a:pt x="661318" y="842"/>
                  </a:lnTo>
                  <a:lnTo>
                    <a:pt x="655713" y="880"/>
                  </a:lnTo>
                  <a:lnTo>
                    <a:pt x="650109" y="920"/>
                  </a:lnTo>
                  <a:lnTo>
                    <a:pt x="644505" y="962"/>
                  </a:lnTo>
                  <a:lnTo>
                    <a:pt x="638900" y="1006"/>
                  </a:lnTo>
                  <a:lnTo>
                    <a:pt x="633296" y="1052"/>
                  </a:lnTo>
                  <a:lnTo>
                    <a:pt x="627692" y="1102"/>
                  </a:lnTo>
                  <a:lnTo>
                    <a:pt x="622087" y="1153"/>
                  </a:lnTo>
                  <a:lnTo>
                    <a:pt x="616483" y="1208"/>
                  </a:lnTo>
                  <a:lnTo>
                    <a:pt x="610878" y="1265"/>
                  </a:lnTo>
                  <a:lnTo>
                    <a:pt x="605274" y="1326"/>
                  </a:lnTo>
                  <a:lnTo>
                    <a:pt x="599670" y="1390"/>
                  </a:lnTo>
                  <a:lnTo>
                    <a:pt x="594065" y="1457"/>
                  </a:lnTo>
                  <a:lnTo>
                    <a:pt x="588461" y="1529"/>
                  </a:lnTo>
                  <a:lnTo>
                    <a:pt x="582856" y="1604"/>
                  </a:lnTo>
                  <a:lnTo>
                    <a:pt x="577252" y="1684"/>
                  </a:lnTo>
                  <a:lnTo>
                    <a:pt x="571648" y="1768"/>
                  </a:lnTo>
                  <a:lnTo>
                    <a:pt x="566043" y="1857"/>
                  </a:lnTo>
                  <a:lnTo>
                    <a:pt x="560439" y="1951"/>
                  </a:lnTo>
                  <a:lnTo>
                    <a:pt x="554834" y="2051"/>
                  </a:lnTo>
                  <a:lnTo>
                    <a:pt x="549230" y="2157"/>
                  </a:lnTo>
                  <a:lnTo>
                    <a:pt x="543626" y="2269"/>
                  </a:lnTo>
                  <a:lnTo>
                    <a:pt x="538021" y="2388"/>
                  </a:lnTo>
                  <a:lnTo>
                    <a:pt x="532417" y="2515"/>
                  </a:lnTo>
                  <a:lnTo>
                    <a:pt x="526812" y="2649"/>
                  </a:lnTo>
                  <a:lnTo>
                    <a:pt x="521208" y="2792"/>
                  </a:lnTo>
                  <a:lnTo>
                    <a:pt x="515604" y="2944"/>
                  </a:lnTo>
                  <a:lnTo>
                    <a:pt x="509999" y="3106"/>
                  </a:lnTo>
                  <a:lnTo>
                    <a:pt x="504395" y="3278"/>
                  </a:lnTo>
                  <a:lnTo>
                    <a:pt x="498790" y="3462"/>
                  </a:lnTo>
                  <a:lnTo>
                    <a:pt x="493186" y="3657"/>
                  </a:lnTo>
                  <a:lnTo>
                    <a:pt x="487582" y="3866"/>
                  </a:lnTo>
                  <a:lnTo>
                    <a:pt x="481977" y="4089"/>
                  </a:lnTo>
                  <a:lnTo>
                    <a:pt x="476373" y="4327"/>
                  </a:lnTo>
                  <a:lnTo>
                    <a:pt x="470769" y="4581"/>
                  </a:lnTo>
                  <a:lnTo>
                    <a:pt x="465164" y="4853"/>
                  </a:lnTo>
                  <a:lnTo>
                    <a:pt x="459560" y="5144"/>
                  </a:lnTo>
                  <a:lnTo>
                    <a:pt x="453955" y="5455"/>
                  </a:lnTo>
                  <a:lnTo>
                    <a:pt x="448351" y="5788"/>
                  </a:lnTo>
                  <a:lnTo>
                    <a:pt x="442747" y="6144"/>
                  </a:lnTo>
                  <a:lnTo>
                    <a:pt x="437142" y="6526"/>
                  </a:lnTo>
                  <a:lnTo>
                    <a:pt x="431538" y="6935"/>
                  </a:lnTo>
                  <a:lnTo>
                    <a:pt x="425933" y="7373"/>
                  </a:lnTo>
                  <a:lnTo>
                    <a:pt x="420329" y="7842"/>
                  </a:lnTo>
                  <a:lnTo>
                    <a:pt x="414725" y="8345"/>
                  </a:lnTo>
                  <a:lnTo>
                    <a:pt x="409120" y="8885"/>
                  </a:lnTo>
                  <a:lnTo>
                    <a:pt x="403516" y="9463"/>
                  </a:lnTo>
                  <a:lnTo>
                    <a:pt x="397911" y="10082"/>
                  </a:lnTo>
                  <a:lnTo>
                    <a:pt x="392307" y="10746"/>
                  </a:lnTo>
                  <a:lnTo>
                    <a:pt x="386703" y="11457"/>
                  </a:lnTo>
                  <a:lnTo>
                    <a:pt x="381098" y="12219"/>
                  </a:lnTo>
                  <a:lnTo>
                    <a:pt x="375494" y="13035"/>
                  </a:lnTo>
                  <a:lnTo>
                    <a:pt x="369889" y="13909"/>
                  </a:lnTo>
                  <a:lnTo>
                    <a:pt x="364285" y="14844"/>
                  </a:lnTo>
                  <a:lnTo>
                    <a:pt x="358681" y="15845"/>
                  </a:lnTo>
                  <a:lnTo>
                    <a:pt x="353076" y="16915"/>
                  </a:lnTo>
                  <a:lnTo>
                    <a:pt x="347472" y="18059"/>
                  </a:lnTo>
                  <a:lnTo>
                    <a:pt x="341867" y="19282"/>
                  </a:lnTo>
                  <a:lnTo>
                    <a:pt x="336263" y="20587"/>
                  </a:lnTo>
                  <a:lnTo>
                    <a:pt x="330659" y="21981"/>
                  </a:lnTo>
                  <a:lnTo>
                    <a:pt x="325054" y="23467"/>
                  </a:lnTo>
                  <a:lnTo>
                    <a:pt x="319450" y="25051"/>
                  </a:lnTo>
                  <a:lnTo>
                    <a:pt x="313846" y="26739"/>
                  </a:lnTo>
                  <a:lnTo>
                    <a:pt x="308241" y="28535"/>
                  </a:lnTo>
                  <a:lnTo>
                    <a:pt x="302637" y="30445"/>
                  </a:lnTo>
                  <a:lnTo>
                    <a:pt x="297032" y="32475"/>
                  </a:lnTo>
                  <a:lnTo>
                    <a:pt x="291428" y="34630"/>
                  </a:lnTo>
                  <a:lnTo>
                    <a:pt x="285824" y="36917"/>
                  </a:lnTo>
                  <a:lnTo>
                    <a:pt x="280219" y="39341"/>
                  </a:lnTo>
                  <a:lnTo>
                    <a:pt x="274615" y="41907"/>
                  </a:lnTo>
                  <a:lnTo>
                    <a:pt x="269010" y="44622"/>
                  </a:lnTo>
                  <a:lnTo>
                    <a:pt x="263406" y="47491"/>
                  </a:lnTo>
                  <a:lnTo>
                    <a:pt x="257802" y="50520"/>
                  </a:lnTo>
                  <a:lnTo>
                    <a:pt x="252197" y="53715"/>
                  </a:lnTo>
                  <a:lnTo>
                    <a:pt x="246593" y="57080"/>
                  </a:lnTo>
                  <a:lnTo>
                    <a:pt x="240988" y="60622"/>
                  </a:lnTo>
                  <a:lnTo>
                    <a:pt x="235384" y="64344"/>
                  </a:lnTo>
                  <a:lnTo>
                    <a:pt x="229780" y="68252"/>
                  </a:lnTo>
                  <a:lnTo>
                    <a:pt x="224175" y="72350"/>
                  </a:lnTo>
                  <a:lnTo>
                    <a:pt x="218571" y="76643"/>
                  </a:lnTo>
                  <a:lnTo>
                    <a:pt x="212966" y="81133"/>
                  </a:lnTo>
                  <a:lnTo>
                    <a:pt x="207362" y="85824"/>
                  </a:lnTo>
                  <a:lnTo>
                    <a:pt x="201758" y="90720"/>
                  </a:lnTo>
                  <a:lnTo>
                    <a:pt x="196153" y="95821"/>
                  </a:lnTo>
                  <a:lnTo>
                    <a:pt x="190549" y="101130"/>
                  </a:lnTo>
                  <a:lnTo>
                    <a:pt x="184944" y="106649"/>
                  </a:lnTo>
                  <a:lnTo>
                    <a:pt x="179340" y="112376"/>
                  </a:lnTo>
                  <a:lnTo>
                    <a:pt x="173736" y="118314"/>
                  </a:lnTo>
                  <a:lnTo>
                    <a:pt x="168131" y="124460"/>
                  </a:lnTo>
                  <a:lnTo>
                    <a:pt x="162527" y="130813"/>
                  </a:lnTo>
                  <a:lnTo>
                    <a:pt x="156923" y="137371"/>
                  </a:lnTo>
                  <a:lnTo>
                    <a:pt x="151318" y="144131"/>
                  </a:lnTo>
                  <a:lnTo>
                    <a:pt x="145714" y="151090"/>
                  </a:lnTo>
                  <a:lnTo>
                    <a:pt x="140109" y="158242"/>
                  </a:lnTo>
                  <a:lnTo>
                    <a:pt x="134505" y="165584"/>
                  </a:lnTo>
                  <a:lnTo>
                    <a:pt x="128901" y="173109"/>
                  </a:lnTo>
                  <a:lnTo>
                    <a:pt x="123296" y="180810"/>
                  </a:lnTo>
                  <a:lnTo>
                    <a:pt x="117692" y="188681"/>
                  </a:lnTo>
                  <a:lnTo>
                    <a:pt x="112087" y="196713"/>
                  </a:lnTo>
                  <a:lnTo>
                    <a:pt x="106483" y="204898"/>
                  </a:lnTo>
                  <a:lnTo>
                    <a:pt x="100879" y="213227"/>
                  </a:lnTo>
                  <a:lnTo>
                    <a:pt x="95274" y="221691"/>
                  </a:lnTo>
                  <a:lnTo>
                    <a:pt x="89670" y="230278"/>
                  </a:lnTo>
                  <a:lnTo>
                    <a:pt x="84065" y="238979"/>
                  </a:lnTo>
                  <a:lnTo>
                    <a:pt x="78461" y="247783"/>
                  </a:lnTo>
                  <a:lnTo>
                    <a:pt x="72857" y="256678"/>
                  </a:lnTo>
                  <a:lnTo>
                    <a:pt x="67252" y="265653"/>
                  </a:lnTo>
                  <a:lnTo>
                    <a:pt x="61648" y="274695"/>
                  </a:lnTo>
                  <a:lnTo>
                    <a:pt x="56043" y="283793"/>
                  </a:lnTo>
                  <a:lnTo>
                    <a:pt x="50439" y="292935"/>
                  </a:lnTo>
                  <a:lnTo>
                    <a:pt x="44835" y="302108"/>
                  </a:lnTo>
                  <a:lnTo>
                    <a:pt x="39230" y="311301"/>
                  </a:lnTo>
                  <a:lnTo>
                    <a:pt x="33626" y="320502"/>
                  </a:lnTo>
                  <a:lnTo>
                    <a:pt x="28021" y="329697"/>
                  </a:lnTo>
                  <a:lnTo>
                    <a:pt x="22417" y="338877"/>
                  </a:lnTo>
                  <a:lnTo>
                    <a:pt x="16813" y="348029"/>
                  </a:lnTo>
                  <a:lnTo>
                    <a:pt x="11208" y="357142"/>
                  </a:lnTo>
                  <a:lnTo>
                    <a:pt x="5604" y="366206"/>
                  </a:lnTo>
                  <a:lnTo>
                    <a:pt x="0" y="375209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596816" y="3175209"/>
              <a:ext cx="1883076" cy="154216"/>
            </a:xfrm>
            <a:custGeom>
              <a:avLst/>
              <a:pathLst>
                <a:path w="1883076" h="154216">
                  <a:moveTo>
                    <a:pt x="0" y="154216"/>
                  </a:moveTo>
                  <a:lnTo>
                    <a:pt x="5604" y="149812"/>
                  </a:lnTo>
                  <a:lnTo>
                    <a:pt x="11208" y="145461"/>
                  </a:lnTo>
                  <a:lnTo>
                    <a:pt x="16813" y="141167"/>
                  </a:lnTo>
                  <a:lnTo>
                    <a:pt x="22417" y="136933"/>
                  </a:lnTo>
                  <a:lnTo>
                    <a:pt x="28021" y="132759"/>
                  </a:lnTo>
                  <a:lnTo>
                    <a:pt x="33626" y="128649"/>
                  </a:lnTo>
                  <a:lnTo>
                    <a:pt x="39230" y="124604"/>
                  </a:lnTo>
                  <a:lnTo>
                    <a:pt x="44835" y="120626"/>
                  </a:lnTo>
                  <a:lnTo>
                    <a:pt x="50439" y="116717"/>
                  </a:lnTo>
                  <a:lnTo>
                    <a:pt x="56043" y="112879"/>
                  </a:lnTo>
                  <a:lnTo>
                    <a:pt x="61648" y="109113"/>
                  </a:lnTo>
                  <a:lnTo>
                    <a:pt x="67252" y="105421"/>
                  </a:lnTo>
                  <a:lnTo>
                    <a:pt x="72857" y="101804"/>
                  </a:lnTo>
                  <a:lnTo>
                    <a:pt x="78461" y="98263"/>
                  </a:lnTo>
                  <a:lnTo>
                    <a:pt x="84065" y="94799"/>
                  </a:lnTo>
                  <a:lnTo>
                    <a:pt x="89670" y="91413"/>
                  </a:lnTo>
                  <a:lnTo>
                    <a:pt x="95274" y="88106"/>
                  </a:lnTo>
                  <a:lnTo>
                    <a:pt x="100879" y="84879"/>
                  </a:lnTo>
                  <a:lnTo>
                    <a:pt x="106483" y="81731"/>
                  </a:lnTo>
                  <a:lnTo>
                    <a:pt x="112087" y="78664"/>
                  </a:lnTo>
                  <a:lnTo>
                    <a:pt x="117692" y="75678"/>
                  </a:lnTo>
                  <a:lnTo>
                    <a:pt x="123296" y="72773"/>
                  </a:lnTo>
                  <a:lnTo>
                    <a:pt x="128901" y="69948"/>
                  </a:lnTo>
                  <a:lnTo>
                    <a:pt x="134505" y="67204"/>
                  </a:lnTo>
                  <a:lnTo>
                    <a:pt x="140109" y="64541"/>
                  </a:lnTo>
                  <a:lnTo>
                    <a:pt x="145714" y="61957"/>
                  </a:lnTo>
                  <a:lnTo>
                    <a:pt x="151318" y="59452"/>
                  </a:lnTo>
                  <a:lnTo>
                    <a:pt x="156923" y="57026"/>
                  </a:lnTo>
                  <a:lnTo>
                    <a:pt x="162527" y="54678"/>
                  </a:lnTo>
                  <a:lnTo>
                    <a:pt x="168131" y="52408"/>
                  </a:lnTo>
                  <a:lnTo>
                    <a:pt x="173736" y="50213"/>
                  </a:lnTo>
                  <a:lnTo>
                    <a:pt x="179340" y="48093"/>
                  </a:lnTo>
                  <a:lnTo>
                    <a:pt x="184944" y="46046"/>
                  </a:lnTo>
                  <a:lnTo>
                    <a:pt x="190549" y="44073"/>
                  </a:lnTo>
                  <a:lnTo>
                    <a:pt x="196153" y="42170"/>
                  </a:lnTo>
                  <a:lnTo>
                    <a:pt x="201758" y="40337"/>
                  </a:lnTo>
                  <a:lnTo>
                    <a:pt x="207362" y="38573"/>
                  </a:lnTo>
                  <a:lnTo>
                    <a:pt x="212966" y="36875"/>
                  </a:lnTo>
                  <a:lnTo>
                    <a:pt x="218571" y="35243"/>
                  </a:lnTo>
                  <a:lnTo>
                    <a:pt x="224175" y="33674"/>
                  </a:lnTo>
                  <a:lnTo>
                    <a:pt x="229780" y="32166"/>
                  </a:lnTo>
                  <a:lnTo>
                    <a:pt x="235384" y="30720"/>
                  </a:lnTo>
                  <a:lnTo>
                    <a:pt x="240988" y="29331"/>
                  </a:lnTo>
                  <a:lnTo>
                    <a:pt x="246593" y="28000"/>
                  </a:lnTo>
                  <a:lnTo>
                    <a:pt x="252197" y="26723"/>
                  </a:lnTo>
                  <a:lnTo>
                    <a:pt x="257802" y="25500"/>
                  </a:lnTo>
                  <a:lnTo>
                    <a:pt x="263406" y="24329"/>
                  </a:lnTo>
                  <a:lnTo>
                    <a:pt x="269010" y="23208"/>
                  </a:lnTo>
                  <a:lnTo>
                    <a:pt x="274615" y="22134"/>
                  </a:lnTo>
                  <a:lnTo>
                    <a:pt x="280219" y="21108"/>
                  </a:lnTo>
                  <a:lnTo>
                    <a:pt x="285824" y="20126"/>
                  </a:lnTo>
                  <a:lnTo>
                    <a:pt x="291428" y="19187"/>
                  </a:lnTo>
                  <a:lnTo>
                    <a:pt x="297032" y="18291"/>
                  </a:lnTo>
                  <a:lnTo>
                    <a:pt x="302637" y="17434"/>
                  </a:lnTo>
                  <a:lnTo>
                    <a:pt x="308241" y="16615"/>
                  </a:lnTo>
                  <a:lnTo>
                    <a:pt x="313846" y="15834"/>
                  </a:lnTo>
                  <a:lnTo>
                    <a:pt x="319450" y="15088"/>
                  </a:lnTo>
                  <a:lnTo>
                    <a:pt x="325054" y="14377"/>
                  </a:lnTo>
                  <a:lnTo>
                    <a:pt x="330659" y="13698"/>
                  </a:lnTo>
                  <a:lnTo>
                    <a:pt x="336263" y="13050"/>
                  </a:lnTo>
                  <a:lnTo>
                    <a:pt x="341867" y="12432"/>
                  </a:lnTo>
                  <a:lnTo>
                    <a:pt x="347472" y="11843"/>
                  </a:lnTo>
                  <a:lnTo>
                    <a:pt x="353076" y="11282"/>
                  </a:lnTo>
                  <a:lnTo>
                    <a:pt x="358681" y="10746"/>
                  </a:lnTo>
                  <a:lnTo>
                    <a:pt x="364285" y="10236"/>
                  </a:lnTo>
                  <a:lnTo>
                    <a:pt x="369889" y="9750"/>
                  </a:lnTo>
                  <a:lnTo>
                    <a:pt x="375494" y="9287"/>
                  </a:lnTo>
                  <a:lnTo>
                    <a:pt x="381098" y="8846"/>
                  </a:lnTo>
                  <a:lnTo>
                    <a:pt x="386703" y="8425"/>
                  </a:lnTo>
                  <a:lnTo>
                    <a:pt x="392307" y="8025"/>
                  </a:lnTo>
                  <a:lnTo>
                    <a:pt x="397911" y="7644"/>
                  </a:lnTo>
                  <a:lnTo>
                    <a:pt x="403516" y="7281"/>
                  </a:lnTo>
                  <a:lnTo>
                    <a:pt x="409120" y="6935"/>
                  </a:lnTo>
                  <a:lnTo>
                    <a:pt x="414725" y="6606"/>
                  </a:lnTo>
                  <a:lnTo>
                    <a:pt x="420329" y="6292"/>
                  </a:lnTo>
                  <a:lnTo>
                    <a:pt x="425933" y="5994"/>
                  </a:lnTo>
                  <a:lnTo>
                    <a:pt x="431538" y="5710"/>
                  </a:lnTo>
                  <a:lnTo>
                    <a:pt x="437142" y="5439"/>
                  </a:lnTo>
                  <a:lnTo>
                    <a:pt x="442747" y="5182"/>
                  </a:lnTo>
                  <a:lnTo>
                    <a:pt x="448351" y="4937"/>
                  </a:lnTo>
                  <a:lnTo>
                    <a:pt x="453955" y="4703"/>
                  </a:lnTo>
                  <a:lnTo>
                    <a:pt x="459560" y="4481"/>
                  </a:lnTo>
                  <a:lnTo>
                    <a:pt x="465164" y="4270"/>
                  </a:lnTo>
                  <a:lnTo>
                    <a:pt x="470769" y="4069"/>
                  </a:lnTo>
                  <a:lnTo>
                    <a:pt x="476373" y="3877"/>
                  </a:lnTo>
                  <a:lnTo>
                    <a:pt x="481977" y="3695"/>
                  </a:lnTo>
                  <a:lnTo>
                    <a:pt x="487582" y="3521"/>
                  </a:lnTo>
                  <a:lnTo>
                    <a:pt x="493186" y="3356"/>
                  </a:lnTo>
                  <a:lnTo>
                    <a:pt x="498790" y="3199"/>
                  </a:lnTo>
                  <a:lnTo>
                    <a:pt x="504395" y="3050"/>
                  </a:lnTo>
                  <a:lnTo>
                    <a:pt x="509999" y="2907"/>
                  </a:lnTo>
                  <a:lnTo>
                    <a:pt x="515604" y="2772"/>
                  </a:lnTo>
                  <a:lnTo>
                    <a:pt x="521208" y="2643"/>
                  </a:lnTo>
                  <a:lnTo>
                    <a:pt x="526812" y="2521"/>
                  </a:lnTo>
                  <a:lnTo>
                    <a:pt x="532417" y="2404"/>
                  </a:lnTo>
                  <a:lnTo>
                    <a:pt x="538021" y="2293"/>
                  </a:lnTo>
                  <a:lnTo>
                    <a:pt x="543626" y="2187"/>
                  </a:lnTo>
                  <a:lnTo>
                    <a:pt x="549230" y="2086"/>
                  </a:lnTo>
                  <a:lnTo>
                    <a:pt x="554834" y="1990"/>
                  </a:lnTo>
                  <a:lnTo>
                    <a:pt x="560439" y="1899"/>
                  </a:lnTo>
                  <a:lnTo>
                    <a:pt x="566043" y="1813"/>
                  </a:lnTo>
                  <a:lnTo>
                    <a:pt x="571648" y="1730"/>
                  </a:lnTo>
                  <a:lnTo>
                    <a:pt x="577252" y="1651"/>
                  </a:lnTo>
                  <a:lnTo>
                    <a:pt x="582856" y="1577"/>
                  </a:lnTo>
                  <a:lnTo>
                    <a:pt x="588461" y="1505"/>
                  </a:lnTo>
                  <a:lnTo>
                    <a:pt x="594065" y="1438"/>
                  </a:lnTo>
                  <a:lnTo>
                    <a:pt x="599670" y="1373"/>
                  </a:lnTo>
                  <a:lnTo>
                    <a:pt x="605274" y="1312"/>
                  </a:lnTo>
                  <a:lnTo>
                    <a:pt x="610878" y="1253"/>
                  </a:lnTo>
                  <a:lnTo>
                    <a:pt x="616483" y="1198"/>
                  </a:lnTo>
                  <a:lnTo>
                    <a:pt x="622087" y="1145"/>
                  </a:lnTo>
                  <a:lnTo>
                    <a:pt x="627692" y="1095"/>
                  </a:lnTo>
                  <a:lnTo>
                    <a:pt x="633296" y="1047"/>
                  </a:lnTo>
                  <a:lnTo>
                    <a:pt x="638900" y="1001"/>
                  </a:lnTo>
                  <a:lnTo>
                    <a:pt x="644505" y="958"/>
                  </a:lnTo>
                  <a:lnTo>
                    <a:pt x="650109" y="916"/>
                  </a:lnTo>
                  <a:lnTo>
                    <a:pt x="655713" y="877"/>
                  </a:lnTo>
                  <a:lnTo>
                    <a:pt x="661318" y="839"/>
                  </a:lnTo>
                  <a:lnTo>
                    <a:pt x="666922" y="804"/>
                  </a:lnTo>
                  <a:lnTo>
                    <a:pt x="672527" y="770"/>
                  </a:lnTo>
                  <a:lnTo>
                    <a:pt x="678131" y="737"/>
                  </a:lnTo>
                  <a:lnTo>
                    <a:pt x="683735" y="707"/>
                  </a:lnTo>
                  <a:lnTo>
                    <a:pt x="689340" y="677"/>
                  </a:lnTo>
                  <a:lnTo>
                    <a:pt x="694944" y="649"/>
                  </a:lnTo>
                  <a:lnTo>
                    <a:pt x="700549" y="623"/>
                  </a:lnTo>
                  <a:lnTo>
                    <a:pt x="706153" y="597"/>
                  </a:lnTo>
                  <a:lnTo>
                    <a:pt x="711757" y="573"/>
                  </a:lnTo>
                  <a:lnTo>
                    <a:pt x="717362" y="550"/>
                  </a:lnTo>
                  <a:lnTo>
                    <a:pt x="722966" y="529"/>
                  </a:lnTo>
                  <a:lnTo>
                    <a:pt x="728571" y="508"/>
                  </a:lnTo>
                  <a:lnTo>
                    <a:pt x="734175" y="488"/>
                  </a:lnTo>
                  <a:lnTo>
                    <a:pt x="739779" y="469"/>
                  </a:lnTo>
                  <a:lnTo>
                    <a:pt x="745384" y="451"/>
                  </a:lnTo>
                  <a:lnTo>
                    <a:pt x="750988" y="434"/>
                  </a:lnTo>
                  <a:lnTo>
                    <a:pt x="756593" y="417"/>
                  </a:lnTo>
                  <a:lnTo>
                    <a:pt x="762197" y="402"/>
                  </a:lnTo>
                  <a:lnTo>
                    <a:pt x="767801" y="387"/>
                  </a:lnTo>
                  <a:lnTo>
                    <a:pt x="773406" y="373"/>
                  </a:lnTo>
                  <a:lnTo>
                    <a:pt x="779010" y="359"/>
                  </a:lnTo>
                  <a:lnTo>
                    <a:pt x="784615" y="346"/>
                  </a:lnTo>
                  <a:lnTo>
                    <a:pt x="790219" y="334"/>
                  </a:lnTo>
                  <a:lnTo>
                    <a:pt x="795823" y="322"/>
                  </a:lnTo>
                  <a:lnTo>
                    <a:pt x="801428" y="311"/>
                  </a:lnTo>
                  <a:lnTo>
                    <a:pt x="807032" y="301"/>
                  </a:lnTo>
                  <a:lnTo>
                    <a:pt x="812636" y="290"/>
                  </a:lnTo>
                  <a:lnTo>
                    <a:pt x="818241" y="281"/>
                  </a:lnTo>
                  <a:lnTo>
                    <a:pt x="823845" y="272"/>
                  </a:lnTo>
                  <a:lnTo>
                    <a:pt x="829450" y="263"/>
                  </a:lnTo>
                  <a:lnTo>
                    <a:pt x="835054" y="254"/>
                  </a:lnTo>
                  <a:lnTo>
                    <a:pt x="840658" y="246"/>
                  </a:lnTo>
                  <a:lnTo>
                    <a:pt x="846263" y="238"/>
                  </a:lnTo>
                  <a:lnTo>
                    <a:pt x="851867" y="231"/>
                  </a:lnTo>
                  <a:lnTo>
                    <a:pt x="857472" y="224"/>
                  </a:lnTo>
                  <a:lnTo>
                    <a:pt x="863076" y="217"/>
                  </a:lnTo>
                  <a:lnTo>
                    <a:pt x="868680" y="211"/>
                  </a:lnTo>
                  <a:lnTo>
                    <a:pt x="874285" y="205"/>
                  </a:lnTo>
                  <a:lnTo>
                    <a:pt x="879889" y="199"/>
                  </a:lnTo>
                  <a:lnTo>
                    <a:pt x="885494" y="193"/>
                  </a:lnTo>
                  <a:lnTo>
                    <a:pt x="891098" y="188"/>
                  </a:lnTo>
                  <a:lnTo>
                    <a:pt x="896702" y="183"/>
                  </a:lnTo>
                  <a:lnTo>
                    <a:pt x="902307" y="178"/>
                  </a:lnTo>
                  <a:lnTo>
                    <a:pt x="907911" y="173"/>
                  </a:lnTo>
                  <a:lnTo>
                    <a:pt x="913516" y="168"/>
                  </a:lnTo>
                  <a:lnTo>
                    <a:pt x="919120" y="164"/>
                  </a:lnTo>
                  <a:lnTo>
                    <a:pt x="924724" y="160"/>
                  </a:lnTo>
                  <a:lnTo>
                    <a:pt x="930329" y="156"/>
                  </a:lnTo>
                  <a:lnTo>
                    <a:pt x="935933" y="152"/>
                  </a:lnTo>
                  <a:lnTo>
                    <a:pt x="941538" y="148"/>
                  </a:lnTo>
                  <a:lnTo>
                    <a:pt x="947142" y="145"/>
                  </a:lnTo>
                  <a:lnTo>
                    <a:pt x="952746" y="141"/>
                  </a:lnTo>
                  <a:lnTo>
                    <a:pt x="958351" y="138"/>
                  </a:lnTo>
                  <a:lnTo>
                    <a:pt x="963955" y="135"/>
                  </a:lnTo>
                  <a:lnTo>
                    <a:pt x="969559" y="132"/>
                  </a:lnTo>
                  <a:lnTo>
                    <a:pt x="975164" y="129"/>
                  </a:lnTo>
                  <a:lnTo>
                    <a:pt x="980768" y="126"/>
                  </a:lnTo>
                  <a:lnTo>
                    <a:pt x="986373" y="123"/>
                  </a:lnTo>
                  <a:lnTo>
                    <a:pt x="991977" y="121"/>
                  </a:lnTo>
                  <a:lnTo>
                    <a:pt x="997581" y="118"/>
                  </a:lnTo>
                  <a:lnTo>
                    <a:pt x="1003186" y="116"/>
                  </a:lnTo>
                  <a:lnTo>
                    <a:pt x="1008790" y="114"/>
                  </a:lnTo>
                  <a:lnTo>
                    <a:pt x="1014395" y="111"/>
                  </a:lnTo>
                  <a:lnTo>
                    <a:pt x="1019999" y="109"/>
                  </a:lnTo>
                  <a:lnTo>
                    <a:pt x="1025603" y="107"/>
                  </a:lnTo>
                  <a:lnTo>
                    <a:pt x="1031208" y="105"/>
                  </a:lnTo>
                  <a:lnTo>
                    <a:pt x="1036812" y="103"/>
                  </a:lnTo>
                  <a:lnTo>
                    <a:pt x="1042417" y="102"/>
                  </a:lnTo>
                  <a:lnTo>
                    <a:pt x="1048021" y="100"/>
                  </a:lnTo>
                  <a:lnTo>
                    <a:pt x="1053625" y="98"/>
                  </a:lnTo>
                  <a:lnTo>
                    <a:pt x="1059230" y="96"/>
                  </a:lnTo>
                  <a:lnTo>
                    <a:pt x="1064834" y="95"/>
                  </a:lnTo>
                  <a:lnTo>
                    <a:pt x="1070439" y="93"/>
                  </a:lnTo>
                  <a:lnTo>
                    <a:pt x="1076043" y="92"/>
                  </a:lnTo>
                  <a:lnTo>
                    <a:pt x="1081647" y="91"/>
                  </a:lnTo>
                  <a:lnTo>
                    <a:pt x="1087252" y="89"/>
                  </a:lnTo>
                  <a:lnTo>
                    <a:pt x="1092856" y="88"/>
                  </a:lnTo>
                  <a:lnTo>
                    <a:pt x="1098461" y="87"/>
                  </a:lnTo>
                  <a:lnTo>
                    <a:pt x="1104065" y="86"/>
                  </a:lnTo>
                  <a:lnTo>
                    <a:pt x="1109669" y="85"/>
                  </a:lnTo>
                  <a:lnTo>
                    <a:pt x="1115274" y="84"/>
                  </a:lnTo>
                  <a:lnTo>
                    <a:pt x="1120878" y="83"/>
                  </a:lnTo>
                  <a:lnTo>
                    <a:pt x="1126482" y="82"/>
                  </a:lnTo>
                  <a:lnTo>
                    <a:pt x="1132087" y="81"/>
                  </a:lnTo>
                  <a:lnTo>
                    <a:pt x="1137691" y="80"/>
                  </a:lnTo>
                  <a:lnTo>
                    <a:pt x="1143296" y="79"/>
                  </a:lnTo>
                  <a:lnTo>
                    <a:pt x="1148900" y="79"/>
                  </a:lnTo>
                  <a:lnTo>
                    <a:pt x="1154504" y="78"/>
                  </a:lnTo>
                  <a:lnTo>
                    <a:pt x="1160109" y="77"/>
                  </a:lnTo>
                  <a:lnTo>
                    <a:pt x="1165713" y="77"/>
                  </a:lnTo>
                  <a:lnTo>
                    <a:pt x="1171318" y="77"/>
                  </a:lnTo>
                  <a:lnTo>
                    <a:pt x="1176922" y="76"/>
                  </a:lnTo>
                  <a:lnTo>
                    <a:pt x="1182526" y="76"/>
                  </a:lnTo>
                  <a:lnTo>
                    <a:pt x="1188131" y="76"/>
                  </a:lnTo>
                  <a:lnTo>
                    <a:pt x="1193735" y="76"/>
                  </a:lnTo>
                  <a:lnTo>
                    <a:pt x="1199340" y="75"/>
                  </a:lnTo>
                  <a:lnTo>
                    <a:pt x="1204944" y="75"/>
                  </a:lnTo>
                  <a:lnTo>
                    <a:pt x="1210548" y="75"/>
                  </a:lnTo>
                  <a:lnTo>
                    <a:pt x="1216153" y="76"/>
                  </a:lnTo>
                  <a:lnTo>
                    <a:pt x="1221757" y="76"/>
                  </a:lnTo>
                  <a:lnTo>
                    <a:pt x="1227362" y="76"/>
                  </a:lnTo>
                  <a:lnTo>
                    <a:pt x="1232966" y="76"/>
                  </a:lnTo>
                  <a:lnTo>
                    <a:pt x="1238570" y="77"/>
                  </a:lnTo>
                  <a:lnTo>
                    <a:pt x="1244175" y="77"/>
                  </a:lnTo>
                  <a:lnTo>
                    <a:pt x="1249779" y="78"/>
                  </a:lnTo>
                  <a:lnTo>
                    <a:pt x="1255384" y="78"/>
                  </a:lnTo>
                  <a:lnTo>
                    <a:pt x="1260988" y="79"/>
                  </a:lnTo>
                  <a:lnTo>
                    <a:pt x="1266592" y="80"/>
                  </a:lnTo>
                  <a:lnTo>
                    <a:pt x="1272197" y="81"/>
                  </a:lnTo>
                  <a:lnTo>
                    <a:pt x="1277801" y="82"/>
                  </a:lnTo>
                  <a:lnTo>
                    <a:pt x="1283406" y="83"/>
                  </a:lnTo>
                  <a:lnTo>
                    <a:pt x="1289010" y="84"/>
                  </a:lnTo>
                  <a:lnTo>
                    <a:pt x="1294614" y="85"/>
                  </a:lnTo>
                  <a:lnTo>
                    <a:pt x="1300219" y="87"/>
                  </a:lnTo>
                  <a:lnTo>
                    <a:pt x="1305823" y="88"/>
                  </a:lnTo>
                  <a:lnTo>
                    <a:pt x="1311427" y="89"/>
                  </a:lnTo>
                  <a:lnTo>
                    <a:pt x="1317032" y="91"/>
                  </a:lnTo>
                  <a:lnTo>
                    <a:pt x="1322636" y="93"/>
                  </a:lnTo>
                  <a:lnTo>
                    <a:pt x="1328241" y="94"/>
                  </a:lnTo>
                  <a:lnTo>
                    <a:pt x="1333845" y="96"/>
                  </a:lnTo>
                  <a:lnTo>
                    <a:pt x="1339449" y="98"/>
                  </a:lnTo>
                  <a:lnTo>
                    <a:pt x="1345054" y="101"/>
                  </a:lnTo>
                  <a:lnTo>
                    <a:pt x="1350658" y="103"/>
                  </a:lnTo>
                  <a:lnTo>
                    <a:pt x="1356263" y="105"/>
                  </a:lnTo>
                  <a:lnTo>
                    <a:pt x="1361867" y="108"/>
                  </a:lnTo>
                  <a:lnTo>
                    <a:pt x="1367471" y="110"/>
                  </a:lnTo>
                  <a:lnTo>
                    <a:pt x="1373076" y="113"/>
                  </a:lnTo>
                  <a:lnTo>
                    <a:pt x="1378680" y="116"/>
                  </a:lnTo>
                  <a:lnTo>
                    <a:pt x="1384285" y="119"/>
                  </a:lnTo>
                  <a:lnTo>
                    <a:pt x="1389889" y="122"/>
                  </a:lnTo>
                  <a:lnTo>
                    <a:pt x="1395493" y="125"/>
                  </a:lnTo>
                  <a:lnTo>
                    <a:pt x="1401098" y="129"/>
                  </a:lnTo>
                  <a:lnTo>
                    <a:pt x="1406702" y="133"/>
                  </a:lnTo>
                  <a:lnTo>
                    <a:pt x="1412307" y="136"/>
                  </a:lnTo>
                  <a:lnTo>
                    <a:pt x="1417911" y="140"/>
                  </a:lnTo>
                  <a:lnTo>
                    <a:pt x="1423515" y="144"/>
                  </a:lnTo>
                  <a:lnTo>
                    <a:pt x="1429120" y="149"/>
                  </a:lnTo>
                  <a:lnTo>
                    <a:pt x="1434724" y="153"/>
                  </a:lnTo>
                  <a:lnTo>
                    <a:pt x="1440329" y="158"/>
                  </a:lnTo>
                  <a:lnTo>
                    <a:pt x="1445933" y="163"/>
                  </a:lnTo>
                  <a:lnTo>
                    <a:pt x="1451537" y="168"/>
                  </a:lnTo>
                  <a:lnTo>
                    <a:pt x="1457142" y="173"/>
                  </a:lnTo>
                  <a:lnTo>
                    <a:pt x="1462746" y="179"/>
                  </a:lnTo>
                  <a:lnTo>
                    <a:pt x="1468350" y="185"/>
                  </a:lnTo>
                  <a:lnTo>
                    <a:pt x="1473955" y="191"/>
                  </a:lnTo>
                  <a:lnTo>
                    <a:pt x="1479559" y="197"/>
                  </a:lnTo>
                  <a:lnTo>
                    <a:pt x="1485164" y="203"/>
                  </a:lnTo>
                  <a:lnTo>
                    <a:pt x="1490768" y="210"/>
                  </a:lnTo>
                  <a:lnTo>
                    <a:pt x="1496372" y="217"/>
                  </a:lnTo>
                  <a:lnTo>
                    <a:pt x="1501977" y="224"/>
                  </a:lnTo>
                  <a:lnTo>
                    <a:pt x="1507581" y="231"/>
                  </a:lnTo>
                  <a:lnTo>
                    <a:pt x="1513186" y="239"/>
                  </a:lnTo>
                  <a:lnTo>
                    <a:pt x="1518790" y="247"/>
                  </a:lnTo>
                  <a:lnTo>
                    <a:pt x="1524394" y="255"/>
                  </a:lnTo>
                  <a:lnTo>
                    <a:pt x="1529999" y="263"/>
                  </a:lnTo>
                  <a:lnTo>
                    <a:pt x="1535603" y="271"/>
                  </a:lnTo>
                  <a:lnTo>
                    <a:pt x="1541208" y="279"/>
                  </a:lnTo>
                  <a:lnTo>
                    <a:pt x="1546812" y="288"/>
                  </a:lnTo>
                  <a:lnTo>
                    <a:pt x="1552416" y="297"/>
                  </a:lnTo>
                  <a:lnTo>
                    <a:pt x="1558021" y="305"/>
                  </a:lnTo>
                  <a:lnTo>
                    <a:pt x="1563625" y="314"/>
                  </a:lnTo>
                  <a:lnTo>
                    <a:pt x="1569230" y="323"/>
                  </a:lnTo>
                  <a:lnTo>
                    <a:pt x="1574834" y="331"/>
                  </a:lnTo>
                  <a:lnTo>
                    <a:pt x="1580438" y="339"/>
                  </a:lnTo>
                  <a:lnTo>
                    <a:pt x="1586043" y="347"/>
                  </a:lnTo>
                  <a:lnTo>
                    <a:pt x="1591647" y="355"/>
                  </a:lnTo>
                  <a:lnTo>
                    <a:pt x="1597252" y="362"/>
                  </a:lnTo>
                  <a:lnTo>
                    <a:pt x="1602856" y="369"/>
                  </a:lnTo>
                  <a:lnTo>
                    <a:pt x="1608460" y="375"/>
                  </a:lnTo>
                  <a:lnTo>
                    <a:pt x="1614065" y="380"/>
                  </a:lnTo>
                  <a:lnTo>
                    <a:pt x="1619669" y="384"/>
                  </a:lnTo>
                  <a:lnTo>
                    <a:pt x="1625273" y="387"/>
                  </a:lnTo>
                  <a:lnTo>
                    <a:pt x="1630878" y="390"/>
                  </a:lnTo>
                  <a:lnTo>
                    <a:pt x="1636482" y="390"/>
                  </a:lnTo>
                  <a:lnTo>
                    <a:pt x="1642087" y="390"/>
                  </a:lnTo>
                  <a:lnTo>
                    <a:pt x="1647691" y="388"/>
                  </a:lnTo>
                  <a:lnTo>
                    <a:pt x="1653295" y="385"/>
                  </a:lnTo>
                  <a:lnTo>
                    <a:pt x="1658900" y="380"/>
                  </a:lnTo>
                  <a:lnTo>
                    <a:pt x="1664504" y="373"/>
                  </a:lnTo>
                  <a:lnTo>
                    <a:pt x="1670109" y="365"/>
                  </a:lnTo>
                  <a:lnTo>
                    <a:pt x="1675713" y="356"/>
                  </a:lnTo>
                  <a:lnTo>
                    <a:pt x="1681317" y="346"/>
                  </a:lnTo>
                  <a:lnTo>
                    <a:pt x="1686922" y="334"/>
                  </a:lnTo>
                  <a:lnTo>
                    <a:pt x="1692526" y="321"/>
                  </a:lnTo>
                  <a:lnTo>
                    <a:pt x="1698131" y="307"/>
                  </a:lnTo>
                  <a:lnTo>
                    <a:pt x="1703735" y="293"/>
                  </a:lnTo>
                  <a:lnTo>
                    <a:pt x="1709339" y="278"/>
                  </a:lnTo>
                  <a:lnTo>
                    <a:pt x="1714944" y="263"/>
                  </a:lnTo>
                  <a:lnTo>
                    <a:pt x="1720548" y="247"/>
                  </a:lnTo>
                  <a:lnTo>
                    <a:pt x="1726153" y="232"/>
                  </a:lnTo>
                  <a:lnTo>
                    <a:pt x="1731757" y="216"/>
                  </a:lnTo>
                  <a:lnTo>
                    <a:pt x="1737361" y="201"/>
                  </a:lnTo>
                  <a:lnTo>
                    <a:pt x="1742966" y="186"/>
                  </a:lnTo>
                  <a:lnTo>
                    <a:pt x="1748570" y="172"/>
                  </a:lnTo>
                  <a:lnTo>
                    <a:pt x="1754175" y="158"/>
                  </a:lnTo>
                  <a:lnTo>
                    <a:pt x="1759779" y="145"/>
                  </a:lnTo>
                  <a:lnTo>
                    <a:pt x="1765383" y="132"/>
                  </a:lnTo>
                  <a:lnTo>
                    <a:pt x="1770988" y="120"/>
                  </a:lnTo>
                  <a:lnTo>
                    <a:pt x="1776592" y="109"/>
                  </a:lnTo>
                  <a:lnTo>
                    <a:pt x="1782196" y="98"/>
                  </a:lnTo>
                  <a:lnTo>
                    <a:pt x="1787801" y="88"/>
                  </a:lnTo>
                  <a:lnTo>
                    <a:pt x="1793405" y="79"/>
                  </a:lnTo>
                  <a:lnTo>
                    <a:pt x="1799010" y="71"/>
                  </a:lnTo>
                  <a:lnTo>
                    <a:pt x="1804614" y="63"/>
                  </a:lnTo>
                  <a:lnTo>
                    <a:pt x="1810218" y="55"/>
                  </a:lnTo>
                  <a:lnTo>
                    <a:pt x="1815823" y="48"/>
                  </a:lnTo>
                  <a:lnTo>
                    <a:pt x="1821427" y="42"/>
                  </a:lnTo>
                  <a:lnTo>
                    <a:pt x="1827032" y="36"/>
                  </a:lnTo>
                  <a:lnTo>
                    <a:pt x="1832636" y="31"/>
                  </a:lnTo>
                  <a:lnTo>
                    <a:pt x="1838240" y="26"/>
                  </a:lnTo>
                  <a:lnTo>
                    <a:pt x="1843845" y="22"/>
                  </a:lnTo>
                  <a:lnTo>
                    <a:pt x="1849449" y="18"/>
                  </a:lnTo>
                  <a:lnTo>
                    <a:pt x="1855054" y="14"/>
                  </a:lnTo>
                  <a:lnTo>
                    <a:pt x="1860658" y="11"/>
                  </a:lnTo>
                  <a:lnTo>
                    <a:pt x="1866262" y="7"/>
                  </a:lnTo>
                  <a:lnTo>
                    <a:pt x="1871867" y="5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596816" y="3175209"/>
              <a:ext cx="1883076" cy="458966"/>
            </a:xfrm>
            <a:custGeom>
              <a:avLst/>
              <a:pathLst>
                <a:path w="1883076" h="458966">
                  <a:moveTo>
                    <a:pt x="0" y="375209"/>
                  </a:moveTo>
                  <a:lnTo>
                    <a:pt x="5604" y="366206"/>
                  </a:lnTo>
                  <a:lnTo>
                    <a:pt x="11208" y="357142"/>
                  </a:lnTo>
                  <a:lnTo>
                    <a:pt x="16813" y="348029"/>
                  </a:lnTo>
                  <a:lnTo>
                    <a:pt x="22417" y="338877"/>
                  </a:lnTo>
                  <a:lnTo>
                    <a:pt x="28021" y="329697"/>
                  </a:lnTo>
                  <a:lnTo>
                    <a:pt x="33626" y="320501"/>
                  </a:lnTo>
                  <a:lnTo>
                    <a:pt x="39230" y="311301"/>
                  </a:lnTo>
                  <a:lnTo>
                    <a:pt x="44835" y="302108"/>
                  </a:lnTo>
                  <a:lnTo>
                    <a:pt x="50439" y="292935"/>
                  </a:lnTo>
                  <a:lnTo>
                    <a:pt x="56043" y="283793"/>
                  </a:lnTo>
                  <a:lnTo>
                    <a:pt x="61648" y="274695"/>
                  </a:lnTo>
                  <a:lnTo>
                    <a:pt x="67252" y="265653"/>
                  </a:lnTo>
                  <a:lnTo>
                    <a:pt x="72857" y="256678"/>
                  </a:lnTo>
                  <a:lnTo>
                    <a:pt x="78461" y="247783"/>
                  </a:lnTo>
                  <a:lnTo>
                    <a:pt x="84065" y="238979"/>
                  </a:lnTo>
                  <a:lnTo>
                    <a:pt x="89670" y="230278"/>
                  </a:lnTo>
                  <a:lnTo>
                    <a:pt x="95274" y="221691"/>
                  </a:lnTo>
                  <a:lnTo>
                    <a:pt x="100879" y="213227"/>
                  </a:lnTo>
                  <a:lnTo>
                    <a:pt x="106483" y="204898"/>
                  </a:lnTo>
                  <a:lnTo>
                    <a:pt x="112087" y="196713"/>
                  </a:lnTo>
                  <a:lnTo>
                    <a:pt x="117692" y="188681"/>
                  </a:lnTo>
                  <a:lnTo>
                    <a:pt x="123296" y="180810"/>
                  </a:lnTo>
                  <a:lnTo>
                    <a:pt x="128901" y="173109"/>
                  </a:lnTo>
                  <a:lnTo>
                    <a:pt x="134505" y="165584"/>
                  </a:lnTo>
                  <a:lnTo>
                    <a:pt x="140109" y="158242"/>
                  </a:lnTo>
                  <a:lnTo>
                    <a:pt x="145714" y="151090"/>
                  </a:lnTo>
                  <a:lnTo>
                    <a:pt x="151318" y="144131"/>
                  </a:lnTo>
                  <a:lnTo>
                    <a:pt x="156923" y="137371"/>
                  </a:lnTo>
                  <a:lnTo>
                    <a:pt x="162527" y="130813"/>
                  </a:lnTo>
                  <a:lnTo>
                    <a:pt x="168131" y="124460"/>
                  </a:lnTo>
                  <a:lnTo>
                    <a:pt x="173736" y="118314"/>
                  </a:lnTo>
                  <a:lnTo>
                    <a:pt x="179340" y="112376"/>
                  </a:lnTo>
                  <a:lnTo>
                    <a:pt x="184944" y="106649"/>
                  </a:lnTo>
                  <a:lnTo>
                    <a:pt x="190549" y="101130"/>
                  </a:lnTo>
                  <a:lnTo>
                    <a:pt x="196153" y="95821"/>
                  </a:lnTo>
                  <a:lnTo>
                    <a:pt x="201758" y="90720"/>
                  </a:lnTo>
                  <a:lnTo>
                    <a:pt x="207362" y="85824"/>
                  </a:lnTo>
                  <a:lnTo>
                    <a:pt x="212966" y="81133"/>
                  </a:lnTo>
                  <a:lnTo>
                    <a:pt x="218571" y="76643"/>
                  </a:lnTo>
                  <a:lnTo>
                    <a:pt x="224175" y="72350"/>
                  </a:lnTo>
                  <a:lnTo>
                    <a:pt x="229780" y="68252"/>
                  </a:lnTo>
                  <a:lnTo>
                    <a:pt x="235384" y="64344"/>
                  </a:lnTo>
                  <a:lnTo>
                    <a:pt x="240988" y="60622"/>
                  </a:lnTo>
                  <a:lnTo>
                    <a:pt x="246593" y="57080"/>
                  </a:lnTo>
                  <a:lnTo>
                    <a:pt x="252197" y="53715"/>
                  </a:lnTo>
                  <a:lnTo>
                    <a:pt x="257802" y="50520"/>
                  </a:lnTo>
                  <a:lnTo>
                    <a:pt x="263406" y="47491"/>
                  </a:lnTo>
                  <a:lnTo>
                    <a:pt x="269010" y="44622"/>
                  </a:lnTo>
                  <a:lnTo>
                    <a:pt x="274615" y="41907"/>
                  </a:lnTo>
                  <a:lnTo>
                    <a:pt x="280219" y="39341"/>
                  </a:lnTo>
                  <a:lnTo>
                    <a:pt x="285824" y="36917"/>
                  </a:lnTo>
                  <a:lnTo>
                    <a:pt x="291428" y="34630"/>
                  </a:lnTo>
                  <a:lnTo>
                    <a:pt x="297032" y="32475"/>
                  </a:lnTo>
                  <a:lnTo>
                    <a:pt x="302637" y="30445"/>
                  </a:lnTo>
                  <a:lnTo>
                    <a:pt x="308241" y="28535"/>
                  </a:lnTo>
                  <a:lnTo>
                    <a:pt x="313846" y="26739"/>
                  </a:lnTo>
                  <a:lnTo>
                    <a:pt x="319450" y="25051"/>
                  </a:lnTo>
                  <a:lnTo>
                    <a:pt x="325054" y="23467"/>
                  </a:lnTo>
                  <a:lnTo>
                    <a:pt x="330659" y="21981"/>
                  </a:lnTo>
                  <a:lnTo>
                    <a:pt x="336263" y="20587"/>
                  </a:lnTo>
                  <a:lnTo>
                    <a:pt x="341867" y="19282"/>
                  </a:lnTo>
                  <a:lnTo>
                    <a:pt x="347472" y="18059"/>
                  </a:lnTo>
                  <a:lnTo>
                    <a:pt x="353076" y="16915"/>
                  </a:lnTo>
                  <a:lnTo>
                    <a:pt x="358681" y="15845"/>
                  </a:lnTo>
                  <a:lnTo>
                    <a:pt x="364285" y="14844"/>
                  </a:lnTo>
                  <a:lnTo>
                    <a:pt x="369889" y="13909"/>
                  </a:lnTo>
                  <a:lnTo>
                    <a:pt x="375494" y="13035"/>
                  </a:lnTo>
                  <a:lnTo>
                    <a:pt x="381098" y="12219"/>
                  </a:lnTo>
                  <a:lnTo>
                    <a:pt x="386703" y="11457"/>
                  </a:lnTo>
                  <a:lnTo>
                    <a:pt x="392307" y="10746"/>
                  </a:lnTo>
                  <a:lnTo>
                    <a:pt x="397911" y="10082"/>
                  </a:lnTo>
                  <a:lnTo>
                    <a:pt x="403516" y="9463"/>
                  </a:lnTo>
                  <a:lnTo>
                    <a:pt x="409120" y="8885"/>
                  </a:lnTo>
                  <a:lnTo>
                    <a:pt x="414725" y="8345"/>
                  </a:lnTo>
                  <a:lnTo>
                    <a:pt x="420329" y="7842"/>
                  </a:lnTo>
                  <a:lnTo>
                    <a:pt x="425933" y="7373"/>
                  </a:lnTo>
                  <a:lnTo>
                    <a:pt x="431538" y="6935"/>
                  </a:lnTo>
                  <a:lnTo>
                    <a:pt x="437142" y="6526"/>
                  </a:lnTo>
                  <a:lnTo>
                    <a:pt x="442747" y="6144"/>
                  </a:lnTo>
                  <a:lnTo>
                    <a:pt x="448351" y="5788"/>
                  </a:lnTo>
                  <a:lnTo>
                    <a:pt x="453955" y="5455"/>
                  </a:lnTo>
                  <a:lnTo>
                    <a:pt x="459560" y="5144"/>
                  </a:lnTo>
                  <a:lnTo>
                    <a:pt x="465164" y="4853"/>
                  </a:lnTo>
                  <a:lnTo>
                    <a:pt x="470769" y="4581"/>
                  </a:lnTo>
                  <a:lnTo>
                    <a:pt x="476373" y="4327"/>
                  </a:lnTo>
                  <a:lnTo>
                    <a:pt x="481977" y="4089"/>
                  </a:lnTo>
                  <a:lnTo>
                    <a:pt x="487582" y="3866"/>
                  </a:lnTo>
                  <a:lnTo>
                    <a:pt x="493186" y="3657"/>
                  </a:lnTo>
                  <a:lnTo>
                    <a:pt x="498790" y="3462"/>
                  </a:lnTo>
                  <a:lnTo>
                    <a:pt x="504395" y="3278"/>
                  </a:lnTo>
                  <a:lnTo>
                    <a:pt x="509999" y="3106"/>
                  </a:lnTo>
                  <a:lnTo>
                    <a:pt x="515604" y="2944"/>
                  </a:lnTo>
                  <a:lnTo>
                    <a:pt x="521208" y="2792"/>
                  </a:lnTo>
                  <a:lnTo>
                    <a:pt x="526812" y="2649"/>
                  </a:lnTo>
                  <a:lnTo>
                    <a:pt x="532417" y="2515"/>
                  </a:lnTo>
                  <a:lnTo>
                    <a:pt x="538021" y="2388"/>
                  </a:lnTo>
                  <a:lnTo>
                    <a:pt x="543626" y="2269"/>
                  </a:lnTo>
                  <a:lnTo>
                    <a:pt x="549230" y="2157"/>
                  </a:lnTo>
                  <a:lnTo>
                    <a:pt x="554834" y="2051"/>
                  </a:lnTo>
                  <a:lnTo>
                    <a:pt x="560439" y="1951"/>
                  </a:lnTo>
                  <a:lnTo>
                    <a:pt x="566043" y="1857"/>
                  </a:lnTo>
                  <a:lnTo>
                    <a:pt x="571648" y="1768"/>
                  </a:lnTo>
                  <a:lnTo>
                    <a:pt x="577252" y="1684"/>
                  </a:lnTo>
                  <a:lnTo>
                    <a:pt x="582856" y="1604"/>
                  </a:lnTo>
                  <a:lnTo>
                    <a:pt x="588461" y="1529"/>
                  </a:lnTo>
                  <a:lnTo>
                    <a:pt x="594065" y="1457"/>
                  </a:lnTo>
                  <a:lnTo>
                    <a:pt x="599670" y="1390"/>
                  </a:lnTo>
                  <a:lnTo>
                    <a:pt x="605274" y="1326"/>
                  </a:lnTo>
                  <a:lnTo>
                    <a:pt x="610878" y="1265"/>
                  </a:lnTo>
                  <a:lnTo>
                    <a:pt x="616483" y="1208"/>
                  </a:lnTo>
                  <a:lnTo>
                    <a:pt x="622087" y="1153"/>
                  </a:lnTo>
                  <a:lnTo>
                    <a:pt x="627692" y="1101"/>
                  </a:lnTo>
                  <a:lnTo>
                    <a:pt x="633296" y="1052"/>
                  </a:lnTo>
                  <a:lnTo>
                    <a:pt x="638900" y="1006"/>
                  </a:lnTo>
                  <a:lnTo>
                    <a:pt x="644505" y="962"/>
                  </a:lnTo>
                  <a:lnTo>
                    <a:pt x="650109" y="919"/>
                  </a:lnTo>
                  <a:lnTo>
                    <a:pt x="655713" y="880"/>
                  </a:lnTo>
                  <a:lnTo>
                    <a:pt x="661318" y="842"/>
                  </a:lnTo>
                  <a:lnTo>
                    <a:pt x="666922" y="806"/>
                  </a:lnTo>
                  <a:lnTo>
                    <a:pt x="672527" y="771"/>
                  </a:lnTo>
                  <a:lnTo>
                    <a:pt x="678131" y="739"/>
                  </a:lnTo>
                  <a:lnTo>
                    <a:pt x="683735" y="708"/>
                  </a:lnTo>
                  <a:lnTo>
                    <a:pt x="689340" y="678"/>
                  </a:lnTo>
                  <a:lnTo>
                    <a:pt x="694944" y="650"/>
                  </a:lnTo>
                  <a:lnTo>
                    <a:pt x="700549" y="623"/>
                  </a:lnTo>
                  <a:lnTo>
                    <a:pt x="706153" y="598"/>
                  </a:lnTo>
                  <a:lnTo>
                    <a:pt x="711757" y="574"/>
                  </a:lnTo>
                  <a:lnTo>
                    <a:pt x="717362" y="551"/>
                  </a:lnTo>
                  <a:lnTo>
                    <a:pt x="722966" y="529"/>
                  </a:lnTo>
                  <a:lnTo>
                    <a:pt x="728571" y="508"/>
                  </a:lnTo>
                  <a:lnTo>
                    <a:pt x="734175" y="488"/>
                  </a:lnTo>
                  <a:lnTo>
                    <a:pt x="739779" y="469"/>
                  </a:lnTo>
                  <a:lnTo>
                    <a:pt x="745384" y="451"/>
                  </a:lnTo>
                  <a:lnTo>
                    <a:pt x="750988" y="434"/>
                  </a:lnTo>
                  <a:lnTo>
                    <a:pt x="756593" y="417"/>
                  </a:lnTo>
                  <a:lnTo>
                    <a:pt x="762197" y="402"/>
                  </a:lnTo>
                  <a:lnTo>
                    <a:pt x="767801" y="387"/>
                  </a:lnTo>
                  <a:lnTo>
                    <a:pt x="773406" y="373"/>
                  </a:lnTo>
                  <a:lnTo>
                    <a:pt x="779010" y="359"/>
                  </a:lnTo>
                  <a:lnTo>
                    <a:pt x="784615" y="346"/>
                  </a:lnTo>
                  <a:lnTo>
                    <a:pt x="790219" y="334"/>
                  </a:lnTo>
                  <a:lnTo>
                    <a:pt x="795823" y="322"/>
                  </a:lnTo>
                  <a:lnTo>
                    <a:pt x="801428" y="311"/>
                  </a:lnTo>
                  <a:lnTo>
                    <a:pt x="807032" y="301"/>
                  </a:lnTo>
                  <a:lnTo>
                    <a:pt x="812636" y="290"/>
                  </a:lnTo>
                  <a:lnTo>
                    <a:pt x="818241" y="281"/>
                  </a:lnTo>
                  <a:lnTo>
                    <a:pt x="823845" y="271"/>
                  </a:lnTo>
                  <a:lnTo>
                    <a:pt x="829450" y="263"/>
                  </a:lnTo>
                  <a:lnTo>
                    <a:pt x="835054" y="254"/>
                  </a:lnTo>
                  <a:lnTo>
                    <a:pt x="840658" y="246"/>
                  </a:lnTo>
                  <a:lnTo>
                    <a:pt x="846263" y="238"/>
                  </a:lnTo>
                  <a:lnTo>
                    <a:pt x="851867" y="231"/>
                  </a:lnTo>
                  <a:lnTo>
                    <a:pt x="857472" y="224"/>
                  </a:lnTo>
                  <a:lnTo>
                    <a:pt x="863076" y="217"/>
                  </a:lnTo>
                  <a:lnTo>
                    <a:pt x="868680" y="211"/>
                  </a:lnTo>
                  <a:lnTo>
                    <a:pt x="874285" y="205"/>
                  </a:lnTo>
                  <a:lnTo>
                    <a:pt x="879889" y="199"/>
                  </a:lnTo>
                  <a:lnTo>
                    <a:pt x="885494" y="193"/>
                  </a:lnTo>
                  <a:lnTo>
                    <a:pt x="891098" y="188"/>
                  </a:lnTo>
                  <a:lnTo>
                    <a:pt x="896702" y="183"/>
                  </a:lnTo>
                  <a:lnTo>
                    <a:pt x="902307" y="178"/>
                  </a:lnTo>
                  <a:lnTo>
                    <a:pt x="907911" y="173"/>
                  </a:lnTo>
                  <a:lnTo>
                    <a:pt x="913516" y="168"/>
                  </a:lnTo>
                  <a:lnTo>
                    <a:pt x="919120" y="164"/>
                  </a:lnTo>
                  <a:lnTo>
                    <a:pt x="924724" y="160"/>
                  </a:lnTo>
                  <a:lnTo>
                    <a:pt x="930329" y="156"/>
                  </a:lnTo>
                  <a:lnTo>
                    <a:pt x="935933" y="152"/>
                  </a:lnTo>
                  <a:lnTo>
                    <a:pt x="941538" y="148"/>
                  </a:lnTo>
                  <a:lnTo>
                    <a:pt x="947142" y="145"/>
                  </a:lnTo>
                  <a:lnTo>
                    <a:pt x="952746" y="141"/>
                  </a:lnTo>
                  <a:lnTo>
                    <a:pt x="958351" y="138"/>
                  </a:lnTo>
                  <a:lnTo>
                    <a:pt x="963955" y="135"/>
                  </a:lnTo>
                  <a:lnTo>
                    <a:pt x="969559" y="132"/>
                  </a:lnTo>
                  <a:lnTo>
                    <a:pt x="975164" y="129"/>
                  </a:lnTo>
                  <a:lnTo>
                    <a:pt x="980768" y="126"/>
                  </a:lnTo>
                  <a:lnTo>
                    <a:pt x="986373" y="123"/>
                  </a:lnTo>
                  <a:lnTo>
                    <a:pt x="991977" y="121"/>
                  </a:lnTo>
                  <a:lnTo>
                    <a:pt x="997581" y="118"/>
                  </a:lnTo>
                  <a:lnTo>
                    <a:pt x="1003186" y="116"/>
                  </a:lnTo>
                  <a:lnTo>
                    <a:pt x="1008790" y="114"/>
                  </a:lnTo>
                  <a:lnTo>
                    <a:pt x="1014395" y="111"/>
                  </a:lnTo>
                  <a:lnTo>
                    <a:pt x="1019999" y="109"/>
                  </a:lnTo>
                  <a:lnTo>
                    <a:pt x="1025603" y="107"/>
                  </a:lnTo>
                  <a:lnTo>
                    <a:pt x="1031208" y="105"/>
                  </a:lnTo>
                  <a:lnTo>
                    <a:pt x="1036812" y="103"/>
                  </a:lnTo>
                  <a:lnTo>
                    <a:pt x="1042417" y="101"/>
                  </a:lnTo>
                  <a:lnTo>
                    <a:pt x="1048021" y="100"/>
                  </a:lnTo>
                  <a:lnTo>
                    <a:pt x="1053625" y="98"/>
                  </a:lnTo>
                  <a:lnTo>
                    <a:pt x="1059230" y="96"/>
                  </a:lnTo>
                  <a:lnTo>
                    <a:pt x="1064834" y="95"/>
                  </a:lnTo>
                  <a:lnTo>
                    <a:pt x="1070439" y="93"/>
                  </a:lnTo>
                  <a:lnTo>
                    <a:pt x="1076043" y="92"/>
                  </a:lnTo>
                  <a:lnTo>
                    <a:pt x="1081647" y="91"/>
                  </a:lnTo>
                  <a:lnTo>
                    <a:pt x="1087252" y="89"/>
                  </a:lnTo>
                  <a:lnTo>
                    <a:pt x="1092856" y="88"/>
                  </a:lnTo>
                  <a:lnTo>
                    <a:pt x="1098461" y="87"/>
                  </a:lnTo>
                  <a:lnTo>
                    <a:pt x="1104065" y="86"/>
                  </a:lnTo>
                  <a:lnTo>
                    <a:pt x="1109669" y="85"/>
                  </a:lnTo>
                  <a:lnTo>
                    <a:pt x="1115274" y="84"/>
                  </a:lnTo>
                  <a:lnTo>
                    <a:pt x="1120878" y="83"/>
                  </a:lnTo>
                  <a:lnTo>
                    <a:pt x="1126482" y="82"/>
                  </a:lnTo>
                  <a:lnTo>
                    <a:pt x="1132087" y="81"/>
                  </a:lnTo>
                  <a:lnTo>
                    <a:pt x="1137691" y="80"/>
                  </a:lnTo>
                  <a:lnTo>
                    <a:pt x="1143296" y="79"/>
                  </a:lnTo>
                  <a:lnTo>
                    <a:pt x="1148900" y="79"/>
                  </a:lnTo>
                  <a:lnTo>
                    <a:pt x="1154504" y="78"/>
                  </a:lnTo>
                  <a:lnTo>
                    <a:pt x="1160109" y="77"/>
                  </a:lnTo>
                  <a:lnTo>
                    <a:pt x="1165713" y="77"/>
                  </a:lnTo>
                  <a:lnTo>
                    <a:pt x="1171318" y="77"/>
                  </a:lnTo>
                  <a:lnTo>
                    <a:pt x="1176922" y="76"/>
                  </a:lnTo>
                  <a:lnTo>
                    <a:pt x="1182526" y="76"/>
                  </a:lnTo>
                  <a:lnTo>
                    <a:pt x="1188131" y="76"/>
                  </a:lnTo>
                  <a:lnTo>
                    <a:pt x="1193735" y="75"/>
                  </a:lnTo>
                  <a:lnTo>
                    <a:pt x="1199340" y="75"/>
                  </a:lnTo>
                  <a:lnTo>
                    <a:pt x="1204944" y="75"/>
                  </a:lnTo>
                  <a:lnTo>
                    <a:pt x="1210548" y="75"/>
                  </a:lnTo>
                  <a:lnTo>
                    <a:pt x="1216153" y="75"/>
                  </a:lnTo>
                  <a:lnTo>
                    <a:pt x="1221757" y="76"/>
                  </a:lnTo>
                  <a:lnTo>
                    <a:pt x="1227362" y="76"/>
                  </a:lnTo>
                  <a:lnTo>
                    <a:pt x="1232966" y="76"/>
                  </a:lnTo>
                  <a:lnTo>
                    <a:pt x="1238570" y="77"/>
                  </a:lnTo>
                  <a:lnTo>
                    <a:pt x="1244175" y="77"/>
                  </a:lnTo>
                  <a:lnTo>
                    <a:pt x="1249779" y="78"/>
                  </a:lnTo>
                  <a:lnTo>
                    <a:pt x="1255384" y="78"/>
                  </a:lnTo>
                  <a:lnTo>
                    <a:pt x="1260988" y="79"/>
                  </a:lnTo>
                  <a:lnTo>
                    <a:pt x="1266592" y="80"/>
                  </a:lnTo>
                  <a:lnTo>
                    <a:pt x="1272197" y="81"/>
                  </a:lnTo>
                  <a:lnTo>
                    <a:pt x="1277801" y="82"/>
                  </a:lnTo>
                  <a:lnTo>
                    <a:pt x="1283406" y="83"/>
                  </a:lnTo>
                  <a:lnTo>
                    <a:pt x="1289010" y="84"/>
                  </a:lnTo>
                  <a:lnTo>
                    <a:pt x="1294614" y="85"/>
                  </a:lnTo>
                  <a:lnTo>
                    <a:pt x="1300219" y="86"/>
                  </a:lnTo>
                  <a:lnTo>
                    <a:pt x="1305823" y="88"/>
                  </a:lnTo>
                  <a:lnTo>
                    <a:pt x="1311427" y="89"/>
                  </a:lnTo>
                  <a:lnTo>
                    <a:pt x="1317032" y="91"/>
                  </a:lnTo>
                  <a:lnTo>
                    <a:pt x="1322636" y="93"/>
                  </a:lnTo>
                  <a:lnTo>
                    <a:pt x="1328241" y="94"/>
                  </a:lnTo>
                  <a:lnTo>
                    <a:pt x="1333845" y="96"/>
                  </a:lnTo>
                  <a:lnTo>
                    <a:pt x="1339449" y="98"/>
                  </a:lnTo>
                  <a:lnTo>
                    <a:pt x="1345054" y="101"/>
                  </a:lnTo>
                  <a:lnTo>
                    <a:pt x="1350658" y="103"/>
                  </a:lnTo>
                  <a:lnTo>
                    <a:pt x="1356263" y="105"/>
                  </a:lnTo>
                  <a:lnTo>
                    <a:pt x="1361867" y="108"/>
                  </a:lnTo>
                  <a:lnTo>
                    <a:pt x="1367471" y="110"/>
                  </a:lnTo>
                  <a:lnTo>
                    <a:pt x="1373076" y="113"/>
                  </a:lnTo>
                  <a:lnTo>
                    <a:pt x="1378680" y="116"/>
                  </a:lnTo>
                  <a:lnTo>
                    <a:pt x="1384285" y="119"/>
                  </a:lnTo>
                  <a:lnTo>
                    <a:pt x="1389889" y="122"/>
                  </a:lnTo>
                  <a:lnTo>
                    <a:pt x="1395493" y="125"/>
                  </a:lnTo>
                  <a:lnTo>
                    <a:pt x="1401098" y="129"/>
                  </a:lnTo>
                  <a:lnTo>
                    <a:pt x="1406702" y="132"/>
                  </a:lnTo>
                  <a:lnTo>
                    <a:pt x="1412307" y="136"/>
                  </a:lnTo>
                  <a:lnTo>
                    <a:pt x="1417911" y="140"/>
                  </a:lnTo>
                  <a:lnTo>
                    <a:pt x="1423515" y="144"/>
                  </a:lnTo>
                  <a:lnTo>
                    <a:pt x="1429120" y="149"/>
                  </a:lnTo>
                  <a:lnTo>
                    <a:pt x="1434724" y="153"/>
                  </a:lnTo>
                  <a:lnTo>
                    <a:pt x="1440329" y="158"/>
                  </a:lnTo>
                  <a:lnTo>
                    <a:pt x="1445933" y="163"/>
                  </a:lnTo>
                  <a:lnTo>
                    <a:pt x="1451537" y="168"/>
                  </a:lnTo>
                  <a:lnTo>
                    <a:pt x="1457142" y="173"/>
                  </a:lnTo>
                  <a:lnTo>
                    <a:pt x="1462746" y="179"/>
                  </a:lnTo>
                  <a:lnTo>
                    <a:pt x="1468350" y="185"/>
                  </a:lnTo>
                  <a:lnTo>
                    <a:pt x="1473955" y="191"/>
                  </a:lnTo>
                  <a:lnTo>
                    <a:pt x="1479559" y="197"/>
                  </a:lnTo>
                  <a:lnTo>
                    <a:pt x="1485164" y="203"/>
                  </a:lnTo>
                  <a:lnTo>
                    <a:pt x="1490768" y="210"/>
                  </a:lnTo>
                  <a:lnTo>
                    <a:pt x="1496372" y="217"/>
                  </a:lnTo>
                  <a:lnTo>
                    <a:pt x="1501977" y="224"/>
                  </a:lnTo>
                  <a:lnTo>
                    <a:pt x="1507581" y="231"/>
                  </a:lnTo>
                  <a:lnTo>
                    <a:pt x="1513186" y="239"/>
                  </a:lnTo>
                  <a:lnTo>
                    <a:pt x="1518790" y="247"/>
                  </a:lnTo>
                  <a:lnTo>
                    <a:pt x="1524394" y="255"/>
                  </a:lnTo>
                  <a:lnTo>
                    <a:pt x="1529999" y="263"/>
                  </a:lnTo>
                  <a:lnTo>
                    <a:pt x="1535603" y="271"/>
                  </a:lnTo>
                  <a:lnTo>
                    <a:pt x="1541208" y="279"/>
                  </a:lnTo>
                  <a:lnTo>
                    <a:pt x="1546812" y="288"/>
                  </a:lnTo>
                  <a:lnTo>
                    <a:pt x="1552416" y="297"/>
                  </a:lnTo>
                  <a:lnTo>
                    <a:pt x="1558021" y="305"/>
                  </a:lnTo>
                  <a:lnTo>
                    <a:pt x="1563625" y="314"/>
                  </a:lnTo>
                  <a:lnTo>
                    <a:pt x="1569230" y="323"/>
                  </a:lnTo>
                  <a:lnTo>
                    <a:pt x="1574834" y="331"/>
                  </a:lnTo>
                  <a:lnTo>
                    <a:pt x="1580438" y="339"/>
                  </a:lnTo>
                  <a:lnTo>
                    <a:pt x="1586043" y="347"/>
                  </a:lnTo>
                  <a:lnTo>
                    <a:pt x="1591647" y="355"/>
                  </a:lnTo>
                  <a:lnTo>
                    <a:pt x="1597252" y="362"/>
                  </a:lnTo>
                  <a:lnTo>
                    <a:pt x="1602856" y="369"/>
                  </a:lnTo>
                  <a:lnTo>
                    <a:pt x="1608460" y="375"/>
                  </a:lnTo>
                  <a:lnTo>
                    <a:pt x="1614065" y="380"/>
                  </a:lnTo>
                  <a:lnTo>
                    <a:pt x="1619669" y="384"/>
                  </a:lnTo>
                  <a:lnTo>
                    <a:pt x="1625273" y="387"/>
                  </a:lnTo>
                  <a:lnTo>
                    <a:pt x="1630878" y="389"/>
                  </a:lnTo>
                  <a:lnTo>
                    <a:pt x="1636482" y="390"/>
                  </a:lnTo>
                  <a:lnTo>
                    <a:pt x="1642087" y="390"/>
                  </a:lnTo>
                  <a:lnTo>
                    <a:pt x="1647691" y="388"/>
                  </a:lnTo>
                  <a:lnTo>
                    <a:pt x="1653295" y="384"/>
                  </a:lnTo>
                  <a:lnTo>
                    <a:pt x="1658900" y="380"/>
                  </a:lnTo>
                  <a:lnTo>
                    <a:pt x="1664504" y="373"/>
                  </a:lnTo>
                  <a:lnTo>
                    <a:pt x="1670109" y="365"/>
                  </a:lnTo>
                  <a:lnTo>
                    <a:pt x="1675713" y="356"/>
                  </a:lnTo>
                  <a:lnTo>
                    <a:pt x="1681317" y="346"/>
                  </a:lnTo>
                  <a:lnTo>
                    <a:pt x="1686922" y="334"/>
                  </a:lnTo>
                  <a:lnTo>
                    <a:pt x="1692526" y="321"/>
                  </a:lnTo>
                  <a:lnTo>
                    <a:pt x="1698131" y="307"/>
                  </a:lnTo>
                  <a:lnTo>
                    <a:pt x="1703735" y="293"/>
                  </a:lnTo>
                  <a:lnTo>
                    <a:pt x="1709339" y="278"/>
                  </a:lnTo>
                  <a:lnTo>
                    <a:pt x="1714944" y="263"/>
                  </a:lnTo>
                  <a:lnTo>
                    <a:pt x="1720548" y="247"/>
                  </a:lnTo>
                  <a:lnTo>
                    <a:pt x="1726153" y="232"/>
                  </a:lnTo>
                  <a:lnTo>
                    <a:pt x="1731757" y="216"/>
                  </a:lnTo>
                  <a:lnTo>
                    <a:pt x="1737361" y="201"/>
                  </a:lnTo>
                  <a:lnTo>
                    <a:pt x="1742966" y="186"/>
                  </a:lnTo>
                  <a:lnTo>
                    <a:pt x="1748570" y="172"/>
                  </a:lnTo>
                  <a:lnTo>
                    <a:pt x="1754175" y="158"/>
                  </a:lnTo>
                  <a:lnTo>
                    <a:pt x="1759779" y="145"/>
                  </a:lnTo>
                  <a:lnTo>
                    <a:pt x="1765383" y="132"/>
                  </a:lnTo>
                  <a:lnTo>
                    <a:pt x="1770988" y="120"/>
                  </a:lnTo>
                  <a:lnTo>
                    <a:pt x="1776592" y="109"/>
                  </a:lnTo>
                  <a:lnTo>
                    <a:pt x="1782196" y="98"/>
                  </a:lnTo>
                  <a:lnTo>
                    <a:pt x="1787801" y="88"/>
                  </a:lnTo>
                  <a:lnTo>
                    <a:pt x="1793405" y="79"/>
                  </a:lnTo>
                  <a:lnTo>
                    <a:pt x="1799010" y="71"/>
                  </a:lnTo>
                  <a:lnTo>
                    <a:pt x="1804614" y="63"/>
                  </a:lnTo>
                  <a:lnTo>
                    <a:pt x="1810218" y="55"/>
                  </a:lnTo>
                  <a:lnTo>
                    <a:pt x="1815823" y="48"/>
                  </a:lnTo>
                  <a:lnTo>
                    <a:pt x="1821427" y="42"/>
                  </a:lnTo>
                  <a:lnTo>
                    <a:pt x="1827032" y="36"/>
                  </a:lnTo>
                  <a:lnTo>
                    <a:pt x="1832636" y="31"/>
                  </a:lnTo>
                  <a:lnTo>
                    <a:pt x="1838240" y="26"/>
                  </a:lnTo>
                  <a:lnTo>
                    <a:pt x="1843845" y="22"/>
                  </a:lnTo>
                  <a:lnTo>
                    <a:pt x="1849449" y="18"/>
                  </a:lnTo>
                  <a:lnTo>
                    <a:pt x="1855054" y="14"/>
                  </a:lnTo>
                  <a:lnTo>
                    <a:pt x="1860658" y="10"/>
                  </a:lnTo>
                  <a:lnTo>
                    <a:pt x="1866262" y="7"/>
                  </a:lnTo>
                  <a:lnTo>
                    <a:pt x="1871867" y="4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77471" y="2"/>
                  </a:lnTo>
                  <a:lnTo>
                    <a:pt x="1871867" y="5"/>
                  </a:lnTo>
                  <a:lnTo>
                    <a:pt x="1866262" y="7"/>
                  </a:lnTo>
                  <a:lnTo>
                    <a:pt x="1860658" y="11"/>
                  </a:lnTo>
                  <a:lnTo>
                    <a:pt x="1855054" y="14"/>
                  </a:lnTo>
                  <a:lnTo>
                    <a:pt x="1849449" y="18"/>
                  </a:lnTo>
                  <a:lnTo>
                    <a:pt x="1843845" y="22"/>
                  </a:lnTo>
                  <a:lnTo>
                    <a:pt x="1838240" y="26"/>
                  </a:lnTo>
                  <a:lnTo>
                    <a:pt x="1832636" y="31"/>
                  </a:lnTo>
                  <a:lnTo>
                    <a:pt x="1827032" y="37"/>
                  </a:lnTo>
                  <a:lnTo>
                    <a:pt x="1821427" y="42"/>
                  </a:lnTo>
                  <a:lnTo>
                    <a:pt x="1815823" y="49"/>
                  </a:lnTo>
                  <a:lnTo>
                    <a:pt x="1810218" y="56"/>
                  </a:lnTo>
                  <a:lnTo>
                    <a:pt x="1804614" y="63"/>
                  </a:lnTo>
                  <a:lnTo>
                    <a:pt x="1799010" y="71"/>
                  </a:lnTo>
                  <a:lnTo>
                    <a:pt x="1793405" y="80"/>
                  </a:lnTo>
                  <a:lnTo>
                    <a:pt x="1787801" y="89"/>
                  </a:lnTo>
                  <a:lnTo>
                    <a:pt x="1782196" y="99"/>
                  </a:lnTo>
                  <a:lnTo>
                    <a:pt x="1776592" y="110"/>
                  </a:lnTo>
                  <a:lnTo>
                    <a:pt x="1770988" y="122"/>
                  </a:lnTo>
                  <a:lnTo>
                    <a:pt x="1765383" y="134"/>
                  </a:lnTo>
                  <a:lnTo>
                    <a:pt x="1759779" y="147"/>
                  </a:lnTo>
                  <a:lnTo>
                    <a:pt x="1754175" y="160"/>
                  </a:lnTo>
                  <a:lnTo>
                    <a:pt x="1748570" y="175"/>
                  </a:lnTo>
                  <a:lnTo>
                    <a:pt x="1742966" y="190"/>
                  </a:lnTo>
                  <a:lnTo>
                    <a:pt x="1737361" y="205"/>
                  </a:lnTo>
                  <a:lnTo>
                    <a:pt x="1731757" y="221"/>
                  </a:lnTo>
                  <a:lnTo>
                    <a:pt x="1726153" y="237"/>
                  </a:lnTo>
                  <a:lnTo>
                    <a:pt x="1720548" y="254"/>
                  </a:lnTo>
                  <a:lnTo>
                    <a:pt x="1714944" y="270"/>
                  </a:lnTo>
                  <a:lnTo>
                    <a:pt x="1709339" y="287"/>
                  </a:lnTo>
                  <a:lnTo>
                    <a:pt x="1703735" y="303"/>
                  </a:lnTo>
                  <a:lnTo>
                    <a:pt x="1698131" y="319"/>
                  </a:lnTo>
                  <a:lnTo>
                    <a:pt x="1692526" y="334"/>
                  </a:lnTo>
                  <a:lnTo>
                    <a:pt x="1686922" y="349"/>
                  </a:lnTo>
                  <a:lnTo>
                    <a:pt x="1681317" y="362"/>
                  </a:lnTo>
                  <a:lnTo>
                    <a:pt x="1675713" y="375"/>
                  </a:lnTo>
                  <a:lnTo>
                    <a:pt x="1670109" y="387"/>
                  </a:lnTo>
                  <a:lnTo>
                    <a:pt x="1664504" y="397"/>
                  </a:lnTo>
                  <a:lnTo>
                    <a:pt x="1658900" y="406"/>
                  </a:lnTo>
                  <a:lnTo>
                    <a:pt x="1653295" y="414"/>
                  </a:lnTo>
                  <a:lnTo>
                    <a:pt x="1647691" y="420"/>
                  </a:lnTo>
                  <a:lnTo>
                    <a:pt x="1642087" y="425"/>
                  </a:lnTo>
                  <a:lnTo>
                    <a:pt x="1636482" y="429"/>
                  </a:lnTo>
                  <a:lnTo>
                    <a:pt x="1630878" y="432"/>
                  </a:lnTo>
                  <a:lnTo>
                    <a:pt x="1625273" y="433"/>
                  </a:lnTo>
                  <a:lnTo>
                    <a:pt x="1619669" y="434"/>
                  </a:lnTo>
                  <a:lnTo>
                    <a:pt x="1614065" y="434"/>
                  </a:lnTo>
                  <a:lnTo>
                    <a:pt x="1608460" y="433"/>
                  </a:lnTo>
                  <a:lnTo>
                    <a:pt x="1602856" y="432"/>
                  </a:lnTo>
                  <a:lnTo>
                    <a:pt x="1597252" y="430"/>
                  </a:lnTo>
                  <a:lnTo>
                    <a:pt x="1591647" y="427"/>
                  </a:lnTo>
                  <a:lnTo>
                    <a:pt x="1586043" y="425"/>
                  </a:lnTo>
                  <a:lnTo>
                    <a:pt x="1580438" y="422"/>
                  </a:lnTo>
                  <a:lnTo>
                    <a:pt x="1574834" y="420"/>
                  </a:lnTo>
                  <a:lnTo>
                    <a:pt x="1569230" y="417"/>
                  </a:lnTo>
                  <a:lnTo>
                    <a:pt x="1563625" y="415"/>
                  </a:lnTo>
                  <a:lnTo>
                    <a:pt x="1558021" y="413"/>
                  </a:lnTo>
                  <a:lnTo>
                    <a:pt x="1552416" y="411"/>
                  </a:lnTo>
                  <a:lnTo>
                    <a:pt x="1546812" y="409"/>
                  </a:lnTo>
                  <a:lnTo>
                    <a:pt x="1541208" y="408"/>
                  </a:lnTo>
                  <a:lnTo>
                    <a:pt x="1535603" y="408"/>
                  </a:lnTo>
                  <a:lnTo>
                    <a:pt x="1529999" y="408"/>
                  </a:lnTo>
                  <a:lnTo>
                    <a:pt x="1524394" y="409"/>
                  </a:lnTo>
                  <a:lnTo>
                    <a:pt x="1518790" y="410"/>
                  </a:lnTo>
                  <a:lnTo>
                    <a:pt x="1513186" y="412"/>
                  </a:lnTo>
                  <a:lnTo>
                    <a:pt x="1507581" y="415"/>
                  </a:lnTo>
                  <a:lnTo>
                    <a:pt x="1501977" y="418"/>
                  </a:lnTo>
                  <a:lnTo>
                    <a:pt x="1496372" y="423"/>
                  </a:lnTo>
                  <a:lnTo>
                    <a:pt x="1490768" y="428"/>
                  </a:lnTo>
                  <a:lnTo>
                    <a:pt x="1485164" y="434"/>
                  </a:lnTo>
                  <a:lnTo>
                    <a:pt x="1479559" y="441"/>
                  </a:lnTo>
                  <a:lnTo>
                    <a:pt x="1473955" y="449"/>
                  </a:lnTo>
                  <a:lnTo>
                    <a:pt x="1468350" y="458"/>
                  </a:lnTo>
                  <a:lnTo>
                    <a:pt x="1462746" y="468"/>
                  </a:lnTo>
                  <a:lnTo>
                    <a:pt x="1457142" y="479"/>
                  </a:lnTo>
                  <a:lnTo>
                    <a:pt x="1451537" y="492"/>
                  </a:lnTo>
                  <a:lnTo>
                    <a:pt x="1445933" y="505"/>
                  </a:lnTo>
                  <a:lnTo>
                    <a:pt x="1440329" y="520"/>
                  </a:lnTo>
                  <a:lnTo>
                    <a:pt x="1434724" y="536"/>
                  </a:lnTo>
                  <a:lnTo>
                    <a:pt x="1429120" y="554"/>
                  </a:lnTo>
                  <a:lnTo>
                    <a:pt x="1423515" y="573"/>
                  </a:lnTo>
                  <a:lnTo>
                    <a:pt x="1417911" y="593"/>
                  </a:lnTo>
                  <a:lnTo>
                    <a:pt x="1412307" y="615"/>
                  </a:lnTo>
                  <a:lnTo>
                    <a:pt x="1406702" y="639"/>
                  </a:lnTo>
                  <a:lnTo>
                    <a:pt x="1401098" y="664"/>
                  </a:lnTo>
                  <a:lnTo>
                    <a:pt x="1395493" y="692"/>
                  </a:lnTo>
                  <a:lnTo>
                    <a:pt x="1389889" y="721"/>
                  </a:lnTo>
                  <a:lnTo>
                    <a:pt x="1384285" y="752"/>
                  </a:lnTo>
                  <a:lnTo>
                    <a:pt x="1378680" y="786"/>
                  </a:lnTo>
                  <a:lnTo>
                    <a:pt x="1373076" y="821"/>
                  </a:lnTo>
                  <a:lnTo>
                    <a:pt x="1367471" y="859"/>
                  </a:lnTo>
                  <a:lnTo>
                    <a:pt x="1361867" y="900"/>
                  </a:lnTo>
                  <a:lnTo>
                    <a:pt x="1356263" y="943"/>
                  </a:lnTo>
                  <a:lnTo>
                    <a:pt x="1350658" y="988"/>
                  </a:lnTo>
                  <a:lnTo>
                    <a:pt x="1345054" y="1037"/>
                  </a:lnTo>
                  <a:lnTo>
                    <a:pt x="1339449" y="1089"/>
                  </a:lnTo>
                  <a:lnTo>
                    <a:pt x="1333845" y="1144"/>
                  </a:lnTo>
                  <a:lnTo>
                    <a:pt x="1328241" y="1202"/>
                  </a:lnTo>
                  <a:lnTo>
                    <a:pt x="1322636" y="1263"/>
                  </a:lnTo>
                  <a:lnTo>
                    <a:pt x="1317032" y="1329"/>
                  </a:lnTo>
                  <a:lnTo>
                    <a:pt x="1311427" y="1398"/>
                  </a:lnTo>
                  <a:lnTo>
                    <a:pt x="1305823" y="1472"/>
                  </a:lnTo>
                  <a:lnTo>
                    <a:pt x="1300219" y="1549"/>
                  </a:lnTo>
                  <a:lnTo>
                    <a:pt x="1294614" y="1631"/>
                  </a:lnTo>
                  <a:lnTo>
                    <a:pt x="1289010" y="1718"/>
                  </a:lnTo>
                  <a:lnTo>
                    <a:pt x="1283406" y="1810"/>
                  </a:lnTo>
                  <a:lnTo>
                    <a:pt x="1277801" y="1908"/>
                  </a:lnTo>
                  <a:lnTo>
                    <a:pt x="1272197" y="2010"/>
                  </a:lnTo>
                  <a:lnTo>
                    <a:pt x="1266592" y="2119"/>
                  </a:lnTo>
                  <a:lnTo>
                    <a:pt x="1260988" y="2233"/>
                  </a:lnTo>
                  <a:lnTo>
                    <a:pt x="1255384" y="2354"/>
                  </a:lnTo>
                  <a:lnTo>
                    <a:pt x="1249779" y="2481"/>
                  </a:lnTo>
                  <a:lnTo>
                    <a:pt x="1244175" y="2616"/>
                  </a:lnTo>
                  <a:lnTo>
                    <a:pt x="1238570" y="2757"/>
                  </a:lnTo>
                  <a:lnTo>
                    <a:pt x="1232966" y="2906"/>
                  </a:lnTo>
                  <a:lnTo>
                    <a:pt x="1227362" y="3063"/>
                  </a:lnTo>
                  <a:lnTo>
                    <a:pt x="1221757" y="3228"/>
                  </a:lnTo>
                  <a:lnTo>
                    <a:pt x="1216153" y="3402"/>
                  </a:lnTo>
                  <a:lnTo>
                    <a:pt x="1210548" y="3585"/>
                  </a:lnTo>
                  <a:lnTo>
                    <a:pt x="1204944" y="3777"/>
                  </a:lnTo>
                  <a:lnTo>
                    <a:pt x="1199340" y="3978"/>
                  </a:lnTo>
                  <a:lnTo>
                    <a:pt x="1193735" y="4190"/>
                  </a:lnTo>
                  <a:lnTo>
                    <a:pt x="1188131" y="4412"/>
                  </a:lnTo>
                  <a:lnTo>
                    <a:pt x="1182526" y="4645"/>
                  </a:lnTo>
                  <a:lnTo>
                    <a:pt x="1176922" y="4888"/>
                  </a:lnTo>
                  <a:lnTo>
                    <a:pt x="1171318" y="5143"/>
                  </a:lnTo>
                  <a:lnTo>
                    <a:pt x="1165713" y="5410"/>
                  </a:lnTo>
                  <a:lnTo>
                    <a:pt x="1160109" y="5689"/>
                  </a:lnTo>
                  <a:lnTo>
                    <a:pt x="1154504" y="5980"/>
                  </a:lnTo>
                  <a:lnTo>
                    <a:pt x="1148900" y="6285"/>
                  </a:lnTo>
                  <a:lnTo>
                    <a:pt x="1143296" y="6602"/>
                  </a:lnTo>
                  <a:lnTo>
                    <a:pt x="1137691" y="6932"/>
                  </a:lnTo>
                  <a:lnTo>
                    <a:pt x="1132087" y="7277"/>
                  </a:lnTo>
                  <a:lnTo>
                    <a:pt x="1126482" y="7635"/>
                  </a:lnTo>
                  <a:lnTo>
                    <a:pt x="1120878" y="8007"/>
                  </a:lnTo>
                  <a:lnTo>
                    <a:pt x="1115274" y="8395"/>
                  </a:lnTo>
                  <a:lnTo>
                    <a:pt x="1109669" y="8796"/>
                  </a:lnTo>
                  <a:lnTo>
                    <a:pt x="1104065" y="9213"/>
                  </a:lnTo>
                  <a:lnTo>
                    <a:pt x="1098461" y="9645"/>
                  </a:lnTo>
                  <a:lnTo>
                    <a:pt x="1092856" y="10093"/>
                  </a:lnTo>
                  <a:lnTo>
                    <a:pt x="1087252" y="10556"/>
                  </a:lnTo>
                  <a:lnTo>
                    <a:pt x="1081647" y="11034"/>
                  </a:lnTo>
                  <a:lnTo>
                    <a:pt x="1076043" y="11529"/>
                  </a:lnTo>
                  <a:lnTo>
                    <a:pt x="1070439" y="12040"/>
                  </a:lnTo>
                  <a:lnTo>
                    <a:pt x="1064834" y="12566"/>
                  </a:lnTo>
                  <a:lnTo>
                    <a:pt x="1059230" y="13109"/>
                  </a:lnTo>
                  <a:lnTo>
                    <a:pt x="1053625" y="13668"/>
                  </a:lnTo>
                  <a:lnTo>
                    <a:pt x="1048021" y="14243"/>
                  </a:lnTo>
                  <a:lnTo>
                    <a:pt x="1042417" y="14834"/>
                  </a:lnTo>
                  <a:lnTo>
                    <a:pt x="1036812" y="15442"/>
                  </a:lnTo>
                  <a:lnTo>
                    <a:pt x="1031208" y="16065"/>
                  </a:lnTo>
                  <a:lnTo>
                    <a:pt x="1025603" y="16705"/>
                  </a:lnTo>
                  <a:lnTo>
                    <a:pt x="1019999" y="17361"/>
                  </a:lnTo>
                  <a:lnTo>
                    <a:pt x="1014395" y="18033"/>
                  </a:lnTo>
                  <a:lnTo>
                    <a:pt x="1008790" y="18720"/>
                  </a:lnTo>
                  <a:lnTo>
                    <a:pt x="1003186" y="19423"/>
                  </a:lnTo>
                  <a:lnTo>
                    <a:pt x="997581" y="20142"/>
                  </a:lnTo>
                  <a:lnTo>
                    <a:pt x="991977" y="20876"/>
                  </a:lnTo>
                  <a:lnTo>
                    <a:pt x="986373" y="21625"/>
                  </a:lnTo>
                  <a:lnTo>
                    <a:pt x="980768" y="22390"/>
                  </a:lnTo>
                  <a:lnTo>
                    <a:pt x="975164" y="23169"/>
                  </a:lnTo>
                  <a:lnTo>
                    <a:pt x="969559" y="23963"/>
                  </a:lnTo>
                  <a:lnTo>
                    <a:pt x="963955" y="24771"/>
                  </a:lnTo>
                  <a:lnTo>
                    <a:pt x="958351" y="25593"/>
                  </a:lnTo>
                  <a:lnTo>
                    <a:pt x="952746" y="26429"/>
                  </a:lnTo>
                  <a:lnTo>
                    <a:pt x="947142" y="27279"/>
                  </a:lnTo>
                  <a:lnTo>
                    <a:pt x="941538" y="28143"/>
                  </a:lnTo>
                  <a:lnTo>
                    <a:pt x="935933" y="29020"/>
                  </a:lnTo>
                  <a:lnTo>
                    <a:pt x="930329" y="29909"/>
                  </a:lnTo>
                  <a:lnTo>
                    <a:pt x="924724" y="30812"/>
                  </a:lnTo>
                  <a:lnTo>
                    <a:pt x="919120" y="31727"/>
                  </a:lnTo>
                  <a:lnTo>
                    <a:pt x="913516" y="32654"/>
                  </a:lnTo>
                  <a:lnTo>
                    <a:pt x="907911" y="33593"/>
                  </a:lnTo>
                  <a:lnTo>
                    <a:pt x="902307" y="34544"/>
                  </a:lnTo>
                  <a:lnTo>
                    <a:pt x="896702" y="35507"/>
                  </a:lnTo>
                  <a:lnTo>
                    <a:pt x="891098" y="36480"/>
                  </a:lnTo>
                  <a:lnTo>
                    <a:pt x="885494" y="37465"/>
                  </a:lnTo>
                  <a:lnTo>
                    <a:pt x="879889" y="38461"/>
                  </a:lnTo>
                  <a:lnTo>
                    <a:pt x="874285" y="39467"/>
                  </a:lnTo>
                  <a:lnTo>
                    <a:pt x="868680" y="40483"/>
                  </a:lnTo>
                  <a:lnTo>
                    <a:pt x="863076" y="41509"/>
                  </a:lnTo>
                  <a:lnTo>
                    <a:pt x="857472" y="42546"/>
                  </a:lnTo>
                  <a:lnTo>
                    <a:pt x="851867" y="43591"/>
                  </a:lnTo>
                  <a:lnTo>
                    <a:pt x="846263" y="44647"/>
                  </a:lnTo>
                  <a:lnTo>
                    <a:pt x="840658" y="45711"/>
                  </a:lnTo>
                  <a:lnTo>
                    <a:pt x="835054" y="46784"/>
                  </a:lnTo>
                  <a:lnTo>
                    <a:pt x="829450" y="47866"/>
                  </a:lnTo>
                  <a:lnTo>
                    <a:pt x="823845" y="48957"/>
                  </a:lnTo>
                  <a:lnTo>
                    <a:pt x="818241" y="50056"/>
                  </a:lnTo>
                  <a:lnTo>
                    <a:pt x="812636" y="51163"/>
                  </a:lnTo>
                  <a:lnTo>
                    <a:pt x="807032" y="52278"/>
                  </a:lnTo>
                  <a:lnTo>
                    <a:pt x="801428" y="53400"/>
                  </a:lnTo>
                  <a:lnTo>
                    <a:pt x="795823" y="54531"/>
                  </a:lnTo>
                  <a:lnTo>
                    <a:pt x="790219" y="55668"/>
                  </a:lnTo>
                  <a:lnTo>
                    <a:pt x="784615" y="56813"/>
                  </a:lnTo>
                  <a:lnTo>
                    <a:pt x="779010" y="57964"/>
                  </a:lnTo>
                  <a:lnTo>
                    <a:pt x="773406" y="59123"/>
                  </a:lnTo>
                  <a:lnTo>
                    <a:pt x="767801" y="60288"/>
                  </a:lnTo>
                  <a:lnTo>
                    <a:pt x="762197" y="61459"/>
                  </a:lnTo>
                  <a:lnTo>
                    <a:pt x="756593" y="62637"/>
                  </a:lnTo>
                  <a:lnTo>
                    <a:pt x="750988" y="63820"/>
                  </a:lnTo>
                  <a:lnTo>
                    <a:pt x="745384" y="65010"/>
                  </a:lnTo>
                  <a:lnTo>
                    <a:pt x="739779" y="66205"/>
                  </a:lnTo>
                  <a:lnTo>
                    <a:pt x="734175" y="67405"/>
                  </a:lnTo>
                  <a:lnTo>
                    <a:pt x="728571" y="68611"/>
                  </a:lnTo>
                  <a:lnTo>
                    <a:pt x="722966" y="69823"/>
                  </a:lnTo>
                  <a:lnTo>
                    <a:pt x="717362" y="71039"/>
                  </a:lnTo>
                  <a:lnTo>
                    <a:pt x="711757" y="72259"/>
                  </a:lnTo>
                  <a:lnTo>
                    <a:pt x="706153" y="73485"/>
                  </a:lnTo>
                  <a:lnTo>
                    <a:pt x="700549" y="74715"/>
                  </a:lnTo>
                  <a:lnTo>
                    <a:pt x="694944" y="75949"/>
                  </a:lnTo>
                  <a:lnTo>
                    <a:pt x="689340" y="77188"/>
                  </a:lnTo>
                  <a:lnTo>
                    <a:pt x="683735" y="78430"/>
                  </a:lnTo>
                  <a:lnTo>
                    <a:pt x="678131" y="79676"/>
                  </a:lnTo>
                  <a:lnTo>
                    <a:pt x="672527" y="80926"/>
                  </a:lnTo>
                  <a:lnTo>
                    <a:pt x="666922" y="82179"/>
                  </a:lnTo>
                  <a:lnTo>
                    <a:pt x="661318" y="83436"/>
                  </a:lnTo>
                  <a:lnTo>
                    <a:pt x="655713" y="84695"/>
                  </a:lnTo>
                  <a:lnTo>
                    <a:pt x="650109" y="85958"/>
                  </a:lnTo>
                  <a:lnTo>
                    <a:pt x="644505" y="87224"/>
                  </a:lnTo>
                  <a:lnTo>
                    <a:pt x="638900" y="88492"/>
                  </a:lnTo>
                  <a:lnTo>
                    <a:pt x="633296" y="89763"/>
                  </a:lnTo>
                  <a:lnTo>
                    <a:pt x="627692" y="91036"/>
                  </a:lnTo>
                  <a:lnTo>
                    <a:pt x="622087" y="92312"/>
                  </a:lnTo>
                  <a:lnTo>
                    <a:pt x="616483" y="93590"/>
                  </a:lnTo>
                  <a:lnTo>
                    <a:pt x="610878" y="94869"/>
                  </a:lnTo>
                  <a:lnTo>
                    <a:pt x="605274" y="96151"/>
                  </a:lnTo>
                  <a:lnTo>
                    <a:pt x="599670" y="97435"/>
                  </a:lnTo>
                  <a:lnTo>
                    <a:pt x="594065" y="98721"/>
                  </a:lnTo>
                  <a:lnTo>
                    <a:pt x="588461" y="100008"/>
                  </a:lnTo>
                  <a:lnTo>
                    <a:pt x="582856" y="101297"/>
                  </a:lnTo>
                  <a:lnTo>
                    <a:pt x="577252" y="102588"/>
                  </a:lnTo>
                  <a:lnTo>
                    <a:pt x="571648" y="103881"/>
                  </a:lnTo>
                  <a:lnTo>
                    <a:pt x="566043" y="105175"/>
                  </a:lnTo>
                  <a:lnTo>
                    <a:pt x="560439" y="106470"/>
                  </a:lnTo>
                  <a:lnTo>
                    <a:pt x="554834" y="107768"/>
                  </a:lnTo>
                  <a:lnTo>
                    <a:pt x="549230" y="109067"/>
                  </a:lnTo>
                  <a:lnTo>
                    <a:pt x="543626" y="110368"/>
                  </a:lnTo>
                  <a:lnTo>
                    <a:pt x="538021" y="111670"/>
                  </a:lnTo>
                  <a:lnTo>
                    <a:pt x="532417" y="112975"/>
                  </a:lnTo>
                  <a:lnTo>
                    <a:pt x="526812" y="114282"/>
                  </a:lnTo>
                  <a:lnTo>
                    <a:pt x="521208" y="115592"/>
                  </a:lnTo>
                  <a:lnTo>
                    <a:pt x="515604" y="116904"/>
                  </a:lnTo>
                  <a:lnTo>
                    <a:pt x="509999" y="118219"/>
                  </a:lnTo>
                  <a:lnTo>
                    <a:pt x="504395" y="119538"/>
                  </a:lnTo>
                  <a:lnTo>
                    <a:pt x="498790" y="120860"/>
                  </a:lnTo>
                  <a:lnTo>
                    <a:pt x="493186" y="122186"/>
                  </a:lnTo>
                  <a:lnTo>
                    <a:pt x="487582" y="123517"/>
                  </a:lnTo>
                  <a:lnTo>
                    <a:pt x="481977" y="124853"/>
                  </a:lnTo>
                  <a:lnTo>
                    <a:pt x="476373" y="126195"/>
                  </a:lnTo>
                  <a:lnTo>
                    <a:pt x="470769" y="127542"/>
                  </a:lnTo>
                  <a:lnTo>
                    <a:pt x="465164" y="128898"/>
                  </a:lnTo>
                  <a:lnTo>
                    <a:pt x="459560" y="130260"/>
                  </a:lnTo>
                  <a:lnTo>
                    <a:pt x="453955" y="131632"/>
                  </a:lnTo>
                  <a:lnTo>
                    <a:pt x="448351" y="133013"/>
                  </a:lnTo>
                  <a:lnTo>
                    <a:pt x="442747" y="134406"/>
                  </a:lnTo>
                  <a:lnTo>
                    <a:pt x="437142" y="135810"/>
                  </a:lnTo>
                  <a:lnTo>
                    <a:pt x="431538" y="137227"/>
                  </a:lnTo>
                  <a:lnTo>
                    <a:pt x="425933" y="138658"/>
                  </a:lnTo>
                  <a:lnTo>
                    <a:pt x="420329" y="140105"/>
                  </a:lnTo>
                  <a:lnTo>
                    <a:pt x="414725" y="141570"/>
                  </a:lnTo>
                  <a:lnTo>
                    <a:pt x="409120" y="143054"/>
                  </a:lnTo>
                  <a:lnTo>
                    <a:pt x="403516" y="144558"/>
                  </a:lnTo>
                  <a:lnTo>
                    <a:pt x="397911" y="146086"/>
                  </a:lnTo>
                  <a:lnTo>
                    <a:pt x="392307" y="147637"/>
                  </a:lnTo>
                  <a:lnTo>
                    <a:pt x="386703" y="149216"/>
                  </a:lnTo>
                  <a:lnTo>
                    <a:pt x="381098" y="150824"/>
                  </a:lnTo>
                  <a:lnTo>
                    <a:pt x="375494" y="152462"/>
                  </a:lnTo>
                  <a:lnTo>
                    <a:pt x="369889" y="154135"/>
                  </a:lnTo>
                  <a:lnTo>
                    <a:pt x="364285" y="155844"/>
                  </a:lnTo>
                  <a:lnTo>
                    <a:pt x="358681" y="157593"/>
                  </a:lnTo>
                  <a:lnTo>
                    <a:pt x="353076" y="159383"/>
                  </a:lnTo>
                  <a:lnTo>
                    <a:pt x="347472" y="161219"/>
                  </a:lnTo>
                  <a:lnTo>
                    <a:pt x="341867" y="163103"/>
                  </a:lnTo>
                  <a:lnTo>
                    <a:pt x="336263" y="165038"/>
                  </a:lnTo>
                  <a:lnTo>
                    <a:pt x="330659" y="167029"/>
                  </a:lnTo>
                  <a:lnTo>
                    <a:pt x="325054" y="169077"/>
                  </a:lnTo>
                  <a:lnTo>
                    <a:pt x="319450" y="171188"/>
                  </a:lnTo>
                  <a:lnTo>
                    <a:pt x="313846" y="173364"/>
                  </a:lnTo>
                  <a:lnTo>
                    <a:pt x="308241" y="175610"/>
                  </a:lnTo>
                  <a:lnTo>
                    <a:pt x="302637" y="177929"/>
                  </a:lnTo>
                  <a:lnTo>
                    <a:pt x="297032" y="180326"/>
                  </a:lnTo>
                  <a:lnTo>
                    <a:pt x="291428" y="182803"/>
                  </a:lnTo>
                  <a:lnTo>
                    <a:pt x="285824" y="185366"/>
                  </a:lnTo>
                  <a:lnTo>
                    <a:pt x="280219" y="188018"/>
                  </a:lnTo>
                  <a:lnTo>
                    <a:pt x="274615" y="190763"/>
                  </a:lnTo>
                  <a:lnTo>
                    <a:pt x="269010" y="193605"/>
                  </a:lnTo>
                  <a:lnTo>
                    <a:pt x="263406" y="196548"/>
                  </a:lnTo>
                  <a:lnTo>
                    <a:pt x="257802" y="199597"/>
                  </a:lnTo>
                  <a:lnTo>
                    <a:pt x="252197" y="202754"/>
                  </a:lnTo>
                  <a:lnTo>
                    <a:pt x="246593" y="206024"/>
                  </a:lnTo>
                  <a:lnTo>
                    <a:pt x="240988" y="209410"/>
                  </a:lnTo>
                  <a:lnTo>
                    <a:pt x="235384" y="212916"/>
                  </a:lnTo>
                  <a:lnTo>
                    <a:pt x="229780" y="216544"/>
                  </a:lnTo>
                  <a:lnTo>
                    <a:pt x="224175" y="220297"/>
                  </a:lnTo>
                  <a:lnTo>
                    <a:pt x="218571" y="224179"/>
                  </a:lnTo>
                  <a:lnTo>
                    <a:pt x="212966" y="228192"/>
                  </a:lnTo>
                  <a:lnTo>
                    <a:pt x="207362" y="232337"/>
                  </a:lnTo>
                  <a:lnTo>
                    <a:pt x="201758" y="236616"/>
                  </a:lnTo>
                  <a:lnTo>
                    <a:pt x="196153" y="241032"/>
                  </a:lnTo>
                  <a:lnTo>
                    <a:pt x="190549" y="245585"/>
                  </a:lnTo>
                  <a:lnTo>
                    <a:pt x="184944" y="250274"/>
                  </a:lnTo>
                  <a:lnTo>
                    <a:pt x="179340" y="255102"/>
                  </a:lnTo>
                  <a:lnTo>
                    <a:pt x="173736" y="260066"/>
                  </a:lnTo>
                  <a:lnTo>
                    <a:pt x="168131" y="265167"/>
                  </a:lnTo>
                  <a:lnTo>
                    <a:pt x="162527" y="270403"/>
                  </a:lnTo>
                  <a:lnTo>
                    <a:pt x="156923" y="275773"/>
                  </a:lnTo>
                  <a:lnTo>
                    <a:pt x="151318" y="281273"/>
                  </a:lnTo>
                  <a:lnTo>
                    <a:pt x="145714" y="286901"/>
                  </a:lnTo>
                  <a:lnTo>
                    <a:pt x="140109" y="292654"/>
                  </a:lnTo>
                  <a:lnTo>
                    <a:pt x="134505" y="298528"/>
                  </a:lnTo>
                  <a:lnTo>
                    <a:pt x="128901" y="304519"/>
                  </a:lnTo>
                  <a:lnTo>
                    <a:pt x="123296" y="310621"/>
                  </a:lnTo>
                  <a:lnTo>
                    <a:pt x="117692" y="316830"/>
                  </a:lnTo>
                  <a:lnTo>
                    <a:pt x="112087" y="323139"/>
                  </a:lnTo>
                  <a:lnTo>
                    <a:pt x="106483" y="329543"/>
                  </a:lnTo>
                  <a:lnTo>
                    <a:pt x="100879" y="336034"/>
                  </a:lnTo>
                  <a:lnTo>
                    <a:pt x="95274" y="342606"/>
                  </a:lnTo>
                  <a:lnTo>
                    <a:pt x="89670" y="349252"/>
                  </a:lnTo>
                  <a:lnTo>
                    <a:pt x="84065" y="355964"/>
                  </a:lnTo>
                  <a:lnTo>
                    <a:pt x="78461" y="362734"/>
                  </a:lnTo>
                  <a:lnTo>
                    <a:pt x="72857" y="369554"/>
                  </a:lnTo>
                  <a:lnTo>
                    <a:pt x="67252" y="376415"/>
                  </a:lnTo>
                  <a:lnTo>
                    <a:pt x="61648" y="383311"/>
                  </a:lnTo>
                  <a:lnTo>
                    <a:pt x="56043" y="390231"/>
                  </a:lnTo>
                  <a:lnTo>
                    <a:pt x="50439" y="397167"/>
                  </a:lnTo>
                  <a:lnTo>
                    <a:pt x="44835" y="404112"/>
                  </a:lnTo>
                  <a:lnTo>
                    <a:pt x="39230" y="411056"/>
                  </a:lnTo>
                  <a:lnTo>
                    <a:pt x="33626" y="417991"/>
                  </a:lnTo>
                  <a:lnTo>
                    <a:pt x="28021" y="424910"/>
                  </a:lnTo>
                  <a:lnTo>
                    <a:pt x="22417" y="431802"/>
                  </a:lnTo>
                  <a:lnTo>
                    <a:pt x="16813" y="438662"/>
                  </a:lnTo>
                  <a:lnTo>
                    <a:pt x="11208" y="445481"/>
                  </a:lnTo>
                  <a:lnTo>
                    <a:pt x="5604" y="452251"/>
                  </a:lnTo>
                  <a:lnTo>
                    <a:pt x="0" y="458966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596816" y="3175209"/>
              <a:ext cx="1883076" cy="375209"/>
            </a:xfrm>
            <a:custGeom>
              <a:avLst/>
              <a:pathLst>
                <a:path w="1883076" h="375209">
                  <a:moveTo>
                    <a:pt x="0" y="375209"/>
                  </a:moveTo>
                  <a:lnTo>
                    <a:pt x="5604" y="366206"/>
                  </a:lnTo>
                  <a:lnTo>
                    <a:pt x="11208" y="357142"/>
                  </a:lnTo>
                  <a:lnTo>
                    <a:pt x="16813" y="348029"/>
                  </a:lnTo>
                  <a:lnTo>
                    <a:pt x="22417" y="338877"/>
                  </a:lnTo>
                  <a:lnTo>
                    <a:pt x="28021" y="329697"/>
                  </a:lnTo>
                  <a:lnTo>
                    <a:pt x="33626" y="320502"/>
                  </a:lnTo>
                  <a:lnTo>
                    <a:pt x="39230" y="311301"/>
                  </a:lnTo>
                  <a:lnTo>
                    <a:pt x="44835" y="302108"/>
                  </a:lnTo>
                  <a:lnTo>
                    <a:pt x="50439" y="292935"/>
                  </a:lnTo>
                  <a:lnTo>
                    <a:pt x="56043" y="283793"/>
                  </a:lnTo>
                  <a:lnTo>
                    <a:pt x="61648" y="274695"/>
                  </a:lnTo>
                  <a:lnTo>
                    <a:pt x="67252" y="265653"/>
                  </a:lnTo>
                  <a:lnTo>
                    <a:pt x="72857" y="256678"/>
                  </a:lnTo>
                  <a:lnTo>
                    <a:pt x="78461" y="247783"/>
                  </a:lnTo>
                  <a:lnTo>
                    <a:pt x="84065" y="238979"/>
                  </a:lnTo>
                  <a:lnTo>
                    <a:pt x="89670" y="230278"/>
                  </a:lnTo>
                  <a:lnTo>
                    <a:pt x="95274" y="221691"/>
                  </a:lnTo>
                  <a:lnTo>
                    <a:pt x="100879" y="213227"/>
                  </a:lnTo>
                  <a:lnTo>
                    <a:pt x="106483" y="204898"/>
                  </a:lnTo>
                  <a:lnTo>
                    <a:pt x="112087" y="196713"/>
                  </a:lnTo>
                  <a:lnTo>
                    <a:pt x="117692" y="188681"/>
                  </a:lnTo>
                  <a:lnTo>
                    <a:pt x="123296" y="180810"/>
                  </a:lnTo>
                  <a:lnTo>
                    <a:pt x="128901" y="173109"/>
                  </a:lnTo>
                  <a:lnTo>
                    <a:pt x="134505" y="165584"/>
                  </a:lnTo>
                  <a:lnTo>
                    <a:pt x="140109" y="158242"/>
                  </a:lnTo>
                  <a:lnTo>
                    <a:pt x="145714" y="151090"/>
                  </a:lnTo>
                  <a:lnTo>
                    <a:pt x="151318" y="144131"/>
                  </a:lnTo>
                  <a:lnTo>
                    <a:pt x="156923" y="137371"/>
                  </a:lnTo>
                  <a:lnTo>
                    <a:pt x="162527" y="130813"/>
                  </a:lnTo>
                  <a:lnTo>
                    <a:pt x="168131" y="124460"/>
                  </a:lnTo>
                  <a:lnTo>
                    <a:pt x="173736" y="118314"/>
                  </a:lnTo>
                  <a:lnTo>
                    <a:pt x="179340" y="112376"/>
                  </a:lnTo>
                  <a:lnTo>
                    <a:pt x="184944" y="106649"/>
                  </a:lnTo>
                  <a:lnTo>
                    <a:pt x="190549" y="101130"/>
                  </a:lnTo>
                  <a:lnTo>
                    <a:pt x="196153" y="95821"/>
                  </a:lnTo>
                  <a:lnTo>
                    <a:pt x="201758" y="90720"/>
                  </a:lnTo>
                  <a:lnTo>
                    <a:pt x="207362" y="85824"/>
                  </a:lnTo>
                  <a:lnTo>
                    <a:pt x="212966" y="81133"/>
                  </a:lnTo>
                  <a:lnTo>
                    <a:pt x="218571" y="76643"/>
                  </a:lnTo>
                  <a:lnTo>
                    <a:pt x="224175" y="72350"/>
                  </a:lnTo>
                  <a:lnTo>
                    <a:pt x="229780" y="68252"/>
                  </a:lnTo>
                  <a:lnTo>
                    <a:pt x="235384" y="64344"/>
                  </a:lnTo>
                  <a:lnTo>
                    <a:pt x="240988" y="60622"/>
                  </a:lnTo>
                  <a:lnTo>
                    <a:pt x="246593" y="57080"/>
                  </a:lnTo>
                  <a:lnTo>
                    <a:pt x="252197" y="53715"/>
                  </a:lnTo>
                  <a:lnTo>
                    <a:pt x="257802" y="50520"/>
                  </a:lnTo>
                  <a:lnTo>
                    <a:pt x="263406" y="47491"/>
                  </a:lnTo>
                  <a:lnTo>
                    <a:pt x="269010" y="44622"/>
                  </a:lnTo>
                  <a:lnTo>
                    <a:pt x="274615" y="41907"/>
                  </a:lnTo>
                  <a:lnTo>
                    <a:pt x="280219" y="39341"/>
                  </a:lnTo>
                  <a:lnTo>
                    <a:pt x="285824" y="36917"/>
                  </a:lnTo>
                  <a:lnTo>
                    <a:pt x="291428" y="34630"/>
                  </a:lnTo>
                  <a:lnTo>
                    <a:pt x="297032" y="32475"/>
                  </a:lnTo>
                  <a:lnTo>
                    <a:pt x="302637" y="30445"/>
                  </a:lnTo>
                  <a:lnTo>
                    <a:pt x="308241" y="28535"/>
                  </a:lnTo>
                  <a:lnTo>
                    <a:pt x="313846" y="26739"/>
                  </a:lnTo>
                  <a:lnTo>
                    <a:pt x="319450" y="25051"/>
                  </a:lnTo>
                  <a:lnTo>
                    <a:pt x="325054" y="23467"/>
                  </a:lnTo>
                  <a:lnTo>
                    <a:pt x="330659" y="21981"/>
                  </a:lnTo>
                  <a:lnTo>
                    <a:pt x="336263" y="20587"/>
                  </a:lnTo>
                  <a:lnTo>
                    <a:pt x="341867" y="19282"/>
                  </a:lnTo>
                  <a:lnTo>
                    <a:pt x="347472" y="18059"/>
                  </a:lnTo>
                  <a:lnTo>
                    <a:pt x="353076" y="16915"/>
                  </a:lnTo>
                  <a:lnTo>
                    <a:pt x="358681" y="15845"/>
                  </a:lnTo>
                  <a:lnTo>
                    <a:pt x="364285" y="14844"/>
                  </a:lnTo>
                  <a:lnTo>
                    <a:pt x="369889" y="13909"/>
                  </a:lnTo>
                  <a:lnTo>
                    <a:pt x="375494" y="13035"/>
                  </a:lnTo>
                  <a:lnTo>
                    <a:pt x="381098" y="12219"/>
                  </a:lnTo>
                  <a:lnTo>
                    <a:pt x="386703" y="11457"/>
                  </a:lnTo>
                  <a:lnTo>
                    <a:pt x="392307" y="10746"/>
                  </a:lnTo>
                  <a:lnTo>
                    <a:pt x="397911" y="10082"/>
                  </a:lnTo>
                  <a:lnTo>
                    <a:pt x="403516" y="9463"/>
                  </a:lnTo>
                  <a:lnTo>
                    <a:pt x="409120" y="8885"/>
                  </a:lnTo>
                  <a:lnTo>
                    <a:pt x="414725" y="8345"/>
                  </a:lnTo>
                  <a:lnTo>
                    <a:pt x="420329" y="7842"/>
                  </a:lnTo>
                  <a:lnTo>
                    <a:pt x="425933" y="7373"/>
                  </a:lnTo>
                  <a:lnTo>
                    <a:pt x="431538" y="6935"/>
                  </a:lnTo>
                  <a:lnTo>
                    <a:pt x="437142" y="6526"/>
                  </a:lnTo>
                  <a:lnTo>
                    <a:pt x="442747" y="6144"/>
                  </a:lnTo>
                  <a:lnTo>
                    <a:pt x="448351" y="5788"/>
                  </a:lnTo>
                  <a:lnTo>
                    <a:pt x="453955" y="5455"/>
                  </a:lnTo>
                  <a:lnTo>
                    <a:pt x="459560" y="5144"/>
                  </a:lnTo>
                  <a:lnTo>
                    <a:pt x="465164" y="4853"/>
                  </a:lnTo>
                  <a:lnTo>
                    <a:pt x="470769" y="4581"/>
                  </a:lnTo>
                  <a:lnTo>
                    <a:pt x="476373" y="4327"/>
                  </a:lnTo>
                  <a:lnTo>
                    <a:pt x="481977" y="4089"/>
                  </a:lnTo>
                  <a:lnTo>
                    <a:pt x="487582" y="3866"/>
                  </a:lnTo>
                  <a:lnTo>
                    <a:pt x="493186" y="3657"/>
                  </a:lnTo>
                  <a:lnTo>
                    <a:pt x="498790" y="3462"/>
                  </a:lnTo>
                  <a:lnTo>
                    <a:pt x="504395" y="3278"/>
                  </a:lnTo>
                  <a:lnTo>
                    <a:pt x="509999" y="3106"/>
                  </a:lnTo>
                  <a:lnTo>
                    <a:pt x="515604" y="2944"/>
                  </a:lnTo>
                  <a:lnTo>
                    <a:pt x="521208" y="2792"/>
                  </a:lnTo>
                  <a:lnTo>
                    <a:pt x="526812" y="2649"/>
                  </a:lnTo>
                  <a:lnTo>
                    <a:pt x="532417" y="2515"/>
                  </a:lnTo>
                  <a:lnTo>
                    <a:pt x="538021" y="2388"/>
                  </a:lnTo>
                  <a:lnTo>
                    <a:pt x="543626" y="2269"/>
                  </a:lnTo>
                  <a:lnTo>
                    <a:pt x="549230" y="2157"/>
                  </a:lnTo>
                  <a:lnTo>
                    <a:pt x="554834" y="2051"/>
                  </a:lnTo>
                  <a:lnTo>
                    <a:pt x="560439" y="1951"/>
                  </a:lnTo>
                  <a:lnTo>
                    <a:pt x="566043" y="1857"/>
                  </a:lnTo>
                  <a:lnTo>
                    <a:pt x="571648" y="1768"/>
                  </a:lnTo>
                  <a:lnTo>
                    <a:pt x="577252" y="1684"/>
                  </a:lnTo>
                  <a:lnTo>
                    <a:pt x="582856" y="1604"/>
                  </a:lnTo>
                  <a:lnTo>
                    <a:pt x="588461" y="1529"/>
                  </a:lnTo>
                  <a:lnTo>
                    <a:pt x="594065" y="1457"/>
                  </a:lnTo>
                  <a:lnTo>
                    <a:pt x="599670" y="1390"/>
                  </a:lnTo>
                  <a:lnTo>
                    <a:pt x="605274" y="1326"/>
                  </a:lnTo>
                  <a:lnTo>
                    <a:pt x="610878" y="1265"/>
                  </a:lnTo>
                  <a:lnTo>
                    <a:pt x="616483" y="1208"/>
                  </a:lnTo>
                  <a:lnTo>
                    <a:pt x="622087" y="1153"/>
                  </a:lnTo>
                  <a:lnTo>
                    <a:pt x="627692" y="1102"/>
                  </a:lnTo>
                  <a:lnTo>
                    <a:pt x="633296" y="1052"/>
                  </a:lnTo>
                  <a:lnTo>
                    <a:pt x="638900" y="1006"/>
                  </a:lnTo>
                  <a:lnTo>
                    <a:pt x="644505" y="962"/>
                  </a:lnTo>
                  <a:lnTo>
                    <a:pt x="650109" y="920"/>
                  </a:lnTo>
                  <a:lnTo>
                    <a:pt x="655713" y="880"/>
                  </a:lnTo>
                  <a:lnTo>
                    <a:pt x="661318" y="842"/>
                  </a:lnTo>
                  <a:lnTo>
                    <a:pt x="666922" y="806"/>
                  </a:lnTo>
                  <a:lnTo>
                    <a:pt x="672527" y="771"/>
                  </a:lnTo>
                  <a:lnTo>
                    <a:pt x="678131" y="739"/>
                  </a:lnTo>
                  <a:lnTo>
                    <a:pt x="683735" y="708"/>
                  </a:lnTo>
                  <a:lnTo>
                    <a:pt x="689340" y="678"/>
                  </a:lnTo>
                  <a:lnTo>
                    <a:pt x="694944" y="650"/>
                  </a:lnTo>
                  <a:lnTo>
                    <a:pt x="700549" y="623"/>
                  </a:lnTo>
                  <a:lnTo>
                    <a:pt x="706153" y="598"/>
                  </a:lnTo>
                  <a:lnTo>
                    <a:pt x="711757" y="574"/>
                  </a:lnTo>
                  <a:lnTo>
                    <a:pt x="717362" y="551"/>
                  </a:lnTo>
                  <a:lnTo>
                    <a:pt x="722966" y="529"/>
                  </a:lnTo>
                  <a:lnTo>
                    <a:pt x="728571" y="508"/>
                  </a:lnTo>
                  <a:lnTo>
                    <a:pt x="734175" y="488"/>
                  </a:lnTo>
                  <a:lnTo>
                    <a:pt x="739779" y="469"/>
                  </a:lnTo>
                  <a:lnTo>
                    <a:pt x="745384" y="451"/>
                  </a:lnTo>
                  <a:lnTo>
                    <a:pt x="750988" y="434"/>
                  </a:lnTo>
                  <a:lnTo>
                    <a:pt x="756593" y="418"/>
                  </a:lnTo>
                  <a:lnTo>
                    <a:pt x="762197" y="402"/>
                  </a:lnTo>
                  <a:lnTo>
                    <a:pt x="767801" y="387"/>
                  </a:lnTo>
                  <a:lnTo>
                    <a:pt x="773406" y="373"/>
                  </a:lnTo>
                  <a:lnTo>
                    <a:pt x="779010" y="359"/>
                  </a:lnTo>
                  <a:lnTo>
                    <a:pt x="784615" y="346"/>
                  </a:lnTo>
                  <a:lnTo>
                    <a:pt x="790219" y="334"/>
                  </a:lnTo>
                  <a:lnTo>
                    <a:pt x="795823" y="322"/>
                  </a:lnTo>
                  <a:lnTo>
                    <a:pt x="801428" y="311"/>
                  </a:lnTo>
                  <a:lnTo>
                    <a:pt x="807032" y="301"/>
                  </a:lnTo>
                  <a:lnTo>
                    <a:pt x="812636" y="290"/>
                  </a:lnTo>
                  <a:lnTo>
                    <a:pt x="818241" y="281"/>
                  </a:lnTo>
                  <a:lnTo>
                    <a:pt x="823845" y="272"/>
                  </a:lnTo>
                  <a:lnTo>
                    <a:pt x="829450" y="263"/>
                  </a:lnTo>
                  <a:lnTo>
                    <a:pt x="835054" y="254"/>
                  </a:lnTo>
                  <a:lnTo>
                    <a:pt x="840658" y="246"/>
                  </a:lnTo>
                  <a:lnTo>
                    <a:pt x="846263" y="238"/>
                  </a:lnTo>
                  <a:lnTo>
                    <a:pt x="851867" y="231"/>
                  </a:lnTo>
                  <a:lnTo>
                    <a:pt x="857472" y="224"/>
                  </a:lnTo>
                  <a:lnTo>
                    <a:pt x="863076" y="217"/>
                  </a:lnTo>
                  <a:lnTo>
                    <a:pt x="868680" y="211"/>
                  </a:lnTo>
                  <a:lnTo>
                    <a:pt x="874285" y="205"/>
                  </a:lnTo>
                  <a:lnTo>
                    <a:pt x="879889" y="199"/>
                  </a:lnTo>
                  <a:lnTo>
                    <a:pt x="885494" y="193"/>
                  </a:lnTo>
                  <a:lnTo>
                    <a:pt x="891098" y="188"/>
                  </a:lnTo>
                  <a:lnTo>
                    <a:pt x="896702" y="183"/>
                  </a:lnTo>
                  <a:lnTo>
                    <a:pt x="902307" y="178"/>
                  </a:lnTo>
                  <a:lnTo>
                    <a:pt x="907911" y="173"/>
                  </a:lnTo>
                  <a:lnTo>
                    <a:pt x="913516" y="168"/>
                  </a:lnTo>
                  <a:lnTo>
                    <a:pt x="919120" y="164"/>
                  </a:lnTo>
                  <a:lnTo>
                    <a:pt x="924724" y="160"/>
                  </a:lnTo>
                  <a:lnTo>
                    <a:pt x="930329" y="156"/>
                  </a:lnTo>
                  <a:lnTo>
                    <a:pt x="935933" y="152"/>
                  </a:lnTo>
                  <a:lnTo>
                    <a:pt x="941538" y="148"/>
                  </a:lnTo>
                  <a:lnTo>
                    <a:pt x="947142" y="145"/>
                  </a:lnTo>
                  <a:lnTo>
                    <a:pt x="952746" y="141"/>
                  </a:lnTo>
                  <a:lnTo>
                    <a:pt x="958351" y="138"/>
                  </a:lnTo>
                  <a:lnTo>
                    <a:pt x="963955" y="135"/>
                  </a:lnTo>
                  <a:lnTo>
                    <a:pt x="969559" y="132"/>
                  </a:lnTo>
                  <a:lnTo>
                    <a:pt x="975164" y="129"/>
                  </a:lnTo>
                  <a:lnTo>
                    <a:pt x="980768" y="126"/>
                  </a:lnTo>
                  <a:lnTo>
                    <a:pt x="986373" y="123"/>
                  </a:lnTo>
                  <a:lnTo>
                    <a:pt x="991977" y="121"/>
                  </a:lnTo>
                  <a:lnTo>
                    <a:pt x="997581" y="118"/>
                  </a:lnTo>
                  <a:lnTo>
                    <a:pt x="1003186" y="116"/>
                  </a:lnTo>
                  <a:lnTo>
                    <a:pt x="1008790" y="114"/>
                  </a:lnTo>
                  <a:lnTo>
                    <a:pt x="1014395" y="111"/>
                  </a:lnTo>
                  <a:lnTo>
                    <a:pt x="1019999" y="109"/>
                  </a:lnTo>
                  <a:lnTo>
                    <a:pt x="1025603" y="107"/>
                  </a:lnTo>
                  <a:lnTo>
                    <a:pt x="1031208" y="105"/>
                  </a:lnTo>
                  <a:lnTo>
                    <a:pt x="1036812" y="103"/>
                  </a:lnTo>
                  <a:lnTo>
                    <a:pt x="1042417" y="102"/>
                  </a:lnTo>
                  <a:lnTo>
                    <a:pt x="1048021" y="100"/>
                  </a:lnTo>
                  <a:lnTo>
                    <a:pt x="1053625" y="98"/>
                  </a:lnTo>
                  <a:lnTo>
                    <a:pt x="1059230" y="96"/>
                  </a:lnTo>
                  <a:lnTo>
                    <a:pt x="1064834" y="95"/>
                  </a:lnTo>
                  <a:lnTo>
                    <a:pt x="1070439" y="93"/>
                  </a:lnTo>
                  <a:lnTo>
                    <a:pt x="1076043" y="92"/>
                  </a:lnTo>
                  <a:lnTo>
                    <a:pt x="1081647" y="91"/>
                  </a:lnTo>
                  <a:lnTo>
                    <a:pt x="1087252" y="89"/>
                  </a:lnTo>
                  <a:lnTo>
                    <a:pt x="1092856" y="88"/>
                  </a:lnTo>
                  <a:lnTo>
                    <a:pt x="1098461" y="87"/>
                  </a:lnTo>
                  <a:lnTo>
                    <a:pt x="1104065" y="86"/>
                  </a:lnTo>
                  <a:lnTo>
                    <a:pt x="1109669" y="85"/>
                  </a:lnTo>
                  <a:lnTo>
                    <a:pt x="1115274" y="84"/>
                  </a:lnTo>
                  <a:lnTo>
                    <a:pt x="1120878" y="83"/>
                  </a:lnTo>
                  <a:lnTo>
                    <a:pt x="1126482" y="82"/>
                  </a:lnTo>
                  <a:lnTo>
                    <a:pt x="1132087" y="81"/>
                  </a:lnTo>
                  <a:lnTo>
                    <a:pt x="1137691" y="80"/>
                  </a:lnTo>
                  <a:lnTo>
                    <a:pt x="1143296" y="79"/>
                  </a:lnTo>
                  <a:lnTo>
                    <a:pt x="1148900" y="79"/>
                  </a:lnTo>
                  <a:lnTo>
                    <a:pt x="1154504" y="78"/>
                  </a:lnTo>
                  <a:lnTo>
                    <a:pt x="1160109" y="77"/>
                  </a:lnTo>
                  <a:lnTo>
                    <a:pt x="1165713" y="77"/>
                  </a:lnTo>
                  <a:lnTo>
                    <a:pt x="1171318" y="77"/>
                  </a:lnTo>
                  <a:lnTo>
                    <a:pt x="1176922" y="76"/>
                  </a:lnTo>
                  <a:lnTo>
                    <a:pt x="1182526" y="76"/>
                  </a:lnTo>
                  <a:lnTo>
                    <a:pt x="1188131" y="76"/>
                  </a:lnTo>
                  <a:lnTo>
                    <a:pt x="1193735" y="76"/>
                  </a:lnTo>
                  <a:lnTo>
                    <a:pt x="1199340" y="75"/>
                  </a:lnTo>
                  <a:lnTo>
                    <a:pt x="1204944" y="75"/>
                  </a:lnTo>
                  <a:lnTo>
                    <a:pt x="1210548" y="75"/>
                  </a:lnTo>
                  <a:lnTo>
                    <a:pt x="1216153" y="76"/>
                  </a:lnTo>
                  <a:lnTo>
                    <a:pt x="1221757" y="76"/>
                  </a:lnTo>
                  <a:lnTo>
                    <a:pt x="1227362" y="76"/>
                  </a:lnTo>
                  <a:lnTo>
                    <a:pt x="1232966" y="76"/>
                  </a:lnTo>
                  <a:lnTo>
                    <a:pt x="1238570" y="77"/>
                  </a:lnTo>
                  <a:lnTo>
                    <a:pt x="1244175" y="77"/>
                  </a:lnTo>
                  <a:lnTo>
                    <a:pt x="1249779" y="78"/>
                  </a:lnTo>
                  <a:lnTo>
                    <a:pt x="1255384" y="78"/>
                  </a:lnTo>
                  <a:lnTo>
                    <a:pt x="1260988" y="79"/>
                  </a:lnTo>
                  <a:lnTo>
                    <a:pt x="1266592" y="80"/>
                  </a:lnTo>
                  <a:lnTo>
                    <a:pt x="1272197" y="81"/>
                  </a:lnTo>
                  <a:lnTo>
                    <a:pt x="1277801" y="82"/>
                  </a:lnTo>
                  <a:lnTo>
                    <a:pt x="1283406" y="83"/>
                  </a:lnTo>
                  <a:lnTo>
                    <a:pt x="1289010" y="84"/>
                  </a:lnTo>
                  <a:lnTo>
                    <a:pt x="1294614" y="85"/>
                  </a:lnTo>
                  <a:lnTo>
                    <a:pt x="1300219" y="87"/>
                  </a:lnTo>
                  <a:lnTo>
                    <a:pt x="1305823" y="88"/>
                  </a:lnTo>
                  <a:lnTo>
                    <a:pt x="1311427" y="89"/>
                  </a:lnTo>
                  <a:lnTo>
                    <a:pt x="1317032" y="91"/>
                  </a:lnTo>
                  <a:lnTo>
                    <a:pt x="1322636" y="93"/>
                  </a:lnTo>
                  <a:lnTo>
                    <a:pt x="1328241" y="94"/>
                  </a:lnTo>
                  <a:lnTo>
                    <a:pt x="1333845" y="96"/>
                  </a:lnTo>
                  <a:lnTo>
                    <a:pt x="1339449" y="98"/>
                  </a:lnTo>
                  <a:lnTo>
                    <a:pt x="1345054" y="101"/>
                  </a:lnTo>
                  <a:lnTo>
                    <a:pt x="1350658" y="103"/>
                  </a:lnTo>
                  <a:lnTo>
                    <a:pt x="1356263" y="105"/>
                  </a:lnTo>
                  <a:lnTo>
                    <a:pt x="1361867" y="108"/>
                  </a:lnTo>
                  <a:lnTo>
                    <a:pt x="1367471" y="110"/>
                  </a:lnTo>
                  <a:lnTo>
                    <a:pt x="1373076" y="113"/>
                  </a:lnTo>
                  <a:lnTo>
                    <a:pt x="1378680" y="116"/>
                  </a:lnTo>
                  <a:lnTo>
                    <a:pt x="1384285" y="119"/>
                  </a:lnTo>
                  <a:lnTo>
                    <a:pt x="1389889" y="122"/>
                  </a:lnTo>
                  <a:lnTo>
                    <a:pt x="1395493" y="125"/>
                  </a:lnTo>
                  <a:lnTo>
                    <a:pt x="1401098" y="129"/>
                  </a:lnTo>
                  <a:lnTo>
                    <a:pt x="1406702" y="133"/>
                  </a:lnTo>
                  <a:lnTo>
                    <a:pt x="1412307" y="136"/>
                  </a:lnTo>
                  <a:lnTo>
                    <a:pt x="1417911" y="140"/>
                  </a:lnTo>
                  <a:lnTo>
                    <a:pt x="1423515" y="144"/>
                  </a:lnTo>
                  <a:lnTo>
                    <a:pt x="1429120" y="149"/>
                  </a:lnTo>
                  <a:lnTo>
                    <a:pt x="1434724" y="153"/>
                  </a:lnTo>
                  <a:lnTo>
                    <a:pt x="1440329" y="158"/>
                  </a:lnTo>
                  <a:lnTo>
                    <a:pt x="1445933" y="163"/>
                  </a:lnTo>
                  <a:lnTo>
                    <a:pt x="1451537" y="168"/>
                  </a:lnTo>
                  <a:lnTo>
                    <a:pt x="1457142" y="173"/>
                  </a:lnTo>
                  <a:lnTo>
                    <a:pt x="1462746" y="179"/>
                  </a:lnTo>
                  <a:lnTo>
                    <a:pt x="1468350" y="185"/>
                  </a:lnTo>
                  <a:lnTo>
                    <a:pt x="1473955" y="191"/>
                  </a:lnTo>
                  <a:lnTo>
                    <a:pt x="1479559" y="197"/>
                  </a:lnTo>
                  <a:lnTo>
                    <a:pt x="1485164" y="203"/>
                  </a:lnTo>
                  <a:lnTo>
                    <a:pt x="1490768" y="210"/>
                  </a:lnTo>
                  <a:lnTo>
                    <a:pt x="1496372" y="217"/>
                  </a:lnTo>
                  <a:lnTo>
                    <a:pt x="1501977" y="224"/>
                  </a:lnTo>
                  <a:lnTo>
                    <a:pt x="1507581" y="231"/>
                  </a:lnTo>
                  <a:lnTo>
                    <a:pt x="1513186" y="239"/>
                  </a:lnTo>
                  <a:lnTo>
                    <a:pt x="1518790" y="247"/>
                  </a:lnTo>
                  <a:lnTo>
                    <a:pt x="1524394" y="255"/>
                  </a:lnTo>
                  <a:lnTo>
                    <a:pt x="1529999" y="263"/>
                  </a:lnTo>
                  <a:lnTo>
                    <a:pt x="1535603" y="271"/>
                  </a:lnTo>
                  <a:lnTo>
                    <a:pt x="1541208" y="279"/>
                  </a:lnTo>
                  <a:lnTo>
                    <a:pt x="1546812" y="288"/>
                  </a:lnTo>
                  <a:lnTo>
                    <a:pt x="1552416" y="297"/>
                  </a:lnTo>
                  <a:lnTo>
                    <a:pt x="1558021" y="305"/>
                  </a:lnTo>
                  <a:lnTo>
                    <a:pt x="1563625" y="314"/>
                  </a:lnTo>
                  <a:lnTo>
                    <a:pt x="1569230" y="323"/>
                  </a:lnTo>
                  <a:lnTo>
                    <a:pt x="1574834" y="331"/>
                  </a:lnTo>
                  <a:lnTo>
                    <a:pt x="1580438" y="339"/>
                  </a:lnTo>
                  <a:lnTo>
                    <a:pt x="1586043" y="347"/>
                  </a:lnTo>
                  <a:lnTo>
                    <a:pt x="1591647" y="355"/>
                  </a:lnTo>
                  <a:lnTo>
                    <a:pt x="1597252" y="362"/>
                  </a:lnTo>
                  <a:lnTo>
                    <a:pt x="1602856" y="369"/>
                  </a:lnTo>
                  <a:lnTo>
                    <a:pt x="1608460" y="375"/>
                  </a:lnTo>
                  <a:lnTo>
                    <a:pt x="1614065" y="380"/>
                  </a:lnTo>
                  <a:lnTo>
                    <a:pt x="1619669" y="384"/>
                  </a:lnTo>
                  <a:lnTo>
                    <a:pt x="1625273" y="387"/>
                  </a:lnTo>
                  <a:lnTo>
                    <a:pt x="1630878" y="390"/>
                  </a:lnTo>
                  <a:lnTo>
                    <a:pt x="1636482" y="390"/>
                  </a:lnTo>
                  <a:lnTo>
                    <a:pt x="1642087" y="390"/>
                  </a:lnTo>
                  <a:lnTo>
                    <a:pt x="1647691" y="388"/>
                  </a:lnTo>
                  <a:lnTo>
                    <a:pt x="1653295" y="385"/>
                  </a:lnTo>
                  <a:lnTo>
                    <a:pt x="1658900" y="380"/>
                  </a:lnTo>
                  <a:lnTo>
                    <a:pt x="1664504" y="373"/>
                  </a:lnTo>
                  <a:lnTo>
                    <a:pt x="1670109" y="365"/>
                  </a:lnTo>
                  <a:lnTo>
                    <a:pt x="1675713" y="356"/>
                  </a:lnTo>
                  <a:lnTo>
                    <a:pt x="1681317" y="346"/>
                  </a:lnTo>
                  <a:lnTo>
                    <a:pt x="1686922" y="334"/>
                  </a:lnTo>
                  <a:lnTo>
                    <a:pt x="1692526" y="321"/>
                  </a:lnTo>
                  <a:lnTo>
                    <a:pt x="1698131" y="307"/>
                  </a:lnTo>
                  <a:lnTo>
                    <a:pt x="1703735" y="293"/>
                  </a:lnTo>
                  <a:lnTo>
                    <a:pt x="1709339" y="278"/>
                  </a:lnTo>
                  <a:lnTo>
                    <a:pt x="1714944" y="263"/>
                  </a:lnTo>
                  <a:lnTo>
                    <a:pt x="1720548" y="247"/>
                  </a:lnTo>
                  <a:lnTo>
                    <a:pt x="1726153" y="232"/>
                  </a:lnTo>
                  <a:lnTo>
                    <a:pt x="1731757" y="216"/>
                  </a:lnTo>
                  <a:lnTo>
                    <a:pt x="1737361" y="201"/>
                  </a:lnTo>
                  <a:lnTo>
                    <a:pt x="1742966" y="186"/>
                  </a:lnTo>
                  <a:lnTo>
                    <a:pt x="1748570" y="172"/>
                  </a:lnTo>
                  <a:lnTo>
                    <a:pt x="1754175" y="158"/>
                  </a:lnTo>
                  <a:lnTo>
                    <a:pt x="1759779" y="145"/>
                  </a:lnTo>
                  <a:lnTo>
                    <a:pt x="1765383" y="132"/>
                  </a:lnTo>
                  <a:lnTo>
                    <a:pt x="1770988" y="120"/>
                  </a:lnTo>
                  <a:lnTo>
                    <a:pt x="1776592" y="109"/>
                  </a:lnTo>
                  <a:lnTo>
                    <a:pt x="1782196" y="98"/>
                  </a:lnTo>
                  <a:lnTo>
                    <a:pt x="1787801" y="88"/>
                  </a:lnTo>
                  <a:lnTo>
                    <a:pt x="1793405" y="79"/>
                  </a:lnTo>
                  <a:lnTo>
                    <a:pt x="1799010" y="71"/>
                  </a:lnTo>
                  <a:lnTo>
                    <a:pt x="1804614" y="63"/>
                  </a:lnTo>
                  <a:lnTo>
                    <a:pt x="1810218" y="55"/>
                  </a:lnTo>
                  <a:lnTo>
                    <a:pt x="1815823" y="48"/>
                  </a:lnTo>
                  <a:lnTo>
                    <a:pt x="1821427" y="42"/>
                  </a:lnTo>
                  <a:lnTo>
                    <a:pt x="1827032" y="36"/>
                  </a:lnTo>
                  <a:lnTo>
                    <a:pt x="1832636" y="31"/>
                  </a:lnTo>
                  <a:lnTo>
                    <a:pt x="1838240" y="26"/>
                  </a:lnTo>
                  <a:lnTo>
                    <a:pt x="1843845" y="22"/>
                  </a:lnTo>
                  <a:lnTo>
                    <a:pt x="1849449" y="18"/>
                  </a:lnTo>
                  <a:lnTo>
                    <a:pt x="1855054" y="14"/>
                  </a:lnTo>
                  <a:lnTo>
                    <a:pt x="1860658" y="11"/>
                  </a:lnTo>
                  <a:lnTo>
                    <a:pt x="1866262" y="7"/>
                  </a:lnTo>
                  <a:lnTo>
                    <a:pt x="1871867" y="5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596816" y="3175211"/>
              <a:ext cx="1883076" cy="470143"/>
            </a:xfrm>
            <a:custGeom>
              <a:avLst/>
              <a:pathLst>
                <a:path w="1883076" h="470143">
                  <a:moveTo>
                    <a:pt x="0" y="458964"/>
                  </a:moveTo>
                  <a:lnTo>
                    <a:pt x="5604" y="452249"/>
                  </a:lnTo>
                  <a:lnTo>
                    <a:pt x="11208" y="445478"/>
                  </a:lnTo>
                  <a:lnTo>
                    <a:pt x="16813" y="438660"/>
                  </a:lnTo>
                  <a:lnTo>
                    <a:pt x="22417" y="431800"/>
                  </a:lnTo>
                  <a:lnTo>
                    <a:pt x="28021" y="424907"/>
                  </a:lnTo>
                  <a:lnTo>
                    <a:pt x="33626" y="417989"/>
                  </a:lnTo>
                  <a:lnTo>
                    <a:pt x="39230" y="411054"/>
                  </a:lnTo>
                  <a:lnTo>
                    <a:pt x="44835" y="404110"/>
                  </a:lnTo>
                  <a:lnTo>
                    <a:pt x="50439" y="397165"/>
                  </a:lnTo>
                  <a:lnTo>
                    <a:pt x="56043" y="390228"/>
                  </a:lnTo>
                  <a:lnTo>
                    <a:pt x="61648" y="383308"/>
                  </a:lnTo>
                  <a:lnTo>
                    <a:pt x="67252" y="376413"/>
                  </a:lnTo>
                  <a:lnTo>
                    <a:pt x="72857" y="369551"/>
                  </a:lnTo>
                  <a:lnTo>
                    <a:pt x="78461" y="362731"/>
                  </a:lnTo>
                  <a:lnTo>
                    <a:pt x="84065" y="355962"/>
                  </a:lnTo>
                  <a:lnTo>
                    <a:pt x="89670" y="349250"/>
                  </a:lnTo>
                  <a:lnTo>
                    <a:pt x="95274" y="342604"/>
                  </a:lnTo>
                  <a:lnTo>
                    <a:pt x="100879" y="336032"/>
                  </a:lnTo>
                  <a:lnTo>
                    <a:pt x="106483" y="329540"/>
                  </a:lnTo>
                  <a:lnTo>
                    <a:pt x="112087" y="323137"/>
                  </a:lnTo>
                  <a:lnTo>
                    <a:pt x="117692" y="316827"/>
                  </a:lnTo>
                  <a:lnTo>
                    <a:pt x="123296" y="310619"/>
                  </a:lnTo>
                  <a:lnTo>
                    <a:pt x="128901" y="304517"/>
                  </a:lnTo>
                  <a:lnTo>
                    <a:pt x="134505" y="298526"/>
                  </a:lnTo>
                  <a:lnTo>
                    <a:pt x="140109" y="292652"/>
                  </a:lnTo>
                  <a:lnTo>
                    <a:pt x="145714" y="286899"/>
                  </a:lnTo>
                  <a:lnTo>
                    <a:pt x="151318" y="281271"/>
                  </a:lnTo>
                  <a:lnTo>
                    <a:pt x="156923" y="275770"/>
                  </a:lnTo>
                  <a:lnTo>
                    <a:pt x="162527" y="270401"/>
                  </a:lnTo>
                  <a:lnTo>
                    <a:pt x="168131" y="265165"/>
                  </a:lnTo>
                  <a:lnTo>
                    <a:pt x="173736" y="260064"/>
                  </a:lnTo>
                  <a:lnTo>
                    <a:pt x="179340" y="255099"/>
                  </a:lnTo>
                  <a:lnTo>
                    <a:pt x="184944" y="250272"/>
                  </a:lnTo>
                  <a:lnTo>
                    <a:pt x="190549" y="245582"/>
                  </a:lnTo>
                  <a:lnTo>
                    <a:pt x="196153" y="241030"/>
                  </a:lnTo>
                  <a:lnTo>
                    <a:pt x="201758" y="236614"/>
                  </a:lnTo>
                  <a:lnTo>
                    <a:pt x="207362" y="232334"/>
                  </a:lnTo>
                  <a:lnTo>
                    <a:pt x="212966" y="228189"/>
                  </a:lnTo>
                  <a:lnTo>
                    <a:pt x="218571" y="224177"/>
                  </a:lnTo>
                  <a:lnTo>
                    <a:pt x="224175" y="220295"/>
                  </a:lnTo>
                  <a:lnTo>
                    <a:pt x="229780" y="216541"/>
                  </a:lnTo>
                  <a:lnTo>
                    <a:pt x="235384" y="212913"/>
                  </a:lnTo>
                  <a:lnTo>
                    <a:pt x="240988" y="209408"/>
                  </a:lnTo>
                  <a:lnTo>
                    <a:pt x="246593" y="206022"/>
                  </a:lnTo>
                  <a:lnTo>
                    <a:pt x="252197" y="202752"/>
                  </a:lnTo>
                  <a:lnTo>
                    <a:pt x="257802" y="199594"/>
                  </a:lnTo>
                  <a:lnTo>
                    <a:pt x="263406" y="196546"/>
                  </a:lnTo>
                  <a:lnTo>
                    <a:pt x="269010" y="193603"/>
                  </a:lnTo>
                  <a:lnTo>
                    <a:pt x="274615" y="190760"/>
                  </a:lnTo>
                  <a:lnTo>
                    <a:pt x="280219" y="188015"/>
                  </a:lnTo>
                  <a:lnTo>
                    <a:pt x="285824" y="185363"/>
                  </a:lnTo>
                  <a:lnTo>
                    <a:pt x="291428" y="182801"/>
                  </a:lnTo>
                  <a:lnTo>
                    <a:pt x="297032" y="180323"/>
                  </a:lnTo>
                  <a:lnTo>
                    <a:pt x="302637" y="177927"/>
                  </a:lnTo>
                  <a:lnTo>
                    <a:pt x="308241" y="175608"/>
                  </a:lnTo>
                  <a:lnTo>
                    <a:pt x="313846" y="173362"/>
                  </a:lnTo>
                  <a:lnTo>
                    <a:pt x="319450" y="171186"/>
                  </a:lnTo>
                  <a:lnTo>
                    <a:pt x="325054" y="169075"/>
                  </a:lnTo>
                  <a:lnTo>
                    <a:pt x="330659" y="167026"/>
                  </a:lnTo>
                  <a:lnTo>
                    <a:pt x="336263" y="165036"/>
                  </a:lnTo>
                  <a:lnTo>
                    <a:pt x="341867" y="163101"/>
                  </a:lnTo>
                  <a:lnTo>
                    <a:pt x="347472" y="161217"/>
                  </a:lnTo>
                  <a:lnTo>
                    <a:pt x="353076" y="159381"/>
                  </a:lnTo>
                  <a:lnTo>
                    <a:pt x="358681" y="157590"/>
                  </a:lnTo>
                  <a:lnTo>
                    <a:pt x="364285" y="155842"/>
                  </a:lnTo>
                  <a:lnTo>
                    <a:pt x="369889" y="154133"/>
                  </a:lnTo>
                  <a:lnTo>
                    <a:pt x="375494" y="152460"/>
                  </a:lnTo>
                  <a:lnTo>
                    <a:pt x="381098" y="150821"/>
                  </a:lnTo>
                  <a:lnTo>
                    <a:pt x="386703" y="149214"/>
                  </a:lnTo>
                  <a:lnTo>
                    <a:pt x="392307" y="147635"/>
                  </a:lnTo>
                  <a:lnTo>
                    <a:pt x="397911" y="146083"/>
                  </a:lnTo>
                  <a:lnTo>
                    <a:pt x="403516" y="144556"/>
                  </a:lnTo>
                  <a:lnTo>
                    <a:pt x="409120" y="143052"/>
                  </a:lnTo>
                  <a:lnTo>
                    <a:pt x="414725" y="141568"/>
                  </a:lnTo>
                  <a:lnTo>
                    <a:pt x="420329" y="140103"/>
                  </a:lnTo>
                  <a:lnTo>
                    <a:pt x="425933" y="138656"/>
                  </a:lnTo>
                  <a:lnTo>
                    <a:pt x="431538" y="137224"/>
                  </a:lnTo>
                  <a:lnTo>
                    <a:pt x="437142" y="135807"/>
                  </a:lnTo>
                  <a:lnTo>
                    <a:pt x="442747" y="134403"/>
                  </a:lnTo>
                  <a:lnTo>
                    <a:pt x="448351" y="133011"/>
                  </a:lnTo>
                  <a:lnTo>
                    <a:pt x="453955" y="131630"/>
                  </a:lnTo>
                  <a:lnTo>
                    <a:pt x="459560" y="130258"/>
                  </a:lnTo>
                  <a:lnTo>
                    <a:pt x="465164" y="128895"/>
                  </a:lnTo>
                  <a:lnTo>
                    <a:pt x="470769" y="127540"/>
                  </a:lnTo>
                  <a:lnTo>
                    <a:pt x="476373" y="126192"/>
                  </a:lnTo>
                  <a:lnTo>
                    <a:pt x="481977" y="124851"/>
                  </a:lnTo>
                  <a:lnTo>
                    <a:pt x="487582" y="123515"/>
                  </a:lnTo>
                  <a:lnTo>
                    <a:pt x="493186" y="122184"/>
                  </a:lnTo>
                  <a:lnTo>
                    <a:pt x="498790" y="120858"/>
                  </a:lnTo>
                  <a:lnTo>
                    <a:pt x="504395" y="119535"/>
                  </a:lnTo>
                  <a:lnTo>
                    <a:pt x="509999" y="118217"/>
                  </a:lnTo>
                  <a:lnTo>
                    <a:pt x="515604" y="116902"/>
                  </a:lnTo>
                  <a:lnTo>
                    <a:pt x="521208" y="115590"/>
                  </a:lnTo>
                  <a:lnTo>
                    <a:pt x="526812" y="114280"/>
                  </a:lnTo>
                  <a:lnTo>
                    <a:pt x="532417" y="112973"/>
                  </a:lnTo>
                  <a:lnTo>
                    <a:pt x="538021" y="111668"/>
                  </a:lnTo>
                  <a:lnTo>
                    <a:pt x="543626" y="110365"/>
                  </a:lnTo>
                  <a:lnTo>
                    <a:pt x="549230" y="109064"/>
                  </a:lnTo>
                  <a:lnTo>
                    <a:pt x="554834" y="107765"/>
                  </a:lnTo>
                  <a:lnTo>
                    <a:pt x="560439" y="106468"/>
                  </a:lnTo>
                  <a:lnTo>
                    <a:pt x="566043" y="105172"/>
                  </a:lnTo>
                  <a:lnTo>
                    <a:pt x="571648" y="103878"/>
                  </a:lnTo>
                  <a:lnTo>
                    <a:pt x="577252" y="102586"/>
                  </a:lnTo>
                  <a:lnTo>
                    <a:pt x="582856" y="101295"/>
                  </a:lnTo>
                  <a:lnTo>
                    <a:pt x="588461" y="100006"/>
                  </a:lnTo>
                  <a:lnTo>
                    <a:pt x="594065" y="98718"/>
                  </a:lnTo>
                  <a:lnTo>
                    <a:pt x="599670" y="97433"/>
                  </a:lnTo>
                  <a:lnTo>
                    <a:pt x="605274" y="96149"/>
                  </a:lnTo>
                  <a:lnTo>
                    <a:pt x="610878" y="94867"/>
                  </a:lnTo>
                  <a:lnTo>
                    <a:pt x="616483" y="93587"/>
                  </a:lnTo>
                  <a:lnTo>
                    <a:pt x="622087" y="92309"/>
                  </a:lnTo>
                  <a:lnTo>
                    <a:pt x="627692" y="91034"/>
                  </a:lnTo>
                  <a:lnTo>
                    <a:pt x="633296" y="89760"/>
                  </a:lnTo>
                  <a:lnTo>
                    <a:pt x="638900" y="88489"/>
                  </a:lnTo>
                  <a:lnTo>
                    <a:pt x="644505" y="87221"/>
                  </a:lnTo>
                  <a:lnTo>
                    <a:pt x="650109" y="85956"/>
                  </a:lnTo>
                  <a:lnTo>
                    <a:pt x="655713" y="84693"/>
                  </a:lnTo>
                  <a:lnTo>
                    <a:pt x="661318" y="83433"/>
                  </a:lnTo>
                  <a:lnTo>
                    <a:pt x="666922" y="82177"/>
                  </a:lnTo>
                  <a:lnTo>
                    <a:pt x="672527" y="80923"/>
                  </a:lnTo>
                  <a:lnTo>
                    <a:pt x="678131" y="79674"/>
                  </a:lnTo>
                  <a:lnTo>
                    <a:pt x="683735" y="78428"/>
                  </a:lnTo>
                  <a:lnTo>
                    <a:pt x="689340" y="77185"/>
                  </a:lnTo>
                  <a:lnTo>
                    <a:pt x="694944" y="75947"/>
                  </a:lnTo>
                  <a:lnTo>
                    <a:pt x="700549" y="74713"/>
                  </a:lnTo>
                  <a:lnTo>
                    <a:pt x="706153" y="73483"/>
                  </a:lnTo>
                  <a:lnTo>
                    <a:pt x="711757" y="72257"/>
                  </a:lnTo>
                  <a:lnTo>
                    <a:pt x="717362" y="71036"/>
                  </a:lnTo>
                  <a:lnTo>
                    <a:pt x="722966" y="69820"/>
                  </a:lnTo>
                  <a:lnTo>
                    <a:pt x="728571" y="68609"/>
                  </a:lnTo>
                  <a:lnTo>
                    <a:pt x="734175" y="67403"/>
                  </a:lnTo>
                  <a:lnTo>
                    <a:pt x="739779" y="66202"/>
                  </a:lnTo>
                  <a:lnTo>
                    <a:pt x="745384" y="65007"/>
                  </a:lnTo>
                  <a:lnTo>
                    <a:pt x="750988" y="63818"/>
                  </a:lnTo>
                  <a:lnTo>
                    <a:pt x="756593" y="62634"/>
                  </a:lnTo>
                  <a:lnTo>
                    <a:pt x="762197" y="61457"/>
                  </a:lnTo>
                  <a:lnTo>
                    <a:pt x="767801" y="60285"/>
                  </a:lnTo>
                  <a:lnTo>
                    <a:pt x="773406" y="59120"/>
                  </a:lnTo>
                  <a:lnTo>
                    <a:pt x="779010" y="57962"/>
                  </a:lnTo>
                  <a:lnTo>
                    <a:pt x="784615" y="56810"/>
                  </a:lnTo>
                  <a:lnTo>
                    <a:pt x="790219" y="55666"/>
                  </a:lnTo>
                  <a:lnTo>
                    <a:pt x="795823" y="54528"/>
                  </a:lnTo>
                  <a:lnTo>
                    <a:pt x="801428" y="53398"/>
                  </a:lnTo>
                  <a:lnTo>
                    <a:pt x="807032" y="52275"/>
                  </a:lnTo>
                  <a:lnTo>
                    <a:pt x="812636" y="51160"/>
                  </a:lnTo>
                  <a:lnTo>
                    <a:pt x="818241" y="50053"/>
                  </a:lnTo>
                  <a:lnTo>
                    <a:pt x="823845" y="48955"/>
                  </a:lnTo>
                  <a:lnTo>
                    <a:pt x="829450" y="47864"/>
                  </a:lnTo>
                  <a:lnTo>
                    <a:pt x="835054" y="46782"/>
                  </a:lnTo>
                  <a:lnTo>
                    <a:pt x="840658" y="45709"/>
                  </a:lnTo>
                  <a:lnTo>
                    <a:pt x="846263" y="44644"/>
                  </a:lnTo>
                  <a:lnTo>
                    <a:pt x="851867" y="43589"/>
                  </a:lnTo>
                  <a:lnTo>
                    <a:pt x="857472" y="42543"/>
                  </a:lnTo>
                  <a:lnTo>
                    <a:pt x="863076" y="41507"/>
                  </a:lnTo>
                  <a:lnTo>
                    <a:pt x="868680" y="40481"/>
                  </a:lnTo>
                  <a:lnTo>
                    <a:pt x="874285" y="39464"/>
                  </a:lnTo>
                  <a:lnTo>
                    <a:pt x="879889" y="38458"/>
                  </a:lnTo>
                  <a:lnTo>
                    <a:pt x="885494" y="37463"/>
                  </a:lnTo>
                  <a:lnTo>
                    <a:pt x="891098" y="36478"/>
                  </a:lnTo>
                  <a:lnTo>
                    <a:pt x="896702" y="35504"/>
                  </a:lnTo>
                  <a:lnTo>
                    <a:pt x="902307" y="34542"/>
                  </a:lnTo>
                  <a:lnTo>
                    <a:pt x="907911" y="33591"/>
                  </a:lnTo>
                  <a:lnTo>
                    <a:pt x="913516" y="32652"/>
                  </a:lnTo>
                  <a:lnTo>
                    <a:pt x="919120" y="31724"/>
                  </a:lnTo>
                  <a:lnTo>
                    <a:pt x="924724" y="30810"/>
                  </a:lnTo>
                  <a:lnTo>
                    <a:pt x="930329" y="29907"/>
                  </a:lnTo>
                  <a:lnTo>
                    <a:pt x="935933" y="29017"/>
                  </a:lnTo>
                  <a:lnTo>
                    <a:pt x="941538" y="28141"/>
                  </a:lnTo>
                  <a:lnTo>
                    <a:pt x="947142" y="27277"/>
                  </a:lnTo>
                  <a:lnTo>
                    <a:pt x="952746" y="26427"/>
                  </a:lnTo>
                  <a:lnTo>
                    <a:pt x="958351" y="25591"/>
                  </a:lnTo>
                  <a:lnTo>
                    <a:pt x="963955" y="24768"/>
                  </a:lnTo>
                  <a:lnTo>
                    <a:pt x="969559" y="23960"/>
                  </a:lnTo>
                  <a:lnTo>
                    <a:pt x="975164" y="23166"/>
                  </a:lnTo>
                  <a:lnTo>
                    <a:pt x="980768" y="22387"/>
                  </a:lnTo>
                  <a:lnTo>
                    <a:pt x="986373" y="21623"/>
                  </a:lnTo>
                  <a:lnTo>
                    <a:pt x="991977" y="20874"/>
                  </a:lnTo>
                  <a:lnTo>
                    <a:pt x="997581" y="20140"/>
                  </a:lnTo>
                  <a:lnTo>
                    <a:pt x="1003186" y="19421"/>
                  </a:lnTo>
                  <a:lnTo>
                    <a:pt x="1008790" y="18718"/>
                  </a:lnTo>
                  <a:lnTo>
                    <a:pt x="1014395" y="18030"/>
                  </a:lnTo>
                  <a:lnTo>
                    <a:pt x="1019999" y="17359"/>
                  </a:lnTo>
                  <a:lnTo>
                    <a:pt x="1025603" y="16703"/>
                  </a:lnTo>
                  <a:lnTo>
                    <a:pt x="1031208" y="16063"/>
                  </a:lnTo>
                  <a:lnTo>
                    <a:pt x="1036812" y="15439"/>
                  </a:lnTo>
                  <a:lnTo>
                    <a:pt x="1042417" y="14832"/>
                  </a:lnTo>
                  <a:lnTo>
                    <a:pt x="1048021" y="14241"/>
                  </a:lnTo>
                  <a:lnTo>
                    <a:pt x="1053625" y="13665"/>
                  </a:lnTo>
                  <a:lnTo>
                    <a:pt x="1059230" y="13106"/>
                  </a:lnTo>
                  <a:lnTo>
                    <a:pt x="1064834" y="12564"/>
                  </a:lnTo>
                  <a:lnTo>
                    <a:pt x="1070439" y="12037"/>
                  </a:lnTo>
                  <a:lnTo>
                    <a:pt x="1076043" y="11527"/>
                  </a:lnTo>
                  <a:lnTo>
                    <a:pt x="1081647" y="11032"/>
                  </a:lnTo>
                  <a:lnTo>
                    <a:pt x="1087252" y="10553"/>
                  </a:lnTo>
                  <a:lnTo>
                    <a:pt x="1092856" y="10090"/>
                  </a:lnTo>
                  <a:lnTo>
                    <a:pt x="1098461" y="9643"/>
                  </a:lnTo>
                  <a:lnTo>
                    <a:pt x="1104065" y="9211"/>
                  </a:lnTo>
                  <a:lnTo>
                    <a:pt x="1109669" y="8794"/>
                  </a:lnTo>
                  <a:lnTo>
                    <a:pt x="1115274" y="8392"/>
                  </a:lnTo>
                  <a:lnTo>
                    <a:pt x="1120878" y="8005"/>
                  </a:lnTo>
                  <a:lnTo>
                    <a:pt x="1126482" y="7633"/>
                  </a:lnTo>
                  <a:lnTo>
                    <a:pt x="1132087" y="7274"/>
                  </a:lnTo>
                  <a:lnTo>
                    <a:pt x="1137691" y="6930"/>
                  </a:lnTo>
                  <a:lnTo>
                    <a:pt x="1143296" y="6599"/>
                  </a:lnTo>
                  <a:lnTo>
                    <a:pt x="1148900" y="6282"/>
                  </a:lnTo>
                  <a:lnTo>
                    <a:pt x="1154504" y="5978"/>
                  </a:lnTo>
                  <a:lnTo>
                    <a:pt x="1160109" y="5687"/>
                  </a:lnTo>
                  <a:lnTo>
                    <a:pt x="1165713" y="5408"/>
                  </a:lnTo>
                  <a:lnTo>
                    <a:pt x="1171318" y="5141"/>
                  </a:lnTo>
                  <a:lnTo>
                    <a:pt x="1176922" y="4886"/>
                  </a:lnTo>
                  <a:lnTo>
                    <a:pt x="1182526" y="4642"/>
                  </a:lnTo>
                  <a:lnTo>
                    <a:pt x="1188131" y="4410"/>
                  </a:lnTo>
                  <a:lnTo>
                    <a:pt x="1193735" y="4188"/>
                  </a:lnTo>
                  <a:lnTo>
                    <a:pt x="1199340" y="3976"/>
                  </a:lnTo>
                  <a:lnTo>
                    <a:pt x="1204944" y="3774"/>
                  </a:lnTo>
                  <a:lnTo>
                    <a:pt x="1210548" y="3582"/>
                  </a:lnTo>
                  <a:lnTo>
                    <a:pt x="1216153" y="3400"/>
                  </a:lnTo>
                  <a:lnTo>
                    <a:pt x="1221757" y="3226"/>
                  </a:lnTo>
                  <a:lnTo>
                    <a:pt x="1227362" y="3061"/>
                  </a:lnTo>
                  <a:lnTo>
                    <a:pt x="1232966" y="2904"/>
                  </a:lnTo>
                  <a:lnTo>
                    <a:pt x="1238570" y="2755"/>
                  </a:lnTo>
                  <a:lnTo>
                    <a:pt x="1244175" y="2613"/>
                  </a:lnTo>
                  <a:lnTo>
                    <a:pt x="1249779" y="2479"/>
                  </a:lnTo>
                  <a:lnTo>
                    <a:pt x="1255384" y="2351"/>
                  </a:lnTo>
                  <a:lnTo>
                    <a:pt x="1260988" y="2231"/>
                  </a:lnTo>
                  <a:lnTo>
                    <a:pt x="1266592" y="2116"/>
                  </a:lnTo>
                  <a:lnTo>
                    <a:pt x="1272197" y="2008"/>
                  </a:lnTo>
                  <a:lnTo>
                    <a:pt x="1277801" y="1905"/>
                  </a:lnTo>
                  <a:lnTo>
                    <a:pt x="1283406" y="1808"/>
                  </a:lnTo>
                  <a:lnTo>
                    <a:pt x="1289010" y="1716"/>
                  </a:lnTo>
                  <a:lnTo>
                    <a:pt x="1294614" y="1629"/>
                  </a:lnTo>
                  <a:lnTo>
                    <a:pt x="1300219" y="1547"/>
                  </a:lnTo>
                  <a:lnTo>
                    <a:pt x="1305823" y="1469"/>
                  </a:lnTo>
                  <a:lnTo>
                    <a:pt x="1311427" y="1396"/>
                  </a:lnTo>
                  <a:lnTo>
                    <a:pt x="1317032" y="1326"/>
                  </a:lnTo>
                  <a:lnTo>
                    <a:pt x="1322636" y="1261"/>
                  </a:lnTo>
                  <a:lnTo>
                    <a:pt x="1328241" y="1199"/>
                  </a:lnTo>
                  <a:lnTo>
                    <a:pt x="1333845" y="1141"/>
                  </a:lnTo>
                  <a:lnTo>
                    <a:pt x="1339449" y="1086"/>
                  </a:lnTo>
                  <a:lnTo>
                    <a:pt x="1345054" y="1035"/>
                  </a:lnTo>
                  <a:lnTo>
                    <a:pt x="1350658" y="986"/>
                  </a:lnTo>
                  <a:lnTo>
                    <a:pt x="1356263" y="940"/>
                  </a:lnTo>
                  <a:lnTo>
                    <a:pt x="1361867" y="897"/>
                  </a:lnTo>
                  <a:lnTo>
                    <a:pt x="1367471" y="857"/>
                  </a:lnTo>
                  <a:lnTo>
                    <a:pt x="1373076" y="819"/>
                  </a:lnTo>
                  <a:lnTo>
                    <a:pt x="1378680" y="783"/>
                  </a:lnTo>
                  <a:lnTo>
                    <a:pt x="1384285" y="750"/>
                  </a:lnTo>
                  <a:lnTo>
                    <a:pt x="1389889" y="718"/>
                  </a:lnTo>
                  <a:lnTo>
                    <a:pt x="1395493" y="689"/>
                  </a:lnTo>
                  <a:lnTo>
                    <a:pt x="1401098" y="662"/>
                  </a:lnTo>
                  <a:lnTo>
                    <a:pt x="1406702" y="636"/>
                  </a:lnTo>
                  <a:lnTo>
                    <a:pt x="1412307" y="613"/>
                  </a:lnTo>
                  <a:lnTo>
                    <a:pt x="1417911" y="591"/>
                  </a:lnTo>
                  <a:lnTo>
                    <a:pt x="1423515" y="570"/>
                  </a:lnTo>
                  <a:lnTo>
                    <a:pt x="1429120" y="551"/>
                  </a:lnTo>
                  <a:lnTo>
                    <a:pt x="1434724" y="534"/>
                  </a:lnTo>
                  <a:lnTo>
                    <a:pt x="1440329" y="518"/>
                  </a:lnTo>
                  <a:lnTo>
                    <a:pt x="1445933" y="503"/>
                  </a:lnTo>
                  <a:lnTo>
                    <a:pt x="1451537" y="489"/>
                  </a:lnTo>
                  <a:lnTo>
                    <a:pt x="1457142" y="477"/>
                  </a:lnTo>
                  <a:lnTo>
                    <a:pt x="1462746" y="466"/>
                  </a:lnTo>
                  <a:lnTo>
                    <a:pt x="1468350" y="456"/>
                  </a:lnTo>
                  <a:lnTo>
                    <a:pt x="1473955" y="447"/>
                  </a:lnTo>
                  <a:lnTo>
                    <a:pt x="1479559" y="439"/>
                  </a:lnTo>
                  <a:lnTo>
                    <a:pt x="1485164" y="432"/>
                  </a:lnTo>
                  <a:lnTo>
                    <a:pt x="1490768" y="425"/>
                  </a:lnTo>
                  <a:lnTo>
                    <a:pt x="1496372" y="420"/>
                  </a:lnTo>
                  <a:lnTo>
                    <a:pt x="1501977" y="416"/>
                  </a:lnTo>
                  <a:lnTo>
                    <a:pt x="1507581" y="412"/>
                  </a:lnTo>
                  <a:lnTo>
                    <a:pt x="1513186" y="410"/>
                  </a:lnTo>
                  <a:lnTo>
                    <a:pt x="1518790" y="408"/>
                  </a:lnTo>
                  <a:lnTo>
                    <a:pt x="1524394" y="406"/>
                  </a:lnTo>
                  <a:lnTo>
                    <a:pt x="1529999" y="406"/>
                  </a:lnTo>
                  <a:lnTo>
                    <a:pt x="1535603" y="406"/>
                  </a:lnTo>
                  <a:lnTo>
                    <a:pt x="1541208" y="406"/>
                  </a:lnTo>
                  <a:lnTo>
                    <a:pt x="1546812" y="407"/>
                  </a:lnTo>
                  <a:lnTo>
                    <a:pt x="1552416" y="408"/>
                  </a:lnTo>
                  <a:lnTo>
                    <a:pt x="1558021" y="410"/>
                  </a:lnTo>
                  <a:lnTo>
                    <a:pt x="1563625" y="412"/>
                  </a:lnTo>
                  <a:lnTo>
                    <a:pt x="1569230" y="415"/>
                  </a:lnTo>
                  <a:lnTo>
                    <a:pt x="1574834" y="417"/>
                  </a:lnTo>
                  <a:lnTo>
                    <a:pt x="1580438" y="420"/>
                  </a:lnTo>
                  <a:lnTo>
                    <a:pt x="1586043" y="423"/>
                  </a:lnTo>
                  <a:lnTo>
                    <a:pt x="1591647" y="425"/>
                  </a:lnTo>
                  <a:lnTo>
                    <a:pt x="1597252" y="427"/>
                  </a:lnTo>
                  <a:lnTo>
                    <a:pt x="1602856" y="429"/>
                  </a:lnTo>
                  <a:lnTo>
                    <a:pt x="1608460" y="431"/>
                  </a:lnTo>
                  <a:lnTo>
                    <a:pt x="1614065" y="431"/>
                  </a:lnTo>
                  <a:lnTo>
                    <a:pt x="1619669" y="432"/>
                  </a:lnTo>
                  <a:lnTo>
                    <a:pt x="1625273" y="431"/>
                  </a:lnTo>
                  <a:lnTo>
                    <a:pt x="1630878" y="429"/>
                  </a:lnTo>
                  <a:lnTo>
                    <a:pt x="1636482" y="427"/>
                  </a:lnTo>
                  <a:lnTo>
                    <a:pt x="1642087" y="423"/>
                  </a:lnTo>
                  <a:lnTo>
                    <a:pt x="1647691" y="418"/>
                  </a:lnTo>
                  <a:lnTo>
                    <a:pt x="1653295" y="411"/>
                  </a:lnTo>
                  <a:lnTo>
                    <a:pt x="1658900" y="404"/>
                  </a:lnTo>
                  <a:lnTo>
                    <a:pt x="1664504" y="395"/>
                  </a:lnTo>
                  <a:lnTo>
                    <a:pt x="1670109" y="384"/>
                  </a:lnTo>
                  <a:lnTo>
                    <a:pt x="1675713" y="373"/>
                  </a:lnTo>
                  <a:lnTo>
                    <a:pt x="1681317" y="360"/>
                  </a:lnTo>
                  <a:lnTo>
                    <a:pt x="1686922" y="346"/>
                  </a:lnTo>
                  <a:lnTo>
                    <a:pt x="1692526" y="332"/>
                  </a:lnTo>
                  <a:lnTo>
                    <a:pt x="1698131" y="317"/>
                  </a:lnTo>
                  <a:lnTo>
                    <a:pt x="1703735" y="301"/>
                  </a:lnTo>
                  <a:lnTo>
                    <a:pt x="1709339" y="284"/>
                  </a:lnTo>
                  <a:lnTo>
                    <a:pt x="1714944" y="268"/>
                  </a:lnTo>
                  <a:lnTo>
                    <a:pt x="1720548" y="251"/>
                  </a:lnTo>
                  <a:lnTo>
                    <a:pt x="1726153" y="235"/>
                  </a:lnTo>
                  <a:lnTo>
                    <a:pt x="1731757" y="219"/>
                  </a:lnTo>
                  <a:lnTo>
                    <a:pt x="1737361" y="203"/>
                  </a:lnTo>
                  <a:lnTo>
                    <a:pt x="1742966" y="187"/>
                  </a:lnTo>
                  <a:lnTo>
                    <a:pt x="1748570" y="172"/>
                  </a:lnTo>
                  <a:lnTo>
                    <a:pt x="1754175" y="158"/>
                  </a:lnTo>
                  <a:lnTo>
                    <a:pt x="1759779" y="144"/>
                  </a:lnTo>
                  <a:lnTo>
                    <a:pt x="1765383" y="131"/>
                  </a:lnTo>
                  <a:lnTo>
                    <a:pt x="1770988" y="119"/>
                  </a:lnTo>
                  <a:lnTo>
                    <a:pt x="1776592" y="108"/>
                  </a:lnTo>
                  <a:lnTo>
                    <a:pt x="1782196" y="97"/>
                  </a:lnTo>
                  <a:lnTo>
                    <a:pt x="1787801" y="87"/>
                  </a:lnTo>
                  <a:lnTo>
                    <a:pt x="1793405" y="78"/>
                  </a:lnTo>
                  <a:lnTo>
                    <a:pt x="1799010" y="69"/>
                  </a:lnTo>
                  <a:lnTo>
                    <a:pt x="1804614" y="61"/>
                  </a:lnTo>
                  <a:lnTo>
                    <a:pt x="1810218" y="53"/>
                  </a:lnTo>
                  <a:lnTo>
                    <a:pt x="1815823" y="46"/>
                  </a:lnTo>
                  <a:lnTo>
                    <a:pt x="1821427" y="40"/>
                  </a:lnTo>
                  <a:lnTo>
                    <a:pt x="1827032" y="34"/>
                  </a:lnTo>
                  <a:lnTo>
                    <a:pt x="1832636" y="29"/>
                  </a:lnTo>
                  <a:lnTo>
                    <a:pt x="1838240" y="24"/>
                  </a:lnTo>
                  <a:lnTo>
                    <a:pt x="1843845" y="20"/>
                  </a:lnTo>
                  <a:lnTo>
                    <a:pt x="1849449" y="15"/>
                  </a:lnTo>
                  <a:lnTo>
                    <a:pt x="1855054" y="12"/>
                  </a:lnTo>
                  <a:lnTo>
                    <a:pt x="1860658" y="8"/>
                  </a:lnTo>
                  <a:lnTo>
                    <a:pt x="1866262" y="5"/>
                  </a:lnTo>
                  <a:lnTo>
                    <a:pt x="1871867" y="2"/>
                  </a:lnTo>
                  <a:lnTo>
                    <a:pt x="1877471" y="0"/>
                  </a:lnTo>
                  <a:lnTo>
                    <a:pt x="1883076" y="3"/>
                  </a:lnTo>
                  <a:lnTo>
                    <a:pt x="1877471" y="6"/>
                  </a:lnTo>
                  <a:lnTo>
                    <a:pt x="1871867" y="9"/>
                  </a:lnTo>
                  <a:lnTo>
                    <a:pt x="1866262" y="13"/>
                  </a:lnTo>
                  <a:lnTo>
                    <a:pt x="1860658" y="17"/>
                  </a:lnTo>
                  <a:lnTo>
                    <a:pt x="1855054" y="21"/>
                  </a:lnTo>
                  <a:lnTo>
                    <a:pt x="1849449" y="26"/>
                  </a:lnTo>
                  <a:lnTo>
                    <a:pt x="1843845" y="31"/>
                  </a:lnTo>
                  <a:lnTo>
                    <a:pt x="1838240" y="36"/>
                  </a:lnTo>
                  <a:lnTo>
                    <a:pt x="1832636" y="43"/>
                  </a:lnTo>
                  <a:lnTo>
                    <a:pt x="1827032" y="49"/>
                  </a:lnTo>
                  <a:lnTo>
                    <a:pt x="1821427" y="57"/>
                  </a:lnTo>
                  <a:lnTo>
                    <a:pt x="1815823" y="65"/>
                  </a:lnTo>
                  <a:lnTo>
                    <a:pt x="1810218" y="74"/>
                  </a:lnTo>
                  <a:lnTo>
                    <a:pt x="1804614" y="83"/>
                  </a:lnTo>
                  <a:lnTo>
                    <a:pt x="1799010" y="93"/>
                  </a:lnTo>
                  <a:lnTo>
                    <a:pt x="1793405" y="105"/>
                  </a:lnTo>
                  <a:lnTo>
                    <a:pt x="1787801" y="117"/>
                  </a:lnTo>
                  <a:lnTo>
                    <a:pt x="1782196" y="130"/>
                  </a:lnTo>
                  <a:lnTo>
                    <a:pt x="1776592" y="143"/>
                  </a:lnTo>
                  <a:lnTo>
                    <a:pt x="1770988" y="158"/>
                  </a:lnTo>
                  <a:lnTo>
                    <a:pt x="1765383" y="174"/>
                  </a:lnTo>
                  <a:lnTo>
                    <a:pt x="1759779" y="191"/>
                  </a:lnTo>
                  <a:lnTo>
                    <a:pt x="1754175" y="208"/>
                  </a:lnTo>
                  <a:lnTo>
                    <a:pt x="1748570" y="227"/>
                  </a:lnTo>
                  <a:lnTo>
                    <a:pt x="1742966" y="246"/>
                  </a:lnTo>
                  <a:lnTo>
                    <a:pt x="1737361" y="267"/>
                  </a:lnTo>
                  <a:lnTo>
                    <a:pt x="1731757" y="287"/>
                  </a:lnTo>
                  <a:lnTo>
                    <a:pt x="1726153" y="309"/>
                  </a:lnTo>
                  <a:lnTo>
                    <a:pt x="1720548" y="330"/>
                  </a:lnTo>
                  <a:lnTo>
                    <a:pt x="1714944" y="352"/>
                  </a:lnTo>
                  <a:lnTo>
                    <a:pt x="1709339" y="374"/>
                  </a:lnTo>
                  <a:lnTo>
                    <a:pt x="1703735" y="395"/>
                  </a:lnTo>
                  <a:lnTo>
                    <a:pt x="1698131" y="416"/>
                  </a:lnTo>
                  <a:lnTo>
                    <a:pt x="1692526" y="436"/>
                  </a:lnTo>
                  <a:lnTo>
                    <a:pt x="1686922" y="456"/>
                  </a:lnTo>
                  <a:lnTo>
                    <a:pt x="1681317" y="474"/>
                  </a:lnTo>
                  <a:lnTo>
                    <a:pt x="1675713" y="491"/>
                  </a:lnTo>
                  <a:lnTo>
                    <a:pt x="1670109" y="506"/>
                  </a:lnTo>
                  <a:lnTo>
                    <a:pt x="1664504" y="520"/>
                  </a:lnTo>
                  <a:lnTo>
                    <a:pt x="1658900" y="532"/>
                  </a:lnTo>
                  <a:lnTo>
                    <a:pt x="1653295" y="542"/>
                  </a:lnTo>
                  <a:lnTo>
                    <a:pt x="1647691" y="551"/>
                  </a:lnTo>
                  <a:lnTo>
                    <a:pt x="1642087" y="558"/>
                  </a:lnTo>
                  <a:lnTo>
                    <a:pt x="1636482" y="563"/>
                  </a:lnTo>
                  <a:lnTo>
                    <a:pt x="1630878" y="567"/>
                  </a:lnTo>
                  <a:lnTo>
                    <a:pt x="1625273" y="569"/>
                  </a:lnTo>
                  <a:lnTo>
                    <a:pt x="1619669" y="569"/>
                  </a:lnTo>
                  <a:lnTo>
                    <a:pt x="1614065" y="569"/>
                  </a:lnTo>
                  <a:lnTo>
                    <a:pt x="1608460" y="568"/>
                  </a:lnTo>
                  <a:lnTo>
                    <a:pt x="1602856" y="565"/>
                  </a:lnTo>
                  <a:lnTo>
                    <a:pt x="1597252" y="562"/>
                  </a:lnTo>
                  <a:lnTo>
                    <a:pt x="1591647" y="558"/>
                  </a:lnTo>
                  <a:lnTo>
                    <a:pt x="1586043" y="554"/>
                  </a:lnTo>
                  <a:lnTo>
                    <a:pt x="1580438" y="550"/>
                  </a:lnTo>
                  <a:lnTo>
                    <a:pt x="1574834" y="545"/>
                  </a:lnTo>
                  <a:lnTo>
                    <a:pt x="1569230" y="541"/>
                  </a:lnTo>
                  <a:lnTo>
                    <a:pt x="1563625" y="536"/>
                  </a:lnTo>
                  <a:lnTo>
                    <a:pt x="1558021" y="532"/>
                  </a:lnTo>
                  <a:lnTo>
                    <a:pt x="1552416" y="528"/>
                  </a:lnTo>
                  <a:lnTo>
                    <a:pt x="1546812" y="524"/>
                  </a:lnTo>
                  <a:lnTo>
                    <a:pt x="1541208" y="521"/>
                  </a:lnTo>
                  <a:lnTo>
                    <a:pt x="1535603" y="518"/>
                  </a:lnTo>
                  <a:lnTo>
                    <a:pt x="1529999" y="516"/>
                  </a:lnTo>
                  <a:lnTo>
                    <a:pt x="1524394" y="515"/>
                  </a:lnTo>
                  <a:lnTo>
                    <a:pt x="1518790" y="514"/>
                  </a:lnTo>
                  <a:lnTo>
                    <a:pt x="1513186" y="513"/>
                  </a:lnTo>
                  <a:lnTo>
                    <a:pt x="1507581" y="514"/>
                  </a:lnTo>
                  <a:lnTo>
                    <a:pt x="1501977" y="515"/>
                  </a:lnTo>
                  <a:lnTo>
                    <a:pt x="1496372" y="518"/>
                  </a:lnTo>
                  <a:lnTo>
                    <a:pt x="1490768" y="521"/>
                  </a:lnTo>
                  <a:lnTo>
                    <a:pt x="1485164" y="525"/>
                  </a:lnTo>
                  <a:lnTo>
                    <a:pt x="1479559" y="530"/>
                  </a:lnTo>
                  <a:lnTo>
                    <a:pt x="1473955" y="536"/>
                  </a:lnTo>
                  <a:lnTo>
                    <a:pt x="1468350" y="543"/>
                  </a:lnTo>
                  <a:lnTo>
                    <a:pt x="1462746" y="552"/>
                  </a:lnTo>
                  <a:lnTo>
                    <a:pt x="1457142" y="561"/>
                  </a:lnTo>
                  <a:lnTo>
                    <a:pt x="1451537" y="572"/>
                  </a:lnTo>
                  <a:lnTo>
                    <a:pt x="1445933" y="584"/>
                  </a:lnTo>
                  <a:lnTo>
                    <a:pt x="1440329" y="597"/>
                  </a:lnTo>
                  <a:lnTo>
                    <a:pt x="1434724" y="612"/>
                  </a:lnTo>
                  <a:lnTo>
                    <a:pt x="1429120" y="628"/>
                  </a:lnTo>
                  <a:lnTo>
                    <a:pt x="1423515" y="645"/>
                  </a:lnTo>
                  <a:lnTo>
                    <a:pt x="1417911" y="664"/>
                  </a:lnTo>
                  <a:lnTo>
                    <a:pt x="1412307" y="685"/>
                  </a:lnTo>
                  <a:lnTo>
                    <a:pt x="1406702" y="708"/>
                  </a:lnTo>
                  <a:lnTo>
                    <a:pt x="1401098" y="732"/>
                  </a:lnTo>
                  <a:lnTo>
                    <a:pt x="1395493" y="758"/>
                  </a:lnTo>
                  <a:lnTo>
                    <a:pt x="1389889" y="786"/>
                  </a:lnTo>
                  <a:lnTo>
                    <a:pt x="1384285" y="817"/>
                  </a:lnTo>
                  <a:lnTo>
                    <a:pt x="1378680" y="849"/>
                  </a:lnTo>
                  <a:lnTo>
                    <a:pt x="1373076" y="884"/>
                  </a:lnTo>
                  <a:lnTo>
                    <a:pt x="1367471" y="921"/>
                  </a:lnTo>
                  <a:lnTo>
                    <a:pt x="1361867" y="960"/>
                  </a:lnTo>
                  <a:lnTo>
                    <a:pt x="1356263" y="1003"/>
                  </a:lnTo>
                  <a:lnTo>
                    <a:pt x="1350658" y="1048"/>
                  </a:lnTo>
                  <a:lnTo>
                    <a:pt x="1345054" y="1095"/>
                  </a:lnTo>
                  <a:lnTo>
                    <a:pt x="1339449" y="1146"/>
                  </a:lnTo>
                  <a:lnTo>
                    <a:pt x="1333845" y="1201"/>
                  </a:lnTo>
                  <a:lnTo>
                    <a:pt x="1328241" y="1258"/>
                  </a:lnTo>
                  <a:lnTo>
                    <a:pt x="1322636" y="1319"/>
                  </a:lnTo>
                  <a:lnTo>
                    <a:pt x="1317032" y="1384"/>
                  </a:lnTo>
                  <a:lnTo>
                    <a:pt x="1311427" y="1453"/>
                  </a:lnTo>
                  <a:lnTo>
                    <a:pt x="1305823" y="1526"/>
                  </a:lnTo>
                  <a:lnTo>
                    <a:pt x="1300219" y="1603"/>
                  </a:lnTo>
                  <a:lnTo>
                    <a:pt x="1294614" y="1685"/>
                  </a:lnTo>
                  <a:lnTo>
                    <a:pt x="1289010" y="1772"/>
                  </a:lnTo>
                  <a:lnTo>
                    <a:pt x="1283406" y="1863"/>
                  </a:lnTo>
                  <a:lnTo>
                    <a:pt x="1277801" y="1960"/>
                  </a:lnTo>
                  <a:lnTo>
                    <a:pt x="1272197" y="2063"/>
                  </a:lnTo>
                  <a:lnTo>
                    <a:pt x="1266592" y="2171"/>
                  </a:lnTo>
                  <a:lnTo>
                    <a:pt x="1260988" y="2285"/>
                  </a:lnTo>
                  <a:lnTo>
                    <a:pt x="1255384" y="2406"/>
                  </a:lnTo>
                  <a:lnTo>
                    <a:pt x="1249779" y="2533"/>
                  </a:lnTo>
                  <a:lnTo>
                    <a:pt x="1244175" y="2667"/>
                  </a:lnTo>
                  <a:lnTo>
                    <a:pt x="1238570" y="2809"/>
                  </a:lnTo>
                  <a:lnTo>
                    <a:pt x="1232966" y="2958"/>
                  </a:lnTo>
                  <a:lnTo>
                    <a:pt x="1227362" y="3115"/>
                  </a:lnTo>
                  <a:lnTo>
                    <a:pt x="1221757" y="3280"/>
                  </a:lnTo>
                  <a:lnTo>
                    <a:pt x="1216153" y="3454"/>
                  </a:lnTo>
                  <a:lnTo>
                    <a:pt x="1210548" y="3636"/>
                  </a:lnTo>
                  <a:lnTo>
                    <a:pt x="1204944" y="3829"/>
                  </a:lnTo>
                  <a:lnTo>
                    <a:pt x="1199340" y="4030"/>
                  </a:lnTo>
                  <a:lnTo>
                    <a:pt x="1193735" y="4242"/>
                  </a:lnTo>
                  <a:lnTo>
                    <a:pt x="1188131" y="4464"/>
                  </a:lnTo>
                  <a:lnTo>
                    <a:pt x="1182526" y="4697"/>
                  </a:lnTo>
                  <a:lnTo>
                    <a:pt x="1176922" y="4941"/>
                  </a:lnTo>
                  <a:lnTo>
                    <a:pt x="1171318" y="5196"/>
                  </a:lnTo>
                  <a:lnTo>
                    <a:pt x="1165713" y="5464"/>
                  </a:lnTo>
                  <a:lnTo>
                    <a:pt x="1160109" y="5743"/>
                  </a:lnTo>
                  <a:lnTo>
                    <a:pt x="1154504" y="6035"/>
                  </a:lnTo>
                  <a:lnTo>
                    <a:pt x="1148900" y="6339"/>
                  </a:lnTo>
                  <a:lnTo>
                    <a:pt x="1143296" y="6657"/>
                  </a:lnTo>
                  <a:lnTo>
                    <a:pt x="1137691" y="6988"/>
                  </a:lnTo>
                  <a:lnTo>
                    <a:pt x="1132087" y="7333"/>
                  </a:lnTo>
                  <a:lnTo>
                    <a:pt x="1126482" y="7691"/>
                  </a:lnTo>
                  <a:lnTo>
                    <a:pt x="1120878" y="8064"/>
                  </a:lnTo>
                  <a:lnTo>
                    <a:pt x="1115274" y="8452"/>
                  </a:lnTo>
                  <a:lnTo>
                    <a:pt x="1109669" y="8854"/>
                  </a:lnTo>
                  <a:lnTo>
                    <a:pt x="1104065" y="9272"/>
                  </a:lnTo>
                  <a:lnTo>
                    <a:pt x="1098461" y="9704"/>
                  </a:lnTo>
                  <a:lnTo>
                    <a:pt x="1092856" y="10153"/>
                  </a:lnTo>
                  <a:lnTo>
                    <a:pt x="1087252" y="10616"/>
                  </a:lnTo>
                  <a:lnTo>
                    <a:pt x="1081647" y="11096"/>
                  </a:lnTo>
                  <a:lnTo>
                    <a:pt x="1076043" y="11591"/>
                  </a:lnTo>
                  <a:lnTo>
                    <a:pt x="1070439" y="12102"/>
                  </a:lnTo>
                  <a:lnTo>
                    <a:pt x="1064834" y="12629"/>
                  </a:lnTo>
                  <a:lnTo>
                    <a:pt x="1059230" y="13173"/>
                  </a:lnTo>
                  <a:lnTo>
                    <a:pt x="1053625" y="13733"/>
                  </a:lnTo>
                  <a:lnTo>
                    <a:pt x="1048021" y="14309"/>
                  </a:lnTo>
                  <a:lnTo>
                    <a:pt x="1042417" y="14901"/>
                  </a:lnTo>
                  <a:lnTo>
                    <a:pt x="1036812" y="15509"/>
                  </a:lnTo>
                  <a:lnTo>
                    <a:pt x="1031208" y="16134"/>
                  </a:lnTo>
                  <a:lnTo>
                    <a:pt x="1025603" y="16774"/>
                  </a:lnTo>
                  <a:lnTo>
                    <a:pt x="1019999" y="17431"/>
                  </a:lnTo>
                  <a:lnTo>
                    <a:pt x="1014395" y="18103"/>
                  </a:lnTo>
                  <a:lnTo>
                    <a:pt x="1008790" y="18792"/>
                  </a:lnTo>
                  <a:lnTo>
                    <a:pt x="1003186" y="19496"/>
                  </a:lnTo>
                  <a:lnTo>
                    <a:pt x="997581" y="20216"/>
                  </a:lnTo>
                  <a:lnTo>
                    <a:pt x="991977" y="20951"/>
                  </a:lnTo>
                  <a:lnTo>
                    <a:pt x="986373" y="21701"/>
                  </a:lnTo>
                  <a:lnTo>
                    <a:pt x="980768" y="22466"/>
                  </a:lnTo>
                  <a:lnTo>
                    <a:pt x="975164" y="23247"/>
                  </a:lnTo>
                  <a:lnTo>
                    <a:pt x="969559" y="24042"/>
                  </a:lnTo>
                  <a:lnTo>
                    <a:pt x="963955" y="24851"/>
                  </a:lnTo>
                  <a:lnTo>
                    <a:pt x="958351" y="25674"/>
                  </a:lnTo>
                  <a:lnTo>
                    <a:pt x="952746" y="26512"/>
                  </a:lnTo>
                  <a:lnTo>
                    <a:pt x="947142" y="27363"/>
                  </a:lnTo>
                  <a:lnTo>
                    <a:pt x="941538" y="28228"/>
                  </a:lnTo>
                  <a:lnTo>
                    <a:pt x="935933" y="29106"/>
                  </a:lnTo>
                  <a:lnTo>
                    <a:pt x="930329" y="29997"/>
                  </a:lnTo>
                  <a:lnTo>
                    <a:pt x="924724" y="30901"/>
                  </a:lnTo>
                  <a:lnTo>
                    <a:pt x="919120" y="31817"/>
                  </a:lnTo>
                  <a:lnTo>
                    <a:pt x="913516" y="32746"/>
                  </a:lnTo>
                  <a:lnTo>
                    <a:pt x="907911" y="33687"/>
                  </a:lnTo>
                  <a:lnTo>
                    <a:pt x="902307" y="34639"/>
                  </a:lnTo>
                  <a:lnTo>
                    <a:pt x="896702" y="35603"/>
                  </a:lnTo>
                  <a:lnTo>
                    <a:pt x="891098" y="36578"/>
                  </a:lnTo>
                  <a:lnTo>
                    <a:pt x="885494" y="37565"/>
                  </a:lnTo>
                  <a:lnTo>
                    <a:pt x="879889" y="38562"/>
                  </a:lnTo>
                  <a:lnTo>
                    <a:pt x="874285" y="39570"/>
                  </a:lnTo>
                  <a:lnTo>
                    <a:pt x="868680" y="40588"/>
                  </a:lnTo>
                  <a:lnTo>
                    <a:pt x="863076" y="41616"/>
                  </a:lnTo>
                  <a:lnTo>
                    <a:pt x="857472" y="42654"/>
                  </a:lnTo>
                  <a:lnTo>
                    <a:pt x="851867" y="43702"/>
                  </a:lnTo>
                  <a:lnTo>
                    <a:pt x="846263" y="44759"/>
                  </a:lnTo>
                  <a:lnTo>
                    <a:pt x="840658" y="45826"/>
                  </a:lnTo>
                  <a:lnTo>
                    <a:pt x="835054" y="46901"/>
                  </a:lnTo>
                  <a:lnTo>
                    <a:pt x="829450" y="47985"/>
                  </a:lnTo>
                  <a:lnTo>
                    <a:pt x="823845" y="49078"/>
                  </a:lnTo>
                  <a:lnTo>
                    <a:pt x="818241" y="50180"/>
                  </a:lnTo>
                  <a:lnTo>
                    <a:pt x="812636" y="51289"/>
                  </a:lnTo>
                  <a:lnTo>
                    <a:pt x="807032" y="52406"/>
                  </a:lnTo>
                  <a:lnTo>
                    <a:pt x="801428" y="53532"/>
                  </a:lnTo>
                  <a:lnTo>
                    <a:pt x="795823" y="54665"/>
                  </a:lnTo>
                  <a:lnTo>
                    <a:pt x="790219" y="55805"/>
                  </a:lnTo>
                  <a:lnTo>
                    <a:pt x="784615" y="56952"/>
                  </a:lnTo>
                  <a:lnTo>
                    <a:pt x="779010" y="58107"/>
                  </a:lnTo>
                  <a:lnTo>
                    <a:pt x="773406" y="59268"/>
                  </a:lnTo>
                  <a:lnTo>
                    <a:pt x="767801" y="60437"/>
                  </a:lnTo>
                  <a:lnTo>
                    <a:pt x="762197" y="61611"/>
                  </a:lnTo>
                  <a:lnTo>
                    <a:pt x="756593" y="62792"/>
                  </a:lnTo>
                  <a:lnTo>
                    <a:pt x="750988" y="63979"/>
                  </a:lnTo>
                  <a:lnTo>
                    <a:pt x="745384" y="65172"/>
                  </a:lnTo>
                  <a:lnTo>
                    <a:pt x="739779" y="66371"/>
                  </a:lnTo>
                  <a:lnTo>
                    <a:pt x="734175" y="67576"/>
                  </a:lnTo>
                  <a:lnTo>
                    <a:pt x="728571" y="68786"/>
                  </a:lnTo>
                  <a:lnTo>
                    <a:pt x="722966" y="70001"/>
                  </a:lnTo>
                  <a:lnTo>
                    <a:pt x="717362" y="71222"/>
                  </a:lnTo>
                  <a:lnTo>
                    <a:pt x="711757" y="72447"/>
                  </a:lnTo>
                  <a:lnTo>
                    <a:pt x="706153" y="73677"/>
                  </a:lnTo>
                  <a:lnTo>
                    <a:pt x="700549" y="74912"/>
                  </a:lnTo>
                  <a:lnTo>
                    <a:pt x="694944" y="76151"/>
                  </a:lnTo>
                  <a:lnTo>
                    <a:pt x="689340" y="77395"/>
                  </a:lnTo>
                  <a:lnTo>
                    <a:pt x="683735" y="78643"/>
                  </a:lnTo>
                  <a:lnTo>
                    <a:pt x="678131" y="79894"/>
                  </a:lnTo>
                  <a:lnTo>
                    <a:pt x="672527" y="81150"/>
                  </a:lnTo>
                  <a:lnTo>
                    <a:pt x="666922" y="82409"/>
                  </a:lnTo>
                  <a:lnTo>
                    <a:pt x="661318" y="83672"/>
                  </a:lnTo>
                  <a:lnTo>
                    <a:pt x="655713" y="84938"/>
                  </a:lnTo>
                  <a:lnTo>
                    <a:pt x="650109" y="86208"/>
                  </a:lnTo>
                  <a:lnTo>
                    <a:pt x="644505" y="87480"/>
                  </a:lnTo>
                  <a:lnTo>
                    <a:pt x="638900" y="88756"/>
                  </a:lnTo>
                  <a:lnTo>
                    <a:pt x="633296" y="90034"/>
                  </a:lnTo>
                  <a:lnTo>
                    <a:pt x="627692" y="91315"/>
                  </a:lnTo>
                  <a:lnTo>
                    <a:pt x="622087" y="92599"/>
                  </a:lnTo>
                  <a:lnTo>
                    <a:pt x="616483" y="93885"/>
                  </a:lnTo>
                  <a:lnTo>
                    <a:pt x="610878" y="95174"/>
                  </a:lnTo>
                  <a:lnTo>
                    <a:pt x="605274" y="96465"/>
                  </a:lnTo>
                  <a:lnTo>
                    <a:pt x="599670" y="97758"/>
                  </a:lnTo>
                  <a:lnTo>
                    <a:pt x="594065" y="99054"/>
                  </a:lnTo>
                  <a:lnTo>
                    <a:pt x="588461" y="100352"/>
                  </a:lnTo>
                  <a:lnTo>
                    <a:pt x="582856" y="101651"/>
                  </a:lnTo>
                  <a:lnTo>
                    <a:pt x="577252" y="102953"/>
                  </a:lnTo>
                  <a:lnTo>
                    <a:pt x="571648" y="104257"/>
                  </a:lnTo>
                  <a:lnTo>
                    <a:pt x="566043" y="105563"/>
                  </a:lnTo>
                  <a:lnTo>
                    <a:pt x="560439" y="106871"/>
                  </a:lnTo>
                  <a:lnTo>
                    <a:pt x="554834" y="108181"/>
                  </a:lnTo>
                  <a:lnTo>
                    <a:pt x="549230" y="109494"/>
                  </a:lnTo>
                  <a:lnTo>
                    <a:pt x="543626" y="110809"/>
                  </a:lnTo>
                  <a:lnTo>
                    <a:pt x="538021" y="112126"/>
                  </a:lnTo>
                  <a:lnTo>
                    <a:pt x="532417" y="113446"/>
                  </a:lnTo>
                  <a:lnTo>
                    <a:pt x="526812" y="114769"/>
                  </a:lnTo>
                  <a:lnTo>
                    <a:pt x="521208" y="116095"/>
                  </a:lnTo>
                  <a:lnTo>
                    <a:pt x="515604" y="117425"/>
                  </a:lnTo>
                  <a:lnTo>
                    <a:pt x="509999" y="118758"/>
                  </a:lnTo>
                  <a:lnTo>
                    <a:pt x="504395" y="120095"/>
                  </a:lnTo>
                  <a:lnTo>
                    <a:pt x="498790" y="121436"/>
                  </a:lnTo>
                  <a:lnTo>
                    <a:pt x="493186" y="122783"/>
                  </a:lnTo>
                  <a:lnTo>
                    <a:pt x="487582" y="124134"/>
                  </a:lnTo>
                  <a:lnTo>
                    <a:pt x="481977" y="125492"/>
                  </a:lnTo>
                  <a:lnTo>
                    <a:pt x="476373" y="126856"/>
                  </a:lnTo>
                  <a:lnTo>
                    <a:pt x="470769" y="128228"/>
                  </a:lnTo>
                  <a:lnTo>
                    <a:pt x="465164" y="129608"/>
                  </a:lnTo>
                  <a:lnTo>
                    <a:pt x="459560" y="130996"/>
                  </a:lnTo>
                  <a:lnTo>
                    <a:pt x="453955" y="132395"/>
                  </a:lnTo>
                  <a:lnTo>
                    <a:pt x="448351" y="133804"/>
                  </a:lnTo>
                  <a:lnTo>
                    <a:pt x="442747" y="135225"/>
                  </a:lnTo>
                  <a:lnTo>
                    <a:pt x="437142" y="136660"/>
                  </a:lnTo>
                  <a:lnTo>
                    <a:pt x="431538" y="138108"/>
                  </a:lnTo>
                  <a:lnTo>
                    <a:pt x="425933" y="139573"/>
                  </a:lnTo>
                  <a:lnTo>
                    <a:pt x="420329" y="141055"/>
                  </a:lnTo>
                  <a:lnTo>
                    <a:pt x="414725" y="142555"/>
                  </a:lnTo>
                  <a:lnTo>
                    <a:pt x="409120" y="144076"/>
                  </a:lnTo>
                  <a:lnTo>
                    <a:pt x="403516" y="145619"/>
                  </a:lnTo>
                  <a:lnTo>
                    <a:pt x="397911" y="147187"/>
                  </a:lnTo>
                  <a:lnTo>
                    <a:pt x="392307" y="148781"/>
                  </a:lnTo>
                  <a:lnTo>
                    <a:pt x="386703" y="150403"/>
                  </a:lnTo>
                  <a:lnTo>
                    <a:pt x="381098" y="152057"/>
                  </a:lnTo>
                  <a:lnTo>
                    <a:pt x="375494" y="153743"/>
                  </a:lnTo>
                  <a:lnTo>
                    <a:pt x="369889" y="155465"/>
                  </a:lnTo>
                  <a:lnTo>
                    <a:pt x="364285" y="157226"/>
                  </a:lnTo>
                  <a:lnTo>
                    <a:pt x="358681" y="159029"/>
                  </a:lnTo>
                  <a:lnTo>
                    <a:pt x="353076" y="160875"/>
                  </a:lnTo>
                  <a:lnTo>
                    <a:pt x="347472" y="162769"/>
                  </a:lnTo>
                  <a:lnTo>
                    <a:pt x="341867" y="164714"/>
                  </a:lnTo>
                  <a:lnTo>
                    <a:pt x="336263" y="166712"/>
                  </a:lnTo>
                  <a:lnTo>
                    <a:pt x="330659" y="168768"/>
                  </a:lnTo>
                  <a:lnTo>
                    <a:pt x="325054" y="170885"/>
                  </a:lnTo>
                  <a:lnTo>
                    <a:pt x="319450" y="173067"/>
                  </a:lnTo>
                  <a:lnTo>
                    <a:pt x="313846" y="175317"/>
                  </a:lnTo>
                  <a:lnTo>
                    <a:pt x="308241" y="177639"/>
                  </a:lnTo>
                  <a:lnTo>
                    <a:pt x="302637" y="180038"/>
                  </a:lnTo>
                  <a:lnTo>
                    <a:pt x="297032" y="182517"/>
                  </a:lnTo>
                  <a:lnTo>
                    <a:pt x="291428" y="185080"/>
                  </a:lnTo>
                  <a:lnTo>
                    <a:pt x="285824" y="187732"/>
                  </a:lnTo>
                  <a:lnTo>
                    <a:pt x="280219" y="190476"/>
                  </a:lnTo>
                  <a:lnTo>
                    <a:pt x="274615" y="193317"/>
                  </a:lnTo>
                  <a:lnTo>
                    <a:pt x="269010" y="196258"/>
                  </a:lnTo>
                  <a:lnTo>
                    <a:pt x="263406" y="199305"/>
                  </a:lnTo>
                  <a:lnTo>
                    <a:pt x="257802" y="202460"/>
                  </a:lnTo>
                  <a:lnTo>
                    <a:pt x="252197" y="205727"/>
                  </a:lnTo>
                  <a:lnTo>
                    <a:pt x="246593" y="209111"/>
                  </a:lnTo>
                  <a:lnTo>
                    <a:pt x="240988" y="212614"/>
                  </a:lnTo>
                  <a:lnTo>
                    <a:pt x="235384" y="216241"/>
                  </a:lnTo>
                  <a:lnTo>
                    <a:pt x="229780" y="219994"/>
                  </a:lnTo>
                  <a:lnTo>
                    <a:pt x="224175" y="223877"/>
                  </a:lnTo>
                  <a:lnTo>
                    <a:pt x="218571" y="227892"/>
                  </a:lnTo>
                  <a:lnTo>
                    <a:pt x="212966" y="232042"/>
                  </a:lnTo>
                  <a:lnTo>
                    <a:pt x="207362" y="236329"/>
                  </a:lnTo>
                  <a:lnTo>
                    <a:pt x="201758" y="240754"/>
                  </a:lnTo>
                  <a:lnTo>
                    <a:pt x="196153" y="245319"/>
                  </a:lnTo>
                  <a:lnTo>
                    <a:pt x="190549" y="250024"/>
                  </a:lnTo>
                  <a:lnTo>
                    <a:pt x="184944" y="254872"/>
                  </a:lnTo>
                  <a:lnTo>
                    <a:pt x="179340" y="259860"/>
                  </a:lnTo>
                  <a:lnTo>
                    <a:pt x="173736" y="264990"/>
                  </a:lnTo>
                  <a:lnTo>
                    <a:pt x="168131" y="270260"/>
                  </a:lnTo>
                  <a:lnTo>
                    <a:pt x="162527" y="275669"/>
                  </a:lnTo>
                  <a:lnTo>
                    <a:pt x="156923" y="281214"/>
                  </a:lnTo>
                  <a:lnTo>
                    <a:pt x="151318" y="286895"/>
                  </a:lnTo>
                  <a:lnTo>
                    <a:pt x="145714" y="292706"/>
                  </a:lnTo>
                  <a:lnTo>
                    <a:pt x="140109" y="298646"/>
                  </a:lnTo>
                  <a:lnTo>
                    <a:pt x="134505" y="304710"/>
                  </a:lnTo>
                  <a:lnTo>
                    <a:pt x="128901" y="310894"/>
                  </a:lnTo>
                  <a:lnTo>
                    <a:pt x="123296" y="317192"/>
                  </a:lnTo>
                  <a:lnTo>
                    <a:pt x="117692" y="323599"/>
                  </a:lnTo>
                  <a:lnTo>
                    <a:pt x="112087" y="330110"/>
                  </a:lnTo>
                  <a:lnTo>
                    <a:pt x="106483" y="336717"/>
                  </a:lnTo>
                  <a:lnTo>
                    <a:pt x="100879" y="343414"/>
                  </a:lnTo>
                  <a:lnTo>
                    <a:pt x="95274" y="350194"/>
                  </a:lnTo>
                  <a:lnTo>
                    <a:pt x="89670" y="357049"/>
                  </a:lnTo>
                  <a:lnTo>
                    <a:pt x="84065" y="363972"/>
                  </a:lnTo>
                  <a:lnTo>
                    <a:pt x="78461" y="370954"/>
                  </a:lnTo>
                  <a:lnTo>
                    <a:pt x="72857" y="377987"/>
                  </a:lnTo>
                  <a:lnTo>
                    <a:pt x="67252" y="385063"/>
                  </a:lnTo>
                  <a:lnTo>
                    <a:pt x="61648" y="392172"/>
                  </a:lnTo>
                  <a:lnTo>
                    <a:pt x="56043" y="399307"/>
                  </a:lnTo>
                  <a:lnTo>
                    <a:pt x="50439" y="406459"/>
                  </a:lnTo>
                  <a:lnTo>
                    <a:pt x="44835" y="413617"/>
                  </a:lnTo>
                  <a:lnTo>
                    <a:pt x="39230" y="420775"/>
                  </a:lnTo>
                  <a:lnTo>
                    <a:pt x="33626" y="427924"/>
                  </a:lnTo>
                  <a:lnTo>
                    <a:pt x="28021" y="435053"/>
                  </a:lnTo>
                  <a:lnTo>
                    <a:pt x="22417" y="442157"/>
                  </a:lnTo>
                  <a:lnTo>
                    <a:pt x="16813" y="449225"/>
                  </a:lnTo>
                  <a:lnTo>
                    <a:pt x="11208" y="456251"/>
                  </a:lnTo>
                  <a:lnTo>
                    <a:pt x="5604" y="463226"/>
                  </a:lnTo>
                  <a:lnTo>
                    <a:pt x="0" y="470143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596816" y="3175209"/>
              <a:ext cx="1883076" cy="458966"/>
            </a:xfrm>
            <a:custGeom>
              <a:avLst/>
              <a:pathLst>
                <a:path w="1883076" h="458966">
                  <a:moveTo>
                    <a:pt x="0" y="458966"/>
                  </a:moveTo>
                  <a:lnTo>
                    <a:pt x="5604" y="452251"/>
                  </a:lnTo>
                  <a:lnTo>
                    <a:pt x="11208" y="445481"/>
                  </a:lnTo>
                  <a:lnTo>
                    <a:pt x="16813" y="438662"/>
                  </a:lnTo>
                  <a:lnTo>
                    <a:pt x="22417" y="431802"/>
                  </a:lnTo>
                  <a:lnTo>
                    <a:pt x="28021" y="424910"/>
                  </a:lnTo>
                  <a:lnTo>
                    <a:pt x="33626" y="417991"/>
                  </a:lnTo>
                  <a:lnTo>
                    <a:pt x="39230" y="411056"/>
                  </a:lnTo>
                  <a:lnTo>
                    <a:pt x="44835" y="404112"/>
                  </a:lnTo>
                  <a:lnTo>
                    <a:pt x="50439" y="397167"/>
                  </a:lnTo>
                  <a:lnTo>
                    <a:pt x="56043" y="390231"/>
                  </a:lnTo>
                  <a:lnTo>
                    <a:pt x="61648" y="383311"/>
                  </a:lnTo>
                  <a:lnTo>
                    <a:pt x="67252" y="376415"/>
                  </a:lnTo>
                  <a:lnTo>
                    <a:pt x="72857" y="369554"/>
                  </a:lnTo>
                  <a:lnTo>
                    <a:pt x="78461" y="362734"/>
                  </a:lnTo>
                  <a:lnTo>
                    <a:pt x="84065" y="355964"/>
                  </a:lnTo>
                  <a:lnTo>
                    <a:pt x="89670" y="349252"/>
                  </a:lnTo>
                  <a:lnTo>
                    <a:pt x="95274" y="342606"/>
                  </a:lnTo>
                  <a:lnTo>
                    <a:pt x="100879" y="336034"/>
                  </a:lnTo>
                  <a:lnTo>
                    <a:pt x="106483" y="329543"/>
                  </a:lnTo>
                  <a:lnTo>
                    <a:pt x="112087" y="323139"/>
                  </a:lnTo>
                  <a:lnTo>
                    <a:pt x="117692" y="316830"/>
                  </a:lnTo>
                  <a:lnTo>
                    <a:pt x="123296" y="310621"/>
                  </a:lnTo>
                  <a:lnTo>
                    <a:pt x="128901" y="304519"/>
                  </a:lnTo>
                  <a:lnTo>
                    <a:pt x="134505" y="298528"/>
                  </a:lnTo>
                  <a:lnTo>
                    <a:pt x="140109" y="292654"/>
                  </a:lnTo>
                  <a:lnTo>
                    <a:pt x="145714" y="286901"/>
                  </a:lnTo>
                  <a:lnTo>
                    <a:pt x="151318" y="281273"/>
                  </a:lnTo>
                  <a:lnTo>
                    <a:pt x="156923" y="275773"/>
                  </a:lnTo>
                  <a:lnTo>
                    <a:pt x="162527" y="270403"/>
                  </a:lnTo>
                  <a:lnTo>
                    <a:pt x="168131" y="265167"/>
                  </a:lnTo>
                  <a:lnTo>
                    <a:pt x="173736" y="260066"/>
                  </a:lnTo>
                  <a:lnTo>
                    <a:pt x="179340" y="255102"/>
                  </a:lnTo>
                  <a:lnTo>
                    <a:pt x="184944" y="250274"/>
                  </a:lnTo>
                  <a:lnTo>
                    <a:pt x="190549" y="245585"/>
                  </a:lnTo>
                  <a:lnTo>
                    <a:pt x="196153" y="241032"/>
                  </a:lnTo>
                  <a:lnTo>
                    <a:pt x="201758" y="236616"/>
                  </a:lnTo>
                  <a:lnTo>
                    <a:pt x="207362" y="232337"/>
                  </a:lnTo>
                  <a:lnTo>
                    <a:pt x="212966" y="228192"/>
                  </a:lnTo>
                  <a:lnTo>
                    <a:pt x="218571" y="224179"/>
                  </a:lnTo>
                  <a:lnTo>
                    <a:pt x="224175" y="220297"/>
                  </a:lnTo>
                  <a:lnTo>
                    <a:pt x="229780" y="216544"/>
                  </a:lnTo>
                  <a:lnTo>
                    <a:pt x="235384" y="212916"/>
                  </a:lnTo>
                  <a:lnTo>
                    <a:pt x="240988" y="209410"/>
                  </a:lnTo>
                  <a:lnTo>
                    <a:pt x="246593" y="206024"/>
                  </a:lnTo>
                  <a:lnTo>
                    <a:pt x="252197" y="202754"/>
                  </a:lnTo>
                  <a:lnTo>
                    <a:pt x="257802" y="199597"/>
                  </a:lnTo>
                  <a:lnTo>
                    <a:pt x="263406" y="196548"/>
                  </a:lnTo>
                  <a:lnTo>
                    <a:pt x="269010" y="193605"/>
                  </a:lnTo>
                  <a:lnTo>
                    <a:pt x="274615" y="190763"/>
                  </a:lnTo>
                  <a:lnTo>
                    <a:pt x="280219" y="188018"/>
                  </a:lnTo>
                  <a:lnTo>
                    <a:pt x="285824" y="185366"/>
                  </a:lnTo>
                  <a:lnTo>
                    <a:pt x="291428" y="182803"/>
                  </a:lnTo>
                  <a:lnTo>
                    <a:pt x="297032" y="180326"/>
                  </a:lnTo>
                  <a:lnTo>
                    <a:pt x="302637" y="177929"/>
                  </a:lnTo>
                  <a:lnTo>
                    <a:pt x="308241" y="175610"/>
                  </a:lnTo>
                  <a:lnTo>
                    <a:pt x="313846" y="173364"/>
                  </a:lnTo>
                  <a:lnTo>
                    <a:pt x="319450" y="171188"/>
                  </a:lnTo>
                  <a:lnTo>
                    <a:pt x="325054" y="169077"/>
                  </a:lnTo>
                  <a:lnTo>
                    <a:pt x="330659" y="167029"/>
                  </a:lnTo>
                  <a:lnTo>
                    <a:pt x="336263" y="165038"/>
                  </a:lnTo>
                  <a:lnTo>
                    <a:pt x="341867" y="163103"/>
                  </a:lnTo>
                  <a:lnTo>
                    <a:pt x="347472" y="161219"/>
                  </a:lnTo>
                  <a:lnTo>
                    <a:pt x="353076" y="159383"/>
                  </a:lnTo>
                  <a:lnTo>
                    <a:pt x="358681" y="157593"/>
                  </a:lnTo>
                  <a:lnTo>
                    <a:pt x="364285" y="155844"/>
                  </a:lnTo>
                  <a:lnTo>
                    <a:pt x="369889" y="154135"/>
                  </a:lnTo>
                  <a:lnTo>
                    <a:pt x="375494" y="152462"/>
                  </a:lnTo>
                  <a:lnTo>
                    <a:pt x="381098" y="150824"/>
                  </a:lnTo>
                  <a:lnTo>
                    <a:pt x="386703" y="149216"/>
                  </a:lnTo>
                  <a:lnTo>
                    <a:pt x="392307" y="147637"/>
                  </a:lnTo>
                  <a:lnTo>
                    <a:pt x="397911" y="146086"/>
                  </a:lnTo>
                  <a:lnTo>
                    <a:pt x="403516" y="144558"/>
                  </a:lnTo>
                  <a:lnTo>
                    <a:pt x="409120" y="143054"/>
                  </a:lnTo>
                  <a:lnTo>
                    <a:pt x="414725" y="141570"/>
                  </a:lnTo>
                  <a:lnTo>
                    <a:pt x="420329" y="140105"/>
                  </a:lnTo>
                  <a:lnTo>
                    <a:pt x="425933" y="138658"/>
                  </a:lnTo>
                  <a:lnTo>
                    <a:pt x="431538" y="137227"/>
                  </a:lnTo>
                  <a:lnTo>
                    <a:pt x="437142" y="135810"/>
                  </a:lnTo>
                  <a:lnTo>
                    <a:pt x="442747" y="134406"/>
                  </a:lnTo>
                  <a:lnTo>
                    <a:pt x="448351" y="133013"/>
                  </a:lnTo>
                  <a:lnTo>
                    <a:pt x="453955" y="131632"/>
                  </a:lnTo>
                  <a:lnTo>
                    <a:pt x="459560" y="130260"/>
                  </a:lnTo>
                  <a:lnTo>
                    <a:pt x="465164" y="128898"/>
                  </a:lnTo>
                  <a:lnTo>
                    <a:pt x="470769" y="127542"/>
                  </a:lnTo>
                  <a:lnTo>
                    <a:pt x="476373" y="126195"/>
                  </a:lnTo>
                  <a:lnTo>
                    <a:pt x="481977" y="124853"/>
                  </a:lnTo>
                  <a:lnTo>
                    <a:pt x="487582" y="123517"/>
                  </a:lnTo>
                  <a:lnTo>
                    <a:pt x="493186" y="122186"/>
                  </a:lnTo>
                  <a:lnTo>
                    <a:pt x="498790" y="120860"/>
                  </a:lnTo>
                  <a:lnTo>
                    <a:pt x="504395" y="119538"/>
                  </a:lnTo>
                  <a:lnTo>
                    <a:pt x="509999" y="118219"/>
                  </a:lnTo>
                  <a:lnTo>
                    <a:pt x="515604" y="116904"/>
                  </a:lnTo>
                  <a:lnTo>
                    <a:pt x="521208" y="115592"/>
                  </a:lnTo>
                  <a:lnTo>
                    <a:pt x="526812" y="114282"/>
                  </a:lnTo>
                  <a:lnTo>
                    <a:pt x="532417" y="112975"/>
                  </a:lnTo>
                  <a:lnTo>
                    <a:pt x="538021" y="111670"/>
                  </a:lnTo>
                  <a:lnTo>
                    <a:pt x="543626" y="110368"/>
                  </a:lnTo>
                  <a:lnTo>
                    <a:pt x="549230" y="109067"/>
                  </a:lnTo>
                  <a:lnTo>
                    <a:pt x="554834" y="107768"/>
                  </a:lnTo>
                  <a:lnTo>
                    <a:pt x="560439" y="106470"/>
                  </a:lnTo>
                  <a:lnTo>
                    <a:pt x="566043" y="105175"/>
                  </a:lnTo>
                  <a:lnTo>
                    <a:pt x="571648" y="103881"/>
                  </a:lnTo>
                  <a:lnTo>
                    <a:pt x="577252" y="102588"/>
                  </a:lnTo>
                  <a:lnTo>
                    <a:pt x="582856" y="101297"/>
                  </a:lnTo>
                  <a:lnTo>
                    <a:pt x="588461" y="100008"/>
                  </a:lnTo>
                  <a:lnTo>
                    <a:pt x="594065" y="98721"/>
                  </a:lnTo>
                  <a:lnTo>
                    <a:pt x="599670" y="97435"/>
                  </a:lnTo>
                  <a:lnTo>
                    <a:pt x="605274" y="96151"/>
                  </a:lnTo>
                  <a:lnTo>
                    <a:pt x="610878" y="94869"/>
                  </a:lnTo>
                  <a:lnTo>
                    <a:pt x="616483" y="93590"/>
                  </a:lnTo>
                  <a:lnTo>
                    <a:pt x="622087" y="92312"/>
                  </a:lnTo>
                  <a:lnTo>
                    <a:pt x="627692" y="91036"/>
                  </a:lnTo>
                  <a:lnTo>
                    <a:pt x="633296" y="89763"/>
                  </a:lnTo>
                  <a:lnTo>
                    <a:pt x="638900" y="88492"/>
                  </a:lnTo>
                  <a:lnTo>
                    <a:pt x="644505" y="87224"/>
                  </a:lnTo>
                  <a:lnTo>
                    <a:pt x="650109" y="85958"/>
                  </a:lnTo>
                  <a:lnTo>
                    <a:pt x="655713" y="84695"/>
                  </a:lnTo>
                  <a:lnTo>
                    <a:pt x="661318" y="83436"/>
                  </a:lnTo>
                  <a:lnTo>
                    <a:pt x="666922" y="82179"/>
                  </a:lnTo>
                  <a:lnTo>
                    <a:pt x="672527" y="80926"/>
                  </a:lnTo>
                  <a:lnTo>
                    <a:pt x="678131" y="79676"/>
                  </a:lnTo>
                  <a:lnTo>
                    <a:pt x="683735" y="78430"/>
                  </a:lnTo>
                  <a:lnTo>
                    <a:pt x="689340" y="77188"/>
                  </a:lnTo>
                  <a:lnTo>
                    <a:pt x="694944" y="75949"/>
                  </a:lnTo>
                  <a:lnTo>
                    <a:pt x="700549" y="74715"/>
                  </a:lnTo>
                  <a:lnTo>
                    <a:pt x="706153" y="73485"/>
                  </a:lnTo>
                  <a:lnTo>
                    <a:pt x="711757" y="72259"/>
                  </a:lnTo>
                  <a:lnTo>
                    <a:pt x="717362" y="71039"/>
                  </a:lnTo>
                  <a:lnTo>
                    <a:pt x="722966" y="69823"/>
                  </a:lnTo>
                  <a:lnTo>
                    <a:pt x="728571" y="68611"/>
                  </a:lnTo>
                  <a:lnTo>
                    <a:pt x="734175" y="67405"/>
                  </a:lnTo>
                  <a:lnTo>
                    <a:pt x="739779" y="66205"/>
                  </a:lnTo>
                  <a:lnTo>
                    <a:pt x="745384" y="65010"/>
                  </a:lnTo>
                  <a:lnTo>
                    <a:pt x="750988" y="63820"/>
                  </a:lnTo>
                  <a:lnTo>
                    <a:pt x="756593" y="62637"/>
                  </a:lnTo>
                  <a:lnTo>
                    <a:pt x="762197" y="61459"/>
                  </a:lnTo>
                  <a:lnTo>
                    <a:pt x="767801" y="60288"/>
                  </a:lnTo>
                  <a:lnTo>
                    <a:pt x="773406" y="59123"/>
                  </a:lnTo>
                  <a:lnTo>
                    <a:pt x="779010" y="57964"/>
                  </a:lnTo>
                  <a:lnTo>
                    <a:pt x="784615" y="56813"/>
                  </a:lnTo>
                  <a:lnTo>
                    <a:pt x="790219" y="55668"/>
                  </a:lnTo>
                  <a:lnTo>
                    <a:pt x="795823" y="54531"/>
                  </a:lnTo>
                  <a:lnTo>
                    <a:pt x="801428" y="53400"/>
                  </a:lnTo>
                  <a:lnTo>
                    <a:pt x="807032" y="52278"/>
                  </a:lnTo>
                  <a:lnTo>
                    <a:pt x="812636" y="51163"/>
                  </a:lnTo>
                  <a:lnTo>
                    <a:pt x="818241" y="50056"/>
                  </a:lnTo>
                  <a:lnTo>
                    <a:pt x="823845" y="48957"/>
                  </a:lnTo>
                  <a:lnTo>
                    <a:pt x="829450" y="47866"/>
                  </a:lnTo>
                  <a:lnTo>
                    <a:pt x="835054" y="46784"/>
                  </a:lnTo>
                  <a:lnTo>
                    <a:pt x="840658" y="45711"/>
                  </a:lnTo>
                  <a:lnTo>
                    <a:pt x="846263" y="44647"/>
                  </a:lnTo>
                  <a:lnTo>
                    <a:pt x="851867" y="43591"/>
                  </a:lnTo>
                  <a:lnTo>
                    <a:pt x="857472" y="42546"/>
                  </a:lnTo>
                  <a:lnTo>
                    <a:pt x="863076" y="41509"/>
                  </a:lnTo>
                  <a:lnTo>
                    <a:pt x="868680" y="40483"/>
                  </a:lnTo>
                  <a:lnTo>
                    <a:pt x="874285" y="39467"/>
                  </a:lnTo>
                  <a:lnTo>
                    <a:pt x="879889" y="38461"/>
                  </a:lnTo>
                  <a:lnTo>
                    <a:pt x="885494" y="37465"/>
                  </a:lnTo>
                  <a:lnTo>
                    <a:pt x="891098" y="36480"/>
                  </a:lnTo>
                  <a:lnTo>
                    <a:pt x="896702" y="35507"/>
                  </a:lnTo>
                  <a:lnTo>
                    <a:pt x="902307" y="34544"/>
                  </a:lnTo>
                  <a:lnTo>
                    <a:pt x="907911" y="33593"/>
                  </a:lnTo>
                  <a:lnTo>
                    <a:pt x="913516" y="32654"/>
                  </a:lnTo>
                  <a:lnTo>
                    <a:pt x="919120" y="31727"/>
                  </a:lnTo>
                  <a:lnTo>
                    <a:pt x="924724" y="30812"/>
                  </a:lnTo>
                  <a:lnTo>
                    <a:pt x="930329" y="29909"/>
                  </a:lnTo>
                  <a:lnTo>
                    <a:pt x="935933" y="29020"/>
                  </a:lnTo>
                  <a:lnTo>
                    <a:pt x="941538" y="28143"/>
                  </a:lnTo>
                  <a:lnTo>
                    <a:pt x="947142" y="27279"/>
                  </a:lnTo>
                  <a:lnTo>
                    <a:pt x="952746" y="26429"/>
                  </a:lnTo>
                  <a:lnTo>
                    <a:pt x="958351" y="25593"/>
                  </a:lnTo>
                  <a:lnTo>
                    <a:pt x="963955" y="24771"/>
                  </a:lnTo>
                  <a:lnTo>
                    <a:pt x="969559" y="23963"/>
                  </a:lnTo>
                  <a:lnTo>
                    <a:pt x="975164" y="23169"/>
                  </a:lnTo>
                  <a:lnTo>
                    <a:pt x="980768" y="22390"/>
                  </a:lnTo>
                  <a:lnTo>
                    <a:pt x="986373" y="21625"/>
                  </a:lnTo>
                  <a:lnTo>
                    <a:pt x="991977" y="20876"/>
                  </a:lnTo>
                  <a:lnTo>
                    <a:pt x="997581" y="20142"/>
                  </a:lnTo>
                  <a:lnTo>
                    <a:pt x="1003186" y="19423"/>
                  </a:lnTo>
                  <a:lnTo>
                    <a:pt x="1008790" y="18720"/>
                  </a:lnTo>
                  <a:lnTo>
                    <a:pt x="1014395" y="18033"/>
                  </a:lnTo>
                  <a:lnTo>
                    <a:pt x="1019999" y="17361"/>
                  </a:lnTo>
                  <a:lnTo>
                    <a:pt x="1025603" y="16705"/>
                  </a:lnTo>
                  <a:lnTo>
                    <a:pt x="1031208" y="16065"/>
                  </a:lnTo>
                  <a:lnTo>
                    <a:pt x="1036812" y="15442"/>
                  </a:lnTo>
                  <a:lnTo>
                    <a:pt x="1042417" y="14834"/>
                  </a:lnTo>
                  <a:lnTo>
                    <a:pt x="1048021" y="14243"/>
                  </a:lnTo>
                  <a:lnTo>
                    <a:pt x="1053625" y="13668"/>
                  </a:lnTo>
                  <a:lnTo>
                    <a:pt x="1059230" y="13109"/>
                  </a:lnTo>
                  <a:lnTo>
                    <a:pt x="1064834" y="12566"/>
                  </a:lnTo>
                  <a:lnTo>
                    <a:pt x="1070439" y="12040"/>
                  </a:lnTo>
                  <a:lnTo>
                    <a:pt x="1076043" y="11529"/>
                  </a:lnTo>
                  <a:lnTo>
                    <a:pt x="1081647" y="11034"/>
                  </a:lnTo>
                  <a:lnTo>
                    <a:pt x="1087252" y="10556"/>
                  </a:lnTo>
                  <a:lnTo>
                    <a:pt x="1092856" y="10093"/>
                  </a:lnTo>
                  <a:lnTo>
                    <a:pt x="1098461" y="9645"/>
                  </a:lnTo>
                  <a:lnTo>
                    <a:pt x="1104065" y="9213"/>
                  </a:lnTo>
                  <a:lnTo>
                    <a:pt x="1109669" y="8796"/>
                  </a:lnTo>
                  <a:lnTo>
                    <a:pt x="1115274" y="8395"/>
                  </a:lnTo>
                  <a:lnTo>
                    <a:pt x="1120878" y="8007"/>
                  </a:lnTo>
                  <a:lnTo>
                    <a:pt x="1126482" y="7635"/>
                  </a:lnTo>
                  <a:lnTo>
                    <a:pt x="1132087" y="7277"/>
                  </a:lnTo>
                  <a:lnTo>
                    <a:pt x="1137691" y="6932"/>
                  </a:lnTo>
                  <a:lnTo>
                    <a:pt x="1143296" y="6602"/>
                  </a:lnTo>
                  <a:lnTo>
                    <a:pt x="1148900" y="6285"/>
                  </a:lnTo>
                  <a:lnTo>
                    <a:pt x="1154504" y="5980"/>
                  </a:lnTo>
                  <a:lnTo>
                    <a:pt x="1160109" y="5689"/>
                  </a:lnTo>
                  <a:lnTo>
                    <a:pt x="1165713" y="5410"/>
                  </a:lnTo>
                  <a:lnTo>
                    <a:pt x="1171318" y="5143"/>
                  </a:lnTo>
                  <a:lnTo>
                    <a:pt x="1176922" y="4888"/>
                  </a:lnTo>
                  <a:lnTo>
                    <a:pt x="1182526" y="4645"/>
                  </a:lnTo>
                  <a:lnTo>
                    <a:pt x="1188131" y="4412"/>
                  </a:lnTo>
                  <a:lnTo>
                    <a:pt x="1193735" y="4190"/>
                  </a:lnTo>
                  <a:lnTo>
                    <a:pt x="1199340" y="3978"/>
                  </a:lnTo>
                  <a:lnTo>
                    <a:pt x="1204944" y="3777"/>
                  </a:lnTo>
                  <a:lnTo>
                    <a:pt x="1210548" y="3585"/>
                  </a:lnTo>
                  <a:lnTo>
                    <a:pt x="1216153" y="3402"/>
                  </a:lnTo>
                  <a:lnTo>
                    <a:pt x="1221757" y="3228"/>
                  </a:lnTo>
                  <a:lnTo>
                    <a:pt x="1227362" y="3063"/>
                  </a:lnTo>
                  <a:lnTo>
                    <a:pt x="1232966" y="2906"/>
                  </a:lnTo>
                  <a:lnTo>
                    <a:pt x="1238570" y="2757"/>
                  </a:lnTo>
                  <a:lnTo>
                    <a:pt x="1244175" y="2616"/>
                  </a:lnTo>
                  <a:lnTo>
                    <a:pt x="1249779" y="2481"/>
                  </a:lnTo>
                  <a:lnTo>
                    <a:pt x="1255384" y="2354"/>
                  </a:lnTo>
                  <a:lnTo>
                    <a:pt x="1260988" y="2233"/>
                  </a:lnTo>
                  <a:lnTo>
                    <a:pt x="1266592" y="2119"/>
                  </a:lnTo>
                  <a:lnTo>
                    <a:pt x="1272197" y="2010"/>
                  </a:lnTo>
                  <a:lnTo>
                    <a:pt x="1277801" y="1908"/>
                  </a:lnTo>
                  <a:lnTo>
                    <a:pt x="1283406" y="1810"/>
                  </a:lnTo>
                  <a:lnTo>
                    <a:pt x="1289010" y="1718"/>
                  </a:lnTo>
                  <a:lnTo>
                    <a:pt x="1294614" y="1631"/>
                  </a:lnTo>
                  <a:lnTo>
                    <a:pt x="1300219" y="1549"/>
                  </a:lnTo>
                  <a:lnTo>
                    <a:pt x="1305823" y="1472"/>
                  </a:lnTo>
                  <a:lnTo>
                    <a:pt x="1311427" y="1398"/>
                  </a:lnTo>
                  <a:lnTo>
                    <a:pt x="1317032" y="1329"/>
                  </a:lnTo>
                  <a:lnTo>
                    <a:pt x="1322636" y="1263"/>
                  </a:lnTo>
                  <a:lnTo>
                    <a:pt x="1328241" y="1202"/>
                  </a:lnTo>
                  <a:lnTo>
                    <a:pt x="1333845" y="1144"/>
                  </a:lnTo>
                  <a:lnTo>
                    <a:pt x="1339449" y="1089"/>
                  </a:lnTo>
                  <a:lnTo>
                    <a:pt x="1345054" y="1037"/>
                  </a:lnTo>
                  <a:lnTo>
                    <a:pt x="1350658" y="988"/>
                  </a:lnTo>
                  <a:lnTo>
                    <a:pt x="1356263" y="943"/>
                  </a:lnTo>
                  <a:lnTo>
                    <a:pt x="1361867" y="900"/>
                  </a:lnTo>
                  <a:lnTo>
                    <a:pt x="1367471" y="859"/>
                  </a:lnTo>
                  <a:lnTo>
                    <a:pt x="1373076" y="821"/>
                  </a:lnTo>
                  <a:lnTo>
                    <a:pt x="1378680" y="786"/>
                  </a:lnTo>
                  <a:lnTo>
                    <a:pt x="1384285" y="752"/>
                  </a:lnTo>
                  <a:lnTo>
                    <a:pt x="1389889" y="721"/>
                  </a:lnTo>
                  <a:lnTo>
                    <a:pt x="1395493" y="692"/>
                  </a:lnTo>
                  <a:lnTo>
                    <a:pt x="1401098" y="664"/>
                  </a:lnTo>
                  <a:lnTo>
                    <a:pt x="1406702" y="639"/>
                  </a:lnTo>
                  <a:lnTo>
                    <a:pt x="1412307" y="615"/>
                  </a:lnTo>
                  <a:lnTo>
                    <a:pt x="1417911" y="593"/>
                  </a:lnTo>
                  <a:lnTo>
                    <a:pt x="1423515" y="573"/>
                  </a:lnTo>
                  <a:lnTo>
                    <a:pt x="1429120" y="554"/>
                  </a:lnTo>
                  <a:lnTo>
                    <a:pt x="1434724" y="536"/>
                  </a:lnTo>
                  <a:lnTo>
                    <a:pt x="1440329" y="520"/>
                  </a:lnTo>
                  <a:lnTo>
                    <a:pt x="1445933" y="505"/>
                  </a:lnTo>
                  <a:lnTo>
                    <a:pt x="1451537" y="492"/>
                  </a:lnTo>
                  <a:lnTo>
                    <a:pt x="1457142" y="479"/>
                  </a:lnTo>
                  <a:lnTo>
                    <a:pt x="1462746" y="468"/>
                  </a:lnTo>
                  <a:lnTo>
                    <a:pt x="1468350" y="458"/>
                  </a:lnTo>
                  <a:lnTo>
                    <a:pt x="1473955" y="449"/>
                  </a:lnTo>
                  <a:lnTo>
                    <a:pt x="1479559" y="441"/>
                  </a:lnTo>
                  <a:lnTo>
                    <a:pt x="1485164" y="434"/>
                  </a:lnTo>
                  <a:lnTo>
                    <a:pt x="1490768" y="428"/>
                  </a:lnTo>
                  <a:lnTo>
                    <a:pt x="1496372" y="423"/>
                  </a:lnTo>
                  <a:lnTo>
                    <a:pt x="1501977" y="418"/>
                  </a:lnTo>
                  <a:lnTo>
                    <a:pt x="1507581" y="415"/>
                  </a:lnTo>
                  <a:lnTo>
                    <a:pt x="1513186" y="412"/>
                  </a:lnTo>
                  <a:lnTo>
                    <a:pt x="1518790" y="410"/>
                  </a:lnTo>
                  <a:lnTo>
                    <a:pt x="1524394" y="409"/>
                  </a:lnTo>
                  <a:lnTo>
                    <a:pt x="1529999" y="408"/>
                  </a:lnTo>
                  <a:lnTo>
                    <a:pt x="1535603" y="408"/>
                  </a:lnTo>
                  <a:lnTo>
                    <a:pt x="1541208" y="408"/>
                  </a:lnTo>
                  <a:lnTo>
                    <a:pt x="1546812" y="409"/>
                  </a:lnTo>
                  <a:lnTo>
                    <a:pt x="1552416" y="411"/>
                  </a:lnTo>
                  <a:lnTo>
                    <a:pt x="1558021" y="413"/>
                  </a:lnTo>
                  <a:lnTo>
                    <a:pt x="1563625" y="415"/>
                  </a:lnTo>
                  <a:lnTo>
                    <a:pt x="1569230" y="417"/>
                  </a:lnTo>
                  <a:lnTo>
                    <a:pt x="1574834" y="420"/>
                  </a:lnTo>
                  <a:lnTo>
                    <a:pt x="1580438" y="422"/>
                  </a:lnTo>
                  <a:lnTo>
                    <a:pt x="1586043" y="425"/>
                  </a:lnTo>
                  <a:lnTo>
                    <a:pt x="1591647" y="427"/>
                  </a:lnTo>
                  <a:lnTo>
                    <a:pt x="1597252" y="430"/>
                  </a:lnTo>
                  <a:lnTo>
                    <a:pt x="1602856" y="432"/>
                  </a:lnTo>
                  <a:lnTo>
                    <a:pt x="1608460" y="433"/>
                  </a:lnTo>
                  <a:lnTo>
                    <a:pt x="1614065" y="434"/>
                  </a:lnTo>
                  <a:lnTo>
                    <a:pt x="1619669" y="434"/>
                  </a:lnTo>
                  <a:lnTo>
                    <a:pt x="1625273" y="433"/>
                  </a:lnTo>
                  <a:lnTo>
                    <a:pt x="1630878" y="432"/>
                  </a:lnTo>
                  <a:lnTo>
                    <a:pt x="1636482" y="429"/>
                  </a:lnTo>
                  <a:lnTo>
                    <a:pt x="1642087" y="425"/>
                  </a:lnTo>
                  <a:lnTo>
                    <a:pt x="1647691" y="420"/>
                  </a:lnTo>
                  <a:lnTo>
                    <a:pt x="1653295" y="414"/>
                  </a:lnTo>
                  <a:lnTo>
                    <a:pt x="1658900" y="406"/>
                  </a:lnTo>
                  <a:lnTo>
                    <a:pt x="1664504" y="397"/>
                  </a:lnTo>
                  <a:lnTo>
                    <a:pt x="1670109" y="387"/>
                  </a:lnTo>
                  <a:lnTo>
                    <a:pt x="1675713" y="375"/>
                  </a:lnTo>
                  <a:lnTo>
                    <a:pt x="1681317" y="362"/>
                  </a:lnTo>
                  <a:lnTo>
                    <a:pt x="1686922" y="349"/>
                  </a:lnTo>
                  <a:lnTo>
                    <a:pt x="1692526" y="334"/>
                  </a:lnTo>
                  <a:lnTo>
                    <a:pt x="1698131" y="319"/>
                  </a:lnTo>
                  <a:lnTo>
                    <a:pt x="1703735" y="303"/>
                  </a:lnTo>
                  <a:lnTo>
                    <a:pt x="1709339" y="287"/>
                  </a:lnTo>
                  <a:lnTo>
                    <a:pt x="1714944" y="270"/>
                  </a:lnTo>
                  <a:lnTo>
                    <a:pt x="1720548" y="254"/>
                  </a:lnTo>
                  <a:lnTo>
                    <a:pt x="1726153" y="237"/>
                  </a:lnTo>
                  <a:lnTo>
                    <a:pt x="1731757" y="221"/>
                  </a:lnTo>
                  <a:lnTo>
                    <a:pt x="1737361" y="205"/>
                  </a:lnTo>
                  <a:lnTo>
                    <a:pt x="1742966" y="190"/>
                  </a:lnTo>
                  <a:lnTo>
                    <a:pt x="1748570" y="175"/>
                  </a:lnTo>
                  <a:lnTo>
                    <a:pt x="1754175" y="160"/>
                  </a:lnTo>
                  <a:lnTo>
                    <a:pt x="1759779" y="147"/>
                  </a:lnTo>
                  <a:lnTo>
                    <a:pt x="1765383" y="134"/>
                  </a:lnTo>
                  <a:lnTo>
                    <a:pt x="1770988" y="122"/>
                  </a:lnTo>
                  <a:lnTo>
                    <a:pt x="1776592" y="110"/>
                  </a:lnTo>
                  <a:lnTo>
                    <a:pt x="1782196" y="99"/>
                  </a:lnTo>
                  <a:lnTo>
                    <a:pt x="1787801" y="89"/>
                  </a:lnTo>
                  <a:lnTo>
                    <a:pt x="1793405" y="80"/>
                  </a:lnTo>
                  <a:lnTo>
                    <a:pt x="1799010" y="71"/>
                  </a:lnTo>
                  <a:lnTo>
                    <a:pt x="1804614" y="63"/>
                  </a:lnTo>
                  <a:lnTo>
                    <a:pt x="1810218" y="56"/>
                  </a:lnTo>
                  <a:lnTo>
                    <a:pt x="1815823" y="49"/>
                  </a:lnTo>
                  <a:lnTo>
                    <a:pt x="1821427" y="42"/>
                  </a:lnTo>
                  <a:lnTo>
                    <a:pt x="1827032" y="37"/>
                  </a:lnTo>
                  <a:lnTo>
                    <a:pt x="1832636" y="31"/>
                  </a:lnTo>
                  <a:lnTo>
                    <a:pt x="1838240" y="26"/>
                  </a:lnTo>
                  <a:lnTo>
                    <a:pt x="1843845" y="22"/>
                  </a:lnTo>
                  <a:lnTo>
                    <a:pt x="1849449" y="18"/>
                  </a:lnTo>
                  <a:lnTo>
                    <a:pt x="1855054" y="14"/>
                  </a:lnTo>
                  <a:lnTo>
                    <a:pt x="1860658" y="11"/>
                  </a:lnTo>
                  <a:lnTo>
                    <a:pt x="1866262" y="7"/>
                  </a:lnTo>
                  <a:lnTo>
                    <a:pt x="1871867" y="5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596816" y="3175217"/>
              <a:ext cx="1883076" cy="588818"/>
            </a:xfrm>
            <a:custGeom>
              <a:avLst/>
              <a:pathLst>
                <a:path w="1883076" h="588818">
                  <a:moveTo>
                    <a:pt x="0" y="470137"/>
                  </a:moveTo>
                  <a:lnTo>
                    <a:pt x="5604" y="463220"/>
                  </a:lnTo>
                  <a:lnTo>
                    <a:pt x="11208" y="456245"/>
                  </a:lnTo>
                  <a:lnTo>
                    <a:pt x="16813" y="449219"/>
                  </a:lnTo>
                  <a:lnTo>
                    <a:pt x="22417" y="442151"/>
                  </a:lnTo>
                  <a:lnTo>
                    <a:pt x="28021" y="435047"/>
                  </a:lnTo>
                  <a:lnTo>
                    <a:pt x="33626" y="427917"/>
                  </a:lnTo>
                  <a:lnTo>
                    <a:pt x="39230" y="420769"/>
                  </a:lnTo>
                  <a:lnTo>
                    <a:pt x="44835" y="413611"/>
                  </a:lnTo>
                  <a:lnTo>
                    <a:pt x="50439" y="406452"/>
                  </a:lnTo>
                  <a:lnTo>
                    <a:pt x="56043" y="399301"/>
                  </a:lnTo>
                  <a:lnTo>
                    <a:pt x="61648" y="392166"/>
                  </a:lnTo>
                  <a:lnTo>
                    <a:pt x="67252" y="385057"/>
                  </a:lnTo>
                  <a:lnTo>
                    <a:pt x="72857" y="377981"/>
                  </a:lnTo>
                  <a:lnTo>
                    <a:pt x="78461" y="370948"/>
                  </a:lnTo>
                  <a:lnTo>
                    <a:pt x="84065" y="363966"/>
                  </a:lnTo>
                  <a:lnTo>
                    <a:pt x="89670" y="357043"/>
                  </a:lnTo>
                  <a:lnTo>
                    <a:pt x="95274" y="350188"/>
                  </a:lnTo>
                  <a:lnTo>
                    <a:pt x="100879" y="343408"/>
                  </a:lnTo>
                  <a:lnTo>
                    <a:pt x="106483" y="336711"/>
                  </a:lnTo>
                  <a:lnTo>
                    <a:pt x="112087" y="330104"/>
                  </a:lnTo>
                  <a:lnTo>
                    <a:pt x="117692" y="323593"/>
                  </a:lnTo>
                  <a:lnTo>
                    <a:pt x="123296" y="317186"/>
                  </a:lnTo>
                  <a:lnTo>
                    <a:pt x="128901" y="310888"/>
                  </a:lnTo>
                  <a:lnTo>
                    <a:pt x="134505" y="304704"/>
                  </a:lnTo>
                  <a:lnTo>
                    <a:pt x="140109" y="298640"/>
                  </a:lnTo>
                  <a:lnTo>
                    <a:pt x="145714" y="292700"/>
                  </a:lnTo>
                  <a:lnTo>
                    <a:pt x="151318" y="286888"/>
                  </a:lnTo>
                  <a:lnTo>
                    <a:pt x="156923" y="281208"/>
                  </a:lnTo>
                  <a:lnTo>
                    <a:pt x="162527" y="275663"/>
                  </a:lnTo>
                  <a:lnTo>
                    <a:pt x="168131" y="270254"/>
                  </a:lnTo>
                  <a:lnTo>
                    <a:pt x="173736" y="264984"/>
                  </a:lnTo>
                  <a:lnTo>
                    <a:pt x="179340" y="259854"/>
                  </a:lnTo>
                  <a:lnTo>
                    <a:pt x="184944" y="254865"/>
                  </a:lnTo>
                  <a:lnTo>
                    <a:pt x="190549" y="250018"/>
                  </a:lnTo>
                  <a:lnTo>
                    <a:pt x="196153" y="245313"/>
                  </a:lnTo>
                  <a:lnTo>
                    <a:pt x="201758" y="240748"/>
                  </a:lnTo>
                  <a:lnTo>
                    <a:pt x="207362" y="236323"/>
                  </a:lnTo>
                  <a:lnTo>
                    <a:pt x="212966" y="232036"/>
                  </a:lnTo>
                  <a:lnTo>
                    <a:pt x="218571" y="227886"/>
                  </a:lnTo>
                  <a:lnTo>
                    <a:pt x="224175" y="223871"/>
                  </a:lnTo>
                  <a:lnTo>
                    <a:pt x="229780" y="219988"/>
                  </a:lnTo>
                  <a:lnTo>
                    <a:pt x="235384" y="216235"/>
                  </a:lnTo>
                  <a:lnTo>
                    <a:pt x="240988" y="212608"/>
                  </a:lnTo>
                  <a:lnTo>
                    <a:pt x="246593" y="209104"/>
                  </a:lnTo>
                  <a:lnTo>
                    <a:pt x="252197" y="205721"/>
                  </a:lnTo>
                  <a:lnTo>
                    <a:pt x="257802" y="202453"/>
                  </a:lnTo>
                  <a:lnTo>
                    <a:pt x="263406" y="199298"/>
                  </a:lnTo>
                  <a:lnTo>
                    <a:pt x="269010" y="196252"/>
                  </a:lnTo>
                  <a:lnTo>
                    <a:pt x="274615" y="193311"/>
                  </a:lnTo>
                  <a:lnTo>
                    <a:pt x="280219" y="190470"/>
                  </a:lnTo>
                  <a:lnTo>
                    <a:pt x="285824" y="187726"/>
                  </a:lnTo>
                  <a:lnTo>
                    <a:pt x="291428" y="185074"/>
                  </a:lnTo>
                  <a:lnTo>
                    <a:pt x="297032" y="182511"/>
                  </a:lnTo>
                  <a:lnTo>
                    <a:pt x="302637" y="180032"/>
                  </a:lnTo>
                  <a:lnTo>
                    <a:pt x="308241" y="177633"/>
                  </a:lnTo>
                  <a:lnTo>
                    <a:pt x="313846" y="175311"/>
                  </a:lnTo>
                  <a:lnTo>
                    <a:pt x="319450" y="173061"/>
                  </a:lnTo>
                  <a:lnTo>
                    <a:pt x="325054" y="170879"/>
                  </a:lnTo>
                  <a:lnTo>
                    <a:pt x="330659" y="168762"/>
                  </a:lnTo>
                  <a:lnTo>
                    <a:pt x="336263" y="166706"/>
                  </a:lnTo>
                  <a:lnTo>
                    <a:pt x="341867" y="164707"/>
                  </a:lnTo>
                  <a:lnTo>
                    <a:pt x="347472" y="162763"/>
                  </a:lnTo>
                  <a:lnTo>
                    <a:pt x="353076" y="160869"/>
                  </a:lnTo>
                  <a:lnTo>
                    <a:pt x="358681" y="159022"/>
                  </a:lnTo>
                  <a:lnTo>
                    <a:pt x="364285" y="157220"/>
                  </a:lnTo>
                  <a:lnTo>
                    <a:pt x="369889" y="155459"/>
                  </a:lnTo>
                  <a:lnTo>
                    <a:pt x="375494" y="153737"/>
                  </a:lnTo>
                  <a:lnTo>
                    <a:pt x="381098" y="152050"/>
                  </a:lnTo>
                  <a:lnTo>
                    <a:pt x="386703" y="150397"/>
                  </a:lnTo>
                  <a:lnTo>
                    <a:pt x="392307" y="148775"/>
                  </a:lnTo>
                  <a:lnTo>
                    <a:pt x="397911" y="147181"/>
                  </a:lnTo>
                  <a:lnTo>
                    <a:pt x="403516" y="145613"/>
                  </a:lnTo>
                  <a:lnTo>
                    <a:pt x="409120" y="144070"/>
                  </a:lnTo>
                  <a:lnTo>
                    <a:pt x="414725" y="142549"/>
                  </a:lnTo>
                  <a:lnTo>
                    <a:pt x="420329" y="141048"/>
                  </a:lnTo>
                  <a:lnTo>
                    <a:pt x="425933" y="139567"/>
                  </a:lnTo>
                  <a:lnTo>
                    <a:pt x="431538" y="138102"/>
                  </a:lnTo>
                  <a:lnTo>
                    <a:pt x="437142" y="136654"/>
                  </a:lnTo>
                  <a:lnTo>
                    <a:pt x="442747" y="135219"/>
                  </a:lnTo>
                  <a:lnTo>
                    <a:pt x="448351" y="133798"/>
                  </a:lnTo>
                  <a:lnTo>
                    <a:pt x="453955" y="132389"/>
                  </a:lnTo>
                  <a:lnTo>
                    <a:pt x="459560" y="130990"/>
                  </a:lnTo>
                  <a:lnTo>
                    <a:pt x="465164" y="129602"/>
                  </a:lnTo>
                  <a:lnTo>
                    <a:pt x="470769" y="128222"/>
                  </a:lnTo>
                  <a:lnTo>
                    <a:pt x="476373" y="126850"/>
                  </a:lnTo>
                  <a:lnTo>
                    <a:pt x="481977" y="125486"/>
                  </a:lnTo>
                  <a:lnTo>
                    <a:pt x="487582" y="124128"/>
                  </a:lnTo>
                  <a:lnTo>
                    <a:pt x="493186" y="122776"/>
                  </a:lnTo>
                  <a:lnTo>
                    <a:pt x="498790" y="121430"/>
                  </a:lnTo>
                  <a:lnTo>
                    <a:pt x="504395" y="120089"/>
                  </a:lnTo>
                  <a:lnTo>
                    <a:pt x="509999" y="118751"/>
                  </a:lnTo>
                  <a:lnTo>
                    <a:pt x="515604" y="117418"/>
                  </a:lnTo>
                  <a:lnTo>
                    <a:pt x="521208" y="116089"/>
                  </a:lnTo>
                  <a:lnTo>
                    <a:pt x="526812" y="114763"/>
                  </a:lnTo>
                  <a:lnTo>
                    <a:pt x="532417" y="113440"/>
                  </a:lnTo>
                  <a:lnTo>
                    <a:pt x="538021" y="112120"/>
                  </a:lnTo>
                  <a:lnTo>
                    <a:pt x="543626" y="110803"/>
                  </a:lnTo>
                  <a:lnTo>
                    <a:pt x="549230" y="109488"/>
                  </a:lnTo>
                  <a:lnTo>
                    <a:pt x="554834" y="108175"/>
                  </a:lnTo>
                  <a:lnTo>
                    <a:pt x="560439" y="106865"/>
                  </a:lnTo>
                  <a:lnTo>
                    <a:pt x="566043" y="105557"/>
                  </a:lnTo>
                  <a:lnTo>
                    <a:pt x="571648" y="104251"/>
                  </a:lnTo>
                  <a:lnTo>
                    <a:pt x="577252" y="102947"/>
                  </a:lnTo>
                  <a:lnTo>
                    <a:pt x="582856" y="101645"/>
                  </a:lnTo>
                  <a:lnTo>
                    <a:pt x="588461" y="100345"/>
                  </a:lnTo>
                  <a:lnTo>
                    <a:pt x="594065" y="99048"/>
                  </a:lnTo>
                  <a:lnTo>
                    <a:pt x="599670" y="97752"/>
                  </a:lnTo>
                  <a:lnTo>
                    <a:pt x="605274" y="96459"/>
                  </a:lnTo>
                  <a:lnTo>
                    <a:pt x="610878" y="95168"/>
                  </a:lnTo>
                  <a:lnTo>
                    <a:pt x="616483" y="93879"/>
                  </a:lnTo>
                  <a:lnTo>
                    <a:pt x="622087" y="92593"/>
                  </a:lnTo>
                  <a:lnTo>
                    <a:pt x="627692" y="91309"/>
                  </a:lnTo>
                  <a:lnTo>
                    <a:pt x="633296" y="90028"/>
                  </a:lnTo>
                  <a:lnTo>
                    <a:pt x="638900" y="88750"/>
                  </a:lnTo>
                  <a:lnTo>
                    <a:pt x="644505" y="87474"/>
                  </a:lnTo>
                  <a:lnTo>
                    <a:pt x="650109" y="86201"/>
                  </a:lnTo>
                  <a:lnTo>
                    <a:pt x="655713" y="84932"/>
                  </a:lnTo>
                  <a:lnTo>
                    <a:pt x="661318" y="83666"/>
                  </a:lnTo>
                  <a:lnTo>
                    <a:pt x="666922" y="82403"/>
                  </a:lnTo>
                  <a:lnTo>
                    <a:pt x="672527" y="81144"/>
                  </a:lnTo>
                  <a:lnTo>
                    <a:pt x="678131" y="79888"/>
                  </a:lnTo>
                  <a:lnTo>
                    <a:pt x="683735" y="78636"/>
                  </a:lnTo>
                  <a:lnTo>
                    <a:pt x="689340" y="77389"/>
                  </a:lnTo>
                  <a:lnTo>
                    <a:pt x="694944" y="76145"/>
                  </a:lnTo>
                  <a:lnTo>
                    <a:pt x="700549" y="74906"/>
                  </a:lnTo>
                  <a:lnTo>
                    <a:pt x="706153" y="73671"/>
                  </a:lnTo>
                  <a:lnTo>
                    <a:pt x="711757" y="72441"/>
                  </a:lnTo>
                  <a:lnTo>
                    <a:pt x="717362" y="71215"/>
                  </a:lnTo>
                  <a:lnTo>
                    <a:pt x="722966" y="69995"/>
                  </a:lnTo>
                  <a:lnTo>
                    <a:pt x="728571" y="68780"/>
                  </a:lnTo>
                  <a:lnTo>
                    <a:pt x="734175" y="67570"/>
                  </a:lnTo>
                  <a:lnTo>
                    <a:pt x="739779" y="66365"/>
                  </a:lnTo>
                  <a:lnTo>
                    <a:pt x="745384" y="65166"/>
                  </a:lnTo>
                  <a:lnTo>
                    <a:pt x="750988" y="63973"/>
                  </a:lnTo>
                  <a:lnTo>
                    <a:pt x="756593" y="62786"/>
                  </a:lnTo>
                  <a:lnTo>
                    <a:pt x="762197" y="61605"/>
                  </a:lnTo>
                  <a:lnTo>
                    <a:pt x="767801" y="60430"/>
                  </a:lnTo>
                  <a:lnTo>
                    <a:pt x="773406" y="59262"/>
                  </a:lnTo>
                  <a:lnTo>
                    <a:pt x="779010" y="58101"/>
                  </a:lnTo>
                  <a:lnTo>
                    <a:pt x="784615" y="56946"/>
                  </a:lnTo>
                  <a:lnTo>
                    <a:pt x="790219" y="55799"/>
                  </a:lnTo>
                  <a:lnTo>
                    <a:pt x="795823" y="54658"/>
                  </a:lnTo>
                  <a:lnTo>
                    <a:pt x="801428" y="53526"/>
                  </a:lnTo>
                  <a:lnTo>
                    <a:pt x="807032" y="52400"/>
                  </a:lnTo>
                  <a:lnTo>
                    <a:pt x="812636" y="51283"/>
                  </a:lnTo>
                  <a:lnTo>
                    <a:pt x="818241" y="50173"/>
                  </a:lnTo>
                  <a:lnTo>
                    <a:pt x="823845" y="49072"/>
                  </a:lnTo>
                  <a:lnTo>
                    <a:pt x="829450" y="47979"/>
                  </a:lnTo>
                  <a:lnTo>
                    <a:pt x="835054" y="46895"/>
                  </a:lnTo>
                  <a:lnTo>
                    <a:pt x="840658" y="45819"/>
                  </a:lnTo>
                  <a:lnTo>
                    <a:pt x="846263" y="44753"/>
                  </a:lnTo>
                  <a:lnTo>
                    <a:pt x="851867" y="43696"/>
                  </a:lnTo>
                  <a:lnTo>
                    <a:pt x="857472" y="42648"/>
                  </a:lnTo>
                  <a:lnTo>
                    <a:pt x="863076" y="41610"/>
                  </a:lnTo>
                  <a:lnTo>
                    <a:pt x="868680" y="40582"/>
                  </a:lnTo>
                  <a:lnTo>
                    <a:pt x="874285" y="39564"/>
                  </a:lnTo>
                  <a:lnTo>
                    <a:pt x="879889" y="38556"/>
                  </a:lnTo>
                  <a:lnTo>
                    <a:pt x="885494" y="37559"/>
                  </a:lnTo>
                  <a:lnTo>
                    <a:pt x="891098" y="36572"/>
                  </a:lnTo>
                  <a:lnTo>
                    <a:pt x="896702" y="35597"/>
                  </a:lnTo>
                  <a:lnTo>
                    <a:pt x="902307" y="34633"/>
                  </a:lnTo>
                  <a:lnTo>
                    <a:pt x="907911" y="33680"/>
                  </a:lnTo>
                  <a:lnTo>
                    <a:pt x="913516" y="32740"/>
                  </a:lnTo>
                  <a:lnTo>
                    <a:pt x="919120" y="31811"/>
                  </a:lnTo>
                  <a:lnTo>
                    <a:pt x="924724" y="30895"/>
                  </a:lnTo>
                  <a:lnTo>
                    <a:pt x="930329" y="29991"/>
                  </a:lnTo>
                  <a:lnTo>
                    <a:pt x="935933" y="29100"/>
                  </a:lnTo>
                  <a:lnTo>
                    <a:pt x="941538" y="28222"/>
                  </a:lnTo>
                  <a:lnTo>
                    <a:pt x="947142" y="27357"/>
                  </a:lnTo>
                  <a:lnTo>
                    <a:pt x="952746" y="26506"/>
                  </a:lnTo>
                  <a:lnTo>
                    <a:pt x="958351" y="25668"/>
                  </a:lnTo>
                  <a:lnTo>
                    <a:pt x="963955" y="24845"/>
                  </a:lnTo>
                  <a:lnTo>
                    <a:pt x="969559" y="24035"/>
                  </a:lnTo>
                  <a:lnTo>
                    <a:pt x="975164" y="23241"/>
                  </a:lnTo>
                  <a:lnTo>
                    <a:pt x="980768" y="22460"/>
                  </a:lnTo>
                  <a:lnTo>
                    <a:pt x="986373" y="21695"/>
                  </a:lnTo>
                  <a:lnTo>
                    <a:pt x="991977" y="20945"/>
                  </a:lnTo>
                  <a:lnTo>
                    <a:pt x="997581" y="20210"/>
                  </a:lnTo>
                  <a:lnTo>
                    <a:pt x="1003186" y="19490"/>
                  </a:lnTo>
                  <a:lnTo>
                    <a:pt x="1008790" y="18786"/>
                  </a:lnTo>
                  <a:lnTo>
                    <a:pt x="1014395" y="18097"/>
                  </a:lnTo>
                  <a:lnTo>
                    <a:pt x="1019999" y="17425"/>
                  </a:lnTo>
                  <a:lnTo>
                    <a:pt x="1025603" y="16768"/>
                  </a:lnTo>
                  <a:lnTo>
                    <a:pt x="1031208" y="16127"/>
                  </a:lnTo>
                  <a:lnTo>
                    <a:pt x="1036812" y="15503"/>
                  </a:lnTo>
                  <a:lnTo>
                    <a:pt x="1042417" y="14895"/>
                  </a:lnTo>
                  <a:lnTo>
                    <a:pt x="1048021" y="14302"/>
                  </a:lnTo>
                  <a:lnTo>
                    <a:pt x="1053625" y="13726"/>
                  </a:lnTo>
                  <a:lnTo>
                    <a:pt x="1059230" y="13167"/>
                  </a:lnTo>
                  <a:lnTo>
                    <a:pt x="1064834" y="12623"/>
                  </a:lnTo>
                  <a:lnTo>
                    <a:pt x="1070439" y="12096"/>
                  </a:lnTo>
                  <a:lnTo>
                    <a:pt x="1076043" y="11585"/>
                  </a:lnTo>
                  <a:lnTo>
                    <a:pt x="1081647" y="11089"/>
                  </a:lnTo>
                  <a:lnTo>
                    <a:pt x="1087252" y="10610"/>
                  </a:lnTo>
                  <a:lnTo>
                    <a:pt x="1092856" y="10146"/>
                  </a:lnTo>
                  <a:lnTo>
                    <a:pt x="1098461" y="9698"/>
                  </a:lnTo>
                  <a:lnTo>
                    <a:pt x="1104065" y="9266"/>
                  </a:lnTo>
                  <a:lnTo>
                    <a:pt x="1109669" y="8848"/>
                  </a:lnTo>
                  <a:lnTo>
                    <a:pt x="1115274" y="8446"/>
                  </a:lnTo>
                  <a:lnTo>
                    <a:pt x="1120878" y="8058"/>
                  </a:lnTo>
                  <a:lnTo>
                    <a:pt x="1126482" y="7685"/>
                  </a:lnTo>
                  <a:lnTo>
                    <a:pt x="1132087" y="7326"/>
                  </a:lnTo>
                  <a:lnTo>
                    <a:pt x="1137691" y="6982"/>
                  </a:lnTo>
                  <a:lnTo>
                    <a:pt x="1143296" y="6651"/>
                  </a:lnTo>
                  <a:lnTo>
                    <a:pt x="1148900" y="6333"/>
                  </a:lnTo>
                  <a:lnTo>
                    <a:pt x="1154504" y="6029"/>
                  </a:lnTo>
                  <a:lnTo>
                    <a:pt x="1160109" y="5737"/>
                  </a:lnTo>
                  <a:lnTo>
                    <a:pt x="1165713" y="5457"/>
                  </a:lnTo>
                  <a:lnTo>
                    <a:pt x="1171318" y="5190"/>
                  </a:lnTo>
                  <a:lnTo>
                    <a:pt x="1176922" y="4935"/>
                  </a:lnTo>
                  <a:lnTo>
                    <a:pt x="1182526" y="4691"/>
                  </a:lnTo>
                  <a:lnTo>
                    <a:pt x="1188131" y="4458"/>
                  </a:lnTo>
                  <a:lnTo>
                    <a:pt x="1193735" y="4236"/>
                  </a:lnTo>
                  <a:lnTo>
                    <a:pt x="1199340" y="4024"/>
                  </a:lnTo>
                  <a:lnTo>
                    <a:pt x="1204944" y="3822"/>
                  </a:lnTo>
                  <a:lnTo>
                    <a:pt x="1210548" y="3630"/>
                  </a:lnTo>
                  <a:lnTo>
                    <a:pt x="1216153" y="3447"/>
                  </a:lnTo>
                  <a:lnTo>
                    <a:pt x="1221757" y="3274"/>
                  </a:lnTo>
                  <a:lnTo>
                    <a:pt x="1227362" y="3108"/>
                  </a:lnTo>
                  <a:lnTo>
                    <a:pt x="1232966" y="2951"/>
                  </a:lnTo>
                  <a:lnTo>
                    <a:pt x="1238570" y="2802"/>
                  </a:lnTo>
                  <a:lnTo>
                    <a:pt x="1244175" y="2661"/>
                  </a:lnTo>
                  <a:lnTo>
                    <a:pt x="1249779" y="2527"/>
                  </a:lnTo>
                  <a:lnTo>
                    <a:pt x="1255384" y="2399"/>
                  </a:lnTo>
                  <a:lnTo>
                    <a:pt x="1260988" y="2279"/>
                  </a:lnTo>
                  <a:lnTo>
                    <a:pt x="1266592" y="2165"/>
                  </a:lnTo>
                  <a:lnTo>
                    <a:pt x="1272197" y="2056"/>
                  </a:lnTo>
                  <a:lnTo>
                    <a:pt x="1277801" y="1954"/>
                  </a:lnTo>
                  <a:lnTo>
                    <a:pt x="1283406" y="1857"/>
                  </a:lnTo>
                  <a:lnTo>
                    <a:pt x="1289010" y="1765"/>
                  </a:lnTo>
                  <a:lnTo>
                    <a:pt x="1294614" y="1679"/>
                  </a:lnTo>
                  <a:lnTo>
                    <a:pt x="1300219" y="1597"/>
                  </a:lnTo>
                  <a:lnTo>
                    <a:pt x="1305823" y="1520"/>
                  </a:lnTo>
                  <a:lnTo>
                    <a:pt x="1311427" y="1447"/>
                  </a:lnTo>
                  <a:lnTo>
                    <a:pt x="1317032" y="1378"/>
                  </a:lnTo>
                  <a:lnTo>
                    <a:pt x="1322636" y="1313"/>
                  </a:lnTo>
                  <a:lnTo>
                    <a:pt x="1328241" y="1252"/>
                  </a:lnTo>
                  <a:lnTo>
                    <a:pt x="1333845" y="1194"/>
                  </a:lnTo>
                  <a:lnTo>
                    <a:pt x="1339449" y="1140"/>
                  </a:lnTo>
                  <a:lnTo>
                    <a:pt x="1345054" y="1089"/>
                  </a:lnTo>
                  <a:lnTo>
                    <a:pt x="1350658" y="1041"/>
                  </a:lnTo>
                  <a:lnTo>
                    <a:pt x="1356263" y="996"/>
                  </a:lnTo>
                  <a:lnTo>
                    <a:pt x="1361867" y="954"/>
                  </a:lnTo>
                  <a:lnTo>
                    <a:pt x="1367471" y="915"/>
                  </a:lnTo>
                  <a:lnTo>
                    <a:pt x="1373076" y="877"/>
                  </a:lnTo>
                  <a:lnTo>
                    <a:pt x="1378680" y="843"/>
                  </a:lnTo>
                  <a:lnTo>
                    <a:pt x="1384285" y="810"/>
                  </a:lnTo>
                  <a:lnTo>
                    <a:pt x="1389889" y="780"/>
                  </a:lnTo>
                  <a:lnTo>
                    <a:pt x="1395493" y="752"/>
                  </a:lnTo>
                  <a:lnTo>
                    <a:pt x="1401098" y="726"/>
                  </a:lnTo>
                  <a:lnTo>
                    <a:pt x="1406702" y="702"/>
                  </a:lnTo>
                  <a:lnTo>
                    <a:pt x="1412307" y="679"/>
                  </a:lnTo>
                  <a:lnTo>
                    <a:pt x="1417911" y="658"/>
                  </a:lnTo>
                  <a:lnTo>
                    <a:pt x="1423515" y="639"/>
                  </a:lnTo>
                  <a:lnTo>
                    <a:pt x="1429120" y="621"/>
                  </a:lnTo>
                  <a:lnTo>
                    <a:pt x="1434724" y="605"/>
                  </a:lnTo>
                  <a:lnTo>
                    <a:pt x="1440329" y="591"/>
                  </a:lnTo>
                  <a:lnTo>
                    <a:pt x="1445933" y="577"/>
                  </a:lnTo>
                  <a:lnTo>
                    <a:pt x="1451537" y="566"/>
                  </a:lnTo>
                  <a:lnTo>
                    <a:pt x="1457142" y="555"/>
                  </a:lnTo>
                  <a:lnTo>
                    <a:pt x="1462746" y="545"/>
                  </a:lnTo>
                  <a:lnTo>
                    <a:pt x="1468350" y="537"/>
                  </a:lnTo>
                  <a:lnTo>
                    <a:pt x="1473955" y="530"/>
                  </a:lnTo>
                  <a:lnTo>
                    <a:pt x="1479559" y="524"/>
                  </a:lnTo>
                  <a:lnTo>
                    <a:pt x="1485164" y="519"/>
                  </a:lnTo>
                  <a:lnTo>
                    <a:pt x="1490768" y="515"/>
                  </a:lnTo>
                  <a:lnTo>
                    <a:pt x="1496372" y="512"/>
                  </a:lnTo>
                  <a:lnTo>
                    <a:pt x="1501977" y="509"/>
                  </a:lnTo>
                  <a:lnTo>
                    <a:pt x="1507581" y="508"/>
                  </a:lnTo>
                  <a:lnTo>
                    <a:pt x="1513186" y="507"/>
                  </a:lnTo>
                  <a:lnTo>
                    <a:pt x="1518790" y="507"/>
                  </a:lnTo>
                  <a:lnTo>
                    <a:pt x="1524394" y="508"/>
                  </a:lnTo>
                  <a:lnTo>
                    <a:pt x="1529999" y="510"/>
                  </a:lnTo>
                  <a:lnTo>
                    <a:pt x="1535603" y="512"/>
                  </a:lnTo>
                  <a:lnTo>
                    <a:pt x="1541208" y="515"/>
                  </a:lnTo>
                  <a:lnTo>
                    <a:pt x="1546812" y="518"/>
                  </a:lnTo>
                  <a:lnTo>
                    <a:pt x="1552416" y="522"/>
                  </a:lnTo>
                  <a:lnTo>
                    <a:pt x="1558021" y="526"/>
                  </a:lnTo>
                  <a:lnTo>
                    <a:pt x="1563625" y="530"/>
                  </a:lnTo>
                  <a:lnTo>
                    <a:pt x="1569230" y="535"/>
                  </a:lnTo>
                  <a:lnTo>
                    <a:pt x="1574834" y="539"/>
                  </a:lnTo>
                  <a:lnTo>
                    <a:pt x="1580438" y="544"/>
                  </a:lnTo>
                  <a:lnTo>
                    <a:pt x="1586043" y="548"/>
                  </a:lnTo>
                  <a:lnTo>
                    <a:pt x="1591647" y="552"/>
                  </a:lnTo>
                  <a:lnTo>
                    <a:pt x="1597252" y="556"/>
                  </a:lnTo>
                  <a:lnTo>
                    <a:pt x="1602856" y="559"/>
                  </a:lnTo>
                  <a:lnTo>
                    <a:pt x="1608460" y="561"/>
                  </a:lnTo>
                  <a:lnTo>
                    <a:pt x="1614065" y="563"/>
                  </a:lnTo>
                  <a:lnTo>
                    <a:pt x="1619669" y="563"/>
                  </a:lnTo>
                  <a:lnTo>
                    <a:pt x="1625273" y="563"/>
                  </a:lnTo>
                  <a:lnTo>
                    <a:pt x="1630878" y="560"/>
                  </a:lnTo>
                  <a:lnTo>
                    <a:pt x="1636482" y="557"/>
                  </a:lnTo>
                  <a:lnTo>
                    <a:pt x="1642087" y="552"/>
                  </a:lnTo>
                  <a:lnTo>
                    <a:pt x="1647691" y="545"/>
                  </a:lnTo>
                  <a:lnTo>
                    <a:pt x="1653295" y="536"/>
                  </a:lnTo>
                  <a:lnTo>
                    <a:pt x="1658900" y="526"/>
                  </a:lnTo>
                  <a:lnTo>
                    <a:pt x="1664504" y="514"/>
                  </a:lnTo>
                  <a:lnTo>
                    <a:pt x="1670109" y="500"/>
                  </a:lnTo>
                  <a:lnTo>
                    <a:pt x="1675713" y="485"/>
                  </a:lnTo>
                  <a:lnTo>
                    <a:pt x="1681317" y="468"/>
                  </a:lnTo>
                  <a:lnTo>
                    <a:pt x="1686922" y="450"/>
                  </a:lnTo>
                  <a:lnTo>
                    <a:pt x="1692526" y="430"/>
                  </a:lnTo>
                  <a:lnTo>
                    <a:pt x="1698131" y="410"/>
                  </a:lnTo>
                  <a:lnTo>
                    <a:pt x="1703735" y="389"/>
                  </a:lnTo>
                  <a:lnTo>
                    <a:pt x="1709339" y="368"/>
                  </a:lnTo>
                  <a:lnTo>
                    <a:pt x="1714944" y="346"/>
                  </a:lnTo>
                  <a:lnTo>
                    <a:pt x="1720548" y="324"/>
                  </a:lnTo>
                  <a:lnTo>
                    <a:pt x="1726153" y="302"/>
                  </a:lnTo>
                  <a:lnTo>
                    <a:pt x="1731757" y="281"/>
                  </a:lnTo>
                  <a:lnTo>
                    <a:pt x="1737361" y="260"/>
                  </a:lnTo>
                  <a:lnTo>
                    <a:pt x="1742966" y="240"/>
                  </a:lnTo>
                  <a:lnTo>
                    <a:pt x="1748570" y="221"/>
                  </a:lnTo>
                  <a:lnTo>
                    <a:pt x="1754175" y="202"/>
                  </a:lnTo>
                  <a:lnTo>
                    <a:pt x="1759779" y="185"/>
                  </a:lnTo>
                  <a:lnTo>
                    <a:pt x="1765383" y="168"/>
                  </a:lnTo>
                  <a:lnTo>
                    <a:pt x="1770988" y="152"/>
                  </a:lnTo>
                  <a:lnTo>
                    <a:pt x="1776592" y="137"/>
                  </a:lnTo>
                  <a:lnTo>
                    <a:pt x="1782196" y="123"/>
                  </a:lnTo>
                  <a:lnTo>
                    <a:pt x="1787801" y="110"/>
                  </a:lnTo>
                  <a:lnTo>
                    <a:pt x="1793405" y="98"/>
                  </a:lnTo>
                  <a:lnTo>
                    <a:pt x="1799010" y="87"/>
                  </a:lnTo>
                  <a:lnTo>
                    <a:pt x="1804614" y="77"/>
                  </a:lnTo>
                  <a:lnTo>
                    <a:pt x="1810218" y="68"/>
                  </a:lnTo>
                  <a:lnTo>
                    <a:pt x="1815823" y="59"/>
                  </a:lnTo>
                  <a:lnTo>
                    <a:pt x="1821427" y="51"/>
                  </a:lnTo>
                  <a:lnTo>
                    <a:pt x="1827032" y="43"/>
                  </a:lnTo>
                  <a:lnTo>
                    <a:pt x="1832636" y="37"/>
                  </a:lnTo>
                  <a:lnTo>
                    <a:pt x="1838240" y="30"/>
                  </a:lnTo>
                  <a:lnTo>
                    <a:pt x="1843845" y="25"/>
                  </a:lnTo>
                  <a:lnTo>
                    <a:pt x="1849449" y="19"/>
                  </a:lnTo>
                  <a:lnTo>
                    <a:pt x="1855054" y="15"/>
                  </a:lnTo>
                  <a:lnTo>
                    <a:pt x="1860658" y="10"/>
                  </a:lnTo>
                  <a:lnTo>
                    <a:pt x="1866262" y="6"/>
                  </a:lnTo>
                  <a:lnTo>
                    <a:pt x="1871867" y="3"/>
                  </a:lnTo>
                  <a:lnTo>
                    <a:pt x="1877471" y="0"/>
                  </a:lnTo>
                  <a:lnTo>
                    <a:pt x="1883076" y="47"/>
                  </a:lnTo>
                  <a:lnTo>
                    <a:pt x="1877471" y="57"/>
                  </a:lnTo>
                  <a:lnTo>
                    <a:pt x="1871867" y="69"/>
                  </a:lnTo>
                  <a:lnTo>
                    <a:pt x="1866262" y="83"/>
                  </a:lnTo>
                  <a:lnTo>
                    <a:pt x="1860658" y="98"/>
                  </a:lnTo>
                  <a:lnTo>
                    <a:pt x="1855054" y="115"/>
                  </a:lnTo>
                  <a:lnTo>
                    <a:pt x="1849449" y="135"/>
                  </a:lnTo>
                  <a:lnTo>
                    <a:pt x="1843845" y="157"/>
                  </a:lnTo>
                  <a:lnTo>
                    <a:pt x="1838240" y="183"/>
                  </a:lnTo>
                  <a:lnTo>
                    <a:pt x="1832636" y="211"/>
                  </a:lnTo>
                  <a:lnTo>
                    <a:pt x="1827032" y="244"/>
                  </a:lnTo>
                  <a:lnTo>
                    <a:pt x="1821427" y="281"/>
                  </a:lnTo>
                  <a:lnTo>
                    <a:pt x="1815823" y="322"/>
                  </a:lnTo>
                  <a:lnTo>
                    <a:pt x="1810218" y="369"/>
                  </a:lnTo>
                  <a:lnTo>
                    <a:pt x="1804614" y="422"/>
                  </a:lnTo>
                  <a:lnTo>
                    <a:pt x="1799010" y="481"/>
                  </a:lnTo>
                  <a:lnTo>
                    <a:pt x="1793405" y="548"/>
                  </a:lnTo>
                  <a:lnTo>
                    <a:pt x="1787801" y="623"/>
                  </a:lnTo>
                  <a:lnTo>
                    <a:pt x="1782196" y="708"/>
                  </a:lnTo>
                  <a:lnTo>
                    <a:pt x="1776592" y="802"/>
                  </a:lnTo>
                  <a:lnTo>
                    <a:pt x="1770988" y="907"/>
                  </a:lnTo>
                  <a:lnTo>
                    <a:pt x="1765383" y="1024"/>
                  </a:lnTo>
                  <a:lnTo>
                    <a:pt x="1759779" y="1153"/>
                  </a:lnTo>
                  <a:lnTo>
                    <a:pt x="1754175" y="1296"/>
                  </a:lnTo>
                  <a:lnTo>
                    <a:pt x="1748570" y="1454"/>
                  </a:lnTo>
                  <a:lnTo>
                    <a:pt x="1742966" y="1626"/>
                  </a:lnTo>
                  <a:lnTo>
                    <a:pt x="1737361" y="1815"/>
                  </a:lnTo>
                  <a:lnTo>
                    <a:pt x="1731757" y="2019"/>
                  </a:lnTo>
                  <a:lnTo>
                    <a:pt x="1726153" y="2240"/>
                  </a:lnTo>
                  <a:lnTo>
                    <a:pt x="1720548" y="2478"/>
                  </a:lnTo>
                  <a:lnTo>
                    <a:pt x="1714944" y="2731"/>
                  </a:lnTo>
                  <a:lnTo>
                    <a:pt x="1709339" y="3000"/>
                  </a:lnTo>
                  <a:lnTo>
                    <a:pt x="1703735" y="3283"/>
                  </a:lnTo>
                  <a:lnTo>
                    <a:pt x="1698131" y="3580"/>
                  </a:lnTo>
                  <a:lnTo>
                    <a:pt x="1692526" y="3888"/>
                  </a:lnTo>
                  <a:lnTo>
                    <a:pt x="1686922" y="4206"/>
                  </a:lnTo>
                  <a:lnTo>
                    <a:pt x="1681317" y="4532"/>
                  </a:lnTo>
                  <a:lnTo>
                    <a:pt x="1675713" y="4864"/>
                  </a:lnTo>
                  <a:lnTo>
                    <a:pt x="1670109" y="5199"/>
                  </a:lnTo>
                  <a:lnTo>
                    <a:pt x="1664504" y="5536"/>
                  </a:lnTo>
                  <a:lnTo>
                    <a:pt x="1658900" y="5872"/>
                  </a:lnTo>
                  <a:lnTo>
                    <a:pt x="1653295" y="6205"/>
                  </a:lnTo>
                  <a:lnTo>
                    <a:pt x="1647691" y="6533"/>
                  </a:lnTo>
                  <a:lnTo>
                    <a:pt x="1642087" y="6854"/>
                  </a:lnTo>
                  <a:lnTo>
                    <a:pt x="1636482" y="7168"/>
                  </a:lnTo>
                  <a:lnTo>
                    <a:pt x="1630878" y="7473"/>
                  </a:lnTo>
                  <a:lnTo>
                    <a:pt x="1625273" y="7768"/>
                  </a:lnTo>
                  <a:lnTo>
                    <a:pt x="1619669" y="8053"/>
                  </a:lnTo>
                  <a:lnTo>
                    <a:pt x="1614065" y="8328"/>
                  </a:lnTo>
                  <a:lnTo>
                    <a:pt x="1608460" y="8592"/>
                  </a:lnTo>
                  <a:lnTo>
                    <a:pt x="1602856" y="8846"/>
                  </a:lnTo>
                  <a:lnTo>
                    <a:pt x="1597252" y="9091"/>
                  </a:lnTo>
                  <a:lnTo>
                    <a:pt x="1591647" y="9327"/>
                  </a:lnTo>
                  <a:lnTo>
                    <a:pt x="1586043" y="9554"/>
                  </a:lnTo>
                  <a:lnTo>
                    <a:pt x="1580438" y="9773"/>
                  </a:lnTo>
                  <a:lnTo>
                    <a:pt x="1574834" y="9985"/>
                  </a:lnTo>
                  <a:lnTo>
                    <a:pt x="1569230" y="10190"/>
                  </a:lnTo>
                  <a:lnTo>
                    <a:pt x="1563625" y="10390"/>
                  </a:lnTo>
                  <a:lnTo>
                    <a:pt x="1558021" y="10585"/>
                  </a:lnTo>
                  <a:lnTo>
                    <a:pt x="1552416" y="10776"/>
                  </a:lnTo>
                  <a:lnTo>
                    <a:pt x="1546812" y="10964"/>
                  </a:lnTo>
                  <a:lnTo>
                    <a:pt x="1541208" y="11149"/>
                  </a:lnTo>
                  <a:lnTo>
                    <a:pt x="1535603" y="11332"/>
                  </a:lnTo>
                  <a:lnTo>
                    <a:pt x="1529999" y="11514"/>
                  </a:lnTo>
                  <a:lnTo>
                    <a:pt x="1524394" y="11694"/>
                  </a:lnTo>
                  <a:lnTo>
                    <a:pt x="1518790" y="11875"/>
                  </a:lnTo>
                  <a:lnTo>
                    <a:pt x="1513186" y="12056"/>
                  </a:lnTo>
                  <a:lnTo>
                    <a:pt x="1507581" y="12238"/>
                  </a:lnTo>
                  <a:lnTo>
                    <a:pt x="1501977" y="12422"/>
                  </a:lnTo>
                  <a:lnTo>
                    <a:pt x="1496372" y="12607"/>
                  </a:lnTo>
                  <a:lnTo>
                    <a:pt x="1490768" y="12795"/>
                  </a:lnTo>
                  <a:lnTo>
                    <a:pt x="1485164" y="12985"/>
                  </a:lnTo>
                  <a:lnTo>
                    <a:pt x="1479559" y="13179"/>
                  </a:lnTo>
                  <a:lnTo>
                    <a:pt x="1473955" y="13376"/>
                  </a:lnTo>
                  <a:lnTo>
                    <a:pt x="1468350" y="13577"/>
                  </a:lnTo>
                  <a:lnTo>
                    <a:pt x="1462746" y="13782"/>
                  </a:lnTo>
                  <a:lnTo>
                    <a:pt x="1457142" y="13993"/>
                  </a:lnTo>
                  <a:lnTo>
                    <a:pt x="1451537" y="14208"/>
                  </a:lnTo>
                  <a:lnTo>
                    <a:pt x="1445933" y="14428"/>
                  </a:lnTo>
                  <a:lnTo>
                    <a:pt x="1440329" y="14655"/>
                  </a:lnTo>
                  <a:lnTo>
                    <a:pt x="1434724" y="14887"/>
                  </a:lnTo>
                  <a:lnTo>
                    <a:pt x="1429120" y="15126"/>
                  </a:lnTo>
                  <a:lnTo>
                    <a:pt x="1423515" y="15372"/>
                  </a:lnTo>
                  <a:lnTo>
                    <a:pt x="1417911" y="15625"/>
                  </a:lnTo>
                  <a:lnTo>
                    <a:pt x="1412307" y="15886"/>
                  </a:lnTo>
                  <a:lnTo>
                    <a:pt x="1406702" y="16154"/>
                  </a:lnTo>
                  <a:lnTo>
                    <a:pt x="1401098" y="16430"/>
                  </a:lnTo>
                  <a:lnTo>
                    <a:pt x="1395493" y="16715"/>
                  </a:lnTo>
                  <a:lnTo>
                    <a:pt x="1389889" y="17009"/>
                  </a:lnTo>
                  <a:lnTo>
                    <a:pt x="1384285" y="17313"/>
                  </a:lnTo>
                  <a:lnTo>
                    <a:pt x="1378680" y="17626"/>
                  </a:lnTo>
                  <a:lnTo>
                    <a:pt x="1373076" y="17949"/>
                  </a:lnTo>
                  <a:lnTo>
                    <a:pt x="1367471" y="18283"/>
                  </a:lnTo>
                  <a:lnTo>
                    <a:pt x="1361867" y="18627"/>
                  </a:lnTo>
                  <a:lnTo>
                    <a:pt x="1356263" y="18983"/>
                  </a:lnTo>
                  <a:lnTo>
                    <a:pt x="1350658" y="19351"/>
                  </a:lnTo>
                  <a:lnTo>
                    <a:pt x="1345054" y="19731"/>
                  </a:lnTo>
                  <a:lnTo>
                    <a:pt x="1339449" y="20123"/>
                  </a:lnTo>
                  <a:lnTo>
                    <a:pt x="1333845" y="20529"/>
                  </a:lnTo>
                  <a:lnTo>
                    <a:pt x="1328241" y="20948"/>
                  </a:lnTo>
                  <a:lnTo>
                    <a:pt x="1322636" y="21381"/>
                  </a:lnTo>
                  <a:lnTo>
                    <a:pt x="1317032" y="21829"/>
                  </a:lnTo>
                  <a:lnTo>
                    <a:pt x="1311427" y="22292"/>
                  </a:lnTo>
                  <a:lnTo>
                    <a:pt x="1305823" y="22770"/>
                  </a:lnTo>
                  <a:lnTo>
                    <a:pt x="1300219" y="23265"/>
                  </a:lnTo>
                  <a:lnTo>
                    <a:pt x="1294614" y="23776"/>
                  </a:lnTo>
                  <a:lnTo>
                    <a:pt x="1289010" y="24305"/>
                  </a:lnTo>
                  <a:lnTo>
                    <a:pt x="1283406" y="24851"/>
                  </a:lnTo>
                  <a:lnTo>
                    <a:pt x="1277801" y="25416"/>
                  </a:lnTo>
                  <a:lnTo>
                    <a:pt x="1272197" y="25999"/>
                  </a:lnTo>
                  <a:lnTo>
                    <a:pt x="1266592" y="26602"/>
                  </a:lnTo>
                  <a:lnTo>
                    <a:pt x="1260988" y="27225"/>
                  </a:lnTo>
                  <a:lnTo>
                    <a:pt x="1255384" y="27869"/>
                  </a:lnTo>
                  <a:lnTo>
                    <a:pt x="1249779" y="28534"/>
                  </a:lnTo>
                  <a:lnTo>
                    <a:pt x="1244175" y="29220"/>
                  </a:lnTo>
                  <a:lnTo>
                    <a:pt x="1238570" y="29929"/>
                  </a:lnTo>
                  <a:lnTo>
                    <a:pt x="1232966" y="30661"/>
                  </a:lnTo>
                  <a:lnTo>
                    <a:pt x="1227362" y="31417"/>
                  </a:lnTo>
                  <a:lnTo>
                    <a:pt x="1221757" y="32197"/>
                  </a:lnTo>
                  <a:lnTo>
                    <a:pt x="1216153" y="33001"/>
                  </a:lnTo>
                  <a:lnTo>
                    <a:pt x="1210548" y="33831"/>
                  </a:lnTo>
                  <a:lnTo>
                    <a:pt x="1204944" y="34686"/>
                  </a:lnTo>
                  <a:lnTo>
                    <a:pt x="1199340" y="35568"/>
                  </a:lnTo>
                  <a:lnTo>
                    <a:pt x="1193735" y="36477"/>
                  </a:lnTo>
                  <a:lnTo>
                    <a:pt x="1188131" y="37412"/>
                  </a:lnTo>
                  <a:lnTo>
                    <a:pt x="1182526" y="38374"/>
                  </a:lnTo>
                  <a:lnTo>
                    <a:pt x="1176922" y="39363"/>
                  </a:lnTo>
                  <a:lnTo>
                    <a:pt x="1171318" y="40380"/>
                  </a:lnTo>
                  <a:lnTo>
                    <a:pt x="1165713" y="41423"/>
                  </a:lnTo>
                  <a:lnTo>
                    <a:pt x="1160109" y="42494"/>
                  </a:lnTo>
                  <a:lnTo>
                    <a:pt x="1154504" y="43592"/>
                  </a:lnTo>
                  <a:lnTo>
                    <a:pt x="1148900" y="44717"/>
                  </a:lnTo>
                  <a:lnTo>
                    <a:pt x="1143296" y="45870"/>
                  </a:lnTo>
                  <a:lnTo>
                    <a:pt x="1137691" y="47049"/>
                  </a:lnTo>
                  <a:lnTo>
                    <a:pt x="1132087" y="48254"/>
                  </a:lnTo>
                  <a:lnTo>
                    <a:pt x="1126482" y="49487"/>
                  </a:lnTo>
                  <a:lnTo>
                    <a:pt x="1120878" y="50745"/>
                  </a:lnTo>
                  <a:lnTo>
                    <a:pt x="1115274" y="52029"/>
                  </a:lnTo>
                  <a:lnTo>
                    <a:pt x="1109669" y="53339"/>
                  </a:lnTo>
                  <a:lnTo>
                    <a:pt x="1104065" y="54673"/>
                  </a:lnTo>
                  <a:lnTo>
                    <a:pt x="1098461" y="56033"/>
                  </a:lnTo>
                  <a:lnTo>
                    <a:pt x="1092856" y="57416"/>
                  </a:lnTo>
                  <a:lnTo>
                    <a:pt x="1087252" y="58823"/>
                  </a:lnTo>
                  <a:lnTo>
                    <a:pt x="1081647" y="60252"/>
                  </a:lnTo>
                  <a:lnTo>
                    <a:pt x="1076043" y="61704"/>
                  </a:lnTo>
                  <a:lnTo>
                    <a:pt x="1070439" y="63178"/>
                  </a:lnTo>
                  <a:lnTo>
                    <a:pt x="1064834" y="64673"/>
                  </a:lnTo>
                  <a:lnTo>
                    <a:pt x="1059230" y="66189"/>
                  </a:lnTo>
                  <a:lnTo>
                    <a:pt x="1053625" y="67724"/>
                  </a:lnTo>
                  <a:lnTo>
                    <a:pt x="1048021" y="69279"/>
                  </a:lnTo>
                  <a:lnTo>
                    <a:pt x="1042417" y="70851"/>
                  </a:lnTo>
                  <a:lnTo>
                    <a:pt x="1036812" y="72442"/>
                  </a:lnTo>
                  <a:lnTo>
                    <a:pt x="1031208" y="74049"/>
                  </a:lnTo>
                  <a:lnTo>
                    <a:pt x="1025603" y="75673"/>
                  </a:lnTo>
                  <a:lnTo>
                    <a:pt x="1019999" y="77312"/>
                  </a:lnTo>
                  <a:lnTo>
                    <a:pt x="1014395" y="78966"/>
                  </a:lnTo>
                  <a:lnTo>
                    <a:pt x="1008790" y="80634"/>
                  </a:lnTo>
                  <a:lnTo>
                    <a:pt x="1003186" y="82315"/>
                  </a:lnTo>
                  <a:lnTo>
                    <a:pt x="997581" y="84010"/>
                  </a:lnTo>
                  <a:lnTo>
                    <a:pt x="991977" y="85716"/>
                  </a:lnTo>
                  <a:lnTo>
                    <a:pt x="986373" y="87434"/>
                  </a:lnTo>
                  <a:lnTo>
                    <a:pt x="980768" y="89163"/>
                  </a:lnTo>
                  <a:lnTo>
                    <a:pt x="975164" y="90902"/>
                  </a:lnTo>
                  <a:lnTo>
                    <a:pt x="969559" y="92650"/>
                  </a:lnTo>
                  <a:lnTo>
                    <a:pt x="963955" y="94408"/>
                  </a:lnTo>
                  <a:lnTo>
                    <a:pt x="958351" y="96175"/>
                  </a:lnTo>
                  <a:lnTo>
                    <a:pt x="952746" y="97950"/>
                  </a:lnTo>
                  <a:lnTo>
                    <a:pt x="947142" y="99732"/>
                  </a:lnTo>
                  <a:lnTo>
                    <a:pt x="941538" y="101523"/>
                  </a:lnTo>
                  <a:lnTo>
                    <a:pt x="935933" y="103320"/>
                  </a:lnTo>
                  <a:lnTo>
                    <a:pt x="930329" y="105123"/>
                  </a:lnTo>
                  <a:lnTo>
                    <a:pt x="924724" y="106933"/>
                  </a:lnTo>
                  <a:lnTo>
                    <a:pt x="919120" y="108750"/>
                  </a:lnTo>
                  <a:lnTo>
                    <a:pt x="913516" y="110572"/>
                  </a:lnTo>
                  <a:lnTo>
                    <a:pt x="907911" y="112399"/>
                  </a:lnTo>
                  <a:lnTo>
                    <a:pt x="902307" y="114232"/>
                  </a:lnTo>
                  <a:lnTo>
                    <a:pt x="896702" y="116070"/>
                  </a:lnTo>
                  <a:lnTo>
                    <a:pt x="891098" y="117914"/>
                  </a:lnTo>
                  <a:lnTo>
                    <a:pt x="885494" y="119762"/>
                  </a:lnTo>
                  <a:lnTo>
                    <a:pt x="879889" y="121615"/>
                  </a:lnTo>
                  <a:lnTo>
                    <a:pt x="874285" y="123473"/>
                  </a:lnTo>
                  <a:lnTo>
                    <a:pt x="868680" y="125336"/>
                  </a:lnTo>
                  <a:lnTo>
                    <a:pt x="863076" y="127203"/>
                  </a:lnTo>
                  <a:lnTo>
                    <a:pt x="857472" y="129075"/>
                  </a:lnTo>
                  <a:lnTo>
                    <a:pt x="851867" y="130952"/>
                  </a:lnTo>
                  <a:lnTo>
                    <a:pt x="846263" y="132834"/>
                  </a:lnTo>
                  <a:lnTo>
                    <a:pt x="840658" y="134720"/>
                  </a:lnTo>
                  <a:lnTo>
                    <a:pt x="835054" y="136611"/>
                  </a:lnTo>
                  <a:lnTo>
                    <a:pt x="829450" y="138508"/>
                  </a:lnTo>
                  <a:lnTo>
                    <a:pt x="823845" y="140409"/>
                  </a:lnTo>
                  <a:lnTo>
                    <a:pt x="818241" y="142315"/>
                  </a:lnTo>
                  <a:lnTo>
                    <a:pt x="812636" y="144226"/>
                  </a:lnTo>
                  <a:lnTo>
                    <a:pt x="807032" y="146142"/>
                  </a:lnTo>
                  <a:lnTo>
                    <a:pt x="801428" y="148063"/>
                  </a:lnTo>
                  <a:lnTo>
                    <a:pt x="795823" y="149990"/>
                  </a:lnTo>
                  <a:lnTo>
                    <a:pt x="790219" y="151923"/>
                  </a:lnTo>
                  <a:lnTo>
                    <a:pt x="784615" y="153861"/>
                  </a:lnTo>
                  <a:lnTo>
                    <a:pt x="779010" y="155804"/>
                  </a:lnTo>
                  <a:lnTo>
                    <a:pt x="773406" y="157753"/>
                  </a:lnTo>
                  <a:lnTo>
                    <a:pt x="767801" y="159709"/>
                  </a:lnTo>
                  <a:lnTo>
                    <a:pt x="762197" y="161670"/>
                  </a:lnTo>
                  <a:lnTo>
                    <a:pt x="756593" y="163637"/>
                  </a:lnTo>
                  <a:lnTo>
                    <a:pt x="750988" y="165610"/>
                  </a:lnTo>
                  <a:lnTo>
                    <a:pt x="745384" y="167589"/>
                  </a:lnTo>
                  <a:lnTo>
                    <a:pt x="739779" y="169575"/>
                  </a:lnTo>
                  <a:lnTo>
                    <a:pt x="734175" y="171567"/>
                  </a:lnTo>
                  <a:lnTo>
                    <a:pt x="728571" y="173566"/>
                  </a:lnTo>
                  <a:lnTo>
                    <a:pt x="722966" y="175571"/>
                  </a:lnTo>
                  <a:lnTo>
                    <a:pt x="717362" y="177582"/>
                  </a:lnTo>
                  <a:lnTo>
                    <a:pt x="711757" y="179600"/>
                  </a:lnTo>
                  <a:lnTo>
                    <a:pt x="706153" y="181625"/>
                  </a:lnTo>
                  <a:lnTo>
                    <a:pt x="700549" y="183657"/>
                  </a:lnTo>
                  <a:lnTo>
                    <a:pt x="694944" y="185695"/>
                  </a:lnTo>
                  <a:lnTo>
                    <a:pt x="689340" y="187740"/>
                  </a:lnTo>
                  <a:lnTo>
                    <a:pt x="683735" y="189792"/>
                  </a:lnTo>
                  <a:lnTo>
                    <a:pt x="678131" y="191851"/>
                  </a:lnTo>
                  <a:lnTo>
                    <a:pt x="672527" y="193917"/>
                  </a:lnTo>
                  <a:lnTo>
                    <a:pt x="666922" y="195989"/>
                  </a:lnTo>
                  <a:lnTo>
                    <a:pt x="661318" y="198069"/>
                  </a:lnTo>
                  <a:lnTo>
                    <a:pt x="655713" y="200156"/>
                  </a:lnTo>
                  <a:lnTo>
                    <a:pt x="650109" y="202249"/>
                  </a:lnTo>
                  <a:lnTo>
                    <a:pt x="644505" y="204349"/>
                  </a:lnTo>
                  <a:lnTo>
                    <a:pt x="638900" y="206457"/>
                  </a:lnTo>
                  <a:lnTo>
                    <a:pt x="633296" y="208571"/>
                  </a:lnTo>
                  <a:lnTo>
                    <a:pt x="627692" y="210692"/>
                  </a:lnTo>
                  <a:lnTo>
                    <a:pt x="622087" y="212821"/>
                  </a:lnTo>
                  <a:lnTo>
                    <a:pt x="616483" y="214956"/>
                  </a:lnTo>
                  <a:lnTo>
                    <a:pt x="610878" y="217098"/>
                  </a:lnTo>
                  <a:lnTo>
                    <a:pt x="605274" y="219247"/>
                  </a:lnTo>
                  <a:lnTo>
                    <a:pt x="599670" y="221403"/>
                  </a:lnTo>
                  <a:lnTo>
                    <a:pt x="594065" y="223566"/>
                  </a:lnTo>
                  <a:lnTo>
                    <a:pt x="588461" y="225736"/>
                  </a:lnTo>
                  <a:lnTo>
                    <a:pt x="582856" y="227914"/>
                  </a:lnTo>
                  <a:lnTo>
                    <a:pt x="577252" y="230098"/>
                  </a:lnTo>
                  <a:lnTo>
                    <a:pt x="571648" y="232289"/>
                  </a:lnTo>
                  <a:lnTo>
                    <a:pt x="566043" y="234487"/>
                  </a:lnTo>
                  <a:lnTo>
                    <a:pt x="560439" y="236692"/>
                  </a:lnTo>
                  <a:lnTo>
                    <a:pt x="554834" y="238905"/>
                  </a:lnTo>
                  <a:lnTo>
                    <a:pt x="549230" y="241125"/>
                  </a:lnTo>
                  <a:lnTo>
                    <a:pt x="543626" y="243352"/>
                  </a:lnTo>
                  <a:lnTo>
                    <a:pt x="538021" y="245587"/>
                  </a:lnTo>
                  <a:lnTo>
                    <a:pt x="532417" y="247829"/>
                  </a:lnTo>
                  <a:lnTo>
                    <a:pt x="526812" y="250079"/>
                  </a:lnTo>
                  <a:lnTo>
                    <a:pt x="521208" y="252337"/>
                  </a:lnTo>
                  <a:lnTo>
                    <a:pt x="515604" y="254603"/>
                  </a:lnTo>
                  <a:lnTo>
                    <a:pt x="509999" y="256878"/>
                  </a:lnTo>
                  <a:lnTo>
                    <a:pt x="504395" y="259160"/>
                  </a:lnTo>
                  <a:lnTo>
                    <a:pt x="498790" y="261452"/>
                  </a:lnTo>
                  <a:lnTo>
                    <a:pt x="493186" y="263753"/>
                  </a:lnTo>
                  <a:lnTo>
                    <a:pt x="487582" y="266063"/>
                  </a:lnTo>
                  <a:lnTo>
                    <a:pt x="481977" y="268383"/>
                  </a:lnTo>
                  <a:lnTo>
                    <a:pt x="476373" y="270713"/>
                  </a:lnTo>
                  <a:lnTo>
                    <a:pt x="470769" y="273054"/>
                  </a:lnTo>
                  <a:lnTo>
                    <a:pt x="465164" y="275405"/>
                  </a:lnTo>
                  <a:lnTo>
                    <a:pt x="459560" y="277769"/>
                  </a:lnTo>
                  <a:lnTo>
                    <a:pt x="453955" y="280144"/>
                  </a:lnTo>
                  <a:lnTo>
                    <a:pt x="448351" y="282533"/>
                  </a:lnTo>
                  <a:lnTo>
                    <a:pt x="442747" y="284934"/>
                  </a:lnTo>
                  <a:lnTo>
                    <a:pt x="437142" y="287350"/>
                  </a:lnTo>
                  <a:lnTo>
                    <a:pt x="431538" y="289781"/>
                  </a:lnTo>
                  <a:lnTo>
                    <a:pt x="425933" y="292228"/>
                  </a:lnTo>
                  <a:lnTo>
                    <a:pt x="420329" y="294691"/>
                  </a:lnTo>
                  <a:lnTo>
                    <a:pt x="414725" y="297172"/>
                  </a:lnTo>
                  <a:lnTo>
                    <a:pt x="409120" y="299671"/>
                  </a:lnTo>
                  <a:lnTo>
                    <a:pt x="403516" y="302190"/>
                  </a:lnTo>
                  <a:lnTo>
                    <a:pt x="397911" y="304729"/>
                  </a:lnTo>
                  <a:lnTo>
                    <a:pt x="392307" y="307291"/>
                  </a:lnTo>
                  <a:lnTo>
                    <a:pt x="386703" y="309876"/>
                  </a:lnTo>
                  <a:lnTo>
                    <a:pt x="381098" y="312485"/>
                  </a:lnTo>
                  <a:lnTo>
                    <a:pt x="375494" y="315120"/>
                  </a:lnTo>
                  <a:lnTo>
                    <a:pt x="369889" y="317782"/>
                  </a:lnTo>
                  <a:lnTo>
                    <a:pt x="364285" y="320473"/>
                  </a:lnTo>
                  <a:lnTo>
                    <a:pt x="358681" y="323194"/>
                  </a:lnTo>
                  <a:lnTo>
                    <a:pt x="353076" y="325947"/>
                  </a:lnTo>
                  <a:lnTo>
                    <a:pt x="347472" y="328734"/>
                  </a:lnTo>
                  <a:lnTo>
                    <a:pt x="341867" y="331555"/>
                  </a:lnTo>
                  <a:lnTo>
                    <a:pt x="336263" y="334414"/>
                  </a:lnTo>
                  <a:lnTo>
                    <a:pt x="330659" y="337311"/>
                  </a:lnTo>
                  <a:lnTo>
                    <a:pt x="325054" y="340249"/>
                  </a:lnTo>
                  <a:lnTo>
                    <a:pt x="319450" y="343229"/>
                  </a:lnTo>
                  <a:lnTo>
                    <a:pt x="313846" y="346253"/>
                  </a:lnTo>
                  <a:lnTo>
                    <a:pt x="308241" y="349324"/>
                  </a:lnTo>
                  <a:lnTo>
                    <a:pt x="302637" y="352442"/>
                  </a:lnTo>
                  <a:lnTo>
                    <a:pt x="297032" y="355609"/>
                  </a:lnTo>
                  <a:lnTo>
                    <a:pt x="291428" y="358828"/>
                  </a:lnTo>
                  <a:lnTo>
                    <a:pt x="285824" y="362101"/>
                  </a:lnTo>
                  <a:lnTo>
                    <a:pt x="280219" y="365428"/>
                  </a:lnTo>
                  <a:lnTo>
                    <a:pt x="274615" y="368811"/>
                  </a:lnTo>
                  <a:lnTo>
                    <a:pt x="269010" y="372253"/>
                  </a:lnTo>
                  <a:lnTo>
                    <a:pt x="263406" y="375755"/>
                  </a:lnTo>
                  <a:lnTo>
                    <a:pt x="257802" y="379317"/>
                  </a:lnTo>
                  <a:lnTo>
                    <a:pt x="252197" y="382942"/>
                  </a:lnTo>
                  <a:lnTo>
                    <a:pt x="246593" y="386630"/>
                  </a:lnTo>
                  <a:lnTo>
                    <a:pt x="240988" y="390383"/>
                  </a:lnTo>
                  <a:lnTo>
                    <a:pt x="235384" y="394201"/>
                  </a:lnTo>
                  <a:lnTo>
                    <a:pt x="229780" y="398085"/>
                  </a:lnTo>
                  <a:lnTo>
                    <a:pt x="224175" y="402035"/>
                  </a:lnTo>
                  <a:lnTo>
                    <a:pt x="218571" y="406051"/>
                  </a:lnTo>
                  <a:lnTo>
                    <a:pt x="212966" y="410134"/>
                  </a:lnTo>
                  <a:lnTo>
                    <a:pt x="207362" y="414283"/>
                  </a:lnTo>
                  <a:lnTo>
                    <a:pt x="201758" y="418498"/>
                  </a:lnTo>
                  <a:lnTo>
                    <a:pt x="196153" y="422778"/>
                  </a:lnTo>
                  <a:lnTo>
                    <a:pt x="190549" y="427121"/>
                  </a:lnTo>
                  <a:lnTo>
                    <a:pt x="184944" y="431527"/>
                  </a:lnTo>
                  <a:lnTo>
                    <a:pt x="179340" y="435994"/>
                  </a:lnTo>
                  <a:lnTo>
                    <a:pt x="173736" y="440520"/>
                  </a:lnTo>
                  <a:lnTo>
                    <a:pt x="168131" y="445103"/>
                  </a:lnTo>
                  <a:lnTo>
                    <a:pt x="162527" y="449740"/>
                  </a:lnTo>
                  <a:lnTo>
                    <a:pt x="156923" y="454429"/>
                  </a:lnTo>
                  <a:lnTo>
                    <a:pt x="151318" y="459166"/>
                  </a:lnTo>
                  <a:lnTo>
                    <a:pt x="145714" y="463947"/>
                  </a:lnTo>
                  <a:lnTo>
                    <a:pt x="140109" y="468771"/>
                  </a:lnTo>
                  <a:lnTo>
                    <a:pt x="134505" y="473631"/>
                  </a:lnTo>
                  <a:lnTo>
                    <a:pt x="128901" y="478525"/>
                  </a:lnTo>
                  <a:lnTo>
                    <a:pt x="123296" y="483447"/>
                  </a:lnTo>
                  <a:lnTo>
                    <a:pt x="117692" y="488394"/>
                  </a:lnTo>
                  <a:lnTo>
                    <a:pt x="112087" y="493361"/>
                  </a:lnTo>
                  <a:lnTo>
                    <a:pt x="106483" y="498341"/>
                  </a:lnTo>
                  <a:lnTo>
                    <a:pt x="100879" y="503332"/>
                  </a:lnTo>
                  <a:lnTo>
                    <a:pt x="95274" y="508326"/>
                  </a:lnTo>
                  <a:lnTo>
                    <a:pt x="89670" y="513319"/>
                  </a:lnTo>
                  <a:lnTo>
                    <a:pt x="84065" y="518306"/>
                  </a:lnTo>
                  <a:lnTo>
                    <a:pt x="78461" y="523281"/>
                  </a:lnTo>
                  <a:lnTo>
                    <a:pt x="72857" y="528239"/>
                  </a:lnTo>
                  <a:lnTo>
                    <a:pt x="67252" y="533174"/>
                  </a:lnTo>
                  <a:lnTo>
                    <a:pt x="61648" y="538081"/>
                  </a:lnTo>
                  <a:lnTo>
                    <a:pt x="56043" y="542956"/>
                  </a:lnTo>
                  <a:lnTo>
                    <a:pt x="50439" y="547791"/>
                  </a:lnTo>
                  <a:lnTo>
                    <a:pt x="44835" y="552584"/>
                  </a:lnTo>
                  <a:lnTo>
                    <a:pt x="39230" y="557328"/>
                  </a:lnTo>
                  <a:lnTo>
                    <a:pt x="33626" y="562019"/>
                  </a:lnTo>
                  <a:lnTo>
                    <a:pt x="28021" y="566653"/>
                  </a:lnTo>
                  <a:lnTo>
                    <a:pt x="22417" y="571225"/>
                  </a:lnTo>
                  <a:lnTo>
                    <a:pt x="16813" y="575731"/>
                  </a:lnTo>
                  <a:lnTo>
                    <a:pt x="11208" y="580167"/>
                  </a:lnTo>
                  <a:lnTo>
                    <a:pt x="5604" y="584531"/>
                  </a:lnTo>
                  <a:lnTo>
                    <a:pt x="0" y="588818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596816" y="3175214"/>
              <a:ext cx="1883076" cy="470140"/>
            </a:xfrm>
            <a:custGeom>
              <a:avLst/>
              <a:pathLst>
                <a:path w="1883076" h="470140">
                  <a:moveTo>
                    <a:pt x="0" y="470140"/>
                  </a:moveTo>
                  <a:lnTo>
                    <a:pt x="5604" y="463223"/>
                  </a:lnTo>
                  <a:lnTo>
                    <a:pt x="11208" y="456248"/>
                  </a:lnTo>
                  <a:lnTo>
                    <a:pt x="16813" y="449222"/>
                  </a:lnTo>
                  <a:lnTo>
                    <a:pt x="22417" y="442154"/>
                  </a:lnTo>
                  <a:lnTo>
                    <a:pt x="28021" y="435050"/>
                  </a:lnTo>
                  <a:lnTo>
                    <a:pt x="33626" y="427920"/>
                  </a:lnTo>
                  <a:lnTo>
                    <a:pt x="39230" y="420772"/>
                  </a:lnTo>
                  <a:lnTo>
                    <a:pt x="44835" y="413614"/>
                  </a:lnTo>
                  <a:lnTo>
                    <a:pt x="50439" y="406455"/>
                  </a:lnTo>
                  <a:lnTo>
                    <a:pt x="56043" y="399304"/>
                  </a:lnTo>
                  <a:lnTo>
                    <a:pt x="61648" y="392169"/>
                  </a:lnTo>
                  <a:lnTo>
                    <a:pt x="67252" y="385060"/>
                  </a:lnTo>
                  <a:lnTo>
                    <a:pt x="72857" y="377984"/>
                  </a:lnTo>
                  <a:lnTo>
                    <a:pt x="78461" y="370951"/>
                  </a:lnTo>
                  <a:lnTo>
                    <a:pt x="84065" y="363969"/>
                  </a:lnTo>
                  <a:lnTo>
                    <a:pt x="89670" y="357046"/>
                  </a:lnTo>
                  <a:lnTo>
                    <a:pt x="95274" y="350191"/>
                  </a:lnTo>
                  <a:lnTo>
                    <a:pt x="100879" y="343411"/>
                  </a:lnTo>
                  <a:lnTo>
                    <a:pt x="106483" y="336714"/>
                  </a:lnTo>
                  <a:lnTo>
                    <a:pt x="112087" y="330107"/>
                  </a:lnTo>
                  <a:lnTo>
                    <a:pt x="117692" y="323596"/>
                  </a:lnTo>
                  <a:lnTo>
                    <a:pt x="123296" y="317189"/>
                  </a:lnTo>
                  <a:lnTo>
                    <a:pt x="128901" y="310891"/>
                  </a:lnTo>
                  <a:lnTo>
                    <a:pt x="134505" y="304707"/>
                  </a:lnTo>
                  <a:lnTo>
                    <a:pt x="140109" y="298643"/>
                  </a:lnTo>
                  <a:lnTo>
                    <a:pt x="145714" y="292703"/>
                  </a:lnTo>
                  <a:lnTo>
                    <a:pt x="151318" y="286891"/>
                  </a:lnTo>
                  <a:lnTo>
                    <a:pt x="156923" y="281211"/>
                  </a:lnTo>
                  <a:lnTo>
                    <a:pt x="162527" y="275666"/>
                  </a:lnTo>
                  <a:lnTo>
                    <a:pt x="168131" y="270257"/>
                  </a:lnTo>
                  <a:lnTo>
                    <a:pt x="173736" y="264987"/>
                  </a:lnTo>
                  <a:lnTo>
                    <a:pt x="179340" y="259857"/>
                  </a:lnTo>
                  <a:lnTo>
                    <a:pt x="184944" y="254868"/>
                  </a:lnTo>
                  <a:lnTo>
                    <a:pt x="190549" y="250021"/>
                  </a:lnTo>
                  <a:lnTo>
                    <a:pt x="196153" y="245316"/>
                  </a:lnTo>
                  <a:lnTo>
                    <a:pt x="201758" y="240751"/>
                  </a:lnTo>
                  <a:lnTo>
                    <a:pt x="207362" y="236326"/>
                  </a:lnTo>
                  <a:lnTo>
                    <a:pt x="212966" y="232039"/>
                  </a:lnTo>
                  <a:lnTo>
                    <a:pt x="218571" y="227889"/>
                  </a:lnTo>
                  <a:lnTo>
                    <a:pt x="224175" y="223874"/>
                  </a:lnTo>
                  <a:lnTo>
                    <a:pt x="229780" y="219991"/>
                  </a:lnTo>
                  <a:lnTo>
                    <a:pt x="235384" y="216238"/>
                  </a:lnTo>
                  <a:lnTo>
                    <a:pt x="240988" y="212611"/>
                  </a:lnTo>
                  <a:lnTo>
                    <a:pt x="246593" y="209107"/>
                  </a:lnTo>
                  <a:lnTo>
                    <a:pt x="252197" y="205724"/>
                  </a:lnTo>
                  <a:lnTo>
                    <a:pt x="257802" y="202456"/>
                  </a:lnTo>
                  <a:lnTo>
                    <a:pt x="263406" y="199301"/>
                  </a:lnTo>
                  <a:lnTo>
                    <a:pt x="269010" y="196255"/>
                  </a:lnTo>
                  <a:lnTo>
                    <a:pt x="274615" y="193314"/>
                  </a:lnTo>
                  <a:lnTo>
                    <a:pt x="280219" y="190473"/>
                  </a:lnTo>
                  <a:lnTo>
                    <a:pt x="285824" y="187729"/>
                  </a:lnTo>
                  <a:lnTo>
                    <a:pt x="291428" y="185077"/>
                  </a:lnTo>
                  <a:lnTo>
                    <a:pt x="297032" y="182514"/>
                  </a:lnTo>
                  <a:lnTo>
                    <a:pt x="302637" y="180035"/>
                  </a:lnTo>
                  <a:lnTo>
                    <a:pt x="308241" y="177636"/>
                  </a:lnTo>
                  <a:lnTo>
                    <a:pt x="313846" y="175314"/>
                  </a:lnTo>
                  <a:lnTo>
                    <a:pt x="319450" y="173064"/>
                  </a:lnTo>
                  <a:lnTo>
                    <a:pt x="325054" y="170882"/>
                  </a:lnTo>
                  <a:lnTo>
                    <a:pt x="330659" y="168765"/>
                  </a:lnTo>
                  <a:lnTo>
                    <a:pt x="336263" y="166709"/>
                  </a:lnTo>
                  <a:lnTo>
                    <a:pt x="341867" y="164710"/>
                  </a:lnTo>
                  <a:lnTo>
                    <a:pt x="347472" y="162766"/>
                  </a:lnTo>
                  <a:lnTo>
                    <a:pt x="353076" y="160872"/>
                  </a:lnTo>
                  <a:lnTo>
                    <a:pt x="358681" y="159025"/>
                  </a:lnTo>
                  <a:lnTo>
                    <a:pt x="364285" y="157223"/>
                  </a:lnTo>
                  <a:lnTo>
                    <a:pt x="369889" y="155462"/>
                  </a:lnTo>
                  <a:lnTo>
                    <a:pt x="375494" y="153740"/>
                  </a:lnTo>
                  <a:lnTo>
                    <a:pt x="381098" y="152053"/>
                  </a:lnTo>
                  <a:lnTo>
                    <a:pt x="386703" y="150400"/>
                  </a:lnTo>
                  <a:lnTo>
                    <a:pt x="392307" y="148778"/>
                  </a:lnTo>
                  <a:lnTo>
                    <a:pt x="397911" y="147184"/>
                  </a:lnTo>
                  <a:lnTo>
                    <a:pt x="403516" y="145616"/>
                  </a:lnTo>
                  <a:lnTo>
                    <a:pt x="409120" y="144073"/>
                  </a:lnTo>
                  <a:lnTo>
                    <a:pt x="414725" y="142552"/>
                  </a:lnTo>
                  <a:lnTo>
                    <a:pt x="420329" y="141051"/>
                  </a:lnTo>
                  <a:lnTo>
                    <a:pt x="425933" y="139570"/>
                  </a:lnTo>
                  <a:lnTo>
                    <a:pt x="431538" y="138105"/>
                  </a:lnTo>
                  <a:lnTo>
                    <a:pt x="437142" y="136657"/>
                  </a:lnTo>
                  <a:lnTo>
                    <a:pt x="442747" y="135222"/>
                  </a:lnTo>
                  <a:lnTo>
                    <a:pt x="448351" y="133801"/>
                  </a:lnTo>
                  <a:lnTo>
                    <a:pt x="453955" y="132392"/>
                  </a:lnTo>
                  <a:lnTo>
                    <a:pt x="459560" y="130993"/>
                  </a:lnTo>
                  <a:lnTo>
                    <a:pt x="465164" y="129605"/>
                  </a:lnTo>
                  <a:lnTo>
                    <a:pt x="470769" y="128225"/>
                  </a:lnTo>
                  <a:lnTo>
                    <a:pt x="476373" y="126853"/>
                  </a:lnTo>
                  <a:lnTo>
                    <a:pt x="481977" y="125489"/>
                  </a:lnTo>
                  <a:lnTo>
                    <a:pt x="487582" y="124131"/>
                  </a:lnTo>
                  <a:lnTo>
                    <a:pt x="493186" y="122779"/>
                  </a:lnTo>
                  <a:lnTo>
                    <a:pt x="498790" y="121433"/>
                  </a:lnTo>
                  <a:lnTo>
                    <a:pt x="504395" y="120092"/>
                  </a:lnTo>
                  <a:lnTo>
                    <a:pt x="509999" y="118754"/>
                  </a:lnTo>
                  <a:lnTo>
                    <a:pt x="515604" y="117421"/>
                  </a:lnTo>
                  <a:lnTo>
                    <a:pt x="521208" y="116092"/>
                  </a:lnTo>
                  <a:lnTo>
                    <a:pt x="526812" y="114766"/>
                  </a:lnTo>
                  <a:lnTo>
                    <a:pt x="532417" y="113443"/>
                  </a:lnTo>
                  <a:lnTo>
                    <a:pt x="538021" y="112123"/>
                  </a:lnTo>
                  <a:lnTo>
                    <a:pt x="543626" y="110806"/>
                  </a:lnTo>
                  <a:lnTo>
                    <a:pt x="549230" y="109491"/>
                  </a:lnTo>
                  <a:lnTo>
                    <a:pt x="554834" y="108178"/>
                  </a:lnTo>
                  <a:lnTo>
                    <a:pt x="560439" y="106868"/>
                  </a:lnTo>
                  <a:lnTo>
                    <a:pt x="566043" y="105560"/>
                  </a:lnTo>
                  <a:lnTo>
                    <a:pt x="571648" y="104254"/>
                  </a:lnTo>
                  <a:lnTo>
                    <a:pt x="577252" y="102950"/>
                  </a:lnTo>
                  <a:lnTo>
                    <a:pt x="582856" y="101648"/>
                  </a:lnTo>
                  <a:lnTo>
                    <a:pt x="588461" y="100348"/>
                  </a:lnTo>
                  <a:lnTo>
                    <a:pt x="594065" y="99051"/>
                  </a:lnTo>
                  <a:lnTo>
                    <a:pt x="599670" y="97755"/>
                  </a:lnTo>
                  <a:lnTo>
                    <a:pt x="605274" y="96462"/>
                  </a:lnTo>
                  <a:lnTo>
                    <a:pt x="610878" y="95171"/>
                  </a:lnTo>
                  <a:lnTo>
                    <a:pt x="616483" y="93882"/>
                  </a:lnTo>
                  <a:lnTo>
                    <a:pt x="622087" y="92596"/>
                  </a:lnTo>
                  <a:lnTo>
                    <a:pt x="627692" y="91312"/>
                  </a:lnTo>
                  <a:lnTo>
                    <a:pt x="633296" y="90031"/>
                  </a:lnTo>
                  <a:lnTo>
                    <a:pt x="638900" y="88753"/>
                  </a:lnTo>
                  <a:lnTo>
                    <a:pt x="644505" y="87477"/>
                  </a:lnTo>
                  <a:lnTo>
                    <a:pt x="650109" y="86204"/>
                  </a:lnTo>
                  <a:lnTo>
                    <a:pt x="655713" y="84935"/>
                  </a:lnTo>
                  <a:lnTo>
                    <a:pt x="661318" y="83669"/>
                  </a:lnTo>
                  <a:lnTo>
                    <a:pt x="666922" y="82406"/>
                  </a:lnTo>
                  <a:lnTo>
                    <a:pt x="672527" y="81147"/>
                  </a:lnTo>
                  <a:lnTo>
                    <a:pt x="678131" y="79891"/>
                  </a:lnTo>
                  <a:lnTo>
                    <a:pt x="683735" y="78639"/>
                  </a:lnTo>
                  <a:lnTo>
                    <a:pt x="689340" y="77392"/>
                  </a:lnTo>
                  <a:lnTo>
                    <a:pt x="694944" y="76148"/>
                  </a:lnTo>
                  <a:lnTo>
                    <a:pt x="700549" y="74909"/>
                  </a:lnTo>
                  <a:lnTo>
                    <a:pt x="706153" y="73674"/>
                  </a:lnTo>
                  <a:lnTo>
                    <a:pt x="711757" y="72444"/>
                  </a:lnTo>
                  <a:lnTo>
                    <a:pt x="717362" y="71218"/>
                  </a:lnTo>
                  <a:lnTo>
                    <a:pt x="722966" y="69998"/>
                  </a:lnTo>
                  <a:lnTo>
                    <a:pt x="728571" y="68783"/>
                  </a:lnTo>
                  <a:lnTo>
                    <a:pt x="734175" y="67573"/>
                  </a:lnTo>
                  <a:lnTo>
                    <a:pt x="739779" y="66368"/>
                  </a:lnTo>
                  <a:lnTo>
                    <a:pt x="745384" y="65169"/>
                  </a:lnTo>
                  <a:lnTo>
                    <a:pt x="750988" y="63976"/>
                  </a:lnTo>
                  <a:lnTo>
                    <a:pt x="756593" y="62789"/>
                  </a:lnTo>
                  <a:lnTo>
                    <a:pt x="762197" y="61608"/>
                  </a:lnTo>
                  <a:lnTo>
                    <a:pt x="767801" y="60433"/>
                  </a:lnTo>
                  <a:lnTo>
                    <a:pt x="773406" y="59265"/>
                  </a:lnTo>
                  <a:lnTo>
                    <a:pt x="779010" y="58104"/>
                  </a:lnTo>
                  <a:lnTo>
                    <a:pt x="784615" y="56949"/>
                  </a:lnTo>
                  <a:lnTo>
                    <a:pt x="790219" y="55802"/>
                  </a:lnTo>
                  <a:lnTo>
                    <a:pt x="795823" y="54661"/>
                  </a:lnTo>
                  <a:lnTo>
                    <a:pt x="801428" y="53529"/>
                  </a:lnTo>
                  <a:lnTo>
                    <a:pt x="807032" y="52403"/>
                  </a:lnTo>
                  <a:lnTo>
                    <a:pt x="812636" y="51286"/>
                  </a:lnTo>
                  <a:lnTo>
                    <a:pt x="818241" y="50176"/>
                  </a:lnTo>
                  <a:lnTo>
                    <a:pt x="823845" y="49075"/>
                  </a:lnTo>
                  <a:lnTo>
                    <a:pt x="829450" y="47982"/>
                  </a:lnTo>
                  <a:lnTo>
                    <a:pt x="835054" y="46898"/>
                  </a:lnTo>
                  <a:lnTo>
                    <a:pt x="840658" y="45822"/>
                  </a:lnTo>
                  <a:lnTo>
                    <a:pt x="846263" y="44756"/>
                  </a:lnTo>
                  <a:lnTo>
                    <a:pt x="851867" y="43699"/>
                  </a:lnTo>
                  <a:lnTo>
                    <a:pt x="857472" y="42651"/>
                  </a:lnTo>
                  <a:lnTo>
                    <a:pt x="863076" y="41613"/>
                  </a:lnTo>
                  <a:lnTo>
                    <a:pt x="868680" y="40585"/>
                  </a:lnTo>
                  <a:lnTo>
                    <a:pt x="874285" y="39567"/>
                  </a:lnTo>
                  <a:lnTo>
                    <a:pt x="879889" y="38559"/>
                  </a:lnTo>
                  <a:lnTo>
                    <a:pt x="885494" y="37562"/>
                  </a:lnTo>
                  <a:lnTo>
                    <a:pt x="891098" y="36575"/>
                  </a:lnTo>
                  <a:lnTo>
                    <a:pt x="896702" y="35600"/>
                  </a:lnTo>
                  <a:lnTo>
                    <a:pt x="902307" y="34636"/>
                  </a:lnTo>
                  <a:lnTo>
                    <a:pt x="907911" y="33683"/>
                  </a:lnTo>
                  <a:lnTo>
                    <a:pt x="913516" y="32743"/>
                  </a:lnTo>
                  <a:lnTo>
                    <a:pt x="919120" y="31814"/>
                  </a:lnTo>
                  <a:lnTo>
                    <a:pt x="924724" y="30898"/>
                  </a:lnTo>
                  <a:lnTo>
                    <a:pt x="930329" y="29994"/>
                  </a:lnTo>
                  <a:lnTo>
                    <a:pt x="935933" y="29103"/>
                  </a:lnTo>
                  <a:lnTo>
                    <a:pt x="941538" y="28225"/>
                  </a:lnTo>
                  <a:lnTo>
                    <a:pt x="947142" y="27360"/>
                  </a:lnTo>
                  <a:lnTo>
                    <a:pt x="952746" y="26509"/>
                  </a:lnTo>
                  <a:lnTo>
                    <a:pt x="958351" y="25671"/>
                  </a:lnTo>
                  <a:lnTo>
                    <a:pt x="963955" y="24848"/>
                  </a:lnTo>
                  <a:lnTo>
                    <a:pt x="969559" y="24038"/>
                  </a:lnTo>
                  <a:lnTo>
                    <a:pt x="975164" y="23244"/>
                  </a:lnTo>
                  <a:lnTo>
                    <a:pt x="980768" y="22463"/>
                  </a:lnTo>
                  <a:lnTo>
                    <a:pt x="986373" y="21698"/>
                  </a:lnTo>
                  <a:lnTo>
                    <a:pt x="991977" y="20948"/>
                  </a:lnTo>
                  <a:lnTo>
                    <a:pt x="997581" y="20212"/>
                  </a:lnTo>
                  <a:lnTo>
                    <a:pt x="1003186" y="19493"/>
                  </a:lnTo>
                  <a:lnTo>
                    <a:pt x="1008790" y="18789"/>
                  </a:lnTo>
                  <a:lnTo>
                    <a:pt x="1014395" y="18100"/>
                  </a:lnTo>
                  <a:lnTo>
                    <a:pt x="1019999" y="17428"/>
                  </a:lnTo>
                  <a:lnTo>
                    <a:pt x="1025603" y="16771"/>
                  </a:lnTo>
                  <a:lnTo>
                    <a:pt x="1031208" y="16130"/>
                  </a:lnTo>
                  <a:lnTo>
                    <a:pt x="1036812" y="15506"/>
                  </a:lnTo>
                  <a:lnTo>
                    <a:pt x="1042417" y="14898"/>
                  </a:lnTo>
                  <a:lnTo>
                    <a:pt x="1048021" y="14305"/>
                  </a:lnTo>
                  <a:lnTo>
                    <a:pt x="1053625" y="13729"/>
                  </a:lnTo>
                  <a:lnTo>
                    <a:pt x="1059230" y="13170"/>
                  </a:lnTo>
                  <a:lnTo>
                    <a:pt x="1064834" y="12626"/>
                  </a:lnTo>
                  <a:lnTo>
                    <a:pt x="1070439" y="12099"/>
                  </a:lnTo>
                  <a:lnTo>
                    <a:pt x="1076043" y="11588"/>
                  </a:lnTo>
                  <a:lnTo>
                    <a:pt x="1081647" y="11092"/>
                  </a:lnTo>
                  <a:lnTo>
                    <a:pt x="1087252" y="10613"/>
                  </a:lnTo>
                  <a:lnTo>
                    <a:pt x="1092856" y="10149"/>
                  </a:lnTo>
                  <a:lnTo>
                    <a:pt x="1098461" y="9701"/>
                  </a:lnTo>
                  <a:lnTo>
                    <a:pt x="1104065" y="9269"/>
                  </a:lnTo>
                  <a:lnTo>
                    <a:pt x="1109669" y="8851"/>
                  </a:lnTo>
                  <a:lnTo>
                    <a:pt x="1115274" y="8449"/>
                  </a:lnTo>
                  <a:lnTo>
                    <a:pt x="1120878" y="8061"/>
                  </a:lnTo>
                  <a:lnTo>
                    <a:pt x="1126482" y="7688"/>
                  </a:lnTo>
                  <a:lnTo>
                    <a:pt x="1132087" y="7329"/>
                  </a:lnTo>
                  <a:lnTo>
                    <a:pt x="1137691" y="6985"/>
                  </a:lnTo>
                  <a:lnTo>
                    <a:pt x="1143296" y="6654"/>
                  </a:lnTo>
                  <a:lnTo>
                    <a:pt x="1148900" y="6336"/>
                  </a:lnTo>
                  <a:lnTo>
                    <a:pt x="1154504" y="6032"/>
                  </a:lnTo>
                  <a:lnTo>
                    <a:pt x="1160109" y="5740"/>
                  </a:lnTo>
                  <a:lnTo>
                    <a:pt x="1165713" y="5460"/>
                  </a:lnTo>
                  <a:lnTo>
                    <a:pt x="1171318" y="5193"/>
                  </a:lnTo>
                  <a:lnTo>
                    <a:pt x="1176922" y="4938"/>
                  </a:lnTo>
                  <a:lnTo>
                    <a:pt x="1182526" y="4694"/>
                  </a:lnTo>
                  <a:lnTo>
                    <a:pt x="1188131" y="4461"/>
                  </a:lnTo>
                  <a:lnTo>
                    <a:pt x="1193735" y="4239"/>
                  </a:lnTo>
                  <a:lnTo>
                    <a:pt x="1199340" y="4027"/>
                  </a:lnTo>
                  <a:lnTo>
                    <a:pt x="1204944" y="3825"/>
                  </a:lnTo>
                  <a:lnTo>
                    <a:pt x="1210548" y="3633"/>
                  </a:lnTo>
                  <a:lnTo>
                    <a:pt x="1216153" y="3450"/>
                  </a:lnTo>
                  <a:lnTo>
                    <a:pt x="1221757" y="3277"/>
                  </a:lnTo>
                  <a:lnTo>
                    <a:pt x="1227362" y="3111"/>
                  </a:lnTo>
                  <a:lnTo>
                    <a:pt x="1232966" y="2954"/>
                  </a:lnTo>
                  <a:lnTo>
                    <a:pt x="1238570" y="2805"/>
                  </a:lnTo>
                  <a:lnTo>
                    <a:pt x="1244175" y="2664"/>
                  </a:lnTo>
                  <a:lnTo>
                    <a:pt x="1249779" y="2530"/>
                  </a:lnTo>
                  <a:lnTo>
                    <a:pt x="1255384" y="2402"/>
                  </a:lnTo>
                  <a:lnTo>
                    <a:pt x="1260988" y="2282"/>
                  </a:lnTo>
                  <a:lnTo>
                    <a:pt x="1266592" y="2168"/>
                  </a:lnTo>
                  <a:lnTo>
                    <a:pt x="1272197" y="2059"/>
                  </a:lnTo>
                  <a:lnTo>
                    <a:pt x="1277801" y="1957"/>
                  </a:lnTo>
                  <a:lnTo>
                    <a:pt x="1283406" y="1860"/>
                  </a:lnTo>
                  <a:lnTo>
                    <a:pt x="1289010" y="1768"/>
                  </a:lnTo>
                  <a:lnTo>
                    <a:pt x="1294614" y="1682"/>
                  </a:lnTo>
                  <a:lnTo>
                    <a:pt x="1300219" y="1600"/>
                  </a:lnTo>
                  <a:lnTo>
                    <a:pt x="1305823" y="1523"/>
                  </a:lnTo>
                  <a:lnTo>
                    <a:pt x="1311427" y="1450"/>
                  </a:lnTo>
                  <a:lnTo>
                    <a:pt x="1317032" y="1381"/>
                  </a:lnTo>
                  <a:lnTo>
                    <a:pt x="1322636" y="1316"/>
                  </a:lnTo>
                  <a:lnTo>
                    <a:pt x="1328241" y="1255"/>
                  </a:lnTo>
                  <a:lnTo>
                    <a:pt x="1333845" y="1197"/>
                  </a:lnTo>
                  <a:lnTo>
                    <a:pt x="1339449" y="1143"/>
                  </a:lnTo>
                  <a:lnTo>
                    <a:pt x="1345054" y="1092"/>
                  </a:lnTo>
                  <a:lnTo>
                    <a:pt x="1350658" y="1044"/>
                  </a:lnTo>
                  <a:lnTo>
                    <a:pt x="1356263" y="999"/>
                  </a:lnTo>
                  <a:lnTo>
                    <a:pt x="1361867" y="957"/>
                  </a:lnTo>
                  <a:lnTo>
                    <a:pt x="1367471" y="918"/>
                  </a:lnTo>
                  <a:lnTo>
                    <a:pt x="1373076" y="880"/>
                  </a:lnTo>
                  <a:lnTo>
                    <a:pt x="1378680" y="846"/>
                  </a:lnTo>
                  <a:lnTo>
                    <a:pt x="1384285" y="813"/>
                  </a:lnTo>
                  <a:lnTo>
                    <a:pt x="1389889" y="783"/>
                  </a:lnTo>
                  <a:lnTo>
                    <a:pt x="1395493" y="755"/>
                  </a:lnTo>
                  <a:lnTo>
                    <a:pt x="1401098" y="729"/>
                  </a:lnTo>
                  <a:lnTo>
                    <a:pt x="1406702" y="705"/>
                  </a:lnTo>
                  <a:lnTo>
                    <a:pt x="1412307" y="682"/>
                  </a:lnTo>
                  <a:lnTo>
                    <a:pt x="1417911" y="661"/>
                  </a:lnTo>
                  <a:lnTo>
                    <a:pt x="1423515" y="642"/>
                  </a:lnTo>
                  <a:lnTo>
                    <a:pt x="1429120" y="624"/>
                  </a:lnTo>
                  <a:lnTo>
                    <a:pt x="1434724" y="608"/>
                  </a:lnTo>
                  <a:lnTo>
                    <a:pt x="1440329" y="594"/>
                  </a:lnTo>
                  <a:lnTo>
                    <a:pt x="1445933" y="580"/>
                  </a:lnTo>
                  <a:lnTo>
                    <a:pt x="1451537" y="569"/>
                  </a:lnTo>
                  <a:lnTo>
                    <a:pt x="1457142" y="558"/>
                  </a:lnTo>
                  <a:lnTo>
                    <a:pt x="1462746" y="548"/>
                  </a:lnTo>
                  <a:lnTo>
                    <a:pt x="1468350" y="540"/>
                  </a:lnTo>
                  <a:lnTo>
                    <a:pt x="1473955" y="533"/>
                  </a:lnTo>
                  <a:lnTo>
                    <a:pt x="1479559" y="527"/>
                  </a:lnTo>
                  <a:lnTo>
                    <a:pt x="1485164" y="522"/>
                  </a:lnTo>
                  <a:lnTo>
                    <a:pt x="1490768" y="518"/>
                  </a:lnTo>
                  <a:lnTo>
                    <a:pt x="1496372" y="515"/>
                  </a:lnTo>
                  <a:lnTo>
                    <a:pt x="1501977" y="512"/>
                  </a:lnTo>
                  <a:lnTo>
                    <a:pt x="1507581" y="511"/>
                  </a:lnTo>
                  <a:lnTo>
                    <a:pt x="1513186" y="510"/>
                  </a:lnTo>
                  <a:lnTo>
                    <a:pt x="1518790" y="510"/>
                  </a:lnTo>
                  <a:lnTo>
                    <a:pt x="1524394" y="511"/>
                  </a:lnTo>
                  <a:lnTo>
                    <a:pt x="1529999" y="513"/>
                  </a:lnTo>
                  <a:lnTo>
                    <a:pt x="1535603" y="515"/>
                  </a:lnTo>
                  <a:lnTo>
                    <a:pt x="1541208" y="518"/>
                  </a:lnTo>
                  <a:lnTo>
                    <a:pt x="1546812" y="521"/>
                  </a:lnTo>
                  <a:lnTo>
                    <a:pt x="1552416" y="525"/>
                  </a:lnTo>
                  <a:lnTo>
                    <a:pt x="1558021" y="529"/>
                  </a:lnTo>
                  <a:lnTo>
                    <a:pt x="1563625" y="533"/>
                  </a:lnTo>
                  <a:lnTo>
                    <a:pt x="1569230" y="538"/>
                  </a:lnTo>
                  <a:lnTo>
                    <a:pt x="1574834" y="542"/>
                  </a:lnTo>
                  <a:lnTo>
                    <a:pt x="1580438" y="547"/>
                  </a:lnTo>
                  <a:lnTo>
                    <a:pt x="1586043" y="551"/>
                  </a:lnTo>
                  <a:lnTo>
                    <a:pt x="1591647" y="555"/>
                  </a:lnTo>
                  <a:lnTo>
                    <a:pt x="1597252" y="559"/>
                  </a:lnTo>
                  <a:lnTo>
                    <a:pt x="1602856" y="562"/>
                  </a:lnTo>
                  <a:lnTo>
                    <a:pt x="1608460" y="564"/>
                  </a:lnTo>
                  <a:lnTo>
                    <a:pt x="1614065" y="566"/>
                  </a:lnTo>
                  <a:lnTo>
                    <a:pt x="1619669" y="566"/>
                  </a:lnTo>
                  <a:lnTo>
                    <a:pt x="1625273" y="566"/>
                  </a:lnTo>
                  <a:lnTo>
                    <a:pt x="1630878" y="563"/>
                  </a:lnTo>
                  <a:lnTo>
                    <a:pt x="1636482" y="560"/>
                  </a:lnTo>
                  <a:lnTo>
                    <a:pt x="1642087" y="555"/>
                  </a:lnTo>
                  <a:lnTo>
                    <a:pt x="1647691" y="548"/>
                  </a:lnTo>
                  <a:lnTo>
                    <a:pt x="1653295" y="539"/>
                  </a:lnTo>
                  <a:lnTo>
                    <a:pt x="1658900" y="529"/>
                  </a:lnTo>
                  <a:lnTo>
                    <a:pt x="1664504" y="517"/>
                  </a:lnTo>
                  <a:lnTo>
                    <a:pt x="1670109" y="503"/>
                  </a:lnTo>
                  <a:lnTo>
                    <a:pt x="1675713" y="488"/>
                  </a:lnTo>
                  <a:lnTo>
                    <a:pt x="1681317" y="471"/>
                  </a:lnTo>
                  <a:lnTo>
                    <a:pt x="1686922" y="453"/>
                  </a:lnTo>
                  <a:lnTo>
                    <a:pt x="1692526" y="433"/>
                  </a:lnTo>
                  <a:lnTo>
                    <a:pt x="1698131" y="413"/>
                  </a:lnTo>
                  <a:lnTo>
                    <a:pt x="1703735" y="392"/>
                  </a:lnTo>
                  <a:lnTo>
                    <a:pt x="1709339" y="371"/>
                  </a:lnTo>
                  <a:lnTo>
                    <a:pt x="1714944" y="349"/>
                  </a:lnTo>
                  <a:lnTo>
                    <a:pt x="1720548" y="327"/>
                  </a:lnTo>
                  <a:lnTo>
                    <a:pt x="1726153" y="305"/>
                  </a:lnTo>
                  <a:lnTo>
                    <a:pt x="1731757" y="284"/>
                  </a:lnTo>
                  <a:lnTo>
                    <a:pt x="1737361" y="263"/>
                  </a:lnTo>
                  <a:lnTo>
                    <a:pt x="1742966" y="243"/>
                  </a:lnTo>
                  <a:lnTo>
                    <a:pt x="1748570" y="224"/>
                  </a:lnTo>
                  <a:lnTo>
                    <a:pt x="1754175" y="205"/>
                  </a:lnTo>
                  <a:lnTo>
                    <a:pt x="1759779" y="188"/>
                  </a:lnTo>
                  <a:lnTo>
                    <a:pt x="1765383" y="171"/>
                  </a:lnTo>
                  <a:lnTo>
                    <a:pt x="1770988" y="155"/>
                  </a:lnTo>
                  <a:lnTo>
                    <a:pt x="1776592" y="140"/>
                  </a:lnTo>
                  <a:lnTo>
                    <a:pt x="1782196" y="126"/>
                  </a:lnTo>
                  <a:lnTo>
                    <a:pt x="1787801" y="113"/>
                  </a:lnTo>
                  <a:lnTo>
                    <a:pt x="1793405" y="101"/>
                  </a:lnTo>
                  <a:lnTo>
                    <a:pt x="1799010" y="90"/>
                  </a:lnTo>
                  <a:lnTo>
                    <a:pt x="1804614" y="80"/>
                  </a:lnTo>
                  <a:lnTo>
                    <a:pt x="1810218" y="71"/>
                  </a:lnTo>
                  <a:lnTo>
                    <a:pt x="1815823" y="62"/>
                  </a:lnTo>
                  <a:lnTo>
                    <a:pt x="1821427" y="54"/>
                  </a:lnTo>
                  <a:lnTo>
                    <a:pt x="1827032" y="46"/>
                  </a:lnTo>
                  <a:lnTo>
                    <a:pt x="1832636" y="40"/>
                  </a:lnTo>
                  <a:lnTo>
                    <a:pt x="1838240" y="33"/>
                  </a:lnTo>
                  <a:lnTo>
                    <a:pt x="1843845" y="28"/>
                  </a:lnTo>
                  <a:lnTo>
                    <a:pt x="1849449" y="22"/>
                  </a:lnTo>
                  <a:lnTo>
                    <a:pt x="1855054" y="18"/>
                  </a:lnTo>
                  <a:lnTo>
                    <a:pt x="1860658" y="13"/>
                  </a:lnTo>
                  <a:lnTo>
                    <a:pt x="1866262" y="9"/>
                  </a:lnTo>
                  <a:lnTo>
                    <a:pt x="1871867" y="6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596816" y="3175275"/>
              <a:ext cx="1883076" cy="588760"/>
            </a:xfrm>
            <a:custGeom>
              <a:avLst/>
              <a:pathLst>
                <a:path w="1883076" h="588760">
                  <a:moveTo>
                    <a:pt x="0" y="588760"/>
                  </a:moveTo>
                  <a:lnTo>
                    <a:pt x="5604" y="584473"/>
                  </a:lnTo>
                  <a:lnTo>
                    <a:pt x="11208" y="580110"/>
                  </a:lnTo>
                  <a:lnTo>
                    <a:pt x="16813" y="575673"/>
                  </a:lnTo>
                  <a:lnTo>
                    <a:pt x="22417" y="571167"/>
                  </a:lnTo>
                  <a:lnTo>
                    <a:pt x="28021" y="566595"/>
                  </a:lnTo>
                  <a:lnTo>
                    <a:pt x="33626" y="561961"/>
                  </a:lnTo>
                  <a:lnTo>
                    <a:pt x="39230" y="557270"/>
                  </a:lnTo>
                  <a:lnTo>
                    <a:pt x="44835" y="552526"/>
                  </a:lnTo>
                  <a:lnTo>
                    <a:pt x="50439" y="547734"/>
                  </a:lnTo>
                  <a:lnTo>
                    <a:pt x="56043" y="542898"/>
                  </a:lnTo>
                  <a:lnTo>
                    <a:pt x="61648" y="538024"/>
                  </a:lnTo>
                  <a:lnTo>
                    <a:pt x="67252" y="533117"/>
                  </a:lnTo>
                  <a:lnTo>
                    <a:pt x="72857" y="528181"/>
                  </a:lnTo>
                  <a:lnTo>
                    <a:pt x="78461" y="523224"/>
                  </a:lnTo>
                  <a:lnTo>
                    <a:pt x="84065" y="518249"/>
                  </a:lnTo>
                  <a:lnTo>
                    <a:pt x="89670" y="513262"/>
                  </a:lnTo>
                  <a:lnTo>
                    <a:pt x="95274" y="508268"/>
                  </a:lnTo>
                  <a:lnTo>
                    <a:pt x="100879" y="503274"/>
                  </a:lnTo>
                  <a:lnTo>
                    <a:pt x="106483" y="498284"/>
                  </a:lnTo>
                  <a:lnTo>
                    <a:pt x="112087" y="493303"/>
                  </a:lnTo>
                  <a:lnTo>
                    <a:pt x="117692" y="488337"/>
                  </a:lnTo>
                  <a:lnTo>
                    <a:pt x="123296" y="483390"/>
                  </a:lnTo>
                  <a:lnTo>
                    <a:pt x="128901" y="478467"/>
                  </a:lnTo>
                  <a:lnTo>
                    <a:pt x="134505" y="473573"/>
                  </a:lnTo>
                  <a:lnTo>
                    <a:pt x="140109" y="468713"/>
                  </a:lnTo>
                  <a:lnTo>
                    <a:pt x="145714" y="463890"/>
                  </a:lnTo>
                  <a:lnTo>
                    <a:pt x="151318" y="459108"/>
                  </a:lnTo>
                  <a:lnTo>
                    <a:pt x="156923" y="454371"/>
                  </a:lnTo>
                  <a:lnTo>
                    <a:pt x="162527" y="449683"/>
                  </a:lnTo>
                  <a:lnTo>
                    <a:pt x="168131" y="445046"/>
                  </a:lnTo>
                  <a:lnTo>
                    <a:pt x="173736" y="440463"/>
                  </a:lnTo>
                  <a:lnTo>
                    <a:pt x="179340" y="435937"/>
                  </a:lnTo>
                  <a:lnTo>
                    <a:pt x="184944" y="431470"/>
                  </a:lnTo>
                  <a:lnTo>
                    <a:pt x="190549" y="427064"/>
                  </a:lnTo>
                  <a:lnTo>
                    <a:pt x="196153" y="422720"/>
                  </a:lnTo>
                  <a:lnTo>
                    <a:pt x="201758" y="418440"/>
                  </a:lnTo>
                  <a:lnTo>
                    <a:pt x="207362" y="414225"/>
                  </a:lnTo>
                  <a:lnTo>
                    <a:pt x="212966" y="410076"/>
                  </a:lnTo>
                  <a:lnTo>
                    <a:pt x="218571" y="405993"/>
                  </a:lnTo>
                  <a:lnTo>
                    <a:pt x="224175" y="401977"/>
                  </a:lnTo>
                  <a:lnTo>
                    <a:pt x="229780" y="398027"/>
                  </a:lnTo>
                  <a:lnTo>
                    <a:pt x="235384" y="394143"/>
                  </a:lnTo>
                  <a:lnTo>
                    <a:pt x="240988" y="390325"/>
                  </a:lnTo>
                  <a:lnTo>
                    <a:pt x="246593" y="386573"/>
                  </a:lnTo>
                  <a:lnTo>
                    <a:pt x="252197" y="382885"/>
                  </a:lnTo>
                  <a:lnTo>
                    <a:pt x="257802" y="379260"/>
                  </a:lnTo>
                  <a:lnTo>
                    <a:pt x="263406" y="375697"/>
                  </a:lnTo>
                  <a:lnTo>
                    <a:pt x="269010" y="372196"/>
                  </a:lnTo>
                  <a:lnTo>
                    <a:pt x="274615" y="368754"/>
                  </a:lnTo>
                  <a:lnTo>
                    <a:pt x="280219" y="365370"/>
                  </a:lnTo>
                  <a:lnTo>
                    <a:pt x="285824" y="362043"/>
                  </a:lnTo>
                  <a:lnTo>
                    <a:pt x="291428" y="358771"/>
                  </a:lnTo>
                  <a:lnTo>
                    <a:pt x="297032" y="355552"/>
                  </a:lnTo>
                  <a:lnTo>
                    <a:pt x="302637" y="352384"/>
                  </a:lnTo>
                  <a:lnTo>
                    <a:pt x="308241" y="349266"/>
                  </a:lnTo>
                  <a:lnTo>
                    <a:pt x="313846" y="346196"/>
                  </a:lnTo>
                  <a:lnTo>
                    <a:pt x="319450" y="343172"/>
                  </a:lnTo>
                  <a:lnTo>
                    <a:pt x="325054" y="340191"/>
                  </a:lnTo>
                  <a:lnTo>
                    <a:pt x="330659" y="337254"/>
                  </a:lnTo>
                  <a:lnTo>
                    <a:pt x="336263" y="334356"/>
                  </a:lnTo>
                  <a:lnTo>
                    <a:pt x="341867" y="331498"/>
                  </a:lnTo>
                  <a:lnTo>
                    <a:pt x="347472" y="328676"/>
                  </a:lnTo>
                  <a:lnTo>
                    <a:pt x="353076" y="325889"/>
                  </a:lnTo>
                  <a:lnTo>
                    <a:pt x="358681" y="323136"/>
                  </a:lnTo>
                  <a:lnTo>
                    <a:pt x="364285" y="320415"/>
                  </a:lnTo>
                  <a:lnTo>
                    <a:pt x="369889" y="317724"/>
                  </a:lnTo>
                  <a:lnTo>
                    <a:pt x="375494" y="315062"/>
                  </a:lnTo>
                  <a:lnTo>
                    <a:pt x="381098" y="312427"/>
                  </a:lnTo>
                  <a:lnTo>
                    <a:pt x="386703" y="309818"/>
                  </a:lnTo>
                  <a:lnTo>
                    <a:pt x="392307" y="307233"/>
                  </a:lnTo>
                  <a:lnTo>
                    <a:pt x="397911" y="304672"/>
                  </a:lnTo>
                  <a:lnTo>
                    <a:pt x="403516" y="302132"/>
                  </a:lnTo>
                  <a:lnTo>
                    <a:pt x="409120" y="299613"/>
                  </a:lnTo>
                  <a:lnTo>
                    <a:pt x="414725" y="297114"/>
                  </a:lnTo>
                  <a:lnTo>
                    <a:pt x="420329" y="294633"/>
                  </a:lnTo>
                  <a:lnTo>
                    <a:pt x="425933" y="292170"/>
                  </a:lnTo>
                  <a:lnTo>
                    <a:pt x="431538" y="289723"/>
                  </a:lnTo>
                  <a:lnTo>
                    <a:pt x="437142" y="287293"/>
                  </a:lnTo>
                  <a:lnTo>
                    <a:pt x="442747" y="284877"/>
                  </a:lnTo>
                  <a:lnTo>
                    <a:pt x="448351" y="282475"/>
                  </a:lnTo>
                  <a:lnTo>
                    <a:pt x="453955" y="280087"/>
                  </a:lnTo>
                  <a:lnTo>
                    <a:pt x="459560" y="277711"/>
                  </a:lnTo>
                  <a:lnTo>
                    <a:pt x="465164" y="275348"/>
                  </a:lnTo>
                  <a:lnTo>
                    <a:pt x="470769" y="272996"/>
                  </a:lnTo>
                  <a:lnTo>
                    <a:pt x="476373" y="270655"/>
                  </a:lnTo>
                  <a:lnTo>
                    <a:pt x="481977" y="268325"/>
                  </a:lnTo>
                  <a:lnTo>
                    <a:pt x="487582" y="266005"/>
                  </a:lnTo>
                  <a:lnTo>
                    <a:pt x="493186" y="263695"/>
                  </a:lnTo>
                  <a:lnTo>
                    <a:pt x="498790" y="261394"/>
                  </a:lnTo>
                  <a:lnTo>
                    <a:pt x="504395" y="259103"/>
                  </a:lnTo>
                  <a:lnTo>
                    <a:pt x="509999" y="256820"/>
                  </a:lnTo>
                  <a:lnTo>
                    <a:pt x="515604" y="254546"/>
                  </a:lnTo>
                  <a:lnTo>
                    <a:pt x="521208" y="252280"/>
                  </a:lnTo>
                  <a:lnTo>
                    <a:pt x="526812" y="250022"/>
                  </a:lnTo>
                  <a:lnTo>
                    <a:pt x="532417" y="247771"/>
                  </a:lnTo>
                  <a:lnTo>
                    <a:pt x="538021" y="245529"/>
                  </a:lnTo>
                  <a:lnTo>
                    <a:pt x="543626" y="243294"/>
                  </a:lnTo>
                  <a:lnTo>
                    <a:pt x="549230" y="241067"/>
                  </a:lnTo>
                  <a:lnTo>
                    <a:pt x="554834" y="238847"/>
                  </a:lnTo>
                  <a:lnTo>
                    <a:pt x="560439" y="236635"/>
                  </a:lnTo>
                  <a:lnTo>
                    <a:pt x="566043" y="234429"/>
                  </a:lnTo>
                  <a:lnTo>
                    <a:pt x="571648" y="232231"/>
                  </a:lnTo>
                  <a:lnTo>
                    <a:pt x="577252" y="230040"/>
                  </a:lnTo>
                  <a:lnTo>
                    <a:pt x="582856" y="227856"/>
                  </a:lnTo>
                  <a:lnTo>
                    <a:pt x="588461" y="225679"/>
                  </a:lnTo>
                  <a:lnTo>
                    <a:pt x="594065" y="223509"/>
                  </a:lnTo>
                  <a:lnTo>
                    <a:pt x="599670" y="221346"/>
                  </a:lnTo>
                  <a:lnTo>
                    <a:pt x="605274" y="219190"/>
                  </a:lnTo>
                  <a:lnTo>
                    <a:pt x="610878" y="217040"/>
                  </a:lnTo>
                  <a:lnTo>
                    <a:pt x="616483" y="214898"/>
                  </a:lnTo>
                  <a:lnTo>
                    <a:pt x="622087" y="212763"/>
                  </a:lnTo>
                  <a:lnTo>
                    <a:pt x="627692" y="210635"/>
                  </a:lnTo>
                  <a:lnTo>
                    <a:pt x="633296" y="208514"/>
                  </a:lnTo>
                  <a:lnTo>
                    <a:pt x="638900" y="206399"/>
                  </a:lnTo>
                  <a:lnTo>
                    <a:pt x="644505" y="204292"/>
                  </a:lnTo>
                  <a:lnTo>
                    <a:pt x="650109" y="202191"/>
                  </a:lnTo>
                  <a:lnTo>
                    <a:pt x="655713" y="200098"/>
                  </a:lnTo>
                  <a:lnTo>
                    <a:pt x="661318" y="198011"/>
                  </a:lnTo>
                  <a:lnTo>
                    <a:pt x="666922" y="195932"/>
                  </a:lnTo>
                  <a:lnTo>
                    <a:pt x="672527" y="193859"/>
                  </a:lnTo>
                  <a:lnTo>
                    <a:pt x="678131" y="191793"/>
                  </a:lnTo>
                  <a:lnTo>
                    <a:pt x="683735" y="189735"/>
                  </a:lnTo>
                  <a:lnTo>
                    <a:pt x="689340" y="187683"/>
                  </a:lnTo>
                  <a:lnTo>
                    <a:pt x="694944" y="185637"/>
                  </a:lnTo>
                  <a:lnTo>
                    <a:pt x="700549" y="183599"/>
                  </a:lnTo>
                  <a:lnTo>
                    <a:pt x="706153" y="181567"/>
                  </a:lnTo>
                  <a:lnTo>
                    <a:pt x="711757" y="179543"/>
                  </a:lnTo>
                  <a:lnTo>
                    <a:pt x="717362" y="177524"/>
                  </a:lnTo>
                  <a:lnTo>
                    <a:pt x="722966" y="175513"/>
                  </a:lnTo>
                  <a:lnTo>
                    <a:pt x="728571" y="173508"/>
                  </a:lnTo>
                  <a:lnTo>
                    <a:pt x="734175" y="171509"/>
                  </a:lnTo>
                  <a:lnTo>
                    <a:pt x="739779" y="169517"/>
                  </a:lnTo>
                  <a:lnTo>
                    <a:pt x="745384" y="167532"/>
                  </a:lnTo>
                  <a:lnTo>
                    <a:pt x="750988" y="165552"/>
                  </a:lnTo>
                  <a:lnTo>
                    <a:pt x="756593" y="163579"/>
                  </a:lnTo>
                  <a:lnTo>
                    <a:pt x="762197" y="161612"/>
                  </a:lnTo>
                  <a:lnTo>
                    <a:pt x="767801" y="159651"/>
                  </a:lnTo>
                  <a:lnTo>
                    <a:pt x="773406" y="157696"/>
                  </a:lnTo>
                  <a:lnTo>
                    <a:pt x="779010" y="155747"/>
                  </a:lnTo>
                  <a:lnTo>
                    <a:pt x="784615" y="153803"/>
                  </a:lnTo>
                  <a:lnTo>
                    <a:pt x="790219" y="151865"/>
                  </a:lnTo>
                  <a:lnTo>
                    <a:pt x="795823" y="149933"/>
                  </a:lnTo>
                  <a:lnTo>
                    <a:pt x="801428" y="148006"/>
                  </a:lnTo>
                  <a:lnTo>
                    <a:pt x="807032" y="146084"/>
                  </a:lnTo>
                  <a:lnTo>
                    <a:pt x="812636" y="144168"/>
                  </a:lnTo>
                  <a:lnTo>
                    <a:pt x="818241" y="142257"/>
                  </a:lnTo>
                  <a:lnTo>
                    <a:pt x="823845" y="140351"/>
                  </a:lnTo>
                  <a:lnTo>
                    <a:pt x="829450" y="138450"/>
                  </a:lnTo>
                  <a:lnTo>
                    <a:pt x="835054" y="136554"/>
                  </a:lnTo>
                  <a:lnTo>
                    <a:pt x="840658" y="134663"/>
                  </a:lnTo>
                  <a:lnTo>
                    <a:pt x="846263" y="132776"/>
                  </a:lnTo>
                  <a:lnTo>
                    <a:pt x="851867" y="130895"/>
                  </a:lnTo>
                  <a:lnTo>
                    <a:pt x="857472" y="129018"/>
                  </a:lnTo>
                  <a:lnTo>
                    <a:pt x="863076" y="127146"/>
                  </a:lnTo>
                  <a:lnTo>
                    <a:pt x="868680" y="125278"/>
                  </a:lnTo>
                  <a:lnTo>
                    <a:pt x="874285" y="123415"/>
                  </a:lnTo>
                  <a:lnTo>
                    <a:pt x="879889" y="121557"/>
                  </a:lnTo>
                  <a:lnTo>
                    <a:pt x="885494" y="119704"/>
                  </a:lnTo>
                  <a:lnTo>
                    <a:pt x="891098" y="117856"/>
                  </a:lnTo>
                  <a:lnTo>
                    <a:pt x="896702" y="116013"/>
                  </a:lnTo>
                  <a:lnTo>
                    <a:pt x="902307" y="114174"/>
                  </a:lnTo>
                  <a:lnTo>
                    <a:pt x="907911" y="112341"/>
                  </a:lnTo>
                  <a:lnTo>
                    <a:pt x="913516" y="110514"/>
                  </a:lnTo>
                  <a:lnTo>
                    <a:pt x="919120" y="108692"/>
                  </a:lnTo>
                  <a:lnTo>
                    <a:pt x="924724" y="106876"/>
                  </a:lnTo>
                  <a:lnTo>
                    <a:pt x="930329" y="105066"/>
                  </a:lnTo>
                  <a:lnTo>
                    <a:pt x="935933" y="103262"/>
                  </a:lnTo>
                  <a:lnTo>
                    <a:pt x="941538" y="101465"/>
                  </a:lnTo>
                  <a:lnTo>
                    <a:pt x="947142" y="99675"/>
                  </a:lnTo>
                  <a:lnTo>
                    <a:pt x="952746" y="97892"/>
                  </a:lnTo>
                  <a:lnTo>
                    <a:pt x="958351" y="96117"/>
                  </a:lnTo>
                  <a:lnTo>
                    <a:pt x="963955" y="94351"/>
                  </a:lnTo>
                  <a:lnTo>
                    <a:pt x="969559" y="92593"/>
                  </a:lnTo>
                  <a:lnTo>
                    <a:pt x="975164" y="90844"/>
                  </a:lnTo>
                  <a:lnTo>
                    <a:pt x="980768" y="89105"/>
                  </a:lnTo>
                  <a:lnTo>
                    <a:pt x="986373" y="87376"/>
                  </a:lnTo>
                  <a:lnTo>
                    <a:pt x="991977" y="85658"/>
                  </a:lnTo>
                  <a:lnTo>
                    <a:pt x="997581" y="83952"/>
                  </a:lnTo>
                  <a:lnTo>
                    <a:pt x="1003186" y="82258"/>
                  </a:lnTo>
                  <a:lnTo>
                    <a:pt x="1008790" y="80576"/>
                  </a:lnTo>
                  <a:lnTo>
                    <a:pt x="1014395" y="78908"/>
                  </a:lnTo>
                  <a:lnTo>
                    <a:pt x="1019999" y="77254"/>
                  </a:lnTo>
                  <a:lnTo>
                    <a:pt x="1025603" y="75615"/>
                  </a:lnTo>
                  <a:lnTo>
                    <a:pt x="1031208" y="73992"/>
                  </a:lnTo>
                  <a:lnTo>
                    <a:pt x="1036812" y="72384"/>
                  </a:lnTo>
                  <a:lnTo>
                    <a:pt x="1042417" y="70794"/>
                  </a:lnTo>
                  <a:lnTo>
                    <a:pt x="1048021" y="69221"/>
                  </a:lnTo>
                  <a:lnTo>
                    <a:pt x="1053625" y="67667"/>
                  </a:lnTo>
                  <a:lnTo>
                    <a:pt x="1059230" y="66131"/>
                  </a:lnTo>
                  <a:lnTo>
                    <a:pt x="1064834" y="64616"/>
                  </a:lnTo>
                  <a:lnTo>
                    <a:pt x="1070439" y="63121"/>
                  </a:lnTo>
                  <a:lnTo>
                    <a:pt x="1076043" y="61647"/>
                  </a:lnTo>
                  <a:lnTo>
                    <a:pt x="1081647" y="60195"/>
                  </a:lnTo>
                  <a:lnTo>
                    <a:pt x="1087252" y="58765"/>
                  </a:lnTo>
                  <a:lnTo>
                    <a:pt x="1092856" y="57358"/>
                  </a:lnTo>
                  <a:lnTo>
                    <a:pt x="1098461" y="55975"/>
                  </a:lnTo>
                  <a:lnTo>
                    <a:pt x="1104065" y="54616"/>
                  </a:lnTo>
                  <a:lnTo>
                    <a:pt x="1109669" y="53281"/>
                  </a:lnTo>
                  <a:lnTo>
                    <a:pt x="1115274" y="51972"/>
                  </a:lnTo>
                  <a:lnTo>
                    <a:pt x="1120878" y="50687"/>
                  </a:lnTo>
                  <a:lnTo>
                    <a:pt x="1126482" y="49429"/>
                  </a:lnTo>
                  <a:lnTo>
                    <a:pt x="1132087" y="48197"/>
                  </a:lnTo>
                  <a:lnTo>
                    <a:pt x="1137691" y="46991"/>
                  </a:lnTo>
                  <a:lnTo>
                    <a:pt x="1143296" y="45812"/>
                  </a:lnTo>
                  <a:lnTo>
                    <a:pt x="1148900" y="44660"/>
                  </a:lnTo>
                  <a:lnTo>
                    <a:pt x="1154504" y="43534"/>
                  </a:lnTo>
                  <a:lnTo>
                    <a:pt x="1160109" y="42436"/>
                  </a:lnTo>
                  <a:lnTo>
                    <a:pt x="1165713" y="41366"/>
                  </a:lnTo>
                  <a:lnTo>
                    <a:pt x="1171318" y="40322"/>
                  </a:lnTo>
                  <a:lnTo>
                    <a:pt x="1176922" y="39306"/>
                  </a:lnTo>
                  <a:lnTo>
                    <a:pt x="1182526" y="38316"/>
                  </a:lnTo>
                  <a:lnTo>
                    <a:pt x="1188131" y="37354"/>
                  </a:lnTo>
                  <a:lnTo>
                    <a:pt x="1193735" y="36419"/>
                  </a:lnTo>
                  <a:lnTo>
                    <a:pt x="1199340" y="35511"/>
                  </a:lnTo>
                  <a:lnTo>
                    <a:pt x="1204944" y="34629"/>
                  </a:lnTo>
                  <a:lnTo>
                    <a:pt x="1210548" y="33773"/>
                  </a:lnTo>
                  <a:lnTo>
                    <a:pt x="1216153" y="32943"/>
                  </a:lnTo>
                  <a:lnTo>
                    <a:pt x="1221757" y="32139"/>
                  </a:lnTo>
                  <a:lnTo>
                    <a:pt x="1227362" y="31359"/>
                  </a:lnTo>
                  <a:lnTo>
                    <a:pt x="1232966" y="30604"/>
                  </a:lnTo>
                  <a:lnTo>
                    <a:pt x="1238570" y="29872"/>
                  </a:lnTo>
                  <a:lnTo>
                    <a:pt x="1244175" y="29162"/>
                  </a:lnTo>
                  <a:lnTo>
                    <a:pt x="1249779" y="28476"/>
                  </a:lnTo>
                  <a:lnTo>
                    <a:pt x="1255384" y="27811"/>
                  </a:lnTo>
                  <a:lnTo>
                    <a:pt x="1260988" y="27167"/>
                  </a:lnTo>
                  <a:lnTo>
                    <a:pt x="1266592" y="26544"/>
                  </a:lnTo>
                  <a:lnTo>
                    <a:pt x="1272197" y="25942"/>
                  </a:lnTo>
                  <a:lnTo>
                    <a:pt x="1277801" y="25358"/>
                  </a:lnTo>
                  <a:lnTo>
                    <a:pt x="1283406" y="24793"/>
                  </a:lnTo>
                  <a:lnTo>
                    <a:pt x="1289010" y="24247"/>
                  </a:lnTo>
                  <a:lnTo>
                    <a:pt x="1294614" y="23719"/>
                  </a:lnTo>
                  <a:lnTo>
                    <a:pt x="1300219" y="23207"/>
                  </a:lnTo>
                  <a:lnTo>
                    <a:pt x="1305823" y="22713"/>
                  </a:lnTo>
                  <a:lnTo>
                    <a:pt x="1311427" y="22234"/>
                  </a:lnTo>
                  <a:lnTo>
                    <a:pt x="1317032" y="21771"/>
                  </a:lnTo>
                  <a:lnTo>
                    <a:pt x="1322636" y="21324"/>
                  </a:lnTo>
                  <a:lnTo>
                    <a:pt x="1328241" y="20890"/>
                  </a:lnTo>
                  <a:lnTo>
                    <a:pt x="1333845" y="20471"/>
                  </a:lnTo>
                  <a:lnTo>
                    <a:pt x="1339449" y="20065"/>
                  </a:lnTo>
                  <a:lnTo>
                    <a:pt x="1345054" y="19673"/>
                  </a:lnTo>
                  <a:lnTo>
                    <a:pt x="1350658" y="19293"/>
                  </a:lnTo>
                  <a:lnTo>
                    <a:pt x="1356263" y="18925"/>
                  </a:lnTo>
                  <a:lnTo>
                    <a:pt x="1361867" y="18570"/>
                  </a:lnTo>
                  <a:lnTo>
                    <a:pt x="1367471" y="18225"/>
                  </a:lnTo>
                  <a:lnTo>
                    <a:pt x="1373076" y="17891"/>
                  </a:lnTo>
                  <a:lnTo>
                    <a:pt x="1378680" y="17568"/>
                  </a:lnTo>
                  <a:lnTo>
                    <a:pt x="1384285" y="17255"/>
                  </a:lnTo>
                  <a:lnTo>
                    <a:pt x="1389889" y="16952"/>
                  </a:lnTo>
                  <a:lnTo>
                    <a:pt x="1395493" y="16658"/>
                  </a:lnTo>
                  <a:lnTo>
                    <a:pt x="1401098" y="16373"/>
                  </a:lnTo>
                  <a:lnTo>
                    <a:pt x="1406702" y="16096"/>
                  </a:lnTo>
                  <a:lnTo>
                    <a:pt x="1412307" y="15828"/>
                  </a:lnTo>
                  <a:lnTo>
                    <a:pt x="1417911" y="15567"/>
                  </a:lnTo>
                  <a:lnTo>
                    <a:pt x="1423515" y="15315"/>
                  </a:lnTo>
                  <a:lnTo>
                    <a:pt x="1429120" y="15069"/>
                  </a:lnTo>
                  <a:lnTo>
                    <a:pt x="1434724" y="14830"/>
                  </a:lnTo>
                  <a:lnTo>
                    <a:pt x="1440329" y="14597"/>
                  </a:lnTo>
                  <a:lnTo>
                    <a:pt x="1445933" y="14371"/>
                  </a:lnTo>
                  <a:lnTo>
                    <a:pt x="1451537" y="14150"/>
                  </a:lnTo>
                  <a:lnTo>
                    <a:pt x="1457142" y="13935"/>
                  </a:lnTo>
                  <a:lnTo>
                    <a:pt x="1462746" y="13725"/>
                  </a:lnTo>
                  <a:lnTo>
                    <a:pt x="1468350" y="13519"/>
                  </a:lnTo>
                  <a:lnTo>
                    <a:pt x="1473955" y="13318"/>
                  </a:lnTo>
                  <a:lnTo>
                    <a:pt x="1479559" y="13121"/>
                  </a:lnTo>
                  <a:lnTo>
                    <a:pt x="1485164" y="12927"/>
                  </a:lnTo>
                  <a:lnTo>
                    <a:pt x="1490768" y="12737"/>
                  </a:lnTo>
                  <a:lnTo>
                    <a:pt x="1496372" y="12549"/>
                  </a:lnTo>
                  <a:lnTo>
                    <a:pt x="1501977" y="12364"/>
                  </a:lnTo>
                  <a:lnTo>
                    <a:pt x="1507581" y="12181"/>
                  </a:lnTo>
                  <a:lnTo>
                    <a:pt x="1513186" y="11999"/>
                  </a:lnTo>
                  <a:lnTo>
                    <a:pt x="1518790" y="11817"/>
                  </a:lnTo>
                  <a:lnTo>
                    <a:pt x="1524394" y="11637"/>
                  </a:lnTo>
                  <a:lnTo>
                    <a:pt x="1529999" y="11456"/>
                  </a:lnTo>
                  <a:lnTo>
                    <a:pt x="1535603" y="11274"/>
                  </a:lnTo>
                  <a:lnTo>
                    <a:pt x="1541208" y="11091"/>
                  </a:lnTo>
                  <a:lnTo>
                    <a:pt x="1546812" y="10906"/>
                  </a:lnTo>
                  <a:lnTo>
                    <a:pt x="1552416" y="10719"/>
                  </a:lnTo>
                  <a:lnTo>
                    <a:pt x="1558021" y="10528"/>
                  </a:lnTo>
                  <a:lnTo>
                    <a:pt x="1563625" y="10333"/>
                  </a:lnTo>
                  <a:lnTo>
                    <a:pt x="1569230" y="10133"/>
                  </a:lnTo>
                  <a:lnTo>
                    <a:pt x="1574834" y="9927"/>
                  </a:lnTo>
                  <a:lnTo>
                    <a:pt x="1580438" y="9715"/>
                  </a:lnTo>
                  <a:lnTo>
                    <a:pt x="1586043" y="9496"/>
                  </a:lnTo>
                  <a:lnTo>
                    <a:pt x="1591647" y="9269"/>
                  </a:lnTo>
                  <a:lnTo>
                    <a:pt x="1597252" y="9034"/>
                  </a:lnTo>
                  <a:lnTo>
                    <a:pt x="1602856" y="8789"/>
                  </a:lnTo>
                  <a:lnTo>
                    <a:pt x="1608460" y="8534"/>
                  </a:lnTo>
                  <a:lnTo>
                    <a:pt x="1614065" y="8270"/>
                  </a:lnTo>
                  <a:lnTo>
                    <a:pt x="1619669" y="7995"/>
                  </a:lnTo>
                  <a:lnTo>
                    <a:pt x="1625273" y="7710"/>
                  </a:lnTo>
                  <a:lnTo>
                    <a:pt x="1630878" y="7415"/>
                  </a:lnTo>
                  <a:lnTo>
                    <a:pt x="1636482" y="7110"/>
                  </a:lnTo>
                  <a:lnTo>
                    <a:pt x="1642087" y="6796"/>
                  </a:lnTo>
                  <a:lnTo>
                    <a:pt x="1647691" y="6475"/>
                  </a:lnTo>
                  <a:lnTo>
                    <a:pt x="1653295" y="6147"/>
                  </a:lnTo>
                  <a:lnTo>
                    <a:pt x="1658900" y="5814"/>
                  </a:lnTo>
                  <a:lnTo>
                    <a:pt x="1664504" y="5478"/>
                  </a:lnTo>
                  <a:lnTo>
                    <a:pt x="1670109" y="5142"/>
                  </a:lnTo>
                  <a:lnTo>
                    <a:pt x="1675713" y="4806"/>
                  </a:lnTo>
                  <a:lnTo>
                    <a:pt x="1681317" y="4475"/>
                  </a:lnTo>
                  <a:lnTo>
                    <a:pt x="1686922" y="4148"/>
                  </a:lnTo>
                  <a:lnTo>
                    <a:pt x="1692526" y="3830"/>
                  </a:lnTo>
                  <a:lnTo>
                    <a:pt x="1698131" y="3522"/>
                  </a:lnTo>
                  <a:lnTo>
                    <a:pt x="1703735" y="3225"/>
                  </a:lnTo>
                  <a:lnTo>
                    <a:pt x="1709339" y="2942"/>
                  </a:lnTo>
                  <a:lnTo>
                    <a:pt x="1714944" y="2673"/>
                  </a:lnTo>
                  <a:lnTo>
                    <a:pt x="1720548" y="2420"/>
                  </a:lnTo>
                  <a:lnTo>
                    <a:pt x="1726153" y="2183"/>
                  </a:lnTo>
                  <a:lnTo>
                    <a:pt x="1731757" y="1962"/>
                  </a:lnTo>
                  <a:lnTo>
                    <a:pt x="1737361" y="1757"/>
                  </a:lnTo>
                  <a:lnTo>
                    <a:pt x="1742966" y="1569"/>
                  </a:lnTo>
                  <a:lnTo>
                    <a:pt x="1748570" y="1396"/>
                  </a:lnTo>
                  <a:lnTo>
                    <a:pt x="1754175" y="1239"/>
                  </a:lnTo>
                  <a:lnTo>
                    <a:pt x="1759779" y="1096"/>
                  </a:lnTo>
                  <a:lnTo>
                    <a:pt x="1765383" y="966"/>
                  </a:lnTo>
                  <a:lnTo>
                    <a:pt x="1770988" y="849"/>
                  </a:lnTo>
                  <a:lnTo>
                    <a:pt x="1776592" y="744"/>
                  </a:lnTo>
                  <a:lnTo>
                    <a:pt x="1782196" y="650"/>
                  </a:lnTo>
                  <a:lnTo>
                    <a:pt x="1787801" y="566"/>
                  </a:lnTo>
                  <a:lnTo>
                    <a:pt x="1793405" y="491"/>
                  </a:lnTo>
                  <a:lnTo>
                    <a:pt x="1799010" y="424"/>
                  </a:lnTo>
                  <a:lnTo>
                    <a:pt x="1804614" y="364"/>
                  </a:lnTo>
                  <a:lnTo>
                    <a:pt x="1810218" y="311"/>
                  </a:lnTo>
                  <a:lnTo>
                    <a:pt x="1815823" y="264"/>
                  </a:lnTo>
                  <a:lnTo>
                    <a:pt x="1821427" y="223"/>
                  </a:lnTo>
                  <a:lnTo>
                    <a:pt x="1827032" y="186"/>
                  </a:lnTo>
                  <a:lnTo>
                    <a:pt x="1832636" y="154"/>
                  </a:lnTo>
                  <a:lnTo>
                    <a:pt x="1838240" y="125"/>
                  </a:lnTo>
                  <a:lnTo>
                    <a:pt x="1843845" y="100"/>
                  </a:lnTo>
                  <a:lnTo>
                    <a:pt x="1849449" y="77"/>
                  </a:lnTo>
                  <a:lnTo>
                    <a:pt x="1855054" y="58"/>
                  </a:lnTo>
                  <a:lnTo>
                    <a:pt x="1860658" y="40"/>
                  </a:lnTo>
                  <a:lnTo>
                    <a:pt x="1866262" y="25"/>
                  </a:lnTo>
                  <a:lnTo>
                    <a:pt x="1871867" y="11"/>
                  </a:lnTo>
                  <a:lnTo>
                    <a:pt x="1877471" y="0"/>
                  </a:lnTo>
                  <a:lnTo>
                    <a:pt x="1883076" y="25"/>
                  </a:lnTo>
                  <a:lnTo>
                    <a:pt x="1877471" y="42"/>
                  </a:lnTo>
                  <a:lnTo>
                    <a:pt x="1871867" y="61"/>
                  </a:lnTo>
                  <a:lnTo>
                    <a:pt x="1866262" y="83"/>
                  </a:lnTo>
                  <a:lnTo>
                    <a:pt x="1860658" y="109"/>
                  </a:lnTo>
                  <a:lnTo>
                    <a:pt x="1855054" y="138"/>
                  </a:lnTo>
                  <a:lnTo>
                    <a:pt x="1849449" y="171"/>
                  </a:lnTo>
                  <a:lnTo>
                    <a:pt x="1843845" y="209"/>
                  </a:lnTo>
                  <a:lnTo>
                    <a:pt x="1838240" y="253"/>
                  </a:lnTo>
                  <a:lnTo>
                    <a:pt x="1832636" y="304"/>
                  </a:lnTo>
                  <a:lnTo>
                    <a:pt x="1827032" y="362"/>
                  </a:lnTo>
                  <a:lnTo>
                    <a:pt x="1821427" y="428"/>
                  </a:lnTo>
                  <a:lnTo>
                    <a:pt x="1815823" y="504"/>
                  </a:lnTo>
                  <a:lnTo>
                    <a:pt x="1810218" y="591"/>
                  </a:lnTo>
                  <a:lnTo>
                    <a:pt x="1804614" y="690"/>
                  </a:lnTo>
                  <a:lnTo>
                    <a:pt x="1799010" y="804"/>
                  </a:lnTo>
                  <a:lnTo>
                    <a:pt x="1793405" y="933"/>
                  </a:lnTo>
                  <a:lnTo>
                    <a:pt x="1787801" y="1080"/>
                  </a:lnTo>
                  <a:lnTo>
                    <a:pt x="1782196" y="1248"/>
                  </a:lnTo>
                  <a:lnTo>
                    <a:pt x="1776592" y="1438"/>
                  </a:lnTo>
                  <a:lnTo>
                    <a:pt x="1770988" y="1652"/>
                  </a:lnTo>
                  <a:lnTo>
                    <a:pt x="1765383" y="1894"/>
                  </a:lnTo>
                  <a:lnTo>
                    <a:pt x="1759779" y="2167"/>
                  </a:lnTo>
                  <a:lnTo>
                    <a:pt x="1754175" y="2473"/>
                  </a:lnTo>
                  <a:lnTo>
                    <a:pt x="1748570" y="2814"/>
                  </a:lnTo>
                  <a:lnTo>
                    <a:pt x="1742966" y="3194"/>
                  </a:lnTo>
                  <a:lnTo>
                    <a:pt x="1737361" y="3616"/>
                  </a:lnTo>
                  <a:lnTo>
                    <a:pt x="1731757" y="4081"/>
                  </a:lnTo>
                  <a:lnTo>
                    <a:pt x="1726153" y="4592"/>
                  </a:lnTo>
                  <a:lnTo>
                    <a:pt x="1720548" y="5150"/>
                  </a:lnTo>
                  <a:lnTo>
                    <a:pt x="1714944" y="5756"/>
                  </a:lnTo>
                  <a:lnTo>
                    <a:pt x="1709339" y="6411"/>
                  </a:lnTo>
                  <a:lnTo>
                    <a:pt x="1703735" y="7115"/>
                  </a:lnTo>
                  <a:lnTo>
                    <a:pt x="1698131" y="7865"/>
                  </a:lnTo>
                  <a:lnTo>
                    <a:pt x="1692526" y="8661"/>
                  </a:lnTo>
                  <a:lnTo>
                    <a:pt x="1686922" y="9500"/>
                  </a:lnTo>
                  <a:lnTo>
                    <a:pt x="1681317" y="10379"/>
                  </a:lnTo>
                  <a:lnTo>
                    <a:pt x="1675713" y="11294"/>
                  </a:lnTo>
                  <a:lnTo>
                    <a:pt x="1670109" y="12240"/>
                  </a:lnTo>
                  <a:lnTo>
                    <a:pt x="1664504" y="13214"/>
                  </a:lnTo>
                  <a:lnTo>
                    <a:pt x="1658900" y="14210"/>
                  </a:lnTo>
                  <a:lnTo>
                    <a:pt x="1653295" y="15224"/>
                  </a:lnTo>
                  <a:lnTo>
                    <a:pt x="1647691" y="16252"/>
                  </a:lnTo>
                  <a:lnTo>
                    <a:pt x="1642087" y="17290"/>
                  </a:lnTo>
                  <a:lnTo>
                    <a:pt x="1636482" y="18334"/>
                  </a:lnTo>
                  <a:lnTo>
                    <a:pt x="1630878" y="19381"/>
                  </a:lnTo>
                  <a:lnTo>
                    <a:pt x="1625273" y="20429"/>
                  </a:lnTo>
                  <a:lnTo>
                    <a:pt x="1619669" y="21476"/>
                  </a:lnTo>
                  <a:lnTo>
                    <a:pt x="1614065" y="22521"/>
                  </a:lnTo>
                  <a:lnTo>
                    <a:pt x="1608460" y="23562"/>
                  </a:lnTo>
                  <a:lnTo>
                    <a:pt x="1602856" y="24600"/>
                  </a:lnTo>
                  <a:lnTo>
                    <a:pt x="1597252" y="25635"/>
                  </a:lnTo>
                  <a:lnTo>
                    <a:pt x="1591647" y="26667"/>
                  </a:lnTo>
                  <a:lnTo>
                    <a:pt x="1586043" y="27698"/>
                  </a:lnTo>
                  <a:lnTo>
                    <a:pt x="1580438" y="28728"/>
                  </a:lnTo>
                  <a:lnTo>
                    <a:pt x="1574834" y="29759"/>
                  </a:lnTo>
                  <a:lnTo>
                    <a:pt x="1569230" y="30791"/>
                  </a:lnTo>
                  <a:lnTo>
                    <a:pt x="1563625" y="31828"/>
                  </a:lnTo>
                  <a:lnTo>
                    <a:pt x="1558021" y="32869"/>
                  </a:lnTo>
                  <a:lnTo>
                    <a:pt x="1552416" y="33918"/>
                  </a:lnTo>
                  <a:lnTo>
                    <a:pt x="1546812" y="34974"/>
                  </a:lnTo>
                  <a:lnTo>
                    <a:pt x="1541208" y="36041"/>
                  </a:lnTo>
                  <a:lnTo>
                    <a:pt x="1535603" y="37120"/>
                  </a:lnTo>
                  <a:lnTo>
                    <a:pt x="1529999" y="38211"/>
                  </a:lnTo>
                  <a:lnTo>
                    <a:pt x="1524394" y="39318"/>
                  </a:lnTo>
                  <a:lnTo>
                    <a:pt x="1518790" y="40440"/>
                  </a:lnTo>
                  <a:lnTo>
                    <a:pt x="1513186" y="41580"/>
                  </a:lnTo>
                  <a:lnTo>
                    <a:pt x="1507581" y="42738"/>
                  </a:lnTo>
                  <a:lnTo>
                    <a:pt x="1501977" y="43916"/>
                  </a:lnTo>
                  <a:lnTo>
                    <a:pt x="1496372" y="45116"/>
                  </a:lnTo>
                  <a:lnTo>
                    <a:pt x="1490768" y="46337"/>
                  </a:lnTo>
                  <a:lnTo>
                    <a:pt x="1485164" y="47582"/>
                  </a:lnTo>
                  <a:lnTo>
                    <a:pt x="1479559" y="48850"/>
                  </a:lnTo>
                  <a:lnTo>
                    <a:pt x="1473955" y="50144"/>
                  </a:lnTo>
                  <a:lnTo>
                    <a:pt x="1468350" y="51463"/>
                  </a:lnTo>
                  <a:lnTo>
                    <a:pt x="1462746" y="52809"/>
                  </a:lnTo>
                  <a:lnTo>
                    <a:pt x="1457142" y="54182"/>
                  </a:lnTo>
                  <a:lnTo>
                    <a:pt x="1451537" y="55582"/>
                  </a:lnTo>
                  <a:lnTo>
                    <a:pt x="1445933" y="57011"/>
                  </a:lnTo>
                  <a:lnTo>
                    <a:pt x="1440329" y="58468"/>
                  </a:lnTo>
                  <a:lnTo>
                    <a:pt x="1434724" y="59955"/>
                  </a:lnTo>
                  <a:lnTo>
                    <a:pt x="1429120" y="61470"/>
                  </a:lnTo>
                  <a:lnTo>
                    <a:pt x="1423515" y="63015"/>
                  </a:lnTo>
                  <a:lnTo>
                    <a:pt x="1417911" y="64590"/>
                  </a:lnTo>
                  <a:lnTo>
                    <a:pt x="1412307" y="66195"/>
                  </a:lnTo>
                  <a:lnTo>
                    <a:pt x="1406702" y="67830"/>
                  </a:lnTo>
                  <a:lnTo>
                    <a:pt x="1401098" y="69494"/>
                  </a:lnTo>
                  <a:lnTo>
                    <a:pt x="1395493" y="71188"/>
                  </a:lnTo>
                  <a:lnTo>
                    <a:pt x="1389889" y="72911"/>
                  </a:lnTo>
                  <a:lnTo>
                    <a:pt x="1384285" y="74662"/>
                  </a:lnTo>
                  <a:lnTo>
                    <a:pt x="1378680" y="76443"/>
                  </a:lnTo>
                  <a:lnTo>
                    <a:pt x="1373076" y="78251"/>
                  </a:lnTo>
                  <a:lnTo>
                    <a:pt x="1367471" y="80087"/>
                  </a:lnTo>
                  <a:lnTo>
                    <a:pt x="1361867" y="81949"/>
                  </a:lnTo>
                  <a:lnTo>
                    <a:pt x="1356263" y="83836"/>
                  </a:lnTo>
                  <a:lnTo>
                    <a:pt x="1350658" y="85749"/>
                  </a:lnTo>
                  <a:lnTo>
                    <a:pt x="1345054" y="87685"/>
                  </a:lnTo>
                  <a:lnTo>
                    <a:pt x="1339449" y="89643"/>
                  </a:lnTo>
                  <a:lnTo>
                    <a:pt x="1333845" y="91622"/>
                  </a:lnTo>
                  <a:lnTo>
                    <a:pt x="1328241" y="93622"/>
                  </a:lnTo>
                  <a:lnTo>
                    <a:pt x="1322636" y="95639"/>
                  </a:lnTo>
                  <a:lnTo>
                    <a:pt x="1317032" y="97672"/>
                  </a:lnTo>
                  <a:lnTo>
                    <a:pt x="1311427" y="99720"/>
                  </a:lnTo>
                  <a:lnTo>
                    <a:pt x="1305823" y="101781"/>
                  </a:lnTo>
                  <a:lnTo>
                    <a:pt x="1300219" y="103852"/>
                  </a:lnTo>
                  <a:lnTo>
                    <a:pt x="1294614" y="105931"/>
                  </a:lnTo>
                  <a:lnTo>
                    <a:pt x="1289010" y="108016"/>
                  </a:lnTo>
                  <a:lnTo>
                    <a:pt x="1283406" y="110104"/>
                  </a:lnTo>
                  <a:lnTo>
                    <a:pt x="1277801" y="112193"/>
                  </a:lnTo>
                  <a:lnTo>
                    <a:pt x="1272197" y="114280"/>
                  </a:lnTo>
                  <a:lnTo>
                    <a:pt x="1266592" y="116362"/>
                  </a:lnTo>
                  <a:lnTo>
                    <a:pt x="1260988" y="118436"/>
                  </a:lnTo>
                  <a:lnTo>
                    <a:pt x="1255384" y="120499"/>
                  </a:lnTo>
                  <a:lnTo>
                    <a:pt x="1249779" y="122547"/>
                  </a:lnTo>
                  <a:lnTo>
                    <a:pt x="1244175" y="124578"/>
                  </a:lnTo>
                  <a:lnTo>
                    <a:pt x="1238570" y="126588"/>
                  </a:lnTo>
                  <a:lnTo>
                    <a:pt x="1232966" y="128573"/>
                  </a:lnTo>
                  <a:lnTo>
                    <a:pt x="1227362" y="130530"/>
                  </a:lnTo>
                  <a:lnTo>
                    <a:pt x="1221757" y="132455"/>
                  </a:lnTo>
                  <a:lnTo>
                    <a:pt x="1216153" y="134345"/>
                  </a:lnTo>
                  <a:lnTo>
                    <a:pt x="1210548" y="136195"/>
                  </a:lnTo>
                  <a:lnTo>
                    <a:pt x="1204944" y="138002"/>
                  </a:lnTo>
                  <a:lnTo>
                    <a:pt x="1199340" y="139763"/>
                  </a:lnTo>
                  <a:lnTo>
                    <a:pt x="1193735" y="141473"/>
                  </a:lnTo>
                  <a:lnTo>
                    <a:pt x="1188131" y="143130"/>
                  </a:lnTo>
                  <a:lnTo>
                    <a:pt x="1182526" y="144731"/>
                  </a:lnTo>
                  <a:lnTo>
                    <a:pt x="1176922" y="146273"/>
                  </a:lnTo>
                  <a:lnTo>
                    <a:pt x="1171318" y="147752"/>
                  </a:lnTo>
                  <a:lnTo>
                    <a:pt x="1165713" y="149168"/>
                  </a:lnTo>
                  <a:lnTo>
                    <a:pt x="1160109" y="150516"/>
                  </a:lnTo>
                  <a:lnTo>
                    <a:pt x="1154504" y="151795"/>
                  </a:lnTo>
                  <a:lnTo>
                    <a:pt x="1148900" y="153004"/>
                  </a:lnTo>
                  <a:lnTo>
                    <a:pt x="1143296" y="154140"/>
                  </a:lnTo>
                  <a:lnTo>
                    <a:pt x="1137691" y="155202"/>
                  </a:lnTo>
                  <a:lnTo>
                    <a:pt x="1132087" y="156190"/>
                  </a:lnTo>
                  <a:lnTo>
                    <a:pt x="1126482" y="157101"/>
                  </a:lnTo>
                  <a:lnTo>
                    <a:pt x="1120878" y="157937"/>
                  </a:lnTo>
                  <a:lnTo>
                    <a:pt x="1115274" y="158696"/>
                  </a:lnTo>
                  <a:lnTo>
                    <a:pt x="1109669" y="159380"/>
                  </a:lnTo>
                  <a:lnTo>
                    <a:pt x="1104065" y="159988"/>
                  </a:lnTo>
                  <a:lnTo>
                    <a:pt x="1098461" y="160521"/>
                  </a:lnTo>
                  <a:lnTo>
                    <a:pt x="1092856" y="160981"/>
                  </a:lnTo>
                  <a:lnTo>
                    <a:pt x="1087252" y="161370"/>
                  </a:lnTo>
                  <a:lnTo>
                    <a:pt x="1081647" y="161688"/>
                  </a:lnTo>
                  <a:lnTo>
                    <a:pt x="1076043" y="161939"/>
                  </a:lnTo>
                  <a:lnTo>
                    <a:pt x="1070439" y="162125"/>
                  </a:lnTo>
                  <a:lnTo>
                    <a:pt x="1064834" y="162248"/>
                  </a:lnTo>
                  <a:lnTo>
                    <a:pt x="1059230" y="162311"/>
                  </a:lnTo>
                  <a:lnTo>
                    <a:pt x="1053625" y="162319"/>
                  </a:lnTo>
                  <a:lnTo>
                    <a:pt x="1048021" y="162274"/>
                  </a:lnTo>
                  <a:lnTo>
                    <a:pt x="1042417" y="162180"/>
                  </a:lnTo>
                  <a:lnTo>
                    <a:pt x="1036812" y="162041"/>
                  </a:lnTo>
                  <a:lnTo>
                    <a:pt x="1031208" y="161861"/>
                  </a:lnTo>
                  <a:lnTo>
                    <a:pt x="1025603" y="161645"/>
                  </a:lnTo>
                  <a:lnTo>
                    <a:pt x="1019999" y="161396"/>
                  </a:lnTo>
                  <a:lnTo>
                    <a:pt x="1014395" y="161119"/>
                  </a:lnTo>
                  <a:lnTo>
                    <a:pt x="1008790" y="160819"/>
                  </a:lnTo>
                  <a:lnTo>
                    <a:pt x="1003186" y="160501"/>
                  </a:lnTo>
                  <a:lnTo>
                    <a:pt x="997581" y="160167"/>
                  </a:lnTo>
                  <a:lnTo>
                    <a:pt x="991977" y="159824"/>
                  </a:lnTo>
                  <a:lnTo>
                    <a:pt x="986373" y="159475"/>
                  </a:lnTo>
                  <a:lnTo>
                    <a:pt x="980768" y="159125"/>
                  </a:lnTo>
                  <a:lnTo>
                    <a:pt x="975164" y="158779"/>
                  </a:lnTo>
                  <a:lnTo>
                    <a:pt x="969559" y="158439"/>
                  </a:lnTo>
                  <a:lnTo>
                    <a:pt x="963955" y="158111"/>
                  </a:lnTo>
                  <a:lnTo>
                    <a:pt x="958351" y="157799"/>
                  </a:lnTo>
                  <a:lnTo>
                    <a:pt x="952746" y="157505"/>
                  </a:lnTo>
                  <a:lnTo>
                    <a:pt x="947142" y="157234"/>
                  </a:lnTo>
                  <a:lnTo>
                    <a:pt x="941538" y="156989"/>
                  </a:lnTo>
                  <a:lnTo>
                    <a:pt x="935933" y="156774"/>
                  </a:lnTo>
                  <a:lnTo>
                    <a:pt x="930329" y="156590"/>
                  </a:lnTo>
                  <a:lnTo>
                    <a:pt x="924724" y="156442"/>
                  </a:lnTo>
                  <a:lnTo>
                    <a:pt x="919120" y="156331"/>
                  </a:lnTo>
                  <a:lnTo>
                    <a:pt x="913516" y="156260"/>
                  </a:lnTo>
                  <a:lnTo>
                    <a:pt x="907911" y="156231"/>
                  </a:lnTo>
                  <a:lnTo>
                    <a:pt x="902307" y="156246"/>
                  </a:lnTo>
                  <a:lnTo>
                    <a:pt x="896702" y="156307"/>
                  </a:lnTo>
                  <a:lnTo>
                    <a:pt x="891098" y="156416"/>
                  </a:lnTo>
                  <a:lnTo>
                    <a:pt x="885494" y="156573"/>
                  </a:lnTo>
                  <a:lnTo>
                    <a:pt x="879889" y="156780"/>
                  </a:lnTo>
                  <a:lnTo>
                    <a:pt x="874285" y="157037"/>
                  </a:lnTo>
                  <a:lnTo>
                    <a:pt x="868680" y="157346"/>
                  </a:lnTo>
                  <a:lnTo>
                    <a:pt x="863076" y="157707"/>
                  </a:lnTo>
                  <a:lnTo>
                    <a:pt x="857472" y="158120"/>
                  </a:lnTo>
                  <a:lnTo>
                    <a:pt x="851867" y="158587"/>
                  </a:lnTo>
                  <a:lnTo>
                    <a:pt x="846263" y="159105"/>
                  </a:lnTo>
                  <a:lnTo>
                    <a:pt x="840658" y="159677"/>
                  </a:lnTo>
                  <a:lnTo>
                    <a:pt x="835054" y="160301"/>
                  </a:lnTo>
                  <a:lnTo>
                    <a:pt x="829450" y="160978"/>
                  </a:lnTo>
                  <a:lnTo>
                    <a:pt x="823845" y="161706"/>
                  </a:lnTo>
                  <a:lnTo>
                    <a:pt x="818241" y="162486"/>
                  </a:lnTo>
                  <a:lnTo>
                    <a:pt x="812636" y="163316"/>
                  </a:lnTo>
                  <a:lnTo>
                    <a:pt x="807032" y="164197"/>
                  </a:lnTo>
                  <a:lnTo>
                    <a:pt x="801428" y="165127"/>
                  </a:lnTo>
                  <a:lnTo>
                    <a:pt x="795823" y="166105"/>
                  </a:lnTo>
                  <a:lnTo>
                    <a:pt x="790219" y="167131"/>
                  </a:lnTo>
                  <a:lnTo>
                    <a:pt x="784615" y="168203"/>
                  </a:lnTo>
                  <a:lnTo>
                    <a:pt x="779010" y="169322"/>
                  </a:lnTo>
                  <a:lnTo>
                    <a:pt x="773406" y="170484"/>
                  </a:lnTo>
                  <a:lnTo>
                    <a:pt x="767801" y="171691"/>
                  </a:lnTo>
                  <a:lnTo>
                    <a:pt x="762197" y="172940"/>
                  </a:lnTo>
                  <a:lnTo>
                    <a:pt x="756593" y="174230"/>
                  </a:lnTo>
                  <a:lnTo>
                    <a:pt x="750988" y="175560"/>
                  </a:lnTo>
                  <a:lnTo>
                    <a:pt x="745384" y="176930"/>
                  </a:lnTo>
                  <a:lnTo>
                    <a:pt x="739779" y="178337"/>
                  </a:lnTo>
                  <a:lnTo>
                    <a:pt x="734175" y="179782"/>
                  </a:lnTo>
                  <a:lnTo>
                    <a:pt x="728571" y="181262"/>
                  </a:lnTo>
                  <a:lnTo>
                    <a:pt x="722966" y="182777"/>
                  </a:lnTo>
                  <a:lnTo>
                    <a:pt x="717362" y="184326"/>
                  </a:lnTo>
                  <a:lnTo>
                    <a:pt x="711757" y="185906"/>
                  </a:lnTo>
                  <a:lnTo>
                    <a:pt x="706153" y="187519"/>
                  </a:lnTo>
                  <a:lnTo>
                    <a:pt x="700549" y="189161"/>
                  </a:lnTo>
                  <a:lnTo>
                    <a:pt x="694944" y="190833"/>
                  </a:lnTo>
                  <a:lnTo>
                    <a:pt x="689340" y="192533"/>
                  </a:lnTo>
                  <a:lnTo>
                    <a:pt x="683735" y="194260"/>
                  </a:lnTo>
                  <a:lnTo>
                    <a:pt x="678131" y="196014"/>
                  </a:lnTo>
                  <a:lnTo>
                    <a:pt x="672527" y="197793"/>
                  </a:lnTo>
                  <a:lnTo>
                    <a:pt x="666922" y="199596"/>
                  </a:lnTo>
                  <a:lnTo>
                    <a:pt x="661318" y="201423"/>
                  </a:lnTo>
                  <a:lnTo>
                    <a:pt x="655713" y="203273"/>
                  </a:lnTo>
                  <a:lnTo>
                    <a:pt x="650109" y="205144"/>
                  </a:lnTo>
                  <a:lnTo>
                    <a:pt x="644505" y="207037"/>
                  </a:lnTo>
                  <a:lnTo>
                    <a:pt x="638900" y="208949"/>
                  </a:lnTo>
                  <a:lnTo>
                    <a:pt x="633296" y="210882"/>
                  </a:lnTo>
                  <a:lnTo>
                    <a:pt x="627692" y="212833"/>
                  </a:lnTo>
                  <a:lnTo>
                    <a:pt x="622087" y="214802"/>
                  </a:lnTo>
                  <a:lnTo>
                    <a:pt x="616483" y="216789"/>
                  </a:lnTo>
                  <a:lnTo>
                    <a:pt x="610878" y="218793"/>
                  </a:lnTo>
                  <a:lnTo>
                    <a:pt x="605274" y="220813"/>
                  </a:lnTo>
                  <a:lnTo>
                    <a:pt x="599670" y="222849"/>
                  </a:lnTo>
                  <a:lnTo>
                    <a:pt x="594065" y="224900"/>
                  </a:lnTo>
                  <a:lnTo>
                    <a:pt x="588461" y="226965"/>
                  </a:lnTo>
                  <a:lnTo>
                    <a:pt x="582856" y="229045"/>
                  </a:lnTo>
                  <a:lnTo>
                    <a:pt x="577252" y="231139"/>
                  </a:lnTo>
                  <a:lnTo>
                    <a:pt x="571648" y="233246"/>
                  </a:lnTo>
                  <a:lnTo>
                    <a:pt x="566043" y="235367"/>
                  </a:lnTo>
                  <a:lnTo>
                    <a:pt x="560439" y="237500"/>
                  </a:lnTo>
                  <a:lnTo>
                    <a:pt x="554834" y="239645"/>
                  </a:lnTo>
                  <a:lnTo>
                    <a:pt x="549230" y="241803"/>
                  </a:lnTo>
                  <a:lnTo>
                    <a:pt x="543626" y="243973"/>
                  </a:lnTo>
                  <a:lnTo>
                    <a:pt x="538021" y="246154"/>
                  </a:lnTo>
                  <a:lnTo>
                    <a:pt x="532417" y="248347"/>
                  </a:lnTo>
                  <a:lnTo>
                    <a:pt x="526812" y="250551"/>
                  </a:lnTo>
                  <a:lnTo>
                    <a:pt x="521208" y="252767"/>
                  </a:lnTo>
                  <a:lnTo>
                    <a:pt x="515604" y="254994"/>
                  </a:lnTo>
                  <a:lnTo>
                    <a:pt x="509999" y="257232"/>
                  </a:lnTo>
                  <a:lnTo>
                    <a:pt x="504395" y="259481"/>
                  </a:lnTo>
                  <a:lnTo>
                    <a:pt x="498790" y="261742"/>
                  </a:lnTo>
                  <a:lnTo>
                    <a:pt x="493186" y="264014"/>
                  </a:lnTo>
                  <a:lnTo>
                    <a:pt x="487582" y="266298"/>
                  </a:lnTo>
                  <a:lnTo>
                    <a:pt x="481977" y="268594"/>
                  </a:lnTo>
                  <a:lnTo>
                    <a:pt x="476373" y="270902"/>
                  </a:lnTo>
                  <a:lnTo>
                    <a:pt x="470769" y="273222"/>
                  </a:lnTo>
                  <a:lnTo>
                    <a:pt x="465164" y="275555"/>
                  </a:lnTo>
                  <a:lnTo>
                    <a:pt x="459560" y="277900"/>
                  </a:lnTo>
                  <a:lnTo>
                    <a:pt x="453955" y="280260"/>
                  </a:lnTo>
                  <a:lnTo>
                    <a:pt x="448351" y="282634"/>
                  </a:lnTo>
                  <a:lnTo>
                    <a:pt x="442747" y="285022"/>
                  </a:lnTo>
                  <a:lnTo>
                    <a:pt x="437142" y="287425"/>
                  </a:lnTo>
                  <a:lnTo>
                    <a:pt x="431538" y="289845"/>
                  </a:lnTo>
                  <a:lnTo>
                    <a:pt x="425933" y="292281"/>
                  </a:lnTo>
                  <a:lnTo>
                    <a:pt x="420329" y="294734"/>
                  </a:lnTo>
                  <a:lnTo>
                    <a:pt x="414725" y="297206"/>
                  </a:lnTo>
                  <a:lnTo>
                    <a:pt x="409120" y="299697"/>
                  </a:lnTo>
                  <a:lnTo>
                    <a:pt x="403516" y="302209"/>
                  </a:lnTo>
                  <a:lnTo>
                    <a:pt x="397911" y="304742"/>
                  </a:lnTo>
                  <a:lnTo>
                    <a:pt x="392307" y="307297"/>
                  </a:lnTo>
                  <a:lnTo>
                    <a:pt x="386703" y="309876"/>
                  </a:lnTo>
                  <a:lnTo>
                    <a:pt x="381098" y="312480"/>
                  </a:lnTo>
                  <a:lnTo>
                    <a:pt x="375494" y="315110"/>
                  </a:lnTo>
                  <a:lnTo>
                    <a:pt x="369889" y="317768"/>
                  </a:lnTo>
                  <a:lnTo>
                    <a:pt x="364285" y="320455"/>
                  </a:lnTo>
                  <a:lnTo>
                    <a:pt x="358681" y="323173"/>
                  </a:lnTo>
                  <a:lnTo>
                    <a:pt x="353076" y="325922"/>
                  </a:lnTo>
                  <a:lnTo>
                    <a:pt x="347472" y="328706"/>
                  </a:lnTo>
                  <a:lnTo>
                    <a:pt x="341867" y="331525"/>
                  </a:lnTo>
                  <a:lnTo>
                    <a:pt x="336263" y="334381"/>
                  </a:lnTo>
                  <a:lnTo>
                    <a:pt x="330659" y="337276"/>
                  </a:lnTo>
                  <a:lnTo>
                    <a:pt x="325054" y="340212"/>
                  </a:lnTo>
                  <a:lnTo>
                    <a:pt x="319450" y="343190"/>
                  </a:lnTo>
                  <a:lnTo>
                    <a:pt x="313846" y="346212"/>
                  </a:lnTo>
                  <a:lnTo>
                    <a:pt x="308241" y="349281"/>
                  </a:lnTo>
                  <a:lnTo>
                    <a:pt x="302637" y="352398"/>
                  </a:lnTo>
                  <a:lnTo>
                    <a:pt x="297032" y="355564"/>
                  </a:lnTo>
                  <a:lnTo>
                    <a:pt x="291428" y="358782"/>
                  </a:lnTo>
                  <a:lnTo>
                    <a:pt x="285824" y="362053"/>
                  </a:lnTo>
                  <a:lnTo>
                    <a:pt x="280219" y="365379"/>
                  </a:lnTo>
                  <a:lnTo>
                    <a:pt x="274615" y="368762"/>
                  </a:lnTo>
                  <a:lnTo>
                    <a:pt x="269010" y="372203"/>
                  </a:lnTo>
                  <a:lnTo>
                    <a:pt x="263406" y="375704"/>
                  </a:lnTo>
                  <a:lnTo>
                    <a:pt x="257802" y="379266"/>
                  </a:lnTo>
                  <a:lnTo>
                    <a:pt x="252197" y="382890"/>
                  </a:lnTo>
                  <a:lnTo>
                    <a:pt x="246593" y="386578"/>
                  </a:lnTo>
                  <a:lnTo>
                    <a:pt x="240988" y="390330"/>
                  </a:lnTo>
                  <a:lnTo>
                    <a:pt x="235384" y="394147"/>
                  </a:lnTo>
                  <a:lnTo>
                    <a:pt x="229780" y="398031"/>
                  </a:lnTo>
                  <a:lnTo>
                    <a:pt x="224175" y="401980"/>
                  </a:lnTo>
                  <a:lnTo>
                    <a:pt x="218571" y="405996"/>
                  </a:lnTo>
                  <a:lnTo>
                    <a:pt x="212966" y="410079"/>
                  </a:lnTo>
                  <a:lnTo>
                    <a:pt x="207362" y="414228"/>
                  </a:lnTo>
                  <a:lnTo>
                    <a:pt x="201758" y="418442"/>
                  </a:lnTo>
                  <a:lnTo>
                    <a:pt x="196153" y="422722"/>
                  </a:lnTo>
                  <a:lnTo>
                    <a:pt x="190549" y="427065"/>
                  </a:lnTo>
                  <a:lnTo>
                    <a:pt x="184944" y="431471"/>
                  </a:lnTo>
                  <a:lnTo>
                    <a:pt x="179340" y="435938"/>
                  </a:lnTo>
                  <a:lnTo>
                    <a:pt x="173736" y="440464"/>
                  </a:lnTo>
                  <a:lnTo>
                    <a:pt x="168131" y="445047"/>
                  </a:lnTo>
                  <a:lnTo>
                    <a:pt x="162527" y="449684"/>
                  </a:lnTo>
                  <a:lnTo>
                    <a:pt x="156923" y="454372"/>
                  </a:lnTo>
                  <a:lnTo>
                    <a:pt x="151318" y="459109"/>
                  </a:lnTo>
                  <a:lnTo>
                    <a:pt x="145714" y="463890"/>
                  </a:lnTo>
                  <a:lnTo>
                    <a:pt x="140109" y="468713"/>
                  </a:lnTo>
                  <a:lnTo>
                    <a:pt x="134505" y="473574"/>
                  </a:lnTo>
                  <a:lnTo>
                    <a:pt x="128901" y="478468"/>
                  </a:lnTo>
                  <a:lnTo>
                    <a:pt x="123296" y="483390"/>
                  </a:lnTo>
                  <a:lnTo>
                    <a:pt x="117692" y="488337"/>
                  </a:lnTo>
                  <a:lnTo>
                    <a:pt x="112087" y="493303"/>
                  </a:lnTo>
                  <a:lnTo>
                    <a:pt x="106483" y="498284"/>
                  </a:lnTo>
                  <a:lnTo>
                    <a:pt x="100879" y="503274"/>
                  </a:lnTo>
                  <a:lnTo>
                    <a:pt x="95274" y="508269"/>
                  </a:lnTo>
                  <a:lnTo>
                    <a:pt x="89670" y="513262"/>
                  </a:lnTo>
                  <a:lnTo>
                    <a:pt x="84065" y="518249"/>
                  </a:lnTo>
                  <a:lnTo>
                    <a:pt x="78461" y="523224"/>
                  </a:lnTo>
                  <a:lnTo>
                    <a:pt x="72857" y="528182"/>
                  </a:lnTo>
                  <a:lnTo>
                    <a:pt x="67252" y="533117"/>
                  </a:lnTo>
                  <a:lnTo>
                    <a:pt x="61648" y="538024"/>
                  </a:lnTo>
                  <a:lnTo>
                    <a:pt x="56043" y="542898"/>
                  </a:lnTo>
                  <a:lnTo>
                    <a:pt x="50439" y="547734"/>
                  </a:lnTo>
                  <a:lnTo>
                    <a:pt x="44835" y="552526"/>
                  </a:lnTo>
                  <a:lnTo>
                    <a:pt x="39230" y="557270"/>
                  </a:lnTo>
                  <a:lnTo>
                    <a:pt x="33626" y="561961"/>
                  </a:lnTo>
                  <a:lnTo>
                    <a:pt x="28021" y="566595"/>
                  </a:lnTo>
                  <a:lnTo>
                    <a:pt x="22417" y="571167"/>
                  </a:lnTo>
                  <a:lnTo>
                    <a:pt x="16813" y="575673"/>
                  </a:lnTo>
                  <a:lnTo>
                    <a:pt x="11208" y="580110"/>
                  </a:lnTo>
                  <a:lnTo>
                    <a:pt x="5604" y="584473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596816" y="3175265"/>
              <a:ext cx="1883076" cy="588770"/>
            </a:xfrm>
            <a:custGeom>
              <a:avLst/>
              <a:pathLst>
                <a:path w="1883076" h="588770">
                  <a:moveTo>
                    <a:pt x="0" y="588770"/>
                  </a:moveTo>
                  <a:lnTo>
                    <a:pt x="5604" y="584484"/>
                  </a:lnTo>
                  <a:lnTo>
                    <a:pt x="11208" y="580120"/>
                  </a:lnTo>
                  <a:lnTo>
                    <a:pt x="16813" y="575684"/>
                  </a:lnTo>
                  <a:lnTo>
                    <a:pt x="22417" y="571178"/>
                  </a:lnTo>
                  <a:lnTo>
                    <a:pt x="28021" y="566605"/>
                  </a:lnTo>
                  <a:lnTo>
                    <a:pt x="33626" y="561972"/>
                  </a:lnTo>
                  <a:lnTo>
                    <a:pt x="39230" y="557281"/>
                  </a:lnTo>
                  <a:lnTo>
                    <a:pt x="44835" y="552536"/>
                  </a:lnTo>
                  <a:lnTo>
                    <a:pt x="50439" y="547744"/>
                  </a:lnTo>
                  <a:lnTo>
                    <a:pt x="56043" y="542908"/>
                  </a:lnTo>
                  <a:lnTo>
                    <a:pt x="61648" y="538034"/>
                  </a:lnTo>
                  <a:lnTo>
                    <a:pt x="67252" y="533127"/>
                  </a:lnTo>
                  <a:lnTo>
                    <a:pt x="72857" y="528192"/>
                  </a:lnTo>
                  <a:lnTo>
                    <a:pt x="78461" y="523234"/>
                  </a:lnTo>
                  <a:lnTo>
                    <a:pt x="84065" y="518259"/>
                  </a:lnTo>
                  <a:lnTo>
                    <a:pt x="89670" y="513272"/>
                  </a:lnTo>
                  <a:lnTo>
                    <a:pt x="95274" y="508279"/>
                  </a:lnTo>
                  <a:lnTo>
                    <a:pt x="100879" y="503284"/>
                  </a:lnTo>
                  <a:lnTo>
                    <a:pt x="106483" y="498294"/>
                  </a:lnTo>
                  <a:lnTo>
                    <a:pt x="112087" y="493313"/>
                  </a:lnTo>
                  <a:lnTo>
                    <a:pt x="117692" y="488347"/>
                  </a:lnTo>
                  <a:lnTo>
                    <a:pt x="123296" y="483400"/>
                  </a:lnTo>
                  <a:lnTo>
                    <a:pt x="128901" y="478478"/>
                  </a:lnTo>
                  <a:lnTo>
                    <a:pt x="134505" y="473584"/>
                  </a:lnTo>
                  <a:lnTo>
                    <a:pt x="140109" y="468723"/>
                  </a:lnTo>
                  <a:lnTo>
                    <a:pt x="145714" y="463900"/>
                  </a:lnTo>
                  <a:lnTo>
                    <a:pt x="151318" y="459118"/>
                  </a:lnTo>
                  <a:lnTo>
                    <a:pt x="156923" y="454382"/>
                  </a:lnTo>
                  <a:lnTo>
                    <a:pt x="162527" y="449693"/>
                  </a:lnTo>
                  <a:lnTo>
                    <a:pt x="168131" y="445056"/>
                  </a:lnTo>
                  <a:lnTo>
                    <a:pt x="173736" y="440473"/>
                  </a:lnTo>
                  <a:lnTo>
                    <a:pt x="179340" y="435947"/>
                  </a:lnTo>
                  <a:lnTo>
                    <a:pt x="184944" y="431480"/>
                  </a:lnTo>
                  <a:lnTo>
                    <a:pt x="190549" y="427074"/>
                  </a:lnTo>
                  <a:lnTo>
                    <a:pt x="196153" y="422730"/>
                  </a:lnTo>
                  <a:lnTo>
                    <a:pt x="201758" y="418451"/>
                  </a:lnTo>
                  <a:lnTo>
                    <a:pt x="207362" y="414236"/>
                  </a:lnTo>
                  <a:lnTo>
                    <a:pt x="212966" y="410087"/>
                  </a:lnTo>
                  <a:lnTo>
                    <a:pt x="218571" y="406004"/>
                  </a:lnTo>
                  <a:lnTo>
                    <a:pt x="224175" y="401987"/>
                  </a:lnTo>
                  <a:lnTo>
                    <a:pt x="229780" y="398037"/>
                  </a:lnTo>
                  <a:lnTo>
                    <a:pt x="235384" y="394154"/>
                  </a:lnTo>
                  <a:lnTo>
                    <a:pt x="240988" y="390336"/>
                  </a:lnTo>
                  <a:lnTo>
                    <a:pt x="246593" y="386583"/>
                  </a:lnTo>
                  <a:lnTo>
                    <a:pt x="252197" y="382895"/>
                  </a:lnTo>
                  <a:lnTo>
                    <a:pt x="257802" y="379270"/>
                  </a:lnTo>
                  <a:lnTo>
                    <a:pt x="263406" y="375708"/>
                  </a:lnTo>
                  <a:lnTo>
                    <a:pt x="269010" y="372206"/>
                  </a:lnTo>
                  <a:lnTo>
                    <a:pt x="274615" y="368764"/>
                  </a:lnTo>
                  <a:lnTo>
                    <a:pt x="280219" y="365381"/>
                  </a:lnTo>
                  <a:lnTo>
                    <a:pt x="285824" y="362053"/>
                  </a:lnTo>
                  <a:lnTo>
                    <a:pt x="291428" y="358781"/>
                  </a:lnTo>
                  <a:lnTo>
                    <a:pt x="297032" y="355562"/>
                  </a:lnTo>
                  <a:lnTo>
                    <a:pt x="302637" y="352395"/>
                  </a:lnTo>
                  <a:lnTo>
                    <a:pt x="308241" y="349277"/>
                  </a:lnTo>
                  <a:lnTo>
                    <a:pt x="313846" y="346206"/>
                  </a:lnTo>
                  <a:lnTo>
                    <a:pt x="319450" y="343182"/>
                  </a:lnTo>
                  <a:lnTo>
                    <a:pt x="325054" y="340202"/>
                  </a:lnTo>
                  <a:lnTo>
                    <a:pt x="330659" y="337264"/>
                  </a:lnTo>
                  <a:lnTo>
                    <a:pt x="336263" y="334367"/>
                  </a:lnTo>
                  <a:lnTo>
                    <a:pt x="341867" y="331508"/>
                  </a:lnTo>
                  <a:lnTo>
                    <a:pt x="347472" y="328686"/>
                  </a:lnTo>
                  <a:lnTo>
                    <a:pt x="353076" y="325900"/>
                  </a:lnTo>
                  <a:lnTo>
                    <a:pt x="358681" y="323147"/>
                  </a:lnTo>
                  <a:lnTo>
                    <a:pt x="364285" y="320426"/>
                  </a:lnTo>
                  <a:lnTo>
                    <a:pt x="369889" y="317735"/>
                  </a:lnTo>
                  <a:lnTo>
                    <a:pt x="375494" y="315073"/>
                  </a:lnTo>
                  <a:lnTo>
                    <a:pt x="381098" y="312438"/>
                  </a:lnTo>
                  <a:lnTo>
                    <a:pt x="386703" y="309828"/>
                  </a:lnTo>
                  <a:lnTo>
                    <a:pt x="392307" y="307244"/>
                  </a:lnTo>
                  <a:lnTo>
                    <a:pt x="397911" y="304682"/>
                  </a:lnTo>
                  <a:lnTo>
                    <a:pt x="403516" y="302143"/>
                  </a:lnTo>
                  <a:lnTo>
                    <a:pt x="409120" y="299624"/>
                  </a:lnTo>
                  <a:lnTo>
                    <a:pt x="414725" y="297124"/>
                  </a:lnTo>
                  <a:lnTo>
                    <a:pt x="420329" y="294644"/>
                  </a:lnTo>
                  <a:lnTo>
                    <a:pt x="425933" y="292181"/>
                  </a:lnTo>
                  <a:lnTo>
                    <a:pt x="431538" y="289734"/>
                  </a:lnTo>
                  <a:lnTo>
                    <a:pt x="437142" y="287303"/>
                  </a:lnTo>
                  <a:lnTo>
                    <a:pt x="442747" y="284887"/>
                  </a:lnTo>
                  <a:lnTo>
                    <a:pt x="448351" y="282486"/>
                  </a:lnTo>
                  <a:lnTo>
                    <a:pt x="453955" y="280097"/>
                  </a:lnTo>
                  <a:lnTo>
                    <a:pt x="459560" y="277722"/>
                  </a:lnTo>
                  <a:lnTo>
                    <a:pt x="465164" y="275358"/>
                  </a:lnTo>
                  <a:lnTo>
                    <a:pt x="470769" y="273007"/>
                  </a:lnTo>
                  <a:lnTo>
                    <a:pt x="476373" y="270666"/>
                  </a:lnTo>
                  <a:lnTo>
                    <a:pt x="481977" y="268336"/>
                  </a:lnTo>
                  <a:lnTo>
                    <a:pt x="487582" y="266016"/>
                  </a:lnTo>
                  <a:lnTo>
                    <a:pt x="493186" y="263706"/>
                  </a:lnTo>
                  <a:lnTo>
                    <a:pt x="498790" y="261405"/>
                  </a:lnTo>
                  <a:lnTo>
                    <a:pt x="504395" y="259113"/>
                  </a:lnTo>
                  <a:lnTo>
                    <a:pt x="509999" y="256830"/>
                  </a:lnTo>
                  <a:lnTo>
                    <a:pt x="515604" y="254556"/>
                  </a:lnTo>
                  <a:lnTo>
                    <a:pt x="521208" y="252290"/>
                  </a:lnTo>
                  <a:lnTo>
                    <a:pt x="526812" y="250032"/>
                  </a:lnTo>
                  <a:lnTo>
                    <a:pt x="532417" y="247782"/>
                  </a:lnTo>
                  <a:lnTo>
                    <a:pt x="538021" y="245540"/>
                  </a:lnTo>
                  <a:lnTo>
                    <a:pt x="543626" y="243305"/>
                  </a:lnTo>
                  <a:lnTo>
                    <a:pt x="549230" y="241078"/>
                  </a:lnTo>
                  <a:lnTo>
                    <a:pt x="554834" y="238858"/>
                  </a:lnTo>
                  <a:lnTo>
                    <a:pt x="560439" y="236645"/>
                  </a:lnTo>
                  <a:lnTo>
                    <a:pt x="566043" y="234440"/>
                  </a:lnTo>
                  <a:lnTo>
                    <a:pt x="571648" y="232242"/>
                  </a:lnTo>
                  <a:lnTo>
                    <a:pt x="577252" y="230050"/>
                  </a:lnTo>
                  <a:lnTo>
                    <a:pt x="582856" y="227866"/>
                  </a:lnTo>
                  <a:lnTo>
                    <a:pt x="588461" y="225689"/>
                  </a:lnTo>
                  <a:lnTo>
                    <a:pt x="594065" y="223519"/>
                  </a:lnTo>
                  <a:lnTo>
                    <a:pt x="599670" y="221356"/>
                  </a:lnTo>
                  <a:lnTo>
                    <a:pt x="605274" y="219200"/>
                  </a:lnTo>
                  <a:lnTo>
                    <a:pt x="610878" y="217051"/>
                  </a:lnTo>
                  <a:lnTo>
                    <a:pt x="616483" y="214909"/>
                  </a:lnTo>
                  <a:lnTo>
                    <a:pt x="622087" y="212774"/>
                  </a:lnTo>
                  <a:lnTo>
                    <a:pt x="627692" y="210645"/>
                  </a:lnTo>
                  <a:lnTo>
                    <a:pt x="633296" y="208524"/>
                  </a:lnTo>
                  <a:lnTo>
                    <a:pt x="638900" y="206410"/>
                  </a:lnTo>
                  <a:lnTo>
                    <a:pt x="644505" y="204302"/>
                  </a:lnTo>
                  <a:lnTo>
                    <a:pt x="650109" y="202202"/>
                  </a:lnTo>
                  <a:lnTo>
                    <a:pt x="655713" y="200108"/>
                  </a:lnTo>
                  <a:lnTo>
                    <a:pt x="661318" y="198022"/>
                  </a:lnTo>
                  <a:lnTo>
                    <a:pt x="666922" y="195942"/>
                  </a:lnTo>
                  <a:lnTo>
                    <a:pt x="672527" y="193870"/>
                  </a:lnTo>
                  <a:lnTo>
                    <a:pt x="678131" y="191804"/>
                  </a:lnTo>
                  <a:lnTo>
                    <a:pt x="683735" y="189745"/>
                  </a:lnTo>
                  <a:lnTo>
                    <a:pt x="689340" y="187693"/>
                  </a:lnTo>
                  <a:lnTo>
                    <a:pt x="694944" y="185648"/>
                  </a:lnTo>
                  <a:lnTo>
                    <a:pt x="700549" y="183610"/>
                  </a:lnTo>
                  <a:lnTo>
                    <a:pt x="706153" y="181578"/>
                  </a:lnTo>
                  <a:lnTo>
                    <a:pt x="711757" y="179553"/>
                  </a:lnTo>
                  <a:lnTo>
                    <a:pt x="717362" y="177535"/>
                  </a:lnTo>
                  <a:lnTo>
                    <a:pt x="722966" y="175523"/>
                  </a:lnTo>
                  <a:lnTo>
                    <a:pt x="728571" y="173518"/>
                  </a:lnTo>
                  <a:lnTo>
                    <a:pt x="734175" y="171520"/>
                  </a:lnTo>
                  <a:lnTo>
                    <a:pt x="739779" y="169528"/>
                  </a:lnTo>
                  <a:lnTo>
                    <a:pt x="745384" y="167542"/>
                  </a:lnTo>
                  <a:lnTo>
                    <a:pt x="750988" y="165563"/>
                  </a:lnTo>
                  <a:lnTo>
                    <a:pt x="756593" y="163590"/>
                  </a:lnTo>
                  <a:lnTo>
                    <a:pt x="762197" y="161623"/>
                  </a:lnTo>
                  <a:lnTo>
                    <a:pt x="767801" y="159661"/>
                  </a:lnTo>
                  <a:lnTo>
                    <a:pt x="773406" y="157706"/>
                  </a:lnTo>
                  <a:lnTo>
                    <a:pt x="779010" y="155757"/>
                  </a:lnTo>
                  <a:lnTo>
                    <a:pt x="784615" y="153814"/>
                  </a:lnTo>
                  <a:lnTo>
                    <a:pt x="790219" y="151876"/>
                  </a:lnTo>
                  <a:lnTo>
                    <a:pt x="795823" y="149943"/>
                  </a:lnTo>
                  <a:lnTo>
                    <a:pt x="801428" y="148016"/>
                  </a:lnTo>
                  <a:lnTo>
                    <a:pt x="807032" y="146095"/>
                  </a:lnTo>
                  <a:lnTo>
                    <a:pt x="812636" y="144179"/>
                  </a:lnTo>
                  <a:lnTo>
                    <a:pt x="818241" y="142267"/>
                  </a:lnTo>
                  <a:lnTo>
                    <a:pt x="823845" y="140361"/>
                  </a:lnTo>
                  <a:lnTo>
                    <a:pt x="829450" y="138460"/>
                  </a:lnTo>
                  <a:lnTo>
                    <a:pt x="835054" y="136564"/>
                  </a:lnTo>
                  <a:lnTo>
                    <a:pt x="840658" y="134673"/>
                  </a:lnTo>
                  <a:lnTo>
                    <a:pt x="846263" y="132787"/>
                  </a:lnTo>
                  <a:lnTo>
                    <a:pt x="851867" y="130905"/>
                  </a:lnTo>
                  <a:lnTo>
                    <a:pt x="857472" y="129028"/>
                  </a:lnTo>
                  <a:lnTo>
                    <a:pt x="863076" y="127156"/>
                  </a:lnTo>
                  <a:lnTo>
                    <a:pt x="868680" y="125289"/>
                  </a:lnTo>
                  <a:lnTo>
                    <a:pt x="874285" y="123426"/>
                  </a:lnTo>
                  <a:lnTo>
                    <a:pt x="879889" y="121568"/>
                  </a:lnTo>
                  <a:lnTo>
                    <a:pt x="885494" y="119715"/>
                  </a:lnTo>
                  <a:lnTo>
                    <a:pt x="891098" y="117866"/>
                  </a:lnTo>
                  <a:lnTo>
                    <a:pt x="896702" y="116023"/>
                  </a:lnTo>
                  <a:lnTo>
                    <a:pt x="902307" y="114185"/>
                  </a:lnTo>
                  <a:lnTo>
                    <a:pt x="907911" y="112352"/>
                  </a:lnTo>
                  <a:lnTo>
                    <a:pt x="913516" y="110524"/>
                  </a:lnTo>
                  <a:lnTo>
                    <a:pt x="919120" y="108702"/>
                  </a:lnTo>
                  <a:lnTo>
                    <a:pt x="924724" y="106886"/>
                  </a:lnTo>
                  <a:lnTo>
                    <a:pt x="930329" y="105076"/>
                  </a:lnTo>
                  <a:lnTo>
                    <a:pt x="935933" y="103272"/>
                  </a:lnTo>
                  <a:lnTo>
                    <a:pt x="941538" y="101475"/>
                  </a:lnTo>
                  <a:lnTo>
                    <a:pt x="947142" y="99685"/>
                  </a:lnTo>
                  <a:lnTo>
                    <a:pt x="952746" y="97903"/>
                  </a:lnTo>
                  <a:lnTo>
                    <a:pt x="958351" y="96128"/>
                  </a:lnTo>
                  <a:lnTo>
                    <a:pt x="963955" y="94361"/>
                  </a:lnTo>
                  <a:lnTo>
                    <a:pt x="969559" y="92603"/>
                  </a:lnTo>
                  <a:lnTo>
                    <a:pt x="975164" y="90855"/>
                  </a:lnTo>
                  <a:lnTo>
                    <a:pt x="980768" y="89116"/>
                  </a:lnTo>
                  <a:lnTo>
                    <a:pt x="986373" y="87387"/>
                  </a:lnTo>
                  <a:lnTo>
                    <a:pt x="991977" y="85669"/>
                  </a:lnTo>
                  <a:lnTo>
                    <a:pt x="997581" y="83963"/>
                  </a:lnTo>
                  <a:lnTo>
                    <a:pt x="1003186" y="82268"/>
                  </a:lnTo>
                  <a:lnTo>
                    <a:pt x="1008790" y="80587"/>
                  </a:lnTo>
                  <a:lnTo>
                    <a:pt x="1014395" y="78919"/>
                  </a:lnTo>
                  <a:lnTo>
                    <a:pt x="1019999" y="77265"/>
                  </a:lnTo>
                  <a:lnTo>
                    <a:pt x="1025603" y="75626"/>
                  </a:lnTo>
                  <a:lnTo>
                    <a:pt x="1031208" y="74002"/>
                  </a:lnTo>
                  <a:lnTo>
                    <a:pt x="1036812" y="72395"/>
                  </a:lnTo>
                  <a:lnTo>
                    <a:pt x="1042417" y="70804"/>
                  </a:lnTo>
                  <a:lnTo>
                    <a:pt x="1048021" y="69231"/>
                  </a:lnTo>
                  <a:lnTo>
                    <a:pt x="1053625" y="67677"/>
                  </a:lnTo>
                  <a:lnTo>
                    <a:pt x="1059230" y="66142"/>
                  </a:lnTo>
                  <a:lnTo>
                    <a:pt x="1064834" y="64626"/>
                  </a:lnTo>
                  <a:lnTo>
                    <a:pt x="1070439" y="63131"/>
                  </a:lnTo>
                  <a:lnTo>
                    <a:pt x="1076043" y="61657"/>
                  </a:lnTo>
                  <a:lnTo>
                    <a:pt x="1081647" y="60205"/>
                  </a:lnTo>
                  <a:lnTo>
                    <a:pt x="1087252" y="58775"/>
                  </a:lnTo>
                  <a:lnTo>
                    <a:pt x="1092856" y="57369"/>
                  </a:lnTo>
                  <a:lnTo>
                    <a:pt x="1098461" y="55985"/>
                  </a:lnTo>
                  <a:lnTo>
                    <a:pt x="1104065" y="54626"/>
                  </a:lnTo>
                  <a:lnTo>
                    <a:pt x="1109669" y="53292"/>
                  </a:lnTo>
                  <a:lnTo>
                    <a:pt x="1115274" y="51982"/>
                  </a:lnTo>
                  <a:lnTo>
                    <a:pt x="1120878" y="50698"/>
                  </a:lnTo>
                  <a:lnTo>
                    <a:pt x="1126482" y="49440"/>
                  </a:lnTo>
                  <a:lnTo>
                    <a:pt x="1132087" y="48207"/>
                  </a:lnTo>
                  <a:lnTo>
                    <a:pt x="1137691" y="47002"/>
                  </a:lnTo>
                  <a:lnTo>
                    <a:pt x="1143296" y="45822"/>
                  </a:lnTo>
                  <a:lnTo>
                    <a:pt x="1148900" y="44670"/>
                  </a:lnTo>
                  <a:lnTo>
                    <a:pt x="1154504" y="43545"/>
                  </a:lnTo>
                  <a:lnTo>
                    <a:pt x="1160109" y="42447"/>
                  </a:lnTo>
                  <a:lnTo>
                    <a:pt x="1165713" y="41376"/>
                  </a:lnTo>
                  <a:lnTo>
                    <a:pt x="1171318" y="40332"/>
                  </a:lnTo>
                  <a:lnTo>
                    <a:pt x="1176922" y="39316"/>
                  </a:lnTo>
                  <a:lnTo>
                    <a:pt x="1182526" y="38327"/>
                  </a:lnTo>
                  <a:lnTo>
                    <a:pt x="1188131" y="37365"/>
                  </a:lnTo>
                  <a:lnTo>
                    <a:pt x="1193735" y="36430"/>
                  </a:lnTo>
                  <a:lnTo>
                    <a:pt x="1199340" y="35521"/>
                  </a:lnTo>
                  <a:lnTo>
                    <a:pt x="1204944" y="34639"/>
                  </a:lnTo>
                  <a:lnTo>
                    <a:pt x="1210548" y="33784"/>
                  </a:lnTo>
                  <a:lnTo>
                    <a:pt x="1216153" y="32954"/>
                  </a:lnTo>
                  <a:lnTo>
                    <a:pt x="1221757" y="32149"/>
                  </a:lnTo>
                  <a:lnTo>
                    <a:pt x="1227362" y="31370"/>
                  </a:lnTo>
                  <a:lnTo>
                    <a:pt x="1232966" y="30614"/>
                  </a:lnTo>
                  <a:lnTo>
                    <a:pt x="1238570" y="29882"/>
                  </a:lnTo>
                  <a:lnTo>
                    <a:pt x="1244175" y="29173"/>
                  </a:lnTo>
                  <a:lnTo>
                    <a:pt x="1249779" y="28486"/>
                  </a:lnTo>
                  <a:lnTo>
                    <a:pt x="1255384" y="27822"/>
                  </a:lnTo>
                  <a:lnTo>
                    <a:pt x="1260988" y="27178"/>
                  </a:lnTo>
                  <a:lnTo>
                    <a:pt x="1266592" y="26555"/>
                  </a:lnTo>
                  <a:lnTo>
                    <a:pt x="1272197" y="25952"/>
                  </a:lnTo>
                  <a:lnTo>
                    <a:pt x="1277801" y="25369"/>
                  </a:lnTo>
                  <a:lnTo>
                    <a:pt x="1283406" y="24804"/>
                  </a:lnTo>
                  <a:lnTo>
                    <a:pt x="1289010" y="24258"/>
                  </a:lnTo>
                  <a:lnTo>
                    <a:pt x="1294614" y="23729"/>
                  </a:lnTo>
                  <a:lnTo>
                    <a:pt x="1300219" y="23218"/>
                  </a:lnTo>
                  <a:lnTo>
                    <a:pt x="1305823" y="22723"/>
                  </a:lnTo>
                  <a:lnTo>
                    <a:pt x="1311427" y="22245"/>
                  </a:lnTo>
                  <a:lnTo>
                    <a:pt x="1317032" y="21782"/>
                  </a:lnTo>
                  <a:lnTo>
                    <a:pt x="1322636" y="21334"/>
                  </a:lnTo>
                  <a:lnTo>
                    <a:pt x="1328241" y="20901"/>
                  </a:lnTo>
                  <a:lnTo>
                    <a:pt x="1333845" y="20482"/>
                  </a:lnTo>
                  <a:lnTo>
                    <a:pt x="1339449" y="20076"/>
                  </a:lnTo>
                  <a:lnTo>
                    <a:pt x="1345054" y="19683"/>
                  </a:lnTo>
                  <a:lnTo>
                    <a:pt x="1350658" y="19304"/>
                  </a:lnTo>
                  <a:lnTo>
                    <a:pt x="1356263" y="18936"/>
                  </a:lnTo>
                  <a:lnTo>
                    <a:pt x="1361867" y="18580"/>
                  </a:lnTo>
                  <a:lnTo>
                    <a:pt x="1367471" y="18235"/>
                  </a:lnTo>
                  <a:lnTo>
                    <a:pt x="1373076" y="17902"/>
                  </a:lnTo>
                  <a:lnTo>
                    <a:pt x="1378680" y="17579"/>
                  </a:lnTo>
                  <a:lnTo>
                    <a:pt x="1384285" y="17266"/>
                  </a:lnTo>
                  <a:lnTo>
                    <a:pt x="1389889" y="16962"/>
                  </a:lnTo>
                  <a:lnTo>
                    <a:pt x="1395493" y="16668"/>
                  </a:lnTo>
                  <a:lnTo>
                    <a:pt x="1401098" y="16383"/>
                  </a:lnTo>
                  <a:lnTo>
                    <a:pt x="1406702" y="16107"/>
                  </a:lnTo>
                  <a:lnTo>
                    <a:pt x="1412307" y="15838"/>
                  </a:lnTo>
                  <a:lnTo>
                    <a:pt x="1417911" y="15578"/>
                  </a:lnTo>
                  <a:lnTo>
                    <a:pt x="1423515" y="15325"/>
                  </a:lnTo>
                  <a:lnTo>
                    <a:pt x="1429120" y="15079"/>
                  </a:lnTo>
                  <a:lnTo>
                    <a:pt x="1434724" y="14840"/>
                  </a:lnTo>
                  <a:lnTo>
                    <a:pt x="1440329" y="14608"/>
                  </a:lnTo>
                  <a:lnTo>
                    <a:pt x="1445933" y="14381"/>
                  </a:lnTo>
                  <a:lnTo>
                    <a:pt x="1451537" y="14161"/>
                  </a:lnTo>
                  <a:lnTo>
                    <a:pt x="1457142" y="13945"/>
                  </a:lnTo>
                  <a:lnTo>
                    <a:pt x="1462746" y="13735"/>
                  </a:lnTo>
                  <a:lnTo>
                    <a:pt x="1468350" y="13530"/>
                  </a:lnTo>
                  <a:lnTo>
                    <a:pt x="1473955" y="13329"/>
                  </a:lnTo>
                  <a:lnTo>
                    <a:pt x="1479559" y="13131"/>
                  </a:lnTo>
                  <a:lnTo>
                    <a:pt x="1485164" y="12938"/>
                  </a:lnTo>
                  <a:lnTo>
                    <a:pt x="1490768" y="12747"/>
                  </a:lnTo>
                  <a:lnTo>
                    <a:pt x="1496372" y="12560"/>
                  </a:lnTo>
                  <a:lnTo>
                    <a:pt x="1501977" y="12374"/>
                  </a:lnTo>
                  <a:lnTo>
                    <a:pt x="1507581" y="12191"/>
                  </a:lnTo>
                  <a:lnTo>
                    <a:pt x="1513186" y="12009"/>
                  </a:lnTo>
                  <a:lnTo>
                    <a:pt x="1518790" y="11828"/>
                  </a:lnTo>
                  <a:lnTo>
                    <a:pt x="1524394" y="11647"/>
                  </a:lnTo>
                  <a:lnTo>
                    <a:pt x="1529999" y="11466"/>
                  </a:lnTo>
                  <a:lnTo>
                    <a:pt x="1535603" y="11285"/>
                  </a:lnTo>
                  <a:lnTo>
                    <a:pt x="1541208" y="11102"/>
                  </a:lnTo>
                  <a:lnTo>
                    <a:pt x="1546812" y="10917"/>
                  </a:lnTo>
                  <a:lnTo>
                    <a:pt x="1552416" y="10729"/>
                  </a:lnTo>
                  <a:lnTo>
                    <a:pt x="1558021" y="10538"/>
                  </a:lnTo>
                  <a:lnTo>
                    <a:pt x="1563625" y="10343"/>
                  </a:lnTo>
                  <a:lnTo>
                    <a:pt x="1569230" y="10143"/>
                  </a:lnTo>
                  <a:lnTo>
                    <a:pt x="1574834" y="9938"/>
                  </a:lnTo>
                  <a:lnTo>
                    <a:pt x="1580438" y="9726"/>
                  </a:lnTo>
                  <a:lnTo>
                    <a:pt x="1586043" y="9507"/>
                  </a:lnTo>
                  <a:lnTo>
                    <a:pt x="1591647" y="9280"/>
                  </a:lnTo>
                  <a:lnTo>
                    <a:pt x="1597252" y="9044"/>
                  </a:lnTo>
                  <a:lnTo>
                    <a:pt x="1602856" y="8799"/>
                  </a:lnTo>
                  <a:lnTo>
                    <a:pt x="1608460" y="8545"/>
                  </a:lnTo>
                  <a:lnTo>
                    <a:pt x="1614065" y="8281"/>
                  </a:lnTo>
                  <a:lnTo>
                    <a:pt x="1619669" y="8006"/>
                  </a:lnTo>
                  <a:lnTo>
                    <a:pt x="1625273" y="7721"/>
                  </a:lnTo>
                  <a:lnTo>
                    <a:pt x="1630878" y="7426"/>
                  </a:lnTo>
                  <a:lnTo>
                    <a:pt x="1636482" y="7121"/>
                  </a:lnTo>
                  <a:lnTo>
                    <a:pt x="1642087" y="6807"/>
                  </a:lnTo>
                  <a:lnTo>
                    <a:pt x="1647691" y="6485"/>
                  </a:lnTo>
                  <a:lnTo>
                    <a:pt x="1653295" y="6157"/>
                  </a:lnTo>
                  <a:lnTo>
                    <a:pt x="1658900" y="5825"/>
                  </a:lnTo>
                  <a:lnTo>
                    <a:pt x="1664504" y="5489"/>
                  </a:lnTo>
                  <a:lnTo>
                    <a:pt x="1670109" y="5152"/>
                  </a:lnTo>
                  <a:lnTo>
                    <a:pt x="1675713" y="4817"/>
                  </a:lnTo>
                  <a:lnTo>
                    <a:pt x="1681317" y="4485"/>
                  </a:lnTo>
                  <a:lnTo>
                    <a:pt x="1686922" y="4159"/>
                  </a:lnTo>
                  <a:lnTo>
                    <a:pt x="1692526" y="3841"/>
                  </a:lnTo>
                  <a:lnTo>
                    <a:pt x="1698131" y="3532"/>
                  </a:lnTo>
                  <a:lnTo>
                    <a:pt x="1703735" y="3236"/>
                  </a:lnTo>
                  <a:lnTo>
                    <a:pt x="1709339" y="2953"/>
                  </a:lnTo>
                  <a:lnTo>
                    <a:pt x="1714944" y="2684"/>
                  </a:lnTo>
                  <a:lnTo>
                    <a:pt x="1720548" y="2431"/>
                  </a:lnTo>
                  <a:lnTo>
                    <a:pt x="1726153" y="2193"/>
                  </a:lnTo>
                  <a:lnTo>
                    <a:pt x="1731757" y="1972"/>
                  </a:lnTo>
                  <a:lnTo>
                    <a:pt x="1737361" y="1768"/>
                  </a:lnTo>
                  <a:lnTo>
                    <a:pt x="1742966" y="1579"/>
                  </a:lnTo>
                  <a:lnTo>
                    <a:pt x="1748570" y="1407"/>
                  </a:lnTo>
                  <a:lnTo>
                    <a:pt x="1754175" y="1249"/>
                  </a:lnTo>
                  <a:lnTo>
                    <a:pt x="1759779" y="1106"/>
                  </a:lnTo>
                  <a:lnTo>
                    <a:pt x="1765383" y="977"/>
                  </a:lnTo>
                  <a:lnTo>
                    <a:pt x="1770988" y="860"/>
                  </a:lnTo>
                  <a:lnTo>
                    <a:pt x="1776592" y="755"/>
                  </a:lnTo>
                  <a:lnTo>
                    <a:pt x="1782196" y="661"/>
                  </a:lnTo>
                  <a:lnTo>
                    <a:pt x="1787801" y="576"/>
                  </a:lnTo>
                  <a:lnTo>
                    <a:pt x="1793405" y="501"/>
                  </a:lnTo>
                  <a:lnTo>
                    <a:pt x="1799010" y="434"/>
                  </a:lnTo>
                  <a:lnTo>
                    <a:pt x="1804614" y="375"/>
                  </a:lnTo>
                  <a:lnTo>
                    <a:pt x="1810218" y="322"/>
                  </a:lnTo>
                  <a:lnTo>
                    <a:pt x="1815823" y="275"/>
                  </a:lnTo>
                  <a:lnTo>
                    <a:pt x="1821427" y="233"/>
                  </a:lnTo>
                  <a:lnTo>
                    <a:pt x="1827032" y="197"/>
                  </a:lnTo>
                  <a:lnTo>
                    <a:pt x="1832636" y="164"/>
                  </a:lnTo>
                  <a:lnTo>
                    <a:pt x="1838240" y="136"/>
                  </a:lnTo>
                  <a:lnTo>
                    <a:pt x="1843845" y="110"/>
                  </a:lnTo>
                  <a:lnTo>
                    <a:pt x="1849449" y="88"/>
                  </a:lnTo>
                  <a:lnTo>
                    <a:pt x="1855054" y="68"/>
                  </a:lnTo>
                  <a:lnTo>
                    <a:pt x="1860658" y="51"/>
                  </a:lnTo>
                  <a:lnTo>
                    <a:pt x="1866262" y="35"/>
                  </a:lnTo>
                  <a:lnTo>
                    <a:pt x="1871867" y="22"/>
                  </a:lnTo>
                  <a:lnTo>
                    <a:pt x="1877471" y="1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596816" y="3175301"/>
              <a:ext cx="1883076" cy="588734"/>
            </a:xfrm>
            <a:custGeom>
              <a:avLst/>
              <a:pathLst>
                <a:path w="1883076" h="588734">
                  <a:moveTo>
                    <a:pt x="0" y="588734"/>
                  </a:moveTo>
                  <a:lnTo>
                    <a:pt x="5604" y="584448"/>
                  </a:lnTo>
                  <a:lnTo>
                    <a:pt x="11208" y="580084"/>
                  </a:lnTo>
                  <a:lnTo>
                    <a:pt x="16813" y="575648"/>
                  </a:lnTo>
                  <a:lnTo>
                    <a:pt x="22417" y="571141"/>
                  </a:lnTo>
                  <a:lnTo>
                    <a:pt x="28021" y="566569"/>
                  </a:lnTo>
                  <a:lnTo>
                    <a:pt x="33626" y="561936"/>
                  </a:lnTo>
                  <a:lnTo>
                    <a:pt x="39230" y="557244"/>
                  </a:lnTo>
                  <a:lnTo>
                    <a:pt x="44835" y="552500"/>
                  </a:lnTo>
                  <a:lnTo>
                    <a:pt x="50439" y="547708"/>
                  </a:lnTo>
                  <a:lnTo>
                    <a:pt x="56043" y="542872"/>
                  </a:lnTo>
                  <a:lnTo>
                    <a:pt x="61648" y="537998"/>
                  </a:lnTo>
                  <a:lnTo>
                    <a:pt x="67252" y="533091"/>
                  </a:lnTo>
                  <a:lnTo>
                    <a:pt x="72857" y="528156"/>
                  </a:lnTo>
                  <a:lnTo>
                    <a:pt x="78461" y="523198"/>
                  </a:lnTo>
                  <a:lnTo>
                    <a:pt x="84065" y="518223"/>
                  </a:lnTo>
                  <a:lnTo>
                    <a:pt x="89670" y="513236"/>
                  </a:lnTo>
                  <a:lnTo>
                    <a:pt x="95274" y="508243"/>
                  </a:lnTo>
                  <a:lnTo>
                    <a:pt x="100879" y="503249"/>
                  </a:lnTo>
                  <a:lnTo>
                    <a:pt x="106483" y="498258"/>
                  </a:lnTo>
                  <a:lnTo>
                    <a:pt x="112087" y="493278"/>
                  </a:lnTo>
                  <a:lnTo>
                    <a:pt x="117692" y="488311"/>
                  </a:lnTo>
                  <a:lnTo>
                    <a:pt x="123296" y="483365"/>
                  </a:lnTo>
                  <a:lnTo>
                    <a:pt x="128901" y="478442"/>
                  </a:lnTo>
                  <a:lnTo>
                    <a:pt x="134505" y="473548"/>
                  </a:lnTo>
                  <a:lnTo>
                    <a:pt x="140109" y="468688"/>
                  </a:lnTo>
                  <a:lnTo>
                    <a:pt x="145714" y="463865"/>
                  </a:lnTo>
                  <a:lnTo>
                    <a:pt x="151318" y="459083"/>
                  </a:lnTo>
                  <a:lnTo>
                    <a:pt x="156923" y="454346"/>
                  </a:lnTo>
                  <a:lnTo>
                    <a:pt x="162527" y="449658"/>
                  </a:lnTo>
                  <a:lnTo>
                    <a:pt x="168131" y="445021"/>
                  </a:lnTo>
                  <a:lnTo>
                    <a:pt x="173736" y="440438"/>
                  </a:lnTo>
                  <a:lnTo>
                    <a:pt x="179340" y="435912"/>
                  </a:lnTo>
                  <a:lnTo>
                    <a:pt x="184944" y="431446"/>
                  </a:lnTo>
                  <a:lnTo>
                    <a:pt x="190549" y="427040"/>
                  </a:lnTo>
                  <a:lnTo>
                    <a:pt x="196153" y="422696"/>
                  </a:lnTo>
                  <a:lnTo>
                    <a:pt x="201758" y="418417"/>
                  </a:lnTo>
                  <a:lnTo>
                    <a:pt x="207362" y="414202"/>
                  </a:lnTo>
                  <a:lnTo>
                    <a:pt x="212966" y="410053"/>
                  </a:lnTo>
                  <a:lnTo>
                    <a:pt x="218571" y="405971"/>
                  </a:lnTo>
                  <a:lnTo>
                    <a:pt x="224175" y="401955"/>
                  </a:lnTo>
                  <a:lnTo>
                    <a:pt x="229780" y="398005"/>
                  </a:lnTo>
                  <a:lnTo>
                    <a:pt x="235384" y="394122"/>
                  </a:lnTo>
                  <a:lnTo>
                    <a:pt x="240988" y="390304"/>
                  </a:lnTo>
                  <a:lnTo>
                    <a:pt x="246593" y="386552"/>
                  </a:lnTo>
                  <a:lnTo>
                    <a:pt x="252197" y="382864"/>
                  </a:lnTo>
                  <a:lnTo>
                    <a:pt x="257802" y="379240"/>
                  </a:lnTo>
                  <a:lnTo>
                    <a:pt x="263406" y="375678"/>
                  </a:lnTo>
                  <a:lnTo>
                    <a:pt x="269010" y="372177"/>
                  </a:lnTo>
                  <a:lnTo>
                    <a:pt x="274615" y="368736"/>
                  </a:lnTo>
                  <a:lnTo>
                    <a:pt x="280219" y="365354"/>
                  </a:lnTo>
                  <a:lnTo>
                    <a:pt x="285824" y="362027"/>
                  </a:lnTo>
                  <a:lnTo>
                    <a:pt x="291428" y="358756"/>
                  </a:lnTo>
                  <a:lnTo>
                    <a:pt x="297032" y="355538"/>
                  </a:lnTo>
                  <a:lnTo>
                    <a:pt x="302637" y="352372"/>
                  </a:lnTo>
                  <a:lnTo>
                    <a:pt x="308241" y="349255"/>
                  </a:lnTo>
                  <a:lnTo>
                    <a:pt x="313846" y="346187"/>
                  </a:lnTo>
                  <a:lnTo>
                    <a:pt x="319450" y="343164"/>
                  </a:lnTo>
                  <a:lnTo>
                    <a:pt x="325054" y="340186"/>
                  </a:lnTo>
                  <a:lnTo>
                    <a:pt x="330659" y="337250"/>
                  </a:lnTo>
                  <a:lnTo>
                    <a:pt x="336263" y="334355"/>
                  </a:lnTo>
                  <a:lnTo>
                    <a:pt x="341867" y="331499"/>
                  </a:lnTo>
                  <a:lnTo>
                    <a:pt x="347472" y="328680"/>
                  </a:lnTo>
                  <a:lnTo>
                    <a:pt x="353076" y="325897"/>
                  </a:lnTo>
                  <a:lnTo>
                    <a:pt x="358681" y="323147"/>
                  </a:lnTo>
                  <a:lnTo>
                    <a:pt x="364285" y="320429"/>
                  </a:lnTo>
                  <a:lnTo>
                    <a:pt x="369889" y="317742"/>
                  </a:lnTo>
                  <a:lnTo>
                    <a:pt x="375494" y="315085"/>
                  </a:lnTo>
                  <a:lnTo>
                    <a:pt x="381098" y="312454"/>
                  </a:lnTo>
                  <a:lnTo>
                    <a:pt x="386703" y="309850"/>
                  </a:lnTo>
                  <a:lnTo>
                    <a:pt x="392307" y="307271"/>
                  </a:lnTo>
                  <a:lnTo>
                    <a:pt x="397911" y="304716"/>
                  </a:lnTo>
                  <a:lnTo>
                    <a:pt x="403516" y="302183"/>
                  </a:lnTo>
                  <a:lnTo>
                    <a:pt x="409120" y="299672"/>
                  </a:lnTo>
                  <a:lnTo>
                    <a:pt x="414725" y="297181"/>
                  </a:lnTo>
                  <a:lnTo>
                    <a:pt x="420329" y="294709"/>
                  </a:lnTo>
                  <a:lnTo>
                    <a:pt x="425933" y="292255"/>
                  </a:lnTo>
                  <a:lnTo>
                    <a:pt x="431538" y="289819"/>
                  </a:lnTo>
                  <a:lnTo>
                    <a:pt x="437142" y="287400"/>
                  </a:lnTo>
                  <a:lnTo>
                    <a:pt x="442747" y="284996"/>
                  </a:lnTo>
                  <a:lnTo>
                    <a:pt x="448351" y="282608"/>
                  </a:lnTo>
                  <a:lnTo>
                    <a:pt x="453955" y="280234"/>
                  </a:lnTo>
                  <a:lnTo>
                    <a:pt x="459560" y="277875"/>
                  </a:lnTo>
                  <a:lnTo>
                    <a:pt x="465164" y="275529"/>
                  </a:lnTo>
                  <a:lnTo>
                    <a:pt x="470769" y="273196"/>
                  </a:lnTo>
                  <a:lnTo>
                    <a:pt x="476373" y="270876"/>
                  </a:lnTo>
                  <a:lnTo>
                    <a:pt x="481977" y="268568"/>
                  </a:lnTo>
                  <a:lnTo>
                    <a:pt x="487582" y="266272"/>
                  </a:lnTo>
                  <a:lnTo>
                    <a:pt x="493186" y="263989"/>
                  </a:lnTo>
                  <a:lnTo>
                    <a:pt x="498790" y="261716"/>
                  </a:lnTo>
                  <a:lnTo>
                    <a:pt x="504395" y="259456"/>
                  </a:lnTo>
                  <a:lnTo>
                    <a:pt x="509999" y="257206"/>
                  </a:lnTo>
                  <a:lnTo>
                    <a:pt x="515604" y="254968"/>
                  </a:lnTo>
                  <a:lnTo>
                    <a:pt x="521208" y="252741"/>
                  </a:lnTo>
                  <a:lnTo>
                    <a:pt x="526812" y="250525"/>
                  </a:lnTo>
                  <a:lnTo>
                    <a:pt x="532417" y="248321"/>
                  </a:lnTo>
                  <a:lnTo>
                    <a:pt x="538021" y="246128"/>
                  </a:lnTo>
                  <a:lnTo>
                    <a:pt x="543626" y="243947"/>
                  </a:lnTo>
                  <a:lnTo>
                    <a:pt x="549230" y="241777"/>
                  </a:lnTo>
                  <a:lnTo>
                    <a:pt x="554834" y="239620"/>
                  </a:lnTo>
                  <a:lnTo>
                    <a:pt x="560439" y="237474"/>
                  </a:lnTo>
                  <a:lnTo>
                    <a:pt x="566043" y="235341"/>
                  </a:lnTo>
                  <a:lnTo>
                    <a:pt x="571648" y="233221"/>
                  </a:lnTo>
                  <a:lnTo>
                    <a:pt x="577252" y="231114"/>
                  </a:lnTo>
                  <a:lnTo>
                    <a:pt x="582856" y="229020"/>
                  </a:lnTo>
                  <a:lnTo>
                    <a:pt x="588461" y="226940"/>
                  </a:lnTo>
                  <a:lnTo>
                    <a:pt x="594065" y="224874"/>
                  </a:lnTo>
                  <a:lnTo>
                    <a:pt x="599670" y="222823"/>
                  </a:lnTo>
                  <a:lnTo>
                    <a:pt x="605274" y="220787"/>
                  </a:lnTo>
                  <a:lnTo>
                    <a:pt x="610878" y="218767"/>
                  </a:lnTo>
                  <a:lnTo>
                    <a:pt x="616483" y="216763"/>
                  </a:lnTo>
                  <a:lnTo>
                    <a:pt x="622087" y="214777"/>
                  </a:lnTo>
                  <a:lnTo>
                    <a:pt x="627692" y="212807"/>
                  </a:lnTo>
                  <a:lnTo>
                    <a:pt x="633296" y="210856"/>
                  </a:lnTo>
                  <a:lnTo>
                    <a:pt x="638900" y="208924"/>
                  </a:lnTo>
                  <a:lnTo>
                    <a:pt x="644505" y="207011"/>
                  </a:lnTo>
                  <a:lnTo>
                    <a:pt x="650109" y="205118"/>
                  </a:lnTo>
                  <a:lnTo>
                    <a:pt x="655713" y="203247"/>
                  </a:lnTo>
                  <a:lnTo>
                    <a:pt x="661318" y="201397"/>
                  </a:lnTo>
                  <a:lnTo>
                    <a:pt x="666922" y="199571"/>
                  </a:lnTo>
                  <a:lnTo>
                    <a:pt x="672527" y="197767"/>
                  </a:lnTo>
                  <a:lnTo>
                    <a:pt x="678131" y="195988"/>
                  </a:lnTo>
                  <a:lnTo>
                    <a:pt x="683735" y="194235"/>
                  </a:lnTo>
                  <a:lnTo>
                    <a:pt x="689340" y="192507"/>
                  </a:lnTo>
                  <a:lnTo>
                    <a:pt x="694944" y="190807"/>
                  </a:lnTo>
                  <a:lnTo>
                    <a:pt x="700549" y="189136"/>
                  </a:lnTo>
                  <a:lnTo>
                    <a:pt x="706153" y="187493"/>
                  </a:lnTo>
                  <a:lnTo>
                    <a:pt x="711757" y="185881"/>
                  </a:lnTo>
                  <a:lnTo>
                    <a:pt x="717362" y="184300"/>
                  </a:lnTo>
                  <a:lnTo>
                    <a:pt x="722966" y="182752"/>
                  </a:lnTo>
                  <a:lnTo>
                    <a:pt x="728571" y="181237"/>
                  </a:lnTo>
                  <a:lnTo>
                    <a:pt x="734175" y="179756"/>
                  </a:lnTo>
                  <a:lnTo>
                    <a:pt x="739779" y="178312"/>
                  </a:lnTo>
                  <a:lnTo>
                    <a:pt x="745384" y="176904"/>
                  </a:lnTo>
                  <a:lnTo>
                    <a:pt x="750988" y="175535"/>
                  </a:lnTo>
                  <a:lnTo>
                    <a:pt x="756593" y="174204"/>
                  </a:lnTo>
                  <a:lnTo>
                    <a:pt x="762197" y="172914"/>
                  </a:lnTo>
                  <a:lnTo>
                    <a:pt x="767801" y="171665"/>
                  </a:lnTo>
                  <a:lnTo>
                    <a:pt x="773406" y="170459"/>
                  </a:lnTo>
                  <a:lnTo>
                    <a:pt x="779010" y="169296"/>
                  </a:lnTo>
                  <a:lnTo>
                    <a:pt x="784615" y="168178"/>
                  </a:lnTo>
                  <a:lnTo>
                    <a:pt x="790219" y="167105"/>
                  </a:lnTo>
                  <a:lnTo>
                    <a:pt x="795823" y="166079"/>
                  </a:lnTo>
                  <a:lnTo>
                    <a:pt x="801428" y="165101"/>
                  </a:lnTo>
                  <a:lnTo>
                    <a:pt x="807032" y="164171"/>
                  </a:lnTo>
                  <a:lnTo>
                    <a:pt x="812636" y="163291"/>
                  </a:lnTo>
                  <a:lnTo>
                    <a:pt x="818241" y="162460"/>
                  </a:lnTo>
                  <a:lnTo>
                    <a:pt x="823845" y="161680"/>
                  </a:lnTo>
                  <a:lnTo>
                    <a:pt x="829450" y="160952"/>
                  </a:lnTo>
                  <a:lnTo>
                    <a:pt x="835054" y="160276"/>
                  </a:lnTo>
                  <a:lnTo>
                    <a:pt x="840658" y="159651"/>
                  </a:lnTo>
                  <a:lnTo>
                    <a:pt x="846263" y="159080"/>
                  </a:lnTo>
                  <a:lnTo>
                    <a:pt x="851867" y="158561"/>
                  </a:lnTo>
                  <a:lnTo>
                    <a:pt x="857472" y="158095"/>
                  </a:lnTo>
                  <a:lnTo>
                    <a:pt x="863076" y="157681"/>
                  </a:lnTo>
                  <a:lnTo>
                    <a:pt x="868680" y="157320"/>
                  </a:lnTo>
                  <a:lnTo>
                    <a:pt x="874285" y="157011"/>
                  </a:lnTo>
                  <a:lnTo>
                    <a:pt x="879889" y="156754"/>
                  </a:lnTo>
                  <a:lnTo>
                    <a:pt x="885494" y="156547"/>
                  </a:lnTo>
                  <a:lnTo>
                    <a:pt x="891098" y="156390"/>
                  </a:lnTo>
                  <a:lnTo>
                    <a:pt x="896702" y="156282"/>
                  </a:lnTo>
                  <a:lnTo>
                    <a:pt x="902307" y="156221"/>
                  </a:lnTo>
                  <a:lnTo>
                    <a:pt x="907911" y="156205"/>
                  </a:lnTo>
                  <a:lnTo>
                    <a:pt x="913516" y="156234"/>
                  </a:lnTo>
                  <a:lnTo>
                    <a:pt x="919120" y="156305"/>
                  </a:lnTo>
                  <a:lnTo>
                    <a:pt x="924724" y="156416"/>
                  </a:lnTo>
                  <a:lnTo>
                    <a:pt x="930329" y="156564"/>
                  </a:lnTo>
                  <a:lnTo>
                    <a:pt x="935933" y="156748"/>
                  </a:lnTo>
                  <a:lnTo>
                    <a:pt x="941538" y="156964"/>
                  </a:lnTo>
                  <a:lnTo>
                    <a:pt x="947142" y="157209"/>
                  </a:lnTo>
                  <a:lnTo>
                    <a:pt x="952746" y="157479"/>
                  </a:lnTo>
                  <a:lnTo>
                    <a:pt x="958351" y="157773"/>
                  </a:lnTo>
                  <a:lnTo>
                    <a:pt x="963955" y="158086"/>
                  </a:lnTo>
                  <a:lnTo>
                    <a:pt x="969559" y="158414"/>
                  </a:lnTo>
                  <a:lnTo>
                    <a:pt x="975164" y="158753"/>
                  </a:lnTo>
                  <a:lnTo>
                    <a:pt x="980768" y="159100"/>
                  </a:lnTo>
                  <a:lnTo>
                    <a:pt x="986373" y="159450"/>
                  </a:lnTo>
                  <a:lnTo>
                    <a:pt x="991977" y="159798"/>
                  </a:lnTo>
                  <a:lnTo>
                    <a:pt x="997581" y="160142"/>
                  </a:lnTo>
                  <a:lnTo>
                    <a:pt x="1003186" y="160475"/>
                  </a:lnTo>
                  <a:lnTo>
                    <a:pt x="1008790" y="160794"/>
                  </a:lnTo>
                  <a:lnTo>
                    <a:pt x="1014395" y="161094"/>
                  </a:lnTo>
                  <a:lnTo>
                    <a:pt x="1019999" y="161370"/>
                  </a:lnTo>
                  <a:lnTo>
                    <a:pt x="1025603" y="161619"/>
                  </a:lnTo>
                  <a:lnTo>
                    <a:pt x="1031208" y="161836"/>
                  </a:lnTo>
                  <a:lnTo>
                    <a:pt x="1036812" y="162015"/>
                  </a:lnTo>
                  <a:lnTo>
                    <a:pt x="1042417" y="162154"/>
                  </a:lnTo>
                  <a:lnTo>
                    <a:pt x="1048021" y="162248"/>
                  </a:lnTo>
                  <a:lnTo>
                    <a:pt x="1053625" y="162293"/>
                  </a:lnTo>
                  <a:lnTo>
                    <a:pt x="1059230" y="162286"/>
                  </a:lnTo>
                  <a:lnTo>
                    <a:pt x="1064834" y="162222"/>
                  </a:lnTo>
                  <a:lnTo>
                    <a:pt x="1070439" y="162099"/>
                  </a:lnTo>
                  <a:lnTo>
                    <a:pt x="1076043" y="161913"/>
                  </a:lnTo>
                  <a:lnTo>
                    <a:pt x="1081647" y="161663"/>
                  </a:lnTo>
                  <a:lnTo>
                    <a:pt x="1087252" y="161344"/>
                  </a:lnTo>
                  <a:lnTo>
                    <a:pt x="1092856" y="160956"/>
                  </a:lnTo>
                  <a:lnTo>
                    <a:pt x="1098461" y="160496"/>
                  </a:lnTo>
                  <a:lnTo>
                    <a:pt x="1104065" y="159962"/>
                  </a:lnTo>
                  <a:lnTo>
                    <a:pt x="1109669" y="159354"/>
                  </a:lnTo>
                  <a:lnTo>
                    <a:pt x="1115274" y="158671"/>
                  </a:lnTo>
                  <a:lnTo>
                    <a:pt x="1120878" y="157911"/>
                  </a:lnTo>
                  <a:lnTo>
                    <a:pt x="1126482" y="157076"/>
                  </a:lnTo>
                  <a:lnTo>
                    <a:pt x="1132087" y="156164"/>
                  </a:lnTo>
                  <a:lnTo>
                    <a:pt x="1137691" y="155177"/>
                  </a:lnTo>
                  <a:lnTo>
                    <a:pt x="1143296" y="154114"/>
                  </a:lnTo>
                  <a:lnTo>
                    <a:pt x="1148900" y="152978"/>
                  </a:lnTo>
                  <a:lnTo>
                    <a:pt x="1154504" y="151770"/>
                  </a:lnTo>
                  <a:lnTo>
                    <a:pt x="1160109" y="150490"/>
                  </a:lnTo>
                  <a:lnTo>
                    <a:pt x="1165713" y="149142"/>
                  </a:lnTo>
                  <a:lnTo>
                    <a:pt x="1171318" y="147727"/>
                  </a:lnTo>
                  <a:lnTo>
                    <a:pt x="1176922" y="146247"/>
                  </a:lnTo>
                  <a:lnTo>
                    <a:pt x="1182526" y="144705"/>
                  </a:lnTo>
                  <a:lnTo>
                    <a:pt x="1188131" y="143105"/>
                  </a:lnTo>
                  <a:lnTo>
                    <a:pt x="1193735" y="141447"/>
                  </a:lnTo>
                  <a:lnTo>
                    <a:pt x="1199340" y="139737"/>
                  </a:lnTo>
                  <a:lnTo>
                    <a:pt x="1204944" y="137977"/>
                  </a:lnTo>
                  <a:lnTo>
                    <a:pt x="1210548" y="136169"/>
                  </a:lnTo>
                  <a:lnTo>
                    <a:pt x="1216153" y="134319"/>
                  </a:lnTo>
                  <a:lnTo>
                    <a:pt x="1221757" y="132430"/>
                  </a:lnTo>
                  <a:lnTo>
                    <a:pt x="1227362" y="130505"/>
                  </a:lnTo>
                  <a:lnTo>
                    <a:pt x="1232966" y="128548"/>
                  </a:lnTo>
                  <a:lnTo>
                    <a:pt x="1238570" y="126563"/>
                  </a:lnTo>
                  <a:lnTo>
                    <a:pt x="1244175" y="124553"/>
                  </a:lnTo>
                  <a:lnTo>
                    <a:pt x="1249779" y="122522"/>
                  </a:lnTo>
                  <a:lnTo>
                    <a:pt x="1255384" y="120473"/>
                  </a:lnTo>
                  <a:lnTo>
                    <a:pt x="1260988" y="118410"/>
                  </a:lnTo>
                  <a:lnTo>
                    <a:pt x="1266592" y="116336"/>
                  </a:lnTo>
                  <a:lnTo>
                    <a:pt x="1272197" y="114254"/>
                  </a:lnTo>
                  <a:lnTo>
                    <a:pt x="1277801" y="112167"/>
                  </a:lnTo>
                  <a:lnTo>
                    <a:pt x="1283406" y="110078"/>
                  </a:lnTo>
                  <a:lnTo>
                    <a:pt x="1289010" y="107990"/>
                  </a:lnTo>
                  <a:lnTo>
                    <a:pt x="1294614" y="105905"/>
                  </a:lnTo>
                  <a:lnTo>
                    <a:pt x="1300219" y="103826"/>
                  </a:lnTo>
                  <a:lnTo>
                    <a:pt x="1305823" y="101755"/>
                  </a:lnTo>
                  <a:lnTo>
                    <a:pt x="1311427" y="99695"/>
                  </a:lnTo>
                  <a:lnTo>
                    <a:pt x="1317032" y="97647"/>
                  </a:lnTo>
                  <a:lnTo>
                    <a:pt x="1322636" y="95613"/>
                  </a:lnTo>
                  <a:lnTo>
                    <a:pt x="1328241" y="93596"/>
                  </a:lnTo>
                  <a:lnTo>
                    <a:pt x="1333845" y="91597"/>
                  </a:lnTo>
                  <a:lnTo>
                    <a:pt x="1339449" y="89617"/>
                  </a:lnTo>
                  <a:lnTo>
                    <a:pt x="1345054" y="87659"/>
                  </a:lnTo>
                  <a:lnTo>
                    <a:pt x="1350658" y="85723"/>
                  </a:lnTo>
                  <a:lnTo>
                    <a:pt x="1356263" y="83811"/>
                  </a:lnTo>
                  <a:lnTo>
                    <a:pt x="1361867" y="81923"/>
                  </a:lnTo>
                  <a:lnTo>
                    <a:pt x="1367471" y="80061"/>
                  </a:lnTo>
                  <a:lnTo>
                    <a:pt x="1373076" y="78225"/>
                  </a:lnTo>
                  <a:lnTo>
                    <a:pt x="1378680" y="76417"/>
                  </a:lnTo>
                  <a:lnTo>
                    <a:pt x="1384285" y="74637"/>
                  </a:lnTo>
                  <a:lnTo>
                    <a:pt x="1389889" y="72885"/>
                  </a:lnTo>
                  <a:lnTo>
                    <a:pt x="1395493" y="71162"/>
                  </a:lnTo>
                  <a:lnTo>
                    <a:pt x="1401098" y="69468"/>
                  </a:lnTo>
                  <a:lnTo>
                    <a:pt x="1406702" y="67804"/>
                  </a:lnTo>
                  <a:lnTo>
                    <a:pt x="1412307" y="66170"/>
                  </a:lnTo>
                  <a:lnTo>
                    <a:pt x="1417911" y="64565"/>
                  </a:lnTo>
                  <a:lnTo>
                    <a:pt x="1423515" y="62990"/>
                  </a:lnTo>
                  <a:lnTo>
                    <a:pt x="1429120" y="61445"/>
                  </a:lnTo>
                  <a:lnTo>
                    <a:pt x="1434724" y="59929"/>
                  </a:lnTo>
                  <a:lnTo>
                    <a:pt x="1440329" y="58443"/>
                  </a:lnTo>
                  <a:lnTo>
                    <a:pt x="1445933" y="56985"/>
                  </a:lnTo>
                  <a:lnTo>
                    <a:pt x="1451537" y="55557"/>
                  </a:lnTo>
                  <a:lnTo>
                    <a:pt x="1457142" y="54156"/>
                  </a:lnTo>
                  <a:lnTo>
                    <a:pt x="1462746" y="52783"/>
                  </a:lnTo>
                  <a:lnTo>
                    <a:pt x="1468350" y="51438"/>
                  </a:lnTo>
                  <a:lnTo>
                    <a:pt x="1473955" y="50118"/>
                  </a:lnTo>
                  <a:lnTo>
                    <a:pt x="1479559" y="48825"/>
                  </a:lnTo>
                  <a:lnTo>
                    <a:pt x="1485164" y="47556"/>
                  </a:lnTo>
                  <a:lnTo>
                    <a:pt x="1490768" y="46312"/>
                  </a:lnTo>
                  <a:lnTo>
                    <a:pt x="1496372" y="45090"/>
                  </a:lnTo>
                  <a:lnTo>
                    <a:pt x="1501977" y="43891"/>
                  </a:lnTo>
                  <a:lnTo>
                    <a:pt x="1507581" y="42713"/>
                  </a:lnTo>
                  <a:lnTo>
                    <a:pt x="1513186" y="41554"/>
                  </a:lnTo>
                  <a:lnTo>
                    <a:pt x="1518790" y="40414"/>
                  </a:lnTo>
                  <a:lnTo>
                    <a:pt x="1524394" y="39292"/>
                  </a:lnTo>
                  <a:lnTo>
                    <a:pt x="1529999" y="38186"/>
                  </a:lnTo>
                  <a:lnTo>
                    <a:pt x="1535603" y="37094"/>
                  </a:lnTo>
                  <a:lnTo>
                    <a:pt x="1541208" y="36016"/>
                  </a:lnTo>
                  <a:lnTo>
                    <a:pt x="1546812" y="34949"/>
                  </a:lnTo>
                  <a:lnTo>
                    <a:pt x="1552416" y="33892"/>
                  </a:lnTo>
                  <a:lnTo>
                    <a:pt x="1558021" y="32844"/>
                  </a:lnTo>
                  <a:lnTo>
                    <a:pt x="1563625" y="31802"/>
                  </a:lnTo>
                  <a:lnTo>
                    <a:pt x="1569230" y="30766"/>
                  </a:lnTo>
                  <a:lnTo>
                    <a:pt x="1574834" y="29733"/>
                  </a:lnTo>
                  <a:lnTo>
                    <a:pt x="1580438" y="28702"/>
                  </a:lnTo>
                  <a:lnTo>
                    <a:pt x="1586043" y="27672"/>
                  </a:lnTo>
                  <a:lnTo>
                    <a:pt x="1591647" y="26642"/>
                  </a:lnTo>
                  <a:lnTo>
                    <a:pt x="1597252" y="25609"/>
                  </a:lnTo>
                  <a:lnTo>
                    <a:pt x="1602856" y="24574"/>
                  </a:lnTo>
                  <a:lnTo>
                    <a:pt x="1608460" y="23536"/>
                  </a:lnTo>
                  <a:lnTo>
                    <a:pt x="1614065" y="22495"/>
                  </a:lnTo>
                  <a:lnTo>
                    <a:pt x="1619669" y="21451"/>
                  </a:lnTo>
                  <a:lnTo>
                    <a:pt x="1625273" y="20404"/>
                  </a:lnTo>
                  <a:lnTo>
                    <a:pt x="1630878" y="19356"/>
                  </a:lnTo>
                  <a:lnTo>
                    <a:pt x="1636482" y="18309"/>
                  </a:lnTo>
                  <a:lnTo>
                    <a:pt x="1642087" y="17265"/>
                  </a:lnTo>
                  <a:lnTo>
                    <a:pt x="1647691" y="16227"/>
                  </a:lnTo>
                  <a:lnTo>
                    <a:pt x="1653295" y="15199"/>
                  </a:lnTo>
                  <a:lnTo>
                    <a:pt x="1658900" y="14184"/>
                  </a:lnTo>
                  <a:lnTo>
                    <a:pt x="1664504" y="13188"/>
                  </a:lnTo>
                  <a:lnTo>
                    <a:pt x="1670109" y="12215"/>
                  </a:lnTo>
                  <a:lnTo>
                    <a:pt x="1675713" y="11268"/>
                  </a:lnTo>
                  <a:lnTo>
                    <a:pt x="1681317" y="10354"/>
                  </a:lnTo>
                  <a:lnTo>
                    <a:pt x="1686922" y="9475"/>
                  </a:lnTo>
                  <a:lnTo>
                    <a:pt x="1692526" y="8636"/>
                  </a:lnTo>
                  <a:lnTo>
                    <a:pt x="1698131" y="7840"/>
                  </a:lnTo>
                  <a:lnTo>
                    <a:pt x="1703735" y="7089"/>
                  </a:lnTo>
                  <a:lnTo>
                    <a:pt x="1709339" y="6386"/>
                  </a:lnTo>
                  <a:lnTo>
                    <a:pt x="1714944" y="5731"/>
                  </a:lnTo>
                  <a:lnTo>
                    <a:pt x="1720548" y="5124"/>
                  </a:lnTo>
                  <a:lnTo>
                    <a:pt x="1726153" y="4566"/>
                  </a:lnTo>
                  <a:lnTo>
                    <a:pt x="1731757" y="4055"/>
                  </a:lnTo>
                  <a:lnTo>
                    <a:pt x="1737361" y="3590"/>
                  </a:lnTo>
                  <a:lnTo>
                    <a:pt x="1742966" y="3169"/>
                  </a:lnTo>
                  <a:lnTo>
                    <a:pt x="1748570" y="2788"/>
                  </a:lnTo>
                  <a:lnTo>
                    <a:pt x="1754175" y="2447"/>
                  </a:lnTo>
                  <a:lnTo>
                    <a:pt x="1759779" y="2141"/>
                  </a:lnTo>
                  <a:lnTo>
                    <a:pt x="1765383" y="1869"/>
                  </a:lnTo>
                  <a:lnTo>
                    <a:pt x="1770988" y="1627"/>
                  </a:lnTo>
                  <a:lnTo>
                    <a:pt x="1776592" y="1412"/>
                  </a:lnTo>
                  <a:lnTo>
                    <a:pt x="1782196" y="1222"/>
                  </a:lnTo>
                  <a:lnTo>
                    <a:pt x="1787801" y="1055"/>
                  </a:lnTo>
                  <a:lnTo>
                    <a:pt x="1793405" y="908"/>
                  </a:lnTo>
                  <a:lnTo>
                    <a:pt x="1799010" y="778"/>
                  </a:lnTo>
                  <a:lnTo>
                    <a:pt x="1804614" y="665"/>
                  </a:lnTo>
                  <a:lnTo>
                    <a:pt x="1810218" y="565"/>
                  </a:lnTo>
                  <a:lnTo>
                    <a:pt x="1815823" y="479"/>
                  </a:lnTo>
                  <a:lnTo>
                    <a:pt x="1821427" y="403"/>
                  </a:lnTo>
                  <a:lnTo>
                    <a:pt x="1827032" y="336"/>
                  </a:lnTo>
                  <a:lnTo>
                    <a:pt x="1832636" y="278"/>
                  </a:lnTo>
                  <a:lnTo>
                    <a:pt x="1838240" y="228"/>
                  </a:lnTo>
                  <a:lnTo>
                    <a:pt x="1843845" y="184"/>
                  </a:lnTo>
                  <a:lnTo>
                    <a:pt x="1849449" y="145"/>
                  </a:lnTo>
                  <a:lnTo>
                    <a:pt x="1855054" y="112"/>
                  </a:lnTo>
                  <a:lnTo>
                    <a:pt x="1860658" y="83"/>
                  </a:lnTo>
                  <a:lnTo>
                    <a:pt x="1866262" y="58"/>
                  </a:lnTo>
                  <a:lnTo>
                    <a:pt x="1871867" y="35"/>
                  </a:lnTo>
                  <a:lnTo>
                    <a:pt x="1877471" y="16"/>
                  </a:lnTo>
                  <a:lnTo>
                    <a:pt x="1883076" y="0"/>
                  </a:lnTo>
                  <a:lnTo>
                    <a:pt x="1883076" y="6344"/>
                  </a:lnTo>
                  <a:lnTo>
                    <a:pt x="1877471" y="7201"/>
                  </a:lnTo>
                  <a:lnTo>
                    <a:pt x="1871867" y="8170"/>
                  </a:lnTo>
                  <a:lnTo>
                    <a:pt x="1866262" y="9266"/>
                  </a:lnTo>
                  <a:lnTo>
                    <a:pt x="1860658" y="10504"/>
                  </a:lnTo>
                  <a:lnTo>
                    <a:pt x="1855054" y="11903"/>
                  </a:lnTo>
                  <a:lnTo>
                    <a:pt x="1849449" y="13482"/>
                  </a:lnTo>
                  <a:lnTo>
                    <a:pt x="1843845" y="15263"/>
                  </a:lnTo>
                  <a:lnTo>
                    <a:pt x="1838240" y="17271"/>
                  </a:lnTo>
                  <a:lnTo>
                    <a:pt x="1832636" y="19534"/>
                  </a:lnTo>
                  <a:lnTo>
                    <a:pt x="1827032" y="22080"/>
                  </a:lnTo>
                  <a:lnTo>
                    <a:pt x="1821427" y="24942"/>
                  </a:lnTo>
                  <a:lnTo>
                    <a:pt x="1815823" y="28157"/>
                  </a:lnTo>
                  <a:lnTo>
                    <a:pt x="1810218" y="31761"/>
                  </a:lnTo>
                  <a:lnTo>
                    <a:pt x="1804614" y="35799"/>
                  </a:lnTo>
                  <a:lnTo>
                    <a:pt x="1799010" y="40312"/>
                  </a:lnTo>
                  <a:lnTo>
                    <a:pt x="1793405" y="45349"/>
                  </a:lnTo>
                  <a:lnTo>
                    <a:pt x="1787801" y="50957"/>
                  </a:lnTo>
                  <a:lnTo>
                    <a:pt x="1782196" y="57189"/>
                  </a:lnTo>
                  <a:lnTo>
                    <a:pt x="1776592" y="64095"/>
                  </a:lnTo>
                  <a:lnTo>
                    <a:pt x="1770988" y="71725"/>
                  </a:lnTo>
                  <a:lnTo>
                    <a:pt x="1765383" y="80130"/>
                  </a:lnTo>
                  <a:lnTo>
                    <a:pt x="1759779" y="89355"/>
                  </a:lnTo>
                  <a:lnTo>
                    <a:pt x="1754175" y="99442"/>
                  </a:lnTo>
                  <a:lnTo>
                    <a:pt x="1748570" y="110423"/>
                  </a:lnTo>
                  <a:lnTo>
                    <a:pt x="1742966" y="122324"/>
                  </a:lnTo>
                  <a:lnTo>
                    <a:pt x="1737361" y="135156"/>
                  </a:lnTo>
                  <a:lnTo>
                    <a:pt x="1731757" y="148916"/>
                  </a:lnTo>
                  <a:lnTo>
                    <a:pt x="1726153" y="163587"/>
                  </a:lnTo>
                  <a:lnTo>
                    <a:pt x="1720548" y="179129"/>
                  </a:lnTo>
                  <a:lnTo>
                    <a:pt x="1714944" y="195486"/>
                  </a:lnTo>
                  <a:lnTo>
                    <a:pt x="1709339" y="212579"/>
                  </a:lnTo>
                  <a:lnTo>
                    <a:pt x="1703735" y="230309"/>
                  </a:lnTo>
                  <a:lnTo>
                    <a:pt x="1698131" y="248559"/>
                  </a:lnTo>
                  <a:lnTo>
                    <a:pt x="1692526" y="267195"/>
                  </a:lnTo>
                  <a:lnTo>
                    <a:pt x="1686922" y="286068"/>
                  </a:lnTo>
                  <a:lnTo>
                    <a:pt x="1681317" y="305022"/>
                  </a:lnTo>
                  <a:lnTo>
                    <a:pt x="1675713" y="323899"/>
                  </a:lnTo>
                  <a:lnTo>
                    <a:pt x="1670109" y="342537"/>
                  </a:lnTo>
                  <a:lnTo>
                    <a:pt x="1664504" y="360785"/>
                  </a:lnTo>
                  <a:lnTo>
                    <a:pt x="1658900" y="378500"/>
                  </a:lnTo>
                  <a:lnTo>
                    <a:pt x="1653295" y="395558"/>
                  </a:lnTo>
                  <a:lnTo>
                    <a:pt x="1647691" y="411848"/>
                  </a:lnTo>
                  <a:lnTo>
                    <a:pt x="1642087" y="427284"/>
                  </a:lnTo>
                  <a:lnTo>
                    <a:pt x="1636482" y="441799"/>
                  </a:lnTo>
                  <a:lnTo>
                    <a:pt x="1630878" y="455346"/>
                  </a:lnTo>
                  <a:lnTo>
                    <a:pt x="1625273" y="467901"/>
                  </a:lnTo>
                  <a:lnTo>
                    <a:pt x="1619669" y="479457"/>
                  </a:lnTo>
                  <a:lnTo>
                    <a:pt x="1614065" y="490022"/>
                  </a:lnTo>
                  <a:lnTo>
                    <a:pt x="1608460" y="499618"/>
                  </a:lnTo>
                  <a:lnTo>
                    <a:pt x="1602856" y="508279"/>
                  </a:lnTo>
                  <a:lnTo>
                    <a:pt x="1597252" y="516046"/>
                  </a:lnTo>
                  <a:lnTo>
                    <a:pt x="1591647" y="522966"/>
                  </a:lnTo>
                  <a:lnTo>
                    <a:pt x="1586043" y="529091"/>
                  </a:lnTo>
                  <a:lnTo>
                    <a:pt x="1580438" y="534475"/>
                  </a:lnTo>
                  <a:lnTo>
                    <a:pt x="1574834" y="539171"/>
                  </a:lnTo>
                  <a:lnTo>
                    <a:pt x="1569230" y="543233"/>
                  </a:lnTo>
                  <a:lnTo>
                    <a:pt x="1563625" y="546714"/>
                  </a:lnTo>
                  <a:lnTo>
                    <a:pt x="1558021" y="549663"/>
                  </a:lnTo>
                  <a:lnTo>
                    <a:pt x="1552416" y="552128"/>
                  </a:lnTo>
                  <a:lnTo>
                    <a:pt x="1546812" y="554153"/>
                  </a:lnTo>
                  <a:lnTo>
                    <a:pt x="1541208" y="555779"/>
                  </a:lnTo>
                  <a:lnTo>
                    <a:pt x="1535603" y="557044"/>
                  </a:lnTo>
                  <a:lnTo>
                    <a:pt x="1529999" y="557983"/>
                  </a:lnTo>
                  <a:lnTo>
                    <a:pt x="1524394" y="558627"/>
                  </a:lnTo>
                  <a:lnTo>
                    <a:pt x="1518790" y="559004"/>
                  </a:lnTo>
                  <a:lnTo>
                    <a:pt x="1513186" y="559141"/>
                  </a:lnTo>
                  <a:lnTo>
                    <a:pt x="1507581" y="559060"/>
                  </a:lnTo>
                  <a:lnTo>
                    <a:pt x="1501977" y="558781"/>
                  </a:lnTo>
                  <a:lnTo>
                    <a:pt x="1496372" y="558323"/>
                  </a:lnTo>
                  <a:lnTo>
                    <a:pt x="1490768" y="557702"/>
                  </a:lnTo>
                  <a:lnTo>
                    <a:pt x="1485164" y="556932"/>
                  </a:lnTo>
                  <a:lnTo>
                    <a:pt x="1479559" y="556026"/>
                  </a:lnTo>
                  <a:lnTo>
                    <a:pt x="1473955" y="554994"/>
                  </a:lnTo>
                  <a:lnTo>
                    <a:pt x="1468350" y="553845"/>
                  </a:lnTo>
                  <a:lnTo>
                    <a:pt x="1462746" y="552589"/>
                  </a:lnTo>
                  <a:lnTo>
                    <a:pt x="1457142" y="551232"/>
                  </a:lnTo>
                  <a:lnTo>
                    <a:pt x="1451537" y="549781"/>
                  </a:lnTo>
                  <a:lnTo>
                    <a:pt x="1445933" y="548240"/>
                  </a:lnTo>
                  <a:lnTo>
                    <a:pt x="1440329" y="546614"/>
                  </a:lnTo>
                  <a:lnTo>
                    <a:pt x="1434724" y="544906"/>
                  </a:lnTo>
                  <a:lnTo>
                    <a:pt x="1429120" y="543121"/>
                  </a:lnTo>
                  <a:lnTo>
                    <a:pt x="1423515" y="541259"/>
                  </a:lnTo>
                  <a:lnTo>
                    <a:pt x="1417911" y="539323"/>
                  </a:lnTo>
                  <a:lnTo>
                    <a:pt x="1412307" y="537316"/>
                  </a:lnTo>
                  <a:lnTo>
                    <a:pt x="1406702" y="535237"/>
                  </a:lnTo>
                  <a:lnTo>
                    <a:pt x="1401098" y="533087"/>
                  </a:lnTo>
                  <a:lnTo>
                    <a:pt x="1395493" y="530868"/>
                  </a:lnTo>
                  <a:lnTo>
                    <a:pt x="1389889" y="528579"/>
                  </a:lnTo>
                  <a:lnTo>
                    <a:pt x="1384285" y="526220"/>
                  </a:lnTo>
                  <a:lnTo>
                    <a:pt x="1378680" y="523791"/>
                  </a:lnTo>
                  <a:lnTo>
                    <a:pt x="1373076" y="521292"/>
                  </a:lnTo>
                  <a:lnTo>
                    <a:pt x="1367471" y="518722"/>
                  </a:lnTo>
                  <a:lnTo>
                    <a:pt x="1361867" y="516081"/>
                  </a:lnTo>
                  <a:lnTo>
                    <a:pt x="1356263" y="513367"/>
                  </a:lnTo>
                  <a:lnTo>
                    <a:pt x="1350658" y="510580"/>
                  </a:lnTo>
                  <a:lnTo>
                    <a:pt x="1345054" y="507719"/>
                  </a:lnTo>
                  <a:lnTo>
                    <a:pt x="1339449" y="504783"/>
                  </a:lnTo>
                  <a:lnTo>
                    <a:pt x="1333845" y="501770"/>
                  </a:lnTo>
                  <a:lnTo>
                    <a:pt x="1328241" y="498680"/>
                  </a:lnTo>
                  <a:lnTo>
                    <a:pt x="1322636" y="495511"/>
                  </a:lnTo>
                  <a:lnTo>
                    <a:pt x="1317032" y="492263"/>
                  </a:lnTo>
                  <a:lnTo>
                    <a:pt x="1311427" y="488934"/>
                  </a:lnTo>
                  <a:lnTo>
                    <a:pt x="1305823" y="485523"/>
                  </a:lnTo>
                  <a:lnTo>
                    <a:pt x="1300219" y="482029"/>
                  </a:lnTo>
                  <a:lnTo>
                    <a:pt x="1294614" y="478451"/>
                  </a:lnTo>
                  <a:lnTo>
                    <a:pt x="1289010" y="474788"/>
                  </a:lnTo>
                  <a:lnTo>
                    <a:pt x="1283406" y="471039"/>
                  </a:lnTo>
                  <a:lnTo>
                    <a:pt x="1277801" y="467204"/>
                  </a:lnTo>
                  <a:lnTo>
                    <a:pt x="1272197" y="463281"/>
                  </a:lnTo>
                  <a:lnTo>
                    <a:pt x="1266592" y="459270"/>
                  </a:lnTo>
                  <a:lnTo>
                    <a:pt x="1260988" y="455170"/>
                  </a:lnTo>
                  <a:lnTo>
                    <a:pt x="1255384" y="450981"/>
                  </a:lnTo>
                  <a:lnTo>
                    <a:pt x="1249779" y="446704"/>
                  </a:lnTo>
                  <a:lnTo>
                    <a:pt x="1244175" y="442337"/>
                  </a:lnTo>
                  <a:lnTo>
                    <a:pt x="1238570" y="437881"/>
                  </a:lnTo>
                  <a:lnTo>
                    <a:pt x="1232966" y="433336"/>
                  </a:lnTo>
                  <a:lnTo>
                    <a:pt x="1227362" y="428702"/>
                  </a:lnTo>
                  <a:lnTo>
                    <a:pt x="1221757" y="423982"/>
                  </a:lnTo>
                  <a:lnTo>
                    <a:pt x="1216153" y="419174"/>
                  </a:lnTo>
                  <a:lnTo>
                    <a:pt x="1210548" y="414282"/>
                  </a:lnTo>
                  <a:lnTo>
                    <a:pt x="1204944" y="409305"/>
                  </a:lnTo>
                  <a:lnTo>
                    <a:pt x="1199340" y="404246"/>
                  </a:lnTo>
                  <a:lnTo>
                    <a:pt x="1193735" y="399110"/>
                  </a:lnTo>
                  <a:lnTo>
                    <a:pt x="1188131" y="393900"/>
                  </a:lnTo>
                  <a:lnTo>
                    <a:pt x="1182526" y="388621"/>
                  </a:lnTo>
                  <a:lnTo>
                    <a:pt x="1176922" y="383278"/>
                  </a:lnTo>
                  <a:lnTo>
                    <a:pt x="1171318" y="377877"/>
                  </a:lnTo>
                  <a:lnTo>
                    <a:pt x="1165713" y="372422"/>
                  </a:lnTo>
                  <a:lnTo>
                    <a:pt x="1160109" y="366921"/>
                  </a:lnTo>
                  <a:lnTo>
                    <a:pt x="1154504" y="361378"/>
                  </a:lnTo>
                  <a:lnTo>
                    <a:pt x="1148900" y="355801"/>
                  </a:lnTo>
                  <a:lnTo>
                    <a:pt x="1143296" y="350196"/>
                  </a:lnTo>
                  <a:lnTo>
                    <a:pt x="1137691" y="344570"/>
                  </a:lnTo>
                  <a:lnTo>
                    <a:pt x="1132087" y="338929"/>
                  </a:lnTo>
                  <a:lnTo>
                    <a:pt x="1126482" y="333282"/>
                  </a:lnTo>
                  <a:lnTo>
                    <a:pt x="1120878" y="327635"/>
                  </a:lnTo>
                  <a:lnTo>
                    <a:pt x="1115274" y="321995"/>
                  </a:lnTo>
                  <a:lnTo>
                    <a:pt x="1109669" y="316372"/>
                  </a:lnTo>
                  <a:lnTo>
                    <a:pt x="1104065" y="310771"/>
                  </a:lnTo>
                  <a:lnTo>
                    <a:pt x="1098461" y="305200"/>
                  </a:lnTo>
                  <a:lnTo>
                    <a:pt x="1092856" y="299668"/>
                  </a:lnTo>
                  <a:lnTo>
                    <a:pt x="1087252" y="294181"/>
                  </a:lnTo>
                  <a:lnTo>
                    <a:pt x="1081647" y="288748"/>
                  </a:lnTo>
                  <a:lnTo>
                    <a:pt x="1076043" y="283375"/>
                  </a:lnTo>
                  <a:lnTo>
                    <a:pt x="1070439" y="278070"/>
                  </a:lnTo>
                  <a:lnTo>
                    <a:pt x="1064834" y="272841"/>
                  </a:lnTo>
                  <a:lnTo>
                    <a:pt x="1059230" y="267692"/>
                  </a:lnTo>
                  <a:lnTo>
                    <a:pt x="1053625" y="262633"/>
                  </a:lnTo>
                  <a:lnTo>
                    <a:pt x="1048021" y="257668"/>
                  </a:lnTo>
                  <a:lnTo>
                    <a:pt x="1042417" y="252804"/>
                  </a:lnTo>
                  <a:lnTo>
                    <a:pt x="1036812" y="248047"/>
                  </a:lnTo>
                  <a:lnTo>
                    <a:pt x="1031208" y="243403"/>
                  </a:lnTo>
                  <a:lnTo>
                    <a:pt x="1025603" y="238875"/>
                  </a:lnTo>
                  <a:lnTo>
                    <a:pt x="1019999" y="234470"/>
                  </a:lnTo>
                  <a:lnTo>
                    <a:pt x="1014395" y="230192"/>
                  </a:lnTo>
                  <a:lnTo>
                    <a:pt x="1008790" y="226044"/>
                  </a:lnTo>
                  <a:lnTo>
                    <a:pt x="1003186" y="222030"/>
                  </a:lnTo>
                  <a:lnTo>
                    <a:pt x="997581" y="218154"/>
                  </a:lnTo>
                  <a:lnTo>
                    <a:pt x="991977" y="214419"/>
                  </a:lnTo>
                  <a:lnTo>
                    <a:pt x="986373" y="210826"/>
                  </a:lnTo>
                  <a:lnTo>
                    <a:pt x="980768" y="207377"/>
                  </a:lnTo>
                  <a:lnTo>
                    <a:pt x="975164" y="204075"/>
                  </a:lnTo>
                  <a:lnTo>
                    <a:pt x="969559" y="200921"/>
                  </a:lnTo>
                  <a:lnTo>
                    <a:pt x="963955" y="197915"/>
                  </a:lnTo>
                  <a:lnTo>
                    <a:pt x="958351" y="195058"/>
                  </a:lnTo>
                  <a:lnTo>
                    <a:pt x="952746" y="192350"/>
                  </a:lnTo>
                  <a:lnTo>
                    <a:pt x="947142" y="189790"/>
                  </a:lnTo>
                  <a:lnTo>
                    <a:pt x="941538" y="187379"/>
                  </a:lnTo>
                  <a:lnTo>
                    <a:pt x="935933" y="185116"/>
                  </a:lnTo>
                  <a:lnTo>
                    <a:pt x="930329" y="182999"/>
                  </a:lnTo>
                  <a:lnTo>
                    <a:pt x="924724" y="181027"/>
                  </a:lnTo>
                  <a:lnTo>
                    <a:pt x="919120" y="179198"/>
                  </a:lnTo>
                  <a:lnTo>
                    <a:pt x="913516" y="177510"/>
                  </a:lnTo>
                  <a:lnTo>
                    <a:pt x="907911" y="175962"/>
                  </a:lnTo>
                  <a:lnTo>
                    <a:pt x="902307" y="174551"/>
                  </a:lnTo>
                  <a:lnTo>
                    <a:pt x="896702" y="173274"/>
                  </a:lnTo>
                  <a:lnTo>
                    <a:pt x="891098" y="172129"/>
                  </a:lnTo>
                  <a:lnTo>
                    <a:pt x="885494" y="171113"/>
                  </a:lnTo>
                  <a:lnTo>
                    <a:pt x="879889" y="170224"/>
                  </a:lnTo>
                  <a:lnTo>
                    <a:pt x="874285" y="169458"/>
                  </a:lnTo>
                  <a:lnTo>
                    <a:pt x="868680" y="168811"/>
                  </a:lnTo>
                  <a:lnTo>
                    <a:pt x="863076" y="168282"/>
                  </a:lnTo>
                  <a:lnTo>
                    <a:pt x="857472" y="167867"/>
                  </a:lnTo>
                  <a:lnTo>
                    <a:pt x="851867" y="167562"/>
                  </a:lnTo>
                  <a:lnTo>
                    <a:pt x="846263" y="167365"/>
                  </a:lnTo>
                  <a:lnTo>
                    <a:pt x="840658" y="167272"/>
                  </a:lnTo>
                  <a:lnTo>
                    <a:pt x="835054" y="167280"/>
                  </a:lnTo>
                  <a:lnTo>
                    <a:pt x="829450" y="167385"/>
                  </a:lnTo>
                  <a:lnTo>
                    <a:pt x="823845" y="167584"/>
                  </a:lnTo>
                  <a:lnTo>
                    <a:pt x="818241" y="167874"/>
                  </a:lnTo>
                  <a:lnTo>
                    <a:pt x="812636" y="168253"/>
                  </a:lnTo>
                  <a:lnTo>
                    <a:pt x="807032" y="168715"/>
                  </a:lnTo>
                  <a:lnTo>
                    <a:pt x="801428" y="169260"/>
                  </a:lnTo>
                  <a:lnTo>
                    <a:pt x="795823" y="169883"/>
                  </a:lnTo>
                  <a:lnTo>
                    <a:pt x="790219" y="170582"/>
                  </a:lnTo>
                  <a:lnTo>
                    <a:pt x="784615" y="171353"/>
                  </a:lnTo>
                  <a:lnTo>
                    <a:pt x="779010" y="172195"/>
                  </a:lnTo>
                  <a:lnTo>
                    <a:pt x="773406" y="173103"/>
                  </a:lnTo>
                  <a:lnTo>
                    <a:pt x="767801" y="174076"/>
                  </a:lnTo>
                  <a:lnTo>
                    <a:pt x="762197" y="175110"/>
                  </a:lnTo>
                  <a:lnTo>
                    <a:pt x="756593" y="176204"/>
                  </a:lnTo>
                  <a:lnTo>
                    <a:pt x="750988" y="177354"/>
                  </a:lnTo>
                  <a:lnTo>
                    <a:pt x="745384" y="178559"/>
                  </a:lnTo>
                  <a:lnTo>
                    <a:pt x="739779" y="179816"/>
                  </a:lnTo>
                  <a:lnTo>
                    <a:pt x="734175" y="181122"/>
                  </a:lnTo>
                  <a:lnTo>
                    <a:pt x="728571" y="182477"/>
                  </a:lnTo>
                  <a:lnTo>
                    <a:pt x="722966" y="183877"/>
                  </a:lnTo>
                  <a:lnTo>
                    <a:pt x="717362" y="185320"/>
                  </a:lnTo>
                  <a:lnTo>
                    <a:pt x="711757" y="186805"/>
                  </a:lnTo>
                  <a:lnTo>
                    <a:pt x="706153" y="188330"/>
                  </a:lnTo>
                  <a:lnTo>
                    <a:pt x="700549" y="189893"/>
                  </a:lnTo>
                  <a:lnTo>
                    <a:pt x="694944" y="191493"/>
                  </a:lnTo>
                  <a:lnTo>
                    <a:pt x="689340" y="193127"/>
                  </a:lnTo>
                  <a:lnTo>
                    <a:pt x="683735" y="194795"/>
                  </a:lnTo>
                  <a:lnTo>
                    <a:pt x="678131" y="196494"/>
                  </a:lnTo>
                  <a:lnTo>
                    <a:pt x="672527" y="198224"/>
                  </a:lnTo>
                  <a:lnTo>
                    <a:pt x="666922" y="199983"/>
                  </a:lnTo>
                  <a:lnTo>
                    <a:pt x="661318" y="201769"/>
                  </a:lnTo>
                  <a:lnTo>
                    <a:pt x="655713" y="203582"/>
                  </a:lnTo>
                  <a:lnTo>
                    <a:pt x="650109" y="205420"/>
                  </a:lnTo>
                  <a:lnTo>
                    <a:pt x="644505" y="207283"/>
                  </a:lnTo>
                  <a:lnTo>
                    <a:pt x="638900" y="209169"/>
                  </a:lnTo>
                  <a:lnTo>
                    <a:pt x="633296" y="211076"/>
                  </a:lnTo>
                  <a:lnTo>
                    <a:pt x="627692" y="213005"/>
                  </a:lnTo>
                  <a:lnTo>
                    <a:pt x="622087" y="214955"/>
                  </a:lnTo>
                  <a:lnTo>
                    <a:pt x="616483" y="216923"/>
                  </a:lnTo>
                  <a:lnTo>
                    <a:pt x="610878" y="218911"/>
                  </a:lnTo>
                  <a:lnTo>
                    <a:pt x="605274" y="220916"/>
                  </a:lnTo>
                  <a:lnTo>
                    <a:pt x="599670" y="222939"/>
                  </a:lnTo>
                  <a:lnTo>
                    <a:pt x="594065" y="224978"/>
                  </a:lnTo>
                  <a:lnTo>
                    <a:pt x="588461" y="227033"/>
                  </a:lnTo>
                  <a:lnTo>
                    <a:pt x="582856" y="229103"/>
                  </a:lnTo>
                  <a:lnTo>
                    <a:pt x="577252" y="231188"/>
                  </a:lnTo>
                  <a:lnTo>
                    <a:pt x="571648" y="233288"/>
                  </a:lnTo>
                  <a:lnTo>
                    <a:pt x="566043" y="235401"/>
                  </a:lnTo>
                  <a:lnTo>
                    <a:pt x="560439" y="237528"/>
                  </a:lnTo>
                  <a:lnTo>
                    <a:pt x="554834" y="239667"/>
                  </a:lnTo>
                  <a:lnTo>
                    <a:pt x="549230" y="241820"/>
                  </a:lnTo>
                  <a:lnTo>
                    <a:pt x="543626" y="243985"/>
                  </a:lnTo>
                  <a:lnTo>
                    <a:pt x="538021" y="246162"/>
                  </a:lnTo>
                  <a:lnTo>
                    <a:pt x="532417" y="248351"/>
                  </a:lnTo>
                  <a:lnTo>
                    <a:pt x="526812" y="250552"/>
                  </a:lnTo>
                  <a:lnTo>
                    <a:pt x="521208" y="252765"/>
                  </a:lnTo>
                  <a:lnTo>
                    <a:pt x="515604" y="254989"/>
                  </a:lnTo>
                  <a:lnTo>
                    <a:pt x="509999" y="257225"/>
                  </a:lnTo>
                  <a:lnTo>
                    <a:pt x="504395" y="259473"/>
                  </a:lnTo>
                  <a:lnTo>
                    <a:pt x="498790" y="261731"/>
                  </a:lnTo>
                  <a:lnTo>
                    <a:pt x="493186" y="264002"/>
                  </a:lnTo>
                  <a:lnTo>
                    <a:pt x="487582" y="266284"/>
                  </a:lnTo>
                  <a:lnTo>
                    <a:pt x="481977" y="268579"/>
                  </a:lnTo>
                  <a:lnTo>
                    <a:pt x="476373" y="270885"/>
                  </a:lnTo>
                  <a:lnTo>
                    <a:pt x="470769" y="273204"/>
                  </a:lnTo>
                  <a:lnTo>
                    <a:pt x="465164" y="275536"/>
                  </a:lnTo>
                  <a:lnTo>
                    <a:pt x="459560" y="277882"/>
                  </a:lnTo>
                  <a:lnTo>
                    <a:pt x="453955" y="280240"/>
                  </a:lnTo>
                  <a:lnTo>
                    <a:pt x="448351" y="282613"/>
                  </a:lnTo>
                  <a:lnTo>
                    <a:pt x="442747" y="285001"/>
                  </a:lnTo>
                  <a:lnTo>
                    <a:pt x="437142" y="287404"/>
                  </a:lnTo>
                  <a:lnTo>
                    <a:pt x="431538" y="289823"/>
                  </a:lnTo>
                  <a:lnTo>
                    <a:pt x="425933" y="292258"/>
                  </a:lnTo>
                  <a:lnTo>
                    <a:pt x="420329" y="294712"/>
                  </a:lnTo>
                  <a:lnTo>
                    <a:pt x="414725" y="297183"/>
                  </a:lnTo>
                  <a:lnTo>
                    <a:pt x="409120" y="299674"/>
                  </a:lnTo>
                  <a:lnTo>
                    <a:pt x="403516" y="302185"/>
                  </a:lnTo>
                  <a:lnTo>
                    <a:pt x="397911" y="304718"/>
                  </a:lnTo>
                  <a:lnTo>
                    <a:pt x="392307" y="307273"/>
                  </a:lnTo>
                  <a:lnTo>
                    <a:pt x="386703" y="309852"/>
                  </a:lnTo>
                  <a:lnTo>
                    <a:pt x="381098" y="312456"/>
                  </a:lnTo>
                  <a:lnTo>
                    <a:pt x="375494" y="315086"/>
                  </a:lnTo>
                  <a:lnTo>
                    <a:pt x="369889" y="317743"/>
                  </a:lnTo>
                  <a:lnTo>
                    <a:pt x="364285" y="320430"/>
                  </a:lnTo>
                  <a:lnTo>
                    <a:pt x="358681" y="323148"/>
                  </a:lnTo>
                  <a:lnTo>
                    <a:pt x="353076" y="325897"/>
                  </a:lnTo>
                  <a:lnTo>
                    <a:pt x="347472" y="328681"/>
                  </a:lnTo>
                  <a:lnTo>
                    <a:pt x="341867" y="331500"/>
                  </a:lnTo>
                  <a:lnTo>
                    <a:pt x="336263" y="334356"/>
                  </a:lnTo>
                  <a:lnTo>
                    <a:pt x="330659" y="337251"/>
                  </a:lnTo>
                  <a:lnTo>
                    <a:pt x="325054" y="340186"/>
                  </a:lnTo>
                  <a:lnTo>
                    <a:pt x="319450" y="343165"/>
                  </a:lnTo>
                  <a:lnTo>
                    <a:pt x="313846" y="346187"/>
                  </a:lnTo>
                  <a:lnTo>
                    <a:pt x="308241" y="349256"/>
                  </a:lnTo>
                  <a:lnTo>
                    <a:pt x="302637" y="352372"/>
                  </a:lnTo>
                  <a:lnTo>
                    <a:pt x="297032" y="355539"/>
                  </a:lnTo>
                  <a:lnTo>
                    <a:pt x="291428" y="358756"/>
                  </a:lnTo>
                  <a:lnTo>
                    <a:pt x="285824" y="362028"/>
                  </a:lnTo>
                  <a:lnTo>
                    <a:pt x="280219" y="365354"/>
                  </a:lnTo>
                  <a:lnTo>
                    <a:pt x="274615" y="368737"/>
                  </a:lnTo>
                  <a:lnTo>
                    <a:pt x="269010" y="372178"/>
                  </a:lnTo>
                  <a:lnTo>
                    <a:pt x="263406" y="375678"/>
                  </a:lnTo>
                  <a:lnTo>
                    <a:pt x="257802" y="379240"/>
                  </a:lnTo>
                  <a:lnTo>
                    <a:pt x="252197" y="382864"/>
                  </a:lnTo>
                  <a:lnTo>
                    <a:pt x="246593" y="386552"/>
                  </a:lnTo>
                  <a:lnTo>
                    <a:pt x="240988" y="390304"/>
                  </a:lnTo>
                  <a:lnTo>
                    <a:pt x="235384" y="394122"/>
                  </a:lnTo>
                  <a:lnTo>
                    <a:pt x="229780" y="398005"/>
                  </a:lnTo>
                  <a:lnTo>
                    <a:pt x="224175" y="401955"/>
                  </a:lnTo>
                  <a:lnTo>
                    <a:pt x="218571" y="405971"/>
                  </a:lnTo>
                  <a:lnTo>
                    <a:pt x="212966" y="410053"/>
                  </a:lnTo>
                  <a:lnTo>
                    <a:pt x="207362" y="414202"/>
                  </a:lnTo>
                  <a:lnTo>
                    <a:pt x="201758" y="418417"/>
                  </a:lnTo>
                  <a:lnTo>
                    <a:pt x="196153" y="422696"/>
                  </a:lnTo>
                  <a:lnTo>
                    <a:pt x="190549" y="427040"/>
                  </a:lnTo>
                  <a:lnTo>
                    <a:pt x="184944" y="431446"/>
                  </a:lnTo>
                  <a:lnTo>
                    <a:pt x="179340" y="435912"/>
                  </a:lnTo>
                  <a:lnTo>
                    <a:pt x="173736" y="440438"/>
                  </a:lnTo>
                  <a:lnTo>
                    <a:pt x="168131" y="445021"/>
                  </a:lnTo>
                  <a:lnTo>
                    <a:pt x="162527" y="449658"/>
                  </a:lnTo>
                  <a:lnTo>
                    <a:pt x="156923" y="454346"/>
                  </a:lnTo>
                  <a:lnTo>
                    <a:pt x="151318" y="459083"/>
                  </a:lnTo>
                  <a:lnTo>
                    <a:pt x="145714" y="463865"/>
                  </a:lnTo>
                  <a:lnTo>
                    <a:pt x="140109" y="468688"/>
                  </a:lnTo>
                  <a:lnTo>
                    <a:pt x="134505" y="473548"/>
                  </a:lnTo>
                  <a:lnTo>
                    <a:pt x="128901" y="478442"/>
                  </a:lnTo>
                  <a:lnTo>
                    <a:pt x="123296" y="483365"/>
                  </a:lnTo>
                  <a:lnTo>
                    <a:pt x="117692" y="488311"/>
                  </a:lnTo>
                  <a:lnTo>
                    <a:pt x="112087" y="493278"/>
                  </a:lnTo>
                  <a:lnTo>
                    <a:pt x="106483" y="498258"/>
                  </a:lnTo>
                  <a:lnTo>
                    <a:pt x="100879" y="503249"/>
                  </a:lnTo>
                  <a:lnTo>
                    <a:pt x="95274" y="508243"/>
                  </a:lnTo>
                  <a:lnTo>
                    <a:pt x="89670" y="513236"/>
                  </a:lnTo>
                  <a:lnTo>
                    <a:pt x="84065" y="518223"/>
                  </a:lnTo>
                  <a:lnTo>
                    <a:pt x="78461" y="523198"/>
                  </a:lnTo>
                  <a:lnTo>
                    <a:pt x="72857" y="528156"/>
                  </a:lnTo>
                  <a:lnTo>
                    <a:pt x="67252" y="533091"/>
                  </a:lnTo>
                  <a:lnTo>
                    <a:pt x="61648" y="537998"/>
                  </a:lnTo>
                  <a:lnTo>
                    <a:pt x="56043" y="542872"/>
                  </a:lnTo>
                  <a:lnTo>
                    <a:pt x="50439" y="547708"/>
                  </a:lnTo>
                  <a:lnTo>
                    <a:pt x="44835" y="552500"/>
                  </a:lnTo>
                  <a:lnTo>
                    <a:pt x="39230" y="557244"/>
                  </a:lnTo>
                  <a:lnTo>
                    <a:pt x="33626" y="561936"/>
                  </a:lnTo>
                  <a:lnTo>
                    <a:pt x="28021" y="566569"/>
                  </a:lnTo>
                  <a:lnTo>
                    <a:pt x="22417" y="571141"/>
                  </a:lnTo>
                  <a:lnTo>
                    <a:pt x="16813" y="575648"/>
                  </a:lnTo>
                  <a:lnTo>
                    <a:pt x="11208" y="580084"/>
                  </a:lnTo>
                  <a:lnTo>
                    <a:pt x="5604" y="584448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596816" y="3175301"/>
              <a:ext cx="1883076" cy="588734"/>
            </a:xfrm>
            <a:custGeom>
              <a:avLst/>
              <a:pathLst>
                <a:path w="1883076" h="588734">
                  <a:moveTo>
                    <a:pt x="0" y="588734"/>
                  </a:moveTo>
                  <a:lnTo>
                    <a:pt x="5604" y="584448"/>
                  </a:lnTo>
                  <a:lnTo>
                    <a:pt x="11208" y="580084"/>
                  </a:lnTo>
                  <a:lnTo>
                    <a:pt x="16813" y="575648"/>
                  </a:lnTo>
                  <a:lnTo>
                    <a:pt x="22417" y="571141"/>
                  </a:lnTo>
                  <a:lnTo>
                    <a:pt x="28021" y="566569"/>
                  </a:lnTo>
                  <a:lnTo>
                    <a:pt x="33626" y="561936"/>
                  </a:lnTo>
                  <a:lnTo>
                    <a:pt x="39230" y="557244"/>
                  </a:lnTo>
                  <a:lnTo>
                    <a:pt x="44835" y="552500"/>
                  </a:lnTo>
                  <a:lnTo>
                    <a:pt x="50439" y="547708"/>
                  </a:lnTo>
                  <a:lnTo>
                    <a:pt x="56043" y="542872"/>
                  </a:lnTo>
                  <a:lnTo>
                    <a:pt x="61648" y="537998"/>
                  </a:lnTo>
                  <a:lnTo>
                    <a:pt x="67252" y="533091"/>
                  </a:lnTo>
                  <a:lnTo>
                    <a:pt x="72857" y="528156"/>
                  </a:lnTo>
                  <a:lnTo>
                    <a:pt x="78461" y="523198"/>
                  </a:lnTo>
                  <a:lnTo>
                    <a:pt x="84065" y="518223"/>
                  </a:lnTo>
                  <a:lnTo>
                    <a:pt x="89670" y="513236"/>
                  </a:lnTo>
                  <a:lnTo>
                    <a:pt x="95274" y="508243"/>
                  </a:lnTo>
                  <a:lnTo>
                    <a:pt x="100879" y="503249"/>
                  </a:lnTo>
                  <a:lnTo>
                    <a:pt x="106483" y="498258"/>
                  </a:lnTo>
                  <a:lnTo>
                    <a:pt x="112087" y="493278"/>
                  </a:lnTo>
                  <a:lnTo>
                    <a:pt x="117692" y="488311"/>
                  </a:lnTo>
                  <a:lnTo>
                    <a:pt x="123296" y="483365"/>
                  </a:lnTo>
                  <a:lnTo>
                    <a:pt x="128901" y="478442"/>
                  </a:lnTo>
                  <a:lnTo>
                    <a:pt x="134505" y="473548"/>
                  </a:lnTo>
                  <a:lnTo>
                    <a:pt x="140109" y="468688"/>
                  </a:lnTo>
                  <a:lnTo>
                    <a:pt x="145714" y="463865"/>
                  </a:lnTo>
                  <a:lnTo>
                    <a:pt x="151318" y="459083"/>
                  </a:lnTo>
                  <a:lnTo>
                    <a:pt x="156923" y="454346"/>
                  </a:lnTo>
                  <a:lnTo>
                    <a:pt x="162527" y="449658"/>
                  </a:lnTo>
                  <a:lnTo>
                    <a:pt x="168131" y="445021"/>
                  </a:lnTo>
                  <a:lnTo>
                    <a:pt x="173736" y="440438"/>
                  </a:lnTo>
                  <a:lnTo>
                    <a:pt x="179340" y="435912"/>
                  </a:lnTo>
                  <a:lnTo>
                    <a:pt x="184944" y="431446"/>
                  </a:lnTo>
                  <a:lnTo>
                    <a:pt x="190549" y="427040"/>
                  </a:lnTo>
                  <a:lnTo>
                    <a:pt x="196153" y="422696"/>
                  </a:lnTo>
                  <a:lnTo>
                    <a:pt x="201758" y="418417"/>
                  </a:lnTo>
                  <a:lnTo>
                    <a:pt x="207362" y="414202"/>
                  </a:lnTo>
                  <a:lnTo>
                    <a:pt x="212966" y="410053"/>
                  </a:lnTo>
                  <a:lnTo>
                    <a:pt x="218571" y="405971"/>
                  </a:lnTo>
                  <a:lnTo>
                    <a:pt x="224175" y="401955"/>
                  </a:lnTo>
                  <a:lnTo>
                    <a:pt x="229780" y="398005"/>
                  </a:lnTo>
                  <a:lnTo>
                    <a:pt x="235384" y="394122"/>
                  </a:lnTo>
                  <a:lnTo>
                    <a:pt x="240988" y="390304"/>
                  </a:lnTo>
                  <a:lnTo>
                    <a:pt x="246593" y="386552"/>
                  </a:lnTo>
                  <a:lnTo>
                    <a:pt x="252197" y="382864"/>
                  </a:lnTo>
                  <a:lnTo>
                    <a:pt x="257802" y="379240"/>
                  </a:lnTo>
                  <a:lnTo>
                    <a:pt x="263406" y="375678"/>
                  </a:lnTo>
                  <a:lnTo>
                    <a:pt x="269010" y="372177"/>
                  </a:lnTo>
                  <a:lnTo>
                    <a:pt x="274615" y="368736"/>
                  </a:lnTo>
                  <a:lnTo>
                    <a:pt x="280219" y="365354"/>
                  </a:lnTo>
                  <a:lnTo>
                    <a:pt x="285824" y="362027"/>
                  </a:lnTo>
                  <a:lnTo>
                    <a:pt x="291428" y="358756"/>
                  </a:lnTo>
                  <a:lnTo>
                    <a:pt x="297032" y="355538"/>
                  </a:lnTo>
                  <a:lnTo>
                    <a:pt x="302637" y="352372"/>
                  </a:lnTo>
                  <a:lnTo>
                    <a:pt x="308241" y="349255"/>
                  </a:lnTo>
                  <a:lnTo>
                    <a:pt x="313846" y="346187"/>
                  </a:lnTo>
                  <a:lnTo>
                    <a:pt x="319450" y="343164"/>
                  </a:lnTo>
                  <a:lnTo>
                    <a:pt x="325054" y="340186"/>
                  </a:lnTo>
                  <a:lnTo>
                    <a:pt x="330659" y="337250"/>
                  </a:lnTo>
                  <a:lnTo>
                    <a:pt x="336263" y="334355"/>
                  </a:lnTo>
                  <a:lnTo>
                    <a:pt x="341867" y="331499"/>
                  </a:lnTo>
                  <a:lnTo>
                    <a:pt x="347472" y="328680"/>
                  </a:lnTo>
                  <a:lnTo>
                    <a:pt x="353076" y="325897"/>
                  </a:lnTo>
                  <a:lnTo>
                    <a:pt x="358681" y="323147"/>
                  </a:lnTo>
                  <a:lnTo>
                    <a:pt x="364285" y="320429"/>
                  </a:lnTo>
                  <a:lnTo>
                    <a:pt x="369889" y="317742"/>
                  </a:lnTo>
                  <a:lnTo>
                    <a:pt x="375494" y="315085"/>
                  </a:lnTo>
                  <a:lnTo>
                    <a:pt x="381098" y="312454"/>
                  </a:lnTo>
                  <a:lnTo>
                    <a:pt x="386703" y="309850"/>
                  </a:lnTo>
                  <a:lnTo>
                    <a:pt x="392307" y="307271"/>
                  </a:lnTo>
                  <a:lnTo>
                    <a:pt x="397911" y="304716"/>
                  </a:lnTo>
                  <a:lnTo>
                    <a:pt x="403516" y="302183"/>
                  </a:lnTo>
                  <a:lnTo>
                    <a:pt x="409120" y="299672"/>
                  </a:lnTo>
                  <a:lnTo>
                    <a:pt x="414725" y="297181"/>
                  </a:lnTo>
                  <a:lnTo>
                    <a:pt x="420329" y="294709"/>
                  </a:lnTo>
                  <a:lnTo>
                    <a:pt x="425933" y="292255"/>
                  </a:lnTo>
                  <a:lnTo>
                    <a:pt x="431538" y="289819"/>
                  </a:lnTo>
                  <a:lnTo>
                    <a:pt x="437142" y="287400"/>
                  </a:lnTo>
                  <a:lnTo>
                    <a:pt x="442747" y="284996"/>
                  </a:lnTo>
                  <a:lnTo>
                    <a:pt x="448351" y="282608"/>
                  </a:lnTo>
                  <a:lnTo>
                    <a:pt x="453955" y="280234"/>
                  </a:lnTo>
                  <a:lnTo>
                    <a:pt x="459560" y="277875"/>
                  </a:lnTo>
                  <a:lnTo>
                    <a:pt x="465164" y="275529"/>
                  </a:lnTo>
                  <a:lnTo>
                    <a:pt x="470769" y="273196"/>
                  </a:lnTo>
                  <a:lnTo>
                    <a:pt x="476373" y="270876"/>
                  </a:lnTo>
                  <a:lnTo>
                    <a:pt x="481977" y="268568"/>
                  </a:lnTo>
                  <a:lnTo>
                    <a:pt x="487582" y="266272"/>
                  </a:lnTo>
                  <a:lnTo>
                    <a:pt x="493186" y="263989"/>
                  </a:lnTo>
                  <a:lnTo>
                    <a:pt x="498790" y="261716"/>
                  </a:lnTo>
                  <a:lnTo>
                    <a:pt x="504395" y="259456"/>
                  </a:lnTo>
                  <a:lnTo>
                    <a:pt x="509999" y="257206"/>
                  </a:lnTo>
                  <a:lnTo>
                    <a:pt x="515604" y="254968"/>
                  </a:lnTo>
                  <a:lnTo>
                    <a:pt x="521208" y="252741"/>
                  </a:lnTo>
                  <a:lnTo>
                    <a:pt x="526812" y="250525"/>
                  </a:lnTo>
                  <a:lnTo>
                    <a:pt x="532417" y="248321"/>
                  </a:lnTo>
                  <a:lnTo>
                    <a:pt x="538021" y="246128"/>
                  </a:lnTo>
                  <a:lnTo>
                    <a:pt x="543626" y="243947"/>
                  </a:lnTo>
                  <a:lnTo>
                    <a:pt x="549230" y="241777"/>
                  </a:lnTo>
                  <a:lnTo>
                    <a:pt x="554834" y="239620"/>
                  </a:lnTo>
                  <a:lnTo>
                    <a:pt x="560439" y="237474"/>
                  </a:lnTo>
                  <a:lnTo>
                    <a:pt x="566043" y="235341"/>
                  </a:lnTo>
                  <a:lnTo>
                    <a:pt x="571648" y="233221"/>
                  </a:lnTo>
                  <a:lnTo>
                    <a:pt x="577252" y="231114"/>
                  </a:lnTo>
                  <a:lnTo>
                    <a:pt x="582856" y="229020"/>
                  </a:lnTo>
                  <a:lnTo>
                    <a:pt x="588461" y="226940"/>
                  </a:lnTo>
                  <a:lnTo>
                    <a:pt x="594065" y="224874"/>
                  </a:lnTo>
                  <a:lnTo>
                    <a:pt x="599670" y="222823"/>
                  </a:lnTo>
                  <a:lnTo>
                    <a:pt x="605274" y="220787"/>
                  </a:lnTo>
                  <a:lnTo>
                    <a:pt x="610878" y="218767"/>
                  </a:lnTo>
                  <a:lnTo>
                    <a:pt x="616483" y="216763"/>
                  </a:lnTo>
                  <a:lnTo>
                    <a:pt x="622087" y="214777"/>
                  </a:lnTo>
                  <a:lnTo>
                    <a:pt x="627692" y="212807"/>
                  </a:lnTo>
                  <a:lnTo>
                    <a:pt x="633296" y="210856"/>
                  </a:lnTo>
                  <a:lnTo>
                    <a:pt x="638900" y="208924"/>
                  </a:lnTo>
                  <a:lnTo>
                    <a:pt x="644505" y="207011"/>
                  </a:lnTo>
                  <a:lnTo>
                    <a:pt x="650109" y="205118"/>
                  </a:lnTo>
                  <a:lnTo>
                    <a:pt x="655713" y="203247"/>
                  </a:lnTo>
                  <a:lnTo>
                    <a:pt x="661318" y="201397"/>
                  </a:lnTo>
                  <a:lnTo>
                    <a:pt x="666922" y="199571"/>
                  </a:lnTo>
                  <a:lnTo>
                    <a:pt x="672527" y="197767"/>
                  </a:lnTo>
                  <a:lnTo>
                    <a:pt x="678131" y="195988"/>
                  </a:lnTo>
                  <a:lnTo>
                    <a:pt x="683735" y="194235"/>
                  </a:lnTo>
                  <a:lnTo>
                    <a:pt x="689340" y="192507"/>
                  </a:lnTo>
                  <a:lnTo>
                    <a:pt x="694944" y="190807"/>
                  </a:lnTo>
                  <a:lnTo>
                    <a:pt x="700549" y="189136"/>
                  </a:lnTo>
                  <a:lnTo>
                    <a:pt x="706153" y="187493"/>
                  </a:lnTo>
                  <a:lnTo>
                    <a:pt x="711757" y="185881"/>
                  </a:lnTo>
                  <a:lnTo>
                    <a:pt x="717362" y="184300"/>
                  </a:lnTo>
                  <a:lnTo>
                    <a:pt x="722966" y="182752"/>
                  </a:lnTo>
                  <a:lnTo>
                    <a:pt x="728571" y="181237"/>
                  </a:lnTo>
                  <a:lnTo>
                    <a:pt x="734175" y="179756"/>
                  </a:lnTo>
                  <a:lnTo>
                    <a:pt x="739779" y="178312"/>
                  </a:lnTo>
                  <a:lnTo>
                    <a:pt x="745384" y="176904"/>
                  </a:lnTo>
                  <a:lnTo>
                    <a:pt x="750988" y="175535"/>
                  </a:lnTo>
                  <a:lnTo>
                    <a:pt x="756593" y="174204"/>
                  </a:lnTo>
                  <a:lnTo>
                    <a:pt x="762197" y="172914"/>
                  </a:lnTo>
                  <a:lnTo>
                    <a:pt x="767801" y="171665"/>
                  </a:lnTo>
                  <a:lnTo>
                    <a:pt x="773406" y="170459"/>
                  </a:lnTo>
                  <a:lnTo>
                    <a:pt x="779010" y="169296"/>
                  </a:lnTo>
                  <a:lnTo>
                    <a:pt x="784615" y="168178"/>
                  </a:lnTo>
                  <a:lnTo>
                    <a:pt x="790219" y="167105"/>
                  </a:lnTo>
                  <a:lnTo>
                    <a:pt x="795823" y="166079"/>
                  </a:lnTo>
                  <a:lnTo>
                    <a:pt x="801428" y="165101"/>
                  </a:lnTo>
                  <a:lnTo>
                    <a:pt x="807032" y="164171"/>
                  </a:lnTo>
                  <a:lnTo>
                    <a:pt x="812636" y="163291"/>
                  </a:lnTo>
                  <a:lnTo>
                    <a:pt x="818241" y="162460"/>
                  </a:lnTo>
                  <a:lnTo>
                    <a:pt x="823845" y="161680"/>
                  </a:lnTo>
                  <a:lnTo>
                    <a:pt x="829450" y="160952"/>
                  </a:lnTo>
                  <a:lnTo>
                    <a:pt x="835054" y="160276"/>
                  </a:lnTo>
                  <a:lnTo>
                    <a:pt x="840658" y="159651"/>
                  </a:lnTo>
                  <a:lnTo>
                    <a:pt x="846263" y="159080"/>
                  </a:lnTo>
                  <a:lnTo>
                    <a:pt x="851867" y="158561"/>
                  </a:lnTo>
                  <a:lnTo>
                    <a:pt x="857472" y="158095"/>
                  </a:lnTo>
                  <a:lnTo>
                    <a:pt x="863076" y="157681"/>
                  </a:lnTo>
                  <a:lnTo>
                    <a:pt x="868680" y="157320"/>
                  </a:lnTo>
                  <a:lnTo>
                    <a:pt x="874285" y="157011"/>
                  </a:lnTo>
                  <a:lnTo>
                    <a:pt x="879889" y="156754"/>
                  </a:lnTo>
                  <a:lnTo>
                    <a:pt x="885494" y="156547"/>
                  </a:lnTo>
                  <a:lnTo>
                    <a:pt x="891098" y="156390"/>
                  </a:lnTo>
                  <a:lnTo>
                    <a:pt x="896702" y="156282"/>
                  </a:lnTo>
                  <a:lnTo>
                    <a:pt x="902307" y="156221"/>
                  </a:lnTo>
                  <a:lnTo>
                    <a:pt x="907911" y="156205"/>
                  </a:lnTo>
                  <a:lnTo>
                    <a:pt x="913516" y="156234"/>
                  </a:lnTo>
                  <a:lnTo>
                    <a:pt x="919120" y="156305"/>
                  </a:lnTo>
                  <a:lnTo>
                    <a:pt x="924724" y="156416"/>
                  </a:lnTo>
                  <a:lnTo>
                    <a:pt x="930329" y="156564"/>
                  </a:lnTo>
                  <a:lnTo>
                    <a:pt x="935933" y="156748"/>
                  </a:lnTo>
                  <a:lnTo>
                    <a:pt x="941538" y="156964"/>
                  </a:lnTo>
                  <a:lnTo>
                    <a:pt x="947142" y="157209"/>
                  </a:lnTo>
                  <a:lnTo>
                    <a:pt x="952746" y="157479"/>
                  </a:lnTo>
                  <a:lnTo>
                    <a:pt x="958351" y="157773"/>
                  </a:lnTo>
                  <a:lnTo>
                    <a:pt x="963955" y="158086"/>
                  </a:lnTo>
                  <a:lnTo>
                    <a:pt x="969559" y="158414"/>
                  </a:lnTo>
                  <a:lnTo>
                    <a:pt x="975164" y="158753"/>
                  </a:lnTo>
                  <a:lnTo>
                    <a:pt x="980768" y="159100"/>
                  </a:lnTo>
                  <a:lnTo>
                    <a:pt x="986373" y="159450"/>
                  </a:lnTo>
                  <a:lnTo>
                    <a:pt x="991977" y="159798"/>
                  </a:lnTo>
                  <a:lnTo>
                    <a:pt x="997581" y="160142"/>
                  </a:lnTo>
                  <a:lnTo>
                    <a:pt x="1003186" y="160475"/>
                  </a:lnTo>
                  <a:lnTo>
                    <a:pt x="1008790" y="160794"/>
                  </a:lnTo>
                  <a:lnTo>
                    <a:pt x="1014395" y="161094"/>
                  </a:lnTo>
                  <a:lnTo>
                    <a:pt x="1019999" y="161370"/>
                  </a:lnTo>
                  <a:lnTo>
                    <a:pt x="1025603" y="161619"/>
                  </a:lnTo>
                  <a:lnTo>
                    <a:pt x="1031208" y="161836"/>
                  </a:lnTo>
                  <a:lnTo>
                    <a:pt x="1036812" y="162015"/>
                  </a:lnTo>
                  <a:lnTo>
                    <a:pt x="1042417" y="162154"/>
                  </a:lnTo>
                  <a:lnTo>
                    <a:pt x="1048021" y="162248"/>
                  </a:lnTo>
                  <a:lnTo>
                    <a:pt x="1053625" y="162293"/>
                  </a:lnTo>
                  <a:lnTo>
                    <a:pt x="1059230" y="162286"/>
                  </a:lnTo>
                  <a:lnTo>
                    <a:pt x="1064834" y="162222"/>
                  </a:lnTo>
                  <a:lnTo>
                    <a:pt x="1070439" y="162099"/>
                  </a:lnTo>
                  <a:lnTo>
                    <a:pt x="1076043" y="161913"/>
                  </a:lnTo>
                  <a:lnTo>
                    <a:pt x="1081647" y="161663"/>
                  </a:lnTo>
                  <a:lnTo>
                    <a:pt x="1087252" y="161344"/>
                  </a:lnTo>
                  <a:lnTo>
                    <a:pt x="1092856" y="160956"/>
                  </a:lnTo>
                  <a:lnTo>
                    <a:pt x="1098461" y="160496"/>
                  </a:lnTo>
                  <a:lnTo>
                    <a:pt x="1104065" y="159962"/>
                  </a:lnTo>
                  <a:lnTo>
                    <a:pt x="1109669" y="159354"/>
                  </a:lnTo>
                  <a:lnTo>
                    <a:pt x="1115274" y="158671"/>
                  </a:lnTo>
                  <a:lnTo>
                    <a:pt x="1120878" y="157911"/>
                  </a:lnTo>
                  <a:lnTo>
                    <a:pt x="1126482" y="157076"/>
                  </a:lnTo>
                  <a:lnTo>
                    <a:pt x="1132087" y="156164"/>
                  </a:lnTo>
                  <a:lnTo>
                    <a:pt x="1137691" y="155177"/>
                  </a:lnTo>
                  <a:lnTo>
                    <a:pt x="1143296" y="154114"/>
                  </a:lnTo>
                  <a:lnTo>
                    <a:pt x="1148900" y="152978"/>
                  </a:lnTo>
                  <a:lnTo>
                    <a:pt x="1154504" y="151770"/>
                  </a:lnTo>
                  <a:lnTo>
                    <a:pt x="1160109" y="150490"/>
                  </a:lnTo>
                  <a:lnTo>
                    <a:pt x="1165713" y="149142"/>
                  </a:lnTo>
                  <a:lnTo>
                    <a:pt x="1171318" y="147727"/>
                  </a:lnTo>
                  <a:lnTo>
                    <a:pt x="1176922" y="146247"/>
                  </a:lnTo>
                  <a:lnTo>
                    <a:pt x="1182526" y="144705"/>
                  </a:lnTo>
                  <a:lnTo>
                    <a:pt x="1188131" y="143105"/>
                  </a:lnTo>
                  <a:lnTo>
                    <a:pt x="1193735" y="141447"/>
                  </a:lnTo>
                  <a:lnTo>
                    <a:pt x="1199340" y="139737"/>
                  </a:lnTo>
                  <a:lnTo>
                    <a:pt x="1204944" y="137977"/>
                  </a:lnTo>
                  <a:lnTo>
                    <a:pt x="1210548" y="136169"/>
                  </a:lnTo>
                  <a:lnTo>
                    <a:pt x="1216153" y="134319"/>
                  </a:lnTo>
                  <a:lnTo>
                    <a:pt x="1221757" y="132430"/>
                  </a:lnTo>
                  <a:lnTo>
                    <a:pt x="1227362" y="130505"/>
                  </a:lnTo>
                  <a:lnTo>
                    <a:pt x="1232966" y="128548"/>
                  </a:lnTo>
                  <a:lnTo>
                    <a:pt x="1238570" y="126563"/>
                  </a:lnTo>
                  <a:lnTo>
                    <a:pt x="1244175" y="124553"/>
                  </a:lnTo>
                  <a:lnTo>
                    <a:pt x="1249779" y="122522"/>
                  </a:lnTo>
                  <a:lnTo>
                    <a:pt x="1255384" y="120473"/>
                  </a:lnTo>
                  <a:lnTo>
                    <a:pt x="1260988" y="118410"/>
                  </a:lnTo>
                  <a:lnTo>
                    <a:pt x="1266592" y="116336"/>
                  </a:lnTo>
                  <a:lnTo>
                    <a:pt x="1272197" y="114254"/>
                  </a:lnTo>
                  <a:lnTo>
                    <a:pt x="1277801" y="112167"/>
                  </a:lnTo>
                  <a:lnTo>
                    <a:pt x="1283406" y="110078"/>
                  </a:lnTo>
                  <a:lnTo>
                    <a:pt x="1289010" y="107990"/>
                  </a:lnTo>
                  <a:lnTo>
                    <a:pt x="1294614" y="105905"/>
                  </a:lnTo>
                  <a:lnTo>
                    <a:pt x="1300219" y="103826"/>
                  </a:lnTo>
                  <a:lnTo>
                    <a:pt x="1305823" y="101755"/>
                  </a:lnTo>
                  <a:lnTo>
                    <a:pt x="1311427" y="99695"/>
                  </a:lnTo>
                  <a:lnTo>
                    <a:pt x="1317032" y="97647"/>
                  </a:lnTo>
                  <a:lnTo>
                    <a:pt x="1322636" y="95613"/>
                  </a:lnTo>
                  <a:lnTo>
                    <a:pt x="1328241" y="93596"/>
                  </a:lnTo>
                  <a:lnTo>
                    <a:pt x="1333845" y="91597"/>
                  </a:lnTo>
                  <a:lnTo>
                    <a:pt x="1339449" y="89617"/>
                  </a:lnTo>
                  <a:lnTo>
                    <a:pt x="1345054" y="87659"/>
                  </a:lnTo>
                  <a:lnTo>
                    <a:pt x="1350658" y="85723"/>
                  </a:lnTo>
                  <a:lnTo>
                    <a:pt x="1356263" y="83811"/>
                  </a:lnTo>
                  <a:lnTo>
                    <a:pt x="1361867" y="81923"/>
                  </a:lnTo>
                  <a:lnTo>
                    <a:pt x="1367471" y="80061"/>
                  </a:lnTo>
                  <a:lnTo>
                    <a:pt x="1373076" y="78225"/>
                  </a:lnTo>
                  <a:lnTo>
                    <a:pt x="1378680" y="76417"/>
                  </a:lnTo>
                  <a:lnTo>
                    <a:pt x="1384285" y="74637"/>
                  </a:lnTo>
                  <a:lnTo>
                    <a:pt x="1389889" y="72885"/>
                  </a:lnTo>
                  <a:lnTo>
                    <a:pt x="1395493" y="71162"/>
                  </a:lnTo>
                  <a:lnTo>
                    <a:pt x="1401098" y="69468"/>
                  </a:lnTo>
                  <a:lnTo>
                    <a:pt x="1406702" y="67804"/>
                  </a:lnTo>
                  <a:lnTo>
                    <a:pt x="1412307" y="66170"/>
                  </a:lnTo>
                  <a:lnTo>
                    <a:pt x="1417911" y="64565"/>
                  </a:lnTo>
                  <a:lnTo>
                    <a:pt x="1423515" y="62990"/>
                  </a:lnTo>
                  <a:lnTo>
                    <a:pt x="1429120" y="61445"/>
                  </a:lnTo>
                  <a:lnTo>
                    <a:pt x="1434724" y="59929"/>
                  </a:lnTo>
                  <a:lnTo>
                    <a:pt x="1440329" y="58443"/>
                  </a:lnTo>
                  <a:lnTo>
                    <a:pt x="1445933" y="56985"/>
                  </a:lnTo>
                  <a:lnTo>
                    <a:pt x="1451537" y="55557"/>
                  </a:lnTo>
                  <a:lnTo>
                    <a:pt x="1457142" y="54156"/>
                  </a:lnTo>
                  <a:lnTo>
                    <a:pt x="1462746" y="52783"/>
                  </a:lnTo>
                  <a:lnTo>
                    <a:pt x="1468350" y="51438"/>
                  </a:lnTo>
                  <a:lnTo>
                    <a:pt x="1473955" y="50118"/>
                  </a:lnTo>
                  <a:lnTo>
                    <a:pt x="1479559" y="48825"/>
                  </a:lnTo>
                  <a:lnTo>
                    <a:pt x="1485164" y="47556"/>
                  </a:lnTo>
                  <a:lnTo>
                    <a:pt x="1490768" y="46312"/>
                  </a:lnTo>
                  <a:lnTo>
                    <a:pt x="1496372" y="45090"/>
                  </a:lnTo>
                  <a:lnTo>
                    <a:pt x="1501977" y="43891"/>
                  </a:lnTo>
                  <a:lnTo>
                    <a:pt x="1507581" y="42713"/>
                  </a:lnTo>
                  <a:lnTo>
                    <a:pt x="1513186" y="41554"/>
                  </a:lnTo>
                  <a:lnTo>
                    <a:pt x="1518790" y="40414"/>
                  </a:lnTo>
                  <a:lnTo>
                    <a:pt x="1524394" y="39292"/>
                  </a:lnTo>
                  <a:lnTo>
                    <a:pt x="1529999" y="38186"/>
                  </a:lnTo>
                  <a:lnTo>
                    <a:pt x="1535603" y="37094"/>
                  </a:lnTo>
                  <a:lnTo>
                    <a:pt x="1541208" y="36016"/>
                  </a:lnTo>
                  <a:lnTo>
                    <a:pt x="1546812" y="34949"/>
                  </a:lnTo>
                  <a:lnTo>
                    <a:pt x="1552416" y="33892"/>
                  </a:lnTo>
                  <a:lnTo>
                    <a:pt x="1558021" y="32844"/>
                  </a:lnTo>
                  <a:lnTo>
                    <a:pt x="1563625" y="31802"/>
                  </a:lnTo>
                  <a:lnTo>
                    <a:pt x="1569230" y="30766"/>
                  </a:lnTo>
                  <a:lnTo>
                    <a:pt x="1574834" y="29733"/>
                  </a:lnTo>
                  <a:lnTo>
                    <a:pt x="1580438" y="28702"/>
                  </a:lnTo>
                  <a:lnTo>
                    <a:pt x="1586043" y="27672"/>
                  </a:lnTo>
                  <a:lnTo>
                    <a:pt x="1591647" y="26642"/>
                  </a:lnTo>
                  <a:lnTo>
                    <a:pt x="1597252" y="25609"/>
                  </a:lnTo>
                  <a:lnTo>
                    <a:pt x="1602856" y="24574"/>
                  </a:lnTo>
                  <a:lnTo>
                    <a:pt x="1608460" y="23536"/>
                  </a:lnTo>
                  <a:lnTo>
                    <a:pt x="1614065" y="22495"/>
                  </a:lnTo>
                  <a:lnTo>
                    <a:pt x="1619669" y="21451"/>
                  </a:lnTo>
                  <a:lnTo>
                    <a:pt x="1625273" y="20404"/>
                  </a:lnTo>
                  <a:lnTo>
                    <a:pt x="1630878" y="19356"/>
                  </a:lnTo>
                  <a:lnTo>
                    <a:pt x="1636482" y="18309"/>
                  </a:lnTo>
                  <a:lnTo>
                    <a:pt x="1642087" y="17265"/>
                  </a:lnTo>
                  <a:lnTo>
                    <a:pt x="1647691" y="16227"/>
                  </a:lnTo>
                  <a:lnTo>
                    <a:pt x="1653295" y="15199"/>
                  </a:lnTo>
                  <a:lnTo>
                    <a:pt x="1658900" y="14184"/>
                  </a:lnTo>
                  <a:lnTo>
                    <a:pt x="1664504" y="13188"/>
                  </a:lnTo>
                  <a:lnTo>
                    <a:pt x="1670109" y="12215"/>
                  </a:lnTo>
                  <a:lnTo>
                    <a:pt x="1675713" y="11268"/>
                  </a:lnTo>
                  <a:lnTo>
                    <a:pt x="1681317" y="10354"/>
                  </a:lnTo>
                  <a:lnTo>
                    <a:pt x="1686922" y="9475"/>
                  </a:lnTo>
                  <a:lnTo>
                    <a:pt x="1692526" y="8636"/>
                  </a:lnTo>
                  <a:lnTo>
                    <a:pt x="1698131" y="7840"/>
                  </a:lnTo>
                  <a:lnTo>
                    <a:pt x="1703735" y="7089"/>
                  </a:lnTo>
                  <a:lnTo>
                    <a:pt x="1709339" y="6386"/>
                  </a:lnTo>
                  <a:lnTo>
                    <a:pt x="1714944" y="5731"/>
                  </a:lnTo>
                  <a:lnTo>
                    <a:pt x="1720548" y="5124"/>
                  </a:lnTo>
                  <a:lnTo>
                    <a:pt x="1726153" y="4566"/>
                  </a:lnTo>
                  <a:lnTo>
                    <a:pt x="1731757" y="4055"/>
                  </a:lnTo>
                  <a:lnTo>
                    <a:pt x="1737361" y="3590"/>
                  </a:lnTo>
                  <a:lnTo>
                    <a:pt x="1742966" y="3169"/>
                  </a:lnTo>
                  <a:lnTo>
                    <a:pt x="1748570" y="2788"/>
                  </a:lnTo>
                  <a:lnTo>
                    <a:pt x="1754175" y="2447"/>
                  </a:lnTo>
                  <a:lnTo>
                    <a:pt x="1759779" y="2141"/>
                  </a:lnTo>
                  <a:lnTo>
                    <a:pt x="1765383" y="1869"/>
                  </a:lnTo>
                  <a:lnTo>
                    <a:pt x="1770988" y="1627"/>
                  </a:lnTo>
                  <a:lnTo>
                    <a:pt x="1776592" y="1412"/>
                  </a:lnTo>
                  <a:lnTo>
                    <a:pt x="1782196" y="1222"/>
                  </a:lnTo>
                  <a:lnTo>
                    <a:pt x="1787801" y="1055"/>
                  </a:lnTo>
                  <a:lnTo>
                    <a:pt x="1793405" y="908"/>
                  </a:lnTo>
                  <a:lnTo>
                    <a:pt x="1799010" y="778"/>
                  </a:lnTo>
                  <a:lnTo>
                    <a:pt x="1804614" y="665"/>
                  </a:lnTo>
                  <a:lnTo>
                    <a:pt x="1810218" y="565"/>
                  </a:lnTo>
                  <a:lnTo>
                    <a:pt x="1815823" y="479"/>
                  </a:lnTo>
                  <a:lnTo>
                    <a:pt x="1821427" y="403"/>
                  </a:lnTo>
                  <a:lnTo>
                    <a:pt x="1827032" y="336"/>
                  </a:lnTo>
                  <a:lnTo>
                    <a:pt x="1832636" y="278"/>
                  </a:lnTo>
                  <a:lnTo>
                    <a:pt x="1838240" y="228"/>
                  </a:lnTo>
                  <a:lnTo>
                    <a:pt x="1843845" y="184"/>
                  </a:lnTo>
                  <a:lnTo>
                    <a:pt x="1849449" y="145"/>
                  </a:lnTo>
                  <a:lnTo>
                    <a:pt x="1855054" y="112"/>
                  </a:lnTo>
                  <a:lnTo>
                    <a:pt x="1860658" y="83"/>
                  </a:lnTo>
                  <a:lnTo>
                    <a:pt x="1866262" y="58"/>
                  </a:lnTo>
                  <a:lnTo>
                    <a:pt x="1871867" y="35"/>
                  </a:lnTo>
                  <a:lnTo>
                    <a:pt x="1877471" y="1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596816" y="3181645"/>
              <a:ext cx="1883076" cy="699484"/>
            </a:xfrm>
            <a:custGeom>
              <a:avLst/>
              <a:pathLst>
                <a:path w="1883076" h="699484">
                  <a:moveTo>
                    <a:pt x="0" y="582390"/>
                  </a:moveTo>
                  <a:lnTo>
                    <a:pt x="5604" y="578103"/>
                  </a:lnTo>
                  <a:lnTo>
                    <a:pt x="11208" y="573740"/>
                  </a:lnTo>
                  <a:lnTo>
                    <a:pt x="16813" y="569303"/>
                  </a:lnTo>
                  <a:lnTo>
                    <a:pt x="22417" y="564797"/>
                  </a:lnTo>
                  <a:lnTo>
                    <a:pt x="28021" y="560225"/>
                  </a:lnTo>
                  <a:lnTo>
                    <a:pt x="33626" y="555591"/>
                  </a:lnTo>
                  <a:lnTo>
                    <a:pt x="39230" y="550900"/>
                  </a:lnTo>
                  <a:lnTo>
                    <a:pt x="44835" y="546156"/>
                  </a:lnTo>
                  <a:lnTo>
                    <a:pt x="50439" y="541363"/>
                  </a:lnTo>
                  <a:lnTo>
                    <a:pt x="56043" y="536528"/>
                  </a:lnTo>
                  <a:lnTo>
                    <a:pt x="61648" y="531654"/>
                  </a:lnTo>
                  <a:lnTo>
                    <a:pt x="67252" y="526746"/>
                  </a:lnTo>
                  <a:lnTo>
                    <a:pt x="72857" y="521811"/>
                  </a:lnTo>
                  <a:lnTo>
                    <a:pt x="78461" y="516854"/>
                  </a:lnTo>
                  <a:lnTo>
                    <a:pt x="84065" y="511879"/>
                  </a:lnTo>
                  <a:lnTo>
                    <a:pt x="89670" y="506892"/>
                  </a:lnTo>
                  <a:lnTo>
                    <a:pt x="95274" y="501898"/>
                  </a:lnTo>
                  <a:lnTo>
                    <a:pt x="100879" y="496904"/>
                  </a:lnTo>
                  <a:lnTo>
                    <a:pt x="106483" y="491914"/>
                  </a:lnTo>
                  <a:lnTo>
                    <a:pt x="112087" y="486933"/>
                  </a:lnTo>
                  <a:lnTo>
                    <a:pt x="117692" y="481967"/>
                  </a:lnTo>
                  <a:lnTo>
                    <a:pt x="123296" y="477020"/>
                  </a:lnTo>
                  <a:lnTo>
                    <a:pt x="128901" y="472097"/>
                  </a:lnTo>
                  <a:lnTo>
                    <a:pt x="134505" y="467204"/>
                  </a:lnTo>
                  <a:lnTo>
                    <a:pt x="140109" y="462343"/>
                  </a:lnTo>
                  <a:lnTo>
                    <a:pt x="145714" y="457520"/>
                  </a:lnTo>
                  <a:lnTo>
                    <a:pt x="151318" y="452738"/>
                  </a:lnTo>
                  <a:lnTo>
                    <a:pt x="156923" y="448002"/>
                  </a:lnTo>
                  <a:lnTo>
                    <a:pt x="162527" y="443313"/>
                  </a:lnTo>
                  <a:lnTo>
                    <a:pt x="168131" y="438676"/>
                  </a:lnTo>
                  <a:lnTo>
                    <a:pt x="173736" y="434094"/>
                  </a:lnTo>
                  <a:lnTo>
                    <a:pt x="179340" y="429568"/>
                  </a:lnTo>
                  <a:lnTo>
                    <a:pt x="184944" y="425101"/>
                  </a:lnTo>
                  <a:lnTo>
                    <a:pt x="190549" y="420695"/>
                  </a:lnTo>
                  <a:lnTo>
                    <a:pt x="196153" y="416352"/>
                  </a:lnTo>
                  <a:lnTo>
                    <a:pt x="201758" y="412072"/>
                  </a:lnTo>
                  <a:lnTo>
                    <a:pt x="207362" y="407858"/>
                  </a:lnTo>
                  <a:lnTo>
                    <a:pt x="212966" y="403709"/>
                  </a:lnTo>
                  <a:lnTo>
                    <a:pt x="218571" y="399626"/>
                  </a:lnTo>
                  <a:lnTo>
                    <a:pt x="224175" y="395610"/>
                  </a:lnTo>
                  <a:lnTo>
                    <a:pt x="229780" y="391660"/>
                  </a:lnTo>
                  <a:lnTo>
                    <a:pt x="235384" y="387777"/>
                  </a:lnTo>
                  <a:lnTo>
                    <a:pt x="240988" y="383960"/>
                  </a:lnTo>
                  <a:lnTo>
                    <a:pt x="246593" y="380207"/>
                  </a:lnTo>
                  <a:lnTo>
                    <a:pt x="252197" y="376520"/>
                  </a:lnTo>
                  <a:lnTo>
                    <a:pt x="257802" y="372896"/>
                  </a:lnTo>
                  <a:lnTo>
                    <a:pt x="263406" y="369334"/>
                  </a:lnTo>
                  <a:lnTo>
                    <a:pt x="269010" y="365833"/>
                  </a:lnTo>
                  <a:lnTo>
                    <a:pt x="274615" y="362392"/>
                  </a:lnTo>
                  <a:lnTo>
                    <a:pt x="280219" y="359009"/>
                  </a:lnTo>
                  <a:lnTo>
                    <a:pt x="285824" y="355683"/>
                  </a:lnTo>
                  <a:lnTo>
                    <a:pt x="291428" y="352412"/>
                  </a:lnTo>
                  <a:lnTo>
                    <a:pt x="297032" y="349194"/>
                  </a:lnTo>
                  <a:lnTo>
                    <a:pt x="302637" y="346028"/>
                  </a:lnTo>
                  <a:lnTo>
                    <a:pt x="308241" y="342911"/>
                  </a:lnTo>
                  <a:lnTo>
                    <a:pt x="313846" y="339842"/>
                  </a:lnTo>
                  <a:lnTo>
                    <a:pt x="319450" y="336820"/>
                  </a:lnTo>
                  <a:lnTo>
                    <a:pt x="325054" y="333842"/>
                  </a:lnTo>
                  <a:lnTo>
                    <a:pt x="330659" y="330906"/>
                  </a:lnTo>
                  <a:lnTo>
                    <a:pt x="336263" y="328011"/>
                  </a:lnTo>
                  <a:lnTo>
                    <a:pt x="341867" y="325155"/>
                  </a:lnTo>
                  <a:lnTo>
                    <a:pt x="347472" y="322336"/>
                  </a:lnTo>
                  <a:lnTo>
                    <a:pt x="353076" y="319553"/>
                  </a:lnTo>
                  <a:lnTo>
                    <a:pt x="358681" y="316803"/>
                  </a:lnTo>
                  <a:lnTo>
                    <a:pt x="364285" y="314086"/>
                  </a:lnTo>
                  <a:lnTo>
                    <a:pt x="369889" y="311399"/>
                  </a:lnTo>
                  <a:lnTo>
                    <a:pt x="375494" y="308741"/>
                  </a:lnTo>
                  <a:lnTo>
                    <a:pt x="381098" y="306111"/>
                  </a:lnTo>
                  <a:lnTo>
                    <a:pt x="386703" y="303507"/>
                  </a:lnTo>
                  <a:lnTo>
                    <a:pt x="392307" y="300928"/>
                  </a:lnTo>
                  <a:lnTo>
                    <a:pt x="397911" y="298373"/>
                  </a:lnTo>
                  <a:lnTo>
                    <a:pt x="403516" y="295841"/>
                  </a:lnTo>
                  <a:lnTo>
                    <a:pt x="409120" y="293329"/>
                  </a:lnTo>
                  <a:lnTo>
                    <a:pt x="414725" y="290838"/>
                  </a:lnTo>
                  <a:lnTo>
                    <a:pt x="420329" y="288367"/>
                  </a:lnTo>
                  <a:lnTo>
                    <a:pt x="425933" y="285914"/>
                  </a:lnTo>
                  <a:lnTo>
                    <a:pt x="431538" y="283478"/>
                  </a:lnTo>
                  <a:lnTo>
                    <a:pt x="437142" y="281059"/>
                  </a:lnTo>
                  <a:lnTo>
                    <a:pt x="442747" y="278656"/>
                  </a:lnTo>
                  <a:lnTo>
                    <a:pt x="448351" y="276269"/>
                  </a:lnTo>
                  <a:lnTo>
                    <a:pt x="453955" y="273896"/>
                  </a:lnTo>
                  <a:lnTo>
                    <a:pt x="459560" y="271537"/>
                  </a:lnTo>
                  <a:lnTo>
                    <a:pt x="465164" y="269192"/>
                  </a:lnTo>
                  <a:lnTo>
                    <a:pt x="470769" y="266860"/>
                  </a:lnTo>
                  <a:lnTo>
                    <a:pt x="476373" y="264541"/>
                  </a:lnTo>
                  <a:lnTo>
                    <a:pt x="481977" y="262234"/>
                  </a:lnTo>
                  <a:lnTo>
                    <a:pt x="487582" y="259940"/>
                  </a:lnTo>
                  <a:lnTo>
                    <a:pt x="493186" y="257657"/>
                  </a:lnTo>
                  <a:lnTo>
                    <a:pt x="498790" y="255387"/>
                  </a:lnTo>
                  <a:lnTo>
                    <a:pt x="504395" y="253128"/>
                  </a:lnTo>
                  <a:lnTo>
                    <a:pt x="509999" y="250881"/>
                  </a:lnTo>
                  <a:lnTo>
                    <a:pt x="515604" y="248645"/>
                  </a:lnTo>
                  <a:lnTo>
                    <a:pt x="521208" y="246420"/>
                  </a:lnTo>
                  <a:lnTo>
                    <a:pt x="526812" y="244208"/>
                  </a:lnTo>
                  <a:lnTo>
                    <a:pt x="532417" y="242007"/>
                  </a:lnTo>
                  <a:lnTo>
                    <a:pt x="538021" y="239818"/>
                  </a:lnTo>
                  <a:lnTo>
                    <a:pt x="543626" y="237640"/>
                  </a:lnTo>
                  <a:lnTo>
                    <a:pt x="549230" y="235475"/>
                  </a:lnTo>
                  <a:lnTo>
                    <a:pt x="554834" y="233323"/>
                  </a:lnTo>
                  <a:lnTo>
                    <a:pt x="560439" y="231183"/>
                  </a:lnTo>
                  <a:lnTo>
                    <a:pt x="566043" y="229056"/>
                  </a:lnTo>
                  <a:lnTo>
                    <a:pt x="571648" y="226943"/>
                  </a:lnTo>
                  <a:lnTo>
                    <a:pt x="577252" y="224843"/>
                  </a:lnTo>
                  <a:lnTo>
                    <a:pt x="582856" y="222758"/>
                  </a:lnTo>
                  <a:lnTo>
                    <a:pt x="588461" y="220688"/>
                  </a:lnTo>
                  <a:lnTo>
                    <a:pt x="594065" y="218633"/>
                  </a:lnTo>
                  <a:lnTo>
                    <a:pt x="599670" y="216594"/>
                  </a:lnTo>
                  <a:lnTo>
                    <a:pt x="605274" y="214571"/>
                  </a:lnTo>
                  <a:lnTo>
                    <a:pt x="610878" y="212566"/>
                  </a:lnTo>
                  <a:lnTo>
                    <a:pt x="616483" y="210579"/>
                  </a:lnTo>
                  <a:lnTo>
                    <a:pt x="622087" y="208610"/>
                  </a:lnTo>
                  <a:lnTo>
                    <a:pt x="627692" y="206661"/>
                  </a:lnTo>
                  <a:lnTo>
                    <a:pt x="633296" y="204732"/>
                  </a:lnTo>
                  <a:lnTo>
                    <a:pt x="638900" y="202824"/>
                  </a:lnTo>
                  <a:lnTo>
                    <a:pt x="644505" y="200938"/>
                  </a:lnTo>
                  <a:lnTo>
                    <a:pt x="650109" y="199076"/>
                  </a:lnTo>
                  <a:lnTo>
                    <a:pt x="655713" y="197238"/>
                  </a:lnTo>
                  <a:lnTo>
                    <a:pt x="661318" y="195425"/>
                  </a:lnTo>
                  <a:lnTo>
                    <a:pt x="666922" y="193638"/>
                  </a:lnTo>
                  <a:lnTo>
                    <a:pt x="672527" y="191880"/>
                  </a:lnTo>
                  <a:lnTo>
                    <a:pt x="678131" y="190150"/>
                  </a:lnTo>
                  <a:lnTo>
                    <a:pt x="683735" y="188450"/>
                  </a:lnTo>
                  <a:lnTo>
                    <a:pt x="689340" y="186783"/>
                  </a:lnTo>
                  <a:lnTo>
                    <a:pt x="694944" y="185148"/>
                  </a:lnTo>
                  <a:lnTo>
                    <a:pt x="700549" y="183549"/>
                  </a:lnTo>
                  <a:lnTo>
                    <a:pt x="706153" y="181986"/>
                  </a:lnTo>
                  <a:lnTo>
                    <a:pt x="711757" y="180461"/>
                  </a:lnTo>
                  <a:lnTo>
                    <a:pt x="717362" y="178975"/>
                  </a:lnTo>
                  <a:lnTo>
                    <a:pt x="722966" y="177532"/>
                  </a:lnTo>
                  <a:lnTo>
                    <a:pt x="728571" y="176132"/>
                  </a:lnTo>
                  <a:lnTo>
                    <a:pt x="734175" y="174778"/>
                  </a:lnTo>
                  <a:lnTo>
                    <a:pt x="739779" y="173471"/>
                  </a:lnTo>
                  <a:lnTo>
                    <a:pt x="745384" y="172214"/>
                  </a:lnTo>
                  <a:lnTo>
                    <a:pt x="750988" y="171010"/>
                  </a:lnTo>
                  <a:lnTo>
                    <a:pt x="756593" y="169859"/>
                  </a:lnTo>
                  <a:lnTo>
                    <a:pt x="762197" y="168765"/>
                  </a:lnTo>
                  <a:lnTo>
                    <a:pt x="767801" y="167731"/>
                  </a:lnTo>
                  <a:lnTo>
                    <a:pt x="773406" y="166758"/>
                  </a:lnTo>
                  <a:lnTo>
                    <a:pt x="779010" y="165850"/>
                  </a:lnTo>
                  <a:lnTo>
                    <a:pt x="784615" y="165009"/>
                  </a:lnTo>
                  <a:lnTo>
                    <a:pt x="790219" y="164237"/>
                  </a:lnTo>
                  <a:lnTo>
                    <a:pt x="795823" y="163539"/>
                  </a:lnTo>
                  <a:lnTo>
                    <a:pt x="801428" y="162915"/>
                  </a:lnTo>
                  <a:lnTo>
                    <a:pt x="807032" y="162371"/>
                  </a:lnTo>
                  <a:lnTo>
                    <a:pt x="812636" y="161908"/>
                  </a:lnTo>
                  <a:lnTo>
                    <a:pt x="818241" y="161530"/>
                  </a:lnTo>
                  <a:lnTo>
                    <a:pt x="823845" y="161239"/>
                  </a:lnTo>
                  <a:lnTo>
                    <a:pt x="829450" y="161040"/>
                  </a:lnTo>
                  <a:lnTo>
                    <a:pt x="835054" y="160935"/>
                  </a:lnTo>
                  <a:lnTo>
                    <a:pt x="840658" y="160927"/>
                  </a:lnTo>
                  <a:lnTo>
                    <a:pt x="846263" y="161021"/>
                  </a:lnTo>
                  <a:lnTo>
                    <a:pt x="851867" y="161218"/>
                  </a:lnTo>
                  <a:lnTo>
                    <a:pt x="857472" y="161523"/>
                  </a:lnTo>
                  <a:lnTo>
                    <a:pt x="863076" y="161938"/>
                  </a:lnTo>
                  <a:lnTo>
                    <a:pt x="868680" y="162467"/>
                  </a:lnTo>
                  <a:lnTo>
                    <a:pt x="874285" y="163113"/>
                  </a:lnTo>
                  <a:lnTo>
                    <a:pt x="879889" y="163879"/>
                  </a:lnTo>
                  <a:lnTo>
                    <a:pt x="885494" y="164769"/>
                  </a:lnTo>
                  <a:lnTo>
                    <a:pt x="891098" y="165784"/>
                  </a:lnTo>
                  <a:lnTo>
                    <a:pt x="896702" y="166929"/>
                  </a:lnTo>
                  <a:lnTo>
                    <a:pt x="902307" y="168206"/>
                  </a:lnTo>
                  <a:lnTo>
                    <a:pt x="907911" y="169617"/>
                  </a:lnTo>
                  <a:lnTo>
                    <a:pt x="913516" y="171166"/>
                  </a:lnTo>
                  <a:lnTo>
                    <a:pt x="919120" y="172853"/>
                  </a:lnTo>
                  <a:lnTo>
                    <a:pt x="924724" y="174682"/>
                  </a:lnTo>
                  <a:lnTo>
                    <a:pt x="930329" y="176654"/>
                  </a:lnTo>
                  <a:lnTo>
                    <a:pt x="935933" y="178771"/>
                  </a:lnTo>
                  <a:lnTo>
                    <a:pt x="941538" y="181035"/>
                  </a:lnTo>
                  <a:lnTo>
                    <a:pt x="947142" y="183446"/>
                  </a:lnTo>
                  <a:lnTo>
                    <a:pt x="952746" y="186005"/>
                  </a:lnTo>
                  <a:lnTo>
                    <a:pt x="958351" y="188713"/>
                  </a:lnTo>
                  <a:lnTo>
                    <a:pt x="963955" y="191570"/>
                  </a:lnTo>
                  <a:lnTo>
                    <a:pt x="969559" y="194576"/>
                  </a:lnTo>
                  <a:lnTo>
                    <a:pt x="975164" y="197731"/>
                  </a:lnTo>
                  <a:lnTo>
                    <a:pt x="980768" y="201033"/>
                  </a:lnTo>
                  <a:lnTo>
                    <a:pt x="986373" y="204481"/>
                  </a:lnTo>
                  <a:lnTo>
                    <a:pt x="991977" y="208074"/>
                  </a:lnTo>
                  <a:lnTo>
                    <a:pt x="997581" y="211810"/>
                  </a:lnTo>
                  <a:lnTo>
                    <a:pt x="1003186" y="215686"/>
                  </a:lnTo>
                  <a:lnTo>
                    <a:pt x="1008790" y="219699"/>
                  </a:lnTo>
                  <a:lnTo>
                    <a:pt x="1014395" y="223847"/>
                  </a:lnTo>
                  <a:lnTo>
                    <a:pt x="1019999" y="228126"/>
                  </a:lnTo>
                  <a:lnTo>
                    <a:pt x="1025603" y="232531"/>
                  </a:lnTo>
                  <a:lnTo>
                    <a:pt x="1031208" y="237058"/>
                  </a:lnTo>
                  <a:lnTo>
                    <a:pt x="1036812" y="241703"/>
                  </a:lnTo>
                  <a:lnTo>
                    <a:pt x="1042417" y="246460"/>
                  </a:lnTo>
                  <a:lnTo>
                    <a:pt x="1048021" y="251323"/>
                  </a:lnTo>
                  <a:lnTo>
                    <a:pt x="1053625" y="256288"/>
                  </a:lnTo>
                  <a:lnTo>
                    <a:pt x="1059230" y="261348"/>
                  </a:lnTo>
                  <a:lnTo>
                    <a:pt x="1064834" y="266496"/>
                  </a:lnTo>
                  <a:lnTo>
                    <a:pt x="1070439" y="271726"/>
                  </a:lnTo>
                  <a:lnTo>
                    <a:pt x="1076043" y="277031"/>
                  </a:lnTo>
                  <a:lnTo>
                    <a:pt x="1081647" y="282403"/>
                  </a:lnTo>
                  <a:lnTo>
                    <a:pt x="1087252" y="287837"/>
                  </a:lnTo>
                  <a:lnTo>
                    <a:pt x="1092856" y="293323"/>
                  </a:lnTo>
                  <a:lnTo>
                    <a:pt x="1098461" y="298856"/>
                  </a:lnTo>
                  <a:lnTo>
                    <a:pt x="1104065" y="304426"/>
                  </a:lnTo>
                  <a:lnTo>
                    <a:pt x="1109669" y="310027"/>
                  </a:lnTo>
                  <a:lnTo>
                    <a:pt x="1115274" y="315651"/>
                  </a:lnTo>
                  <a:lnTo>
                    <a:pt x="1120878" y="321290"/>
                  </a:lnTo>
                  <a:lnTo>
                    <a:pt x="1126482" y="326937"/>
                  </a:lnTo>
                  <a:lnTo>
                    <a:pt x="1132087" y="332584"/>
                  </a:lnTo>
                  <a:lnTo>
                    <a:pt x="1137691" y="338225"/>
                  </a:lnTo>
                  <a:lnTo>
                    <a:pt x="1143296" y="343851"/>
                  </a:lnTo>
                  <a:lnTo>
                    <a:pt x="1148900" y="349456"/>
                  </a:lnTo>
                  <a:lnTo>
                    <a:pt x="1154504" y="355034"/>
                  </a:lnTo>
                  <a:lnTo>
                    <a:pt x="1160109" y="360576"/>
                  </a:lnTo>
                  <a:lnTo>
                    <a:pt x="1165713" y="366078"/>
                  </a:lnTo>
                  <a:lnTo>
                    <a:pt x="1171318" y="371532"/>
                  </a:lnTo>
                  <a:lnTo>
                    <a:pt x="1176922" y="376934"/>
                  </a:lnTo>
                  <a:lnTo>
                    <a:pt x="1182526" y="382276"/>
                  </a:lnTo>
                  <a:lnTo>
                    <a:pt x="1188131" y="387555"/>
                  </a:lnTo>
                  <a:lnTo>
                    <a:pt x="1193735" y="392765"/>
                  </a:lnTo>
                  <a:lnTo>
                    <a:pt x="1199340" y="397902"/>
                  </a:lnTo>
                  <a:lnTo>
                    <a:pt x="1204944" y="402960"/>
                  </a:lnTo>
                  <a:lnTo>
                    <a:pt x="1210548" y="407937"/>
                  </a:lnTo>
                  <a:lnTo>
                    <a:pt x="1216153" y="412830"/>
                  </a:lnTo>
                  <a:lnTo>
                    <a:pt x="1221757" y="417637"/>
                  </a:lnTo>
                  <a:lnTo>
                    <a:pt x="1227362" y="422358"/>
                  </a:lnTo>
                  <a:lnTo>
                    <a:pt x="1232966" y="426991"/>
                  </a:lnTo>
                  <a:lnTo>
                    <a:pt x="1238570" y="431536"/>
                  </a:lnTo>
                  <a:lnTo>
                    <a:pt x="1244175" y="435992"/>
                  </a:lnTo>
                  <a:lnTo>
                    <a:pt x="1249779" y="440359"/>
                  </a:lnTo>
                  <a:lnTo>
                    <a:pt x="1255384" y="444637"/>
                  </a:lnTo>
                  <a:lnTo>
                    <a:pt x="1260988" y="448825"/>
                  </a:lnTo>
                  <a:lnTo>
                    <a:pt x="1266592" y="452925"/>
                  </a:lnTo>
                  <a:lnTo>
                    <a:pt x="1272197" y="456936"/>
                  </a:lnTo>
                  <a:lnTo>
                    <a:pt x="1277801" y="460859"/>
                  </a:lnTo>
                  <a:lnTo>
                    <a:pt x="1283406" y="464695"/>
                  </a:lnTo>
                  <a:lnTo>
                    <a:pt x="1289010" y="468444"/>
                  </a:lnTo>
                  <a:lnTo>
                    <a:pt x="1294614" y="472107"/>
                  </a:lnTo>
                  <a:lnTo>
                    <a:pt x="1300219" y="475684"/>
                  </a:lnTo>
                  <a:lnTo>
                    <a:pt x="1305823" y="479178"/>
                  </a:lnTo>
                  <a:lnTo>
                    <a:pt x="1311427" y="482589"/>
                  </a:lnTo>
                  <a:lnTo>
                    <a:pt x="1317032" y="485918"/>
                  </a:lnTo>
                  <a:lnTo>
                    <a:pt x="1322636" y="489167"/>
                  </a:lnTo>
                  <a:lnTo>
                    <a:pt x="1328241" y="492335"/>
                  </a:lnTo>
                  <a:lnTo>
                    <a:pt x="1333845" y="495425"/>
                  </a:lnTo>
                  <a:lnTo>
                    <a:pt x="1339449" y="498438"/>
                  </a:lnTo>
                  <a:lnTo>
                    <a:pt x="1345054" y="501374"/>
                  </a:lnTo>
                  <a:lnTo>
                    <a:pt x="1350658" y="504236"/>
                  </a:lnTo>
                  <a:lnTo>
                    <a:pt x="1356263" y="507022"/>
                  </a:lnTo>
                  <a:lnTo>
                    <a:pt x="1361867" y="509736"/>
                  </a:lnTo>
                  <a:lnTo>
                    <a:pt x="1367471" y="512378"/>
                  </a:lnTo>
                  <a:lnTo>
                    <a:pt x="1373076" y="514947"/>
                  </a:lnTo>
                  <a:lnTo>
                    <a:pt x="1378680" y="517446"/>
                  </a:lnTo>
                  <a:lnTo>
                    <a:pt x="1384285" y="519875"/>
                  </a:lnTo>
                  <a:lnTo>
                    <a:pt x="1389889" y="522234"/>
                  </a:lnTo>
                  <a:lnTo>
                    <a:pt x="1395493" y="524523"/>
                  </a:lnTo>
                  <a:lnTo>
                    <a:pt x="1401098" y="526742"/>
                  </a:lnTo>
                  <a:lnTo>
                    <a:pt x="1406702" y="528892"/>
                  </a:lnTo>
                  <a:lnTo>
                    <a:pt x="1412307" y="530971"/>
                  </a:lnTo>
                  <a:lnTo>
                    <a:pt x="1417911" y="532979"/>
                  </a:lnTo>
                  <a:lnTo>
                    <a:pt x="1423515" y="534914"/>
                  </a:lnTo>
                  <a:lnTo>
                    <a:pt x="1429120" y="536776"/>
                  </a:lnTo>
                  <a:lnTo>
                    <a:pt x="1434724" y="538562"/>
                  </a:lnTo>
                  <a:lnTo>
                    <a:pt x="1440329" y="540269"/>
                  </a:lnTo>
                  <a:lnTo>
                    <a:pt x="1445933" y="541895"/>
                  </a:lnTo>
                  <a:lnTo>
                    <a:pt x="1451537" y="543436"/>
                  </a:lnTo>
                  <a:lnTo>
                    <a:pt x="1457142" y="544888"/>
                  </a:lnTo>
                  <a:lnTo>
                    <a:pt x="1462746" y="546245"/>
                  </a:lnTo>
                  <a:lnTo>
                    <a:pt x="1468350" y="547501"/>
                  </a:lnTo>
                  <a:lnTo>
                    <a:pt x="1473955" y="548649"/>
                  </a:lnTo>
                  <a:lnTo>
                    <a:pt x="1479559" y="549681"/>
                  </a:lnTo>
                  <a:lnTo>
                    <a:pt x="1485164" y="550587"/>
                  </a:lnTo>
                  <a:lnTo>
                    <a:pt x="1490768" y="551357"/>
                  </a:lnTo>
                  <a:lnTo>
                    <a:pt x="1496372" y="551978"/>
                  </a:lnTo>
                  <a:lnTo>
                    <a:pt x="1501977" y="552436"/>
                  </a:lnTo>
                  <a:lnTo>
                    <a:pt x="1507581" y="552715"/>
                  </a:lnTo>
                  <a:lnTo>
                    <a:pt x="1513186" y="552796"/>
                  </a:lnTo>
                  <a:lnTo>
                    <a:pt x="1518790" y="552659"/>
                  </a:lnTo>
                  <a:lnTo>
                    <a:pt x="1524394" y="552282"/>
                  </a:lnTo>
                  <a:lnTo>
                    <a:pt x="1529999" y="551638"/>
                  </a:lnTo>
                  <a:lnTo>
                    <a:pt x="1535603" y="550699"/>
                  </a:lnTo>
                  <a:lnTo>
                    <a:pt x="1541208" y="549434"/>
                  </a:lnTo>
                  <a:lnTo>
                    <a:pt x="1546812" y="547808"/>
                  </a:lnTo>
                  <a:lnTo>
                    <a:pt x="1552416" y="545783"/>
                  </a:lnTo>
                  <a:lnTo>
                    <a:pt x="1558021" y="543318"/>
                  </a:lnTo>
                  <a:lnTo>
                    <a:pt x="1563625" y="540369"/>
                  </a:lnTo>
                  <a:lnTo>
                    <a:pt x="1569230" y="536888"/>
                  </a:lnTo>
                  <a:lnTo>
                    <a:pt x="1574834" y="532826"/>
                  </a:lnTo>
                  <a:lnTo>
                    <a:pt x="1580438" y="528130"/>
                  </a:lnTo>
                  <a:lnTo>
                    <a:pt x="1586043" y="522747"/>
                  </a:lnTo>
                  <a:lnTo>
                    <a:pt x="1591647" y="516622"/>
                  </a:lnTo>
                  <a:lnTo>
                    <a:pt x="1597252" y="509701"/>
                  </a:lnTo>
                  <a:lnTo>
                    <a:pt x="1602856" y="501934"/>
                  </a:lnTo>
                  <a:lnTo>
                    <a:pt x="1608460" y="493273"/>
                  </a:lnTo>
                  <a:lnTo>
                    <a:pt x="1614065" y="483677"/>
                  </a:lnTo>
                  <a:lnTo>
                    <a:pt x="1619669" y="473112"/>
                  </a:lnTo>
                  <a:lnTo>
                    <a:pt x="1625273" y="461557"/>
                  </a:lnTo>
                  <a:lnTo>
                    <a:pt x="1630878" y="449002"/>
                  </a:lnTo>
                  <a:lnTo>
                    <a:pt x="1636482" y="435454"/>
                  </a:lnTo>
                  <a:lnTo>
                    <a:pt x="1642087" y="420940"/>
                  </a:lnTo>
                  <a:lnTo>
                    <a:pt x="1647691" y="405504"/>
                  </a:lnTo>
                  <a:lnTo>
                    <a:pt x="1653295" y="389213"/>
                  </a:lnTo>
                  <a:lnTo>
                    <a:pt x="1658900" y="372156"/>
                  </a:lnTo>
                  <a:lnTo>
                    <a:pt x="1664504" y="354440"/>
                  </a:lnTo>
                  <a:lnTo>
                    <a:pt x="1670109" y="336192"/>
                  </a:lnTo>
                  <a:lnTo>
                    <a:pt x="1675713" y="317554"/>
                  </a:lnTo>
                  <a:lnTo>
                    <a:pt x="1681317" y="298678"/>
                  </a:lnTo>
                  <a:lnTo>
                    <a:pt x="1686922" y="279723"/>
                  </a:lnTo>
                  <a:lnTo>
                    <a:pt x="1692526" y="260850"/>
                  </a:lnTo>
                  <a:lnTo>
                    <a:pt x="1698131" y="242215"/>
                  </a:lnTo>
                  <a:lnTo>
                    <a:pt x="1703735" y="223965"/>
                  </a:lnTo>
                  <a:lnTo>
                    <a:pt x="1709339" y="206234"/>
                  </a:lnTo>
                  <a:lnTo>
                    <a:pt x="1714944" y="189142"/>
                  </a:lnTo>
                  <a:lnTo>
                    <a:pt x="1720548" y="172785"/>
                  </a:lnTo>
                  <a:lnTo>
                    <a:pt x="1726153" y="157242"/>
                  </a:lnTo>
                  <a:lnTo>
                    <a:pt x="1731757" y="142572"/>
                  </a:lnTo>
                  <a:lnTo>
                    <a:pt x="1737361" y="128811"/>
                  </a:lnTo>
                  <a:lnTo>
                    <a:pt x="1742966" y="115979"/>
                  </a:lnTo>
                  <a:lnTo>
                    <a:pt x="1748570" y="104079"/>
                  </a:lnTo>
                  <a:lnTo>
                    <a:pt x="1754175" y="93097"/>
                  </a:lnTo>
                  <a:lnTo>
                    <a:pt x="1759779" y="83011"/>
                  </a:lnTo>
                  <a:lnTo>
                    <a:pt x="1765383" y="73786"/>
                  </a:lnTo>
                  <a:lnTo>
                    <a:pt x="1770988" y="65381"/>
                  </a:lnTo>
                  <a:lnTo>
                    <a:pt x="1776592" y="57750"/>
                  </a:lnTo>
                  <a:lnTo>
                    <a:pt x="1782196" y="50844"/>
                  </a:lnTo>
                  <a:lnTo>
                    <a:pt x="1787801" y="44613"/>
                  </a:lnTo>
                  <a:lnTo>
                    <a:pt x="1793405" y="39004"/>
                  </a:lnTo>
                  <a:lnTo>
                    <a:pt x="1799010" y="33967"/>
                  </a:lnTo>
                  <a:lnTo>
                    <a:pt x="1804614" y="29454"/>
                  </a:lnTo>
                  <a:lnTo>
                    <a:pt x="1810218" y="25417"/>
                  </a:lnTo>
                  <a:lnTo>
                    <a:pt x="1815823" y="21812"/>
                  </a:lnTo>
                  <a:lnTo>
                    <a:pt x="1821427" y="18597"/>
                  </a:lnTo>
                  <a:lnTo>
                    <a:pt x="1827032" y="15735"/>
                  </a:lnTo>
                  <a:lnTo>
                    <a:pt x="1832636" y="13189"/>
                  </a:lnTo>
                  <a:lnTo>
                    <a:pt x="1838240" y="10927"/>
                  </a:lnTo>
                  <a:lnTo>
                    <a:pt x="1843845" y="8919"/>
                  </a:lnTo>
                  <a:lnTo>
                    <a:pt x="1849449" y="7137"/>
                  </a:lnTo>
                  <a:lnTo>
                    <a:pt x="1855054" y="5558"/>
                  </a:lnTo>
                  <a:lnTo>
                    <a:pt x="1860658" y="4160"/>
                  </a:lnTo>
                  <a:lnTo>
                    <a:pt x="1866262" y="2921"/>
                  </a:lnTo>
                  <a:lnTo>
                    <a:pt x="1871867" y="1826"/>
                  </a:lnTo>
                  <a:lnTo>
                    <a:pt x="1877471" y="856"/>
                  </a:lnTo>
                  <a:lnTo>
                    <a:pt x="1883076" y="0"/>
                  </a:lnTo>
                  <a:lnTo>
                    <a:pt x="1883076" y="699484"/>
                  </a:lnTo>
                  <a:lnTo>
                    <a:pt x="1877471" y="699386"/>
                  </a:lnTo>
                  <a:lnTo>
                    <a:pt x="1871867" y="699274"/>
                  </a:lnTo>
                  <a:lnTo>
                    <a:pt x="1866262" y="699146"/>
                  </a:lnTo>
                  <a:lnTo>
                    <a:pt x="1860658" y="698998"/>
                  </a:lnTo>
                  <a:lnTo>
                    <a:pt x="1855054" y="698830"/>
                  </a:lnTo>
                  <a:lnTo>
                    <a:pt x="1849449" y="698637"/>
                  </a:lnTo>
                  <a:lnTo>
                    <a:pt x="1843845" y="698417"/>
                  </a:lnTo>
                  <a:lnTo>
                    <a:pt x="1838240" y="698165"/>
                  </a:lnTo>
                  <a:lnTo>
                    <a:pt x="1832636" y="697878"/>
                  </a:lnTo>
                  <a:lnTo>
                    <a:pt x="1827032" y="697550"/>
                  </a:lnTo>
                  <a:lnTo>
                    <a:pt x="1821427" y="697177"/>
                  </a:lnTo>
                  <a:lnTo>
                    <a:pt x="1815823" y="696752"/>
                  </a:lnTo>
                  <a:lnTo>
                    <a:pt x="1810218" y="696268"/>
                  </a:lnTo>
                  <a:lnTo>
                    <a:pt x="1804614" y="695720"/>
                  </a:lnTo>
                  <a:lnTo>
                    <a:pt x="1799010" y="695098"/>
                  </a:lnTo>
                  <a:lnTo>
                    <a:pt x="1793405" y="694394"/>
                  </a:lnTo>
                  <a:lnTo>
                    <a:pt x="1787801" y="693600"/>
                  </a:lnTo>
                  <a:lnTo>
                    <a:pt x="1782196" y="692705"/>
                  </a:lnTo>
                  <a:lnTo>
                    <a:pt x="1776592" y="691699"/>
                  </a:lnTo>
                  <a:lnTo>
                    <a:pt x="1770988" y="690572"/>
                  </a:lnTo>
                  <a:lnTo>
                    <a:pt x="1765383" y="689312"/>
                  </a:lnTo>
                  <a:lnTo>
                    <a:pt x="1759779" y="687909"/>
                  </a:lnTo>
                  <a:lnTo>
                    <a:pt x="1754175" y="686352"/>
                  </a:lnTo>
                  <a:lnTo>
                    <a:pt x="1748570" y="684631"/>
                  </a:lnTo>
                  <a:lnTo>
                    <a:pt x="1742966" y="682738"/>
                  </a:lnTo>
                  <a:lnTo>
                    <a:pt x="1737361" y="680664"/>
                  </a:lnTo>
                  <a:lnTo>
                    <a:pt x="1731757" y="678405"/>
                  </a:lnTo>
                  <a:lnTo>
                    <a:pt x="1726153" y="675956"/>
                  </a:lnTo>
                  <a:lnTo>
                    <a:pt x="1720548" y="673318"/>
                  </a:lnTo>
                  <a:lnTo>
                    <a:pt x="1714944" y="670493"/>
                  </a:lnTo>
                  <a:lnTo>
                    <a:pt x="1709339" y="667487"/>
                  </a:lnTo>
                  <a:lnTo>
                    <a:pt x="1703735" y="664311"/>
                  </a:lnTo>
                  <a:lnTo>
                    <a:pt x="1698131" y="660978"/>
                  </a:lnTo>
                  <a:lnTo>
                    <a:pt x="1692526" y="657505"/>
                  </a:lnTo>
                  <a:lnTo>
                    <a:pt x="1686922" y="653912"/>
                  </a:lnTo>
                  <a:lnTo>
                    <a:pt x="1681317" y="650223"/>
                  </a:lnTo>
                  <a:lnTo>
                    <a:pt x="1675713" y="646462"/>
                  </a:lnTo>
                  <a:lnTo>
                    <a:pt x="1670109" y="642655"/>
                  </a:lnTo>
                  <a:lnTo>
                    <a:pt x="1664504" y="638828"/>
                  </a:lnTo>
                  <a:lnTo>
                    <a:pt x="1658900" y="635008"/>
                  </a:lnTo>
                  <a:lnTo>
                    <a:pt x="1653295" y="631217"/>
                  </a:lnTo>
                  <a:lnTo>
                    <a:pt x="1647691" y="627480"/>
                  </a:lnTo>
                  <a:lnTo>
                    <a:pt x="1642087" y="623814"/>
                  </a:lnTo>
                  <a:lnTo>
                    <a:pt x="1636482" y="620238"/>
                  </a:lnTo>
                  <a:lnTo>
                    <a:pt x="1630878" y="616764"/>
                  </a:lnTo>
                  <a:lnTo>
                    <a:pt x="1625273" y="613402"/>
                  </a:lnTo>
                  <a:lnTo>
                    <a:pt x="1619669" y="610161"/>
                  </a:lnTo>
                  <a:lnTo>
                    <a:pt x="1614065" y="607042"/>
                  </a:lnTo>
                  <a:lnTo>
                    <a:pt x="1608460" y="604047"/>
                  </a:lnTo>
                  <a:lnTo>
                    <a:pt x="1602856" y="601175"/>
                  </a:lnTo>
                  <a:lnTo>
                    <a:pt x="1597252" y="598422"/>
                  </a:lnTo>
                  <a:lnTo>
                    <a:pt x="1591647" y="595784"/>
                  </a:lnTo>
                  <a:lnTo>
                    <a:pt x="1586043" y="593253"/>
                  </a:lnTo>
                  <a:lnTo>
                    <a:pt x="1580438" y="590825"/>
                  </a:lnTo>
                  <a:lnTo>
                    <a:pt x="1574834" y="588490"/>
                  </a:lnTo>
                  <a:lnTo>
                    <a:pt x="1569230" y="586241"/>
                  </a:lnTo>
                  <a:lnTo>
                    <a:pt x="1563625" y="584071"/>
                  </a:lnTo>
                  <a:lnTo>
                    <a:pt x="1558021" y="581970"/>
                  </a:lnTo>
                  <a:lnTo>
                    <a:pt x="1552416" y="579932"/>
                  </a:lnTo>
                  <a:lnTo>
                    <a:pt x="1546812" y="577948"/>
                  </a:lnTo>
                  <a:lnTo>
                    <a:pt x="1541208" y="576010"/>
                  </a:lnTo>
                  <a:lnTo>
                    <a:pt x="1535603" y="574113"/>
                  </a:lnTo>
                  <a:lnTo>
                    <a:pt x="1529999" y="572249"/>
                  </a:lnTo>
                  <a:lnTo>
                    <a:pt x="1524394" y="570412"/>
                  </a:lnTo>
                  <a:lnTo>
                    <a:pt x="1518790" y="568595"/>
                  </a:lnTo>
                  <a:lnTo>
                    <a:pt x="1513186" y="566793"/>
                  </a:lnTo>
                  <a:lnTo>
                    <a:pt x="1507581" y="565001"/>
                  </a:lnTo>
                  <a:lnTo>
                    <a:pt x="1501977" y="563214"/>
                  </a:lnTo>
                  <a:lnTo>
                    <a:pt x="1496372" y="561427"/>
                  </a:lnTo>
                  <a:lnTo>
                    <a:pt x="1490768" y="559636"/>
                  </a:lnTo>
                  <a:lnTo>
                    <a:pt x="1485164" y="557836"/>
                  </a:lnTo>
                  <a:lnTo>
                    <a:pt x="1479559" y="556024"/>
                  </a:lnTo>
                  <a:lnTo>
                    <a:pt x="1473955" y="554197"/>
                  </a:lnTo>
                  <a:lnTo>
                    <a:pt x="1468350" y="552350"/>
                  </a:lnTo>
                  <a:lnTo>
                    <a:pt x="1462746" y="550481"/>
                  </a:lnTo>
                  <a:lnTo>
                    <a:pt x="1457142" y="548586"/>
                  </a:lnTo>
                  <a:lnTo>
                    <a:pt x="1451537" y="546664"/>
                  </a:lnTo>
                  <a:lnTo>
                    <a:pt x="1445933" y="544710"/>
                  </a:lnTo>
                  <a:lnTo>
                    <a:pt x="1440329" y="542722"/>
                  </a:lnTo>
                  <a:lnTo>
                    <a:pt x="1434724" y="540699"/>
                  </a:lnTo>
                  <a:lnTo>
                    <a:pt x="1429120" y="538636"/>
                  </a:lnTo>
                  <a:lnTo>
                    <a:pt x="1423515" y="536533"/>
                  </a:lnTo>
                  <a:lnTo>
                    <a:pt x="1417911" y="534386"/>
                  </a:lnTo>
                  <a:lnTo>
                    <a:pt x="1412307" y="532193"/>
                  </a:lnTo>
                  <a:lnTo>
                    <a:pt x="1406702" y="529953"/>
                  </a:lnTo>
                  <a:lnTo>
                    <a:pt x="1401098" y="527664"/>
                  </a:lnTo>
                  <a:lnTo>
                    <a:pt x="1395493" y="525322"/>
                  </a:lnTo>
                  <a:lnTo>
                    <a:pt x="1389889" y="522926"/>
                  </a:lnTo>
                  <a:lnTo>
                    <a:pt x="1384285" y="520474"/>
                  </a:lnTo>
                  <a:lnTo>
                    <a:pt x="1378680" y="517965"/>
                  </a:lnTo>
                  <a:lnTo>
                    <a:pt x="1373076" y="515396"/>
                  </a:lnTo>
                  <a:lnTo>
                    <a:pt x="1367471" y="512765"/>
                  </a:lnTo>
                  <a:lnTo>
                    <a:pt x="1361867" y="510071"/>
                  </a:lnTo>
                  <a:lnTo>
                    <a:pt x="1356263" y="507311"/>
                  </a:lnTo>
                  <a:lnTo>
                    <a:pt x="1350658" y="504484"/>
                  </a:lnTo>
                  <a:lnTo>
                    <a:pt x="1345054" y="501589"/>
                  </a:lnTo>
                  <a:lnTo>
                    <a:pt x="1339449" y="498622"/>
                  </a:lnTo>
                  <a:lnTo>
                    <a:pt x="1333845" y="495584"/>
                  </a:lnTo>
                  <a:lnTo>
                    <a:pt x="1328241" y="492471"/>
                  </a:lnTo>
                  <a:lnTo>
                    <a:pt x="1322636" y="489283"/>
                  </a:lnTo>
                  <a:lnTo>
                    <a:pt x="1317032" y="486019"/>
                  </a:lnTo>
                  <a:lnTo>
                    <a:pt x="1311427" y="482675"/>
                  </a:lnTo>
                  <a:lnTo>
                    <a:pt x="1305823" y="479252"/>
                  </a:lnTo>
                  <a:lnTo>
                    <a:pt x="1300219" y="475747"/>
                  </a:lnTo>
                  <a:lnTo>
                    <a:pt x="1294614" y="472160"/>
                  </a:lnTo>
                  <a:lnTo>
                    <a:pt x="1289010" y="468489"/>
                  </a:lnTo>
                  <a:lnTo>
                    <a:pt x="1283406" y="464734"/>
                  </a:lnTo>
                  <a:lnTo>
                    <a:pt x="1277801" y="460892"/>
                  </a:lnTo>
                  <a:lnTo>
                    <a:pt x="1272197" y="456964"/>
                  </a:lnTo>
                  <a:lnTo>
                    <a:pt x="1266592" y="452949"/>
                  </a:lnTo>
                  <a:lnTo>
                    <a:pt x="1260988" y="448846"/>
                  </a:lnTo>
                  <a:lnTo>
                    <a:pt x="1255384" y="444654"/>
                  </a:lnTo>
                  <a:lnTo>
                    <a:pt x="1249779" y="440374"/>
                  </a:lnTo>
                  <a:lnTo>
                    <a:pt x="1244175" y="436004"/>
                  </a:lnTo>
                  <a:lnTo>
                    <a:pt x="1238570" y="431546"/>
                  </a:lnTo>
                  <a:lnTo>
                    <a:pt x="1232966" y="427000"/>
                  </a:lnTo>
                  <a:lnTo>
                    <a:pt x="1227362" y="422365"/>
                  </a:lnTo>
                  <a:lnTo>
                    <a:pt x="1221757" y="417643"/>
                  </a:lnTo>
                  <a:lnTo>
                    <a:pt x="1216153" y="412835"/>
                  </a:lnTo>
                  <a:lnTo>
                    <a:pt x="1210548" y="407941"/>
                  </a:lnTo>
                  <a:lnTo>
                    <a:pt x="1204944" y="402964"/>
                  </a:lnTo>
                  <a:lnTo>
                    <a:pt x="1199340" y="397905"/>
                  </a:lnTo>
                  <a:lnTo>
                    <a:pt x="1193735" y="392768"/>
                  </a:lnTo>
                  <a:lnTo>
                    <a:pt x="1188131" y="387557"/>
                  </a:lnTo>
                  <a:lnTo>
                    <a:pt x="1182526" y="382278"/>
                  </a:lnTo>
                  <a:lnTo>
                    <a:pt x="1176922" y="376935"/>
                  </a:lnTo>
                  <a:lnTo>
                    <a:pt x="1171318" y="371533"/>
                  </a:lnTo>
                  <a:lnTo>
                    <a:pt x="1165713" y="366079"/>
                  </a:lnTo>
                  <a:lnTo>
                    <a:pt x="1160109" y="360577"/>
                  </a:lnTo>
                  <a:lnTo>
                    <a:pt x="1154504" y="355034"/>
                  </a:lnTo>
                  <a:lnTo>
                    <a:pt x="1148900" y="349457"/>
                  </a:lnTo>
                  <a:lnTo>
                    <a:pt x="1143296" y="343852"/>
                  </a:lnTo>
                  <a:lnTo>
                    <a:pt x="1137691" y="338225"/>
                  </a:lnTo>
                  <a:lnTo>
                    <a:pt x="1132087" y="332585"/>
                  </a:lnTo>
                  <a:lnTo>
                    <a:pt x="1126482" y="326937"/>
                  </a:lnTo>
                  <a:lnTo>
                    <a:pt x="1120878" y="321290"/>
                  </a:lnTo>
                  <a:lnTo>
                    <a:pt x="1115274" y="315651"/>
                  </a:lnTo>
                  <a:lnTo>
                    <a:pt x="1109669" y="310027"/>
                  </a:lnTo>
                  <a:lnTo>
                    <a:pt x="1104065" y="304426"/>
                  </a:lnTo>
                  <a:lnTo>
                    <a:pt x="1098461" y="298856"/>
                  </a:lnTo>
                  <a:lnTo>
                    <a:pt x="1092856" y="293323"/>
                  </a:lnTo>
                  <a:lnTo>
                    <a:pt x="1087252" y="287837"/>
                  </a:lnTo>
                  <a:lnTo>
                    <a:pt x="1081647" y="282403"/>
                  </a:lnTo>
                  <a:lnTo>
                    <a:pt x="1076043" y="277031"/>
                  </a:lnTo>
                  <a:lnTo>
                    <a:pt x="1070439" y="271726"/>
                  </a:lnTo>
                  <a:lnTo>
                    <a:pt x="1064834" y="266496"/>
                  </a:lnTo>
                  <a:lnTo>
                    <a:pt x="1059230" y="261348"/>
                  </a:lnTo>
                  <a:lnTo>
                    <a:pt x="1053625" y="256288"/>
                  </a:lnTo>
                  <a:lnTo>
                    <a:pt x="1048021" y="251323"/>
                  </a:lnTo>
                  <a:lnTo>
                    <a:pt x="1042417" y="246460"/>
                  </a:lnTo>
                  <a:lnTo>
                    <a:pt x="1036812" y="241703"/>
                  </a:lnTo>
                  <a:lnTo>
                    <a:pt x="1031208" y="237058"/>
                  </a:lnTo>
                  <a:lnTo>
                    <a:pt x="1025603" y="232531"/>
                  </a:lnTo>
                  <a:lnTo>
                    <a:pt x="1019999" y="228126"/>
                  </a:lnTo>
                  <a:lnTo>
                    <a:pt x="1014395" y="223847"/>
                  </a:lnTo>
                  <a:lnTo>
                    <a:pt x="1008790" y="219699"/>
                  </a:lnTo>
                  <a:lnTo>
                    <a:pt x="1003186" y="215686"/>
                  </a:lnTo>
                  <a:lnTo>
                    <a:pt x="997581" y="211810"/>
                  </a:lnTo>
                  <a:lnTo>
                    <a:pt x="991977" y="208074"/>
                  </a:lnTo>
                  <a:lnTo>
                    <a:pt x="986373" y="204481"/>
                  </a:lnTo>
                  <a:lnTo>
                    <a:pt x="980768" y="201033"/>
                  </a:lnTo>
                  <a:lnTo>
                    <a:pt x="975164" y="197731"/>
                  </a:lnTo>
                  <a:lnTo>
                    <a:pt x="969559" y="194576"/>
                  </a:lnTo>
                  <a:lnTo>
                    <a:pt x="963955" y="191570"/>
                  </a:lnTo>
                  <a:lnTo>
                    <a:pt x="958351" y="188713"/>
                  </a:lnTo>
                  <a:lnTo>
                    <a:pt x="952746" y="186005"/>
                  </a:lnTo>
                  <a:lnTo>
                    <a:pt x="947142" y="183446"/>
                  </a:lnTo>
                  <a:lnTo>
                    <a:pt x="941538" y="181035"/>
                  </a:lnTo>
                  <a:lnTo>
                    <a:pt x="935933" y="178771"/>
                  </a:lnTo>
                  <a:lnTo>
                    <a:pt x="930329" y="176654"/>
                  </a:lnTo>
                  <a:lnTo>
                    <a:pt x="924724" y="174682"/>
                  </a:lnTo>
                  <a:lnTo>
                    <a:pt x="919120" y="172853"/>
                  </a:lnTo>
                  <a:lnTo>
                    <a:pt x="913516" y="171166"/>
                  </a:lnTo>
                  <a:lnTo>
                    <a:pt x="907911" y="169617"/>
                  </a:lnTo>
                  <a:lnTo>
                    <a:pt x="902307" y="168206"/>
                  </a:lnTo>
                  <a:lnTo>
                    <a:pt x="896702" y="166929"/>
                  </a:lnTo>
                  <a:lnTo>
                    <a:pt x="891098" y="165784"/>
                  </a:lnTo>
                  <a:lnTo>
                    <a:pt x="885494" y="164769"/>
                  </a:lnTo>
                  <a:lnTo>
                    <a:pt x="879889" y="163879"/>
                  </a:lnTo>
                  <a:lnTo>
                    <a:pt x="874285" y="163113"/>
                  </a:lnTo>
                  <a:lnTo>
                    <a:pt x="868680" y="162467"/>
                  </a:lnTo>
                  <a:lnTo>
                    <a:pt x="863076" y="161938"/>
                  </a:lnTo>
                  <a:lnTo>
                    <a:pt x="857472" y="161523"/>
                  </a:lnTo>
                  <a:lnTo>
                    <a:pt x="851867" y="161218"/>
                  </a:lnTo>
                  <a:lnTo>
                    <a:pt x="846263" y="161021"/>
                  </a:lnTo>
                  <a:lnTo>
                    <a:pt x="840658" y="160927"/>
                  </a:lnTo>
                  <a:lnTo>
                    <a:pt x="835054" y="160935"/>
                  </a:lnTo>
                  <a:lnTo>
                    <a:pt x="829450" y="161040"/>
                  </a:lnTo>
                  <a:lnTo>
                    <a:pt x="823845" y="161239"/>
                  </a:lnTo>
                  <a:lnTo>
                    <a:pt x="818241" y="161530"/>
                  </a:lnTo>
                  <a:lnTo>
                    <a:pt x="812636" y="161908"/>
                  </a:lnTo>
                  <a:lnTo>
                    <a:pt x="807032" y="162371"/>
                  </a:lnTo>
                  <a:lnTo>
                    <a:pt x="801428" y="162915"/>
                  </a:lnTo>
                  <a:lnTo>
                    <a:pt x="795823" y="163539"/>
                  </a:lnTo>
                  <a:lnTo>
                    <a:pt x="790219" y="164237"/>
                  </a:lnTo>
                  <a:lnTo>
                    <a:pt x="784615" y="165009"/>
                  </a:lnTo>
                  <a:lnTo>
                    <a:pt x="779010" y="165850"/>
                  </a:lnTo>
                  <a:lnTo>
                    <a:pt x="773406" y="166758"/>
                  </a:lnTo>
                  <a:lnTo>
                    <a:pt x="767801" y="167731"/>
                  </a:lnTo>
                  <a:lnTo>
                    <a:pt x="762197" y="168765"/>
                  </a:lnTo>
                  <a:lnTo>
                    <a:pt x="756593" y="169859"/>
                  </a:lnTo>
                  <a:lnTo>
                    <a:pt x="750988" y="171010"/>
                  </a:lnTo>
                  <a:lnTo>
                    <a:pt x="745384" y="172214"/>
                  </a:lnTo>
                  <a:lnTo>
                    <a:pt x="739779" y="173471"/>
                  </a:lnTo>
                  <a:lnTo>
                    <a:pt x="734175" y="174778"/>
                  </a:lnTo>
                  <a:lnTo>
                    <a:pt x="728571" y="176132"/>
                  </a:lnTo>
                  <a:lnTo>
                    <a:pt x="722966" y="177532"/>
                  </a:lnTo>
                  <a:lnTo>
                    <a:pt x="717362" y="178975"/>
                  </a:lnTo>
                  <a:lnTo>
                    <a:pt x="711757" y="180461"/>
                  </a:lnTo>
                  <a:lnTo>
                    <a:pt x="706153" y="181986"/>
                  </a:lnTo>
                  <a:lnTo>
                    <a:pt x="700549" y="183549"/>
                  </a:lnTo>
                  <a:lnTo>
                    <a:pt x="694944" y="185148"/>
                  </a:lnTo>
                  <a:lnTo>
                    <a:pt x="689340" y="186783"/>
                  </a:lnTo>
                  <a:lnTo>
                    <a:pt x="683735" y="188450"/>
                  </a:lnTo>
                  <a:lnTo>
                    <a:pt x="678131" y="190150"/>
                  </a:lnTo>
                  <a:lnTo>
                    <a:pt x="672527" y="191880"/>
                  </a:lnTo>
                  <a:lnTo>
                    <a:pt x="666922" y="193638"/>
                  </a:lnTo>
                  <a:lnTo>
                    <a:pt x="661318" y="195425"/>
                  </a:lnTo>
                  <a:lnTo>
                    <a:pt x="655713" y="197238"/>
                  </a:lnTo>
                  <a:lnTo>
                    <a:pt x="650109" y="199076"/>
                  </a:lnTo>
                  <a:lnTo>
                    <a:pt x="644505" y="200938"/>
                  </a:lnTo>
                  <a:lnTo>
                    <a:pt x="638900" y="202824"/>
                  </a:lnTo>
                  <a:lnTo>
                    <a:pt x="633296" y="204732"/>
                  </a:lnTo>
                  <a:lnTo>
                    <a:pt x="627692" y="206661"/>
                  </a:lnTo>
                  <a:lnTo>
                    <a:pt x="622087" y="208610"/>
                  </a:lnTo>
                  <a:lnTo>
                    <a:pt x="616483" y="210579"/>
                  </a:lnTo>
                  <a:lnTo>
                    <a:pt x="610878" y="212566"/>
                  </a:lnTo>
                  <a:lnTo>
                    <a:pt x="605274" y="214571"/>
                  </a:lnTo>
                  <a:lnTo>
                    <a:pt x="599670" y="216594"/>
                  </a:lnTo>
                  <a:lnTo>
                    <a:pt x="594065" y="218633"/>
                  </a:lnTo>
                  <a:lnTo>
                    <a:pt x="588461" y="220688"/>
                  </a:lnTo>
                  <a:lnTo>
                    <a:pt x="582856" y="222758"/>
                  </a:lnTo>
                  <a:lnTo>
                    <a:pt x="577252" y="224843"/>
                  </a:lnTo>
                  <a:lnTo>
                    <a:pt x="571648" y="226943"/>
                  </a:lnTo>
                  <a:lnTo>
                    <a:pt x="566043" y="229056"/>
                  </a:lnTo>
                  <a:lnTo>
                    <a:pt x="560439" y="231183"/>
                  </a:lnTo>
                  <a:lnTo>
                    <a:pt x="554834" y="233323"/>
                  </a:lnTo>
                  <a:lnTo>
                    <a:pt x="549230" y="235475"/>
                  </a:lnTo>
                  <a:lnTo>
                    <a:pt x="543626" y="237640"/>
                  </a:lnTo>
                  <a:lnTo>
                    <a:pt x="538021" y="239818"/>
                  </a:lnTo>
                  <a:lnTo>
                    <a:pt x="532417" y="242007"/>
                  </a:lnTo>
                  <a:lnTo>
                    <a:pt x="526812" y="244208"/>
                  </a:lnTo>
                  <a:lnTo>
                    <a:pt x="521208" y="246420"/>
                  </a:lnTo>
                  <a:lnTo>
                    <a:pt x="515604" y="248645"/>
                  </a:lnTo>
                  <a:lnTo>
                    <a:pt x="509999" y="250881"/>
                  </a:lnTo>
                  <a:lnTo>
                    <a:pt x="504395" y="253128"/>
                  </a:lnTo>
                  <a:lnTo>
                    <a:pt x="498790" y="255387"/>
                  </a:lnTo>
                  <a:lnTo>
                    <a:pt x="493186" y="257657"/>
                  </a:lnTo>
                  <a:lnTo>
                    <a:pt x="487582" y="259940"/>
                  </a:lnTo>
                  <a:lnTo>
                    <a:pt x="481977" y="262234"/>
                  </a:lnTo>
                  <a:lnTo>
                    <a:pt x="476373" y="264541"/>
                  </a:lnTo>
                  <a:lnTo>
                    <a:pt x="470769" y="266860"/>
                  </a:lnTo>
                  <a:lnTo>
                    <a:pt x="465164" y="269192"/>
                  </a:lnTo>
                  <a:lnTo>
                    <a:pt x="459560" y="271537"/>
                  </a:lnTo>
                  <a:lnTo>
                    <a:pt x="453955" y="273896"/>
                  </a:lnTo>
                  <a:lnTo>
                    <a:pt x="448351" y="276269"/>
                  </a:lnTo>
                  <a:lnTo>
                    <a:pt x="442747" y="278656"/>
                  </a:lnTo>
                  <a:lnTo>
                    <a:pt x="437142" y="281059"/>
                  </a:lnTo>
                  <a:lnTo>
                    <a:pt x="431538" y="283478"/>
                  </a:lnTo>
                  <a:lnTo>
                    <a:pt x="425933" y="285914"/>
                  </a:lnTo>
                  <a:lnTo>
                    <a:pt x="420329" y="288367"/>
                  </a:lnTo>
                  <a:lnTo>
                    <a:pt x="414725" y="290838"/>
                  </a:lnTo>
                  <a:lnTo>
                    <a:pt x="409120" y="293329"/>
                  </a:lnTo>
                  <a:lnTo>
                    <a:pt x="403516" y="295841"/>
                  </a:lnTo>
                  <a:lnTo>
                    <a:pt x="397911" y="298373"/>
                  </a:lnTo>
                  <a:lnTo>
                    <a:pt x="392307" y="300928"/>
                  </a:lnTo>
                  <a:lnTo>
                    <a:pt x="386703" y="303507"/>
                  </a:lnTo>
                  <a:lnTo>
                    <a:pt x="381098" y="306111"/>
                  </a:lnTo>
                  <a:lnTo>
                    <a:pt x="375494" y="308741"/>
                  </a:lnTo>
                  <a:lnTo>
                    <a:pt x="369889" y="311399"/>
                  </a:lnTo>
                  <a:lnTo>
                    <a:pt x="364285" y="314086"/>
                  </a:lnTo>
                  <a:lnTo>
                    <a:pt x="358681" y="316803"/>
                  </a:lnTo>
                  <a:lnTo>
                    <a:pt x="353076" y="319553"/>
                  </a:lnTo>
                  <a:lnTo>
                    <a:pt x="347472" y="322336"/>
                  </a:lnTo>
                  <a:lnTo>
                    <a:pt x="341867" y="325155"/>
                  </a:lnTo>
                  <a:lnTo>
                    <a:pt x="336263" y="328011"/>
                  </a:lnTo>
                  <a:lnTo>
                    <a:pt x="330659" y="330906"/>
                  </a:lnTo>
                  <a:lnTo>
                    <a:pt x="325054" y="333842"/>
                  </a:lnTo>
                  <a:lnTo>
                    <a:pt x="319450" y="336820"/>
                  </a:lnTo>
                  <a:lnTo>
                    <a:pt x="313846" y="339842"/>
                  </a:lnTo>
                  <a:lnTo>
                    <a:pt x="308241" y="342911"/>
                  </a:lnTo>
                  <a:lnTo>
                    <a:pt x="302637" y="346028"/>
                  </a:lnTo>
                  <a:lnTo>
                    <a:pt x="297032" y="349194"/>
                  </a:lnTo>
                  <a:lnTo>
                    <a:pt x="291428" y="352412"/>
                  </a:lnTo>
                  <a:lnTo>
                    <a:pt x="285824" y="355683"/>
                  </a:lnTo>
                  <a:lnTo>
                    <a:pt x="280219" y="359009"/>
                  </a:lnTo>
                  <a:lnTo>
                    <a:pt x="274615" y="362392"/>
                  </a:lnTo>
                  <a:lnTo>
                    <a:pt x="269010" y="365833"/>
                  </a:lnTo>
                  <a:lnTo>
                    <a:pt x="263406" y="369334"/>
                  </a:lnTo>
                  <a:lnTo>
                    <a:pt x="257802" y="372896"/>
                  </a:lnTo>
                  <a:lnTo>
                    <a:pt x="252197" y="376520"/>
                  </a:lnTo>
                  <a:lnTo>
                    <a:pt x="246593" y="380207"/>
                  </a:lnTo>
                  <a:lnTo>
                    <a:pt x="240988" y="383960"/>
                  </a:lnTo>
                  <a:lnTo>
                    <a:pt x="235384" y="387777"/>
                  </a:lnTo>
                  <a:lnTo>
                    <a:pt x="229780" y="391660"/>
                  </a:lnTo>
                  <a:lnTo>
                    <a:pt x="224175" y="395610"/>
                  </a:lnTo>
                  <a:lnTo>
                    <a:pt x="218571" y="399626"/>
                  </a:lnTo>
                  <a:lnTo>
                    <a:pt x="212966" y="403709"/>
                  </a:lnTo>
                  <a:lnTo>
                    <a:pt x="207362" y="407858"/>
                  </a:lnTo>
                  <a:lnTo>
                    <a:pt x="201758" y="412072"/>
                  </a:lnTo>
                  <a:lnTo>
                    <a:pt x="196153" y="416352"/>
                  </a:lnTo>
                  <a:lnTo>
                    <a:pt x="190549" y="420695"/>
                  </a:lnTo>
                  <a:lnTo>
                    <a:pt x="184944" y="425101"/>
                  </a:lnTo>
                  <a:lnTo>
                    <a:pt x="179340" y="429568"/>
                  </a:lnTo>
                  <a:lnTo>
                    <a:pt x="173736" y="434094"/>
                  </a:lnTo>
                  <a:lnTo>
                    <a:pt x="168131" y="438676"/>
                  </a:lnTo>
                  <a:lnTo>
                    <a:pt x="162527" y="443313"/>
                  </a:lnTo>
                  <a:lnTo>
                    <a:pt x="156923" y="448002"/>
                  </a:lnTo>
                  <a:lnTo>
                    <a:pt x="151318" y="452738"/>
                  </a:lnTo>
                  <a:lnTo>
                    <a:pt x="145714" y="457520"/>
                  </a:lnTo>
                  <a:lnTo>
                    <a:pt x="140109" y="462343"/>
                  </a:lnTo>
                  <a:lnTo>
                    <a:pt x="134505" y="467204"/>
                  </a:lnTo>
                  <a:lnTo>
                    <a:pt x="128901" y="472097"/>
                  </a:lnTo>
                  <a:lnTo>
                    <a:pt x="123296" y="477020"/>
                  </a:lnTo>
                  <a:lnTo>
                    <a:pt x="117692" y="481967"/>
                  </a:lnTo>
                  <a:lnTo>
                    <a:pt x="112087" y="486933"/>
                  </a:lnTo>
                  <a:lnTo>
                    <a:pt x="106483" y="491914"/>
                  </a:lnTo>
                  <a:lnTo>
                    <a:pt x="100879" y="496904"/>
                  </a:lnTo>
                  <a:lnTo>
                    <a:pt x="95274" y="501898"/>
                  </a:lnTo>
                  <a:lnTo>
                    <a:pt x="89670" y="506892"/>
                  </a:lnTo>
                  <a:lnTo>
                    <a:pt x="84065" y="511879"/>
                  </a:lnTo>
                  <a:lnTo>
                    <a:pt x="78461" y="516854"/>
                  </a:lnTo>
                  <a:lnTo>
                    <a:pt x="72857" y="521811"/>
                  </a:lnTo>
                  <a:lnTo>
                    <a:pt x="67252" y="526746"/>
                  </a:lnTo>
                  <a:lnTo>
                    <a:pt x="61648" y="531654"/>
                  </a:lnTo>
                  <a:lnTo>
                    <a:pt x="56043" y="536528"/>
                  </a:lnTo>
                  <a:lnTo>
                    <a:pt x="50439" y="541363"/>
                  </a:lnTo>
                  <a:lnTo>
                    <a:pt x="44835" y="546156"/>
                  </a:lnTo>
                  <a:lnTo>
                    <a:pt x="39230" y="550900"/>
                  </a:lnTo>
                  <a:lnTo>
                    <a:pt x="33626" y="555591"/>
                  </a:lnTo>
                  <a:lnTo>
                    <a:pt x="28021" y="560225"/>
                  </a:lnTo>
                  <a:lnTo>
                    <a:pt x="22417" y="564797"/>
                  </a:lnTo>
                  <a:lnTo>
                    <a:pt x="16813" y="569303"/>
                  </a:lnTo>
                  <a:lnTo>
                    <a:pt x="11208" y="573740"/>
                  </a:lnTo>
                  <a:lnTo>
                    <a:pt x="5604" y="578103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596816" y="3181645"/>
              <a:ext cx="1883076" cy="582390"/>
            </a:xfrm>
            <a:custGeom>
              <a:avLst/>
              <a:pathLst>
                <a:path w="1883076" h="582390">
                  <a:moveTo>
                    <a:pt x="0" y="582390"/>
                  </a:moveTo>
                  <a:lnTo>
                    <a:pt x="5604" y="578103"/>
                  </a:lnTo>
                  <a:lnTo>
                    <a:pt x="11208" y="573740"/>
                  </a:lnTo>
                  <a:lnTo>
                    <a:pt x="16813" y="569303"/>
                  </a:lnTo>
                  <a:lnTo>
                    <a:pt x="22417" y="564797"/>
                  </a:lnTo>
                  <a:lnTo>
                    <a:pt x="28021" y="560225"/>
                  </a:lnTo>
                  <a:lnTo>
                    <a:pt x="33626" y="555591"/>
                  </a:lnTo>
                  <a:lnTo>
                    <a:pt x="39230" y="550900"/>
                  </a:lnTo>
                  <a:lnTo>
                    <a:pt x="44835" y="546156"/>
                  </a:lnTo>
                  <a:lnTo>
                    <a:pt x="50439" y="541363"/>
                  </a:lnTo>
                  <a:lnTo>
                    <a:pt x="56043" y="536528"/>
                  </a:lnTo>
                  <a:lnTo>
                    <a:pt x="61648" y="531654"/>
                  </a:lnTo>
                  <a:lnTo>
                    <a:pt x="67252" y="526746"/>
                  </a:lnTo>
                  <a:lnTo>
                    <a:pt x="72857" y="521811"/>
                  </a:lnTo>
                  <a:lnTo>
                    <a:pt x="78461" y="516854"/>
                  </a:lnTo>
                  <a:lnTo>
                    <a:pt x="84065" y="511879"/>
                  </a:lnTo>
                  <a:lnTo>
                    <a:pt x="89670" y="506892"/>
                  </a:lnTo>
                  <a:lnTo>
                    <a:pt x="95274" y="501898"/>
                  </a:lnTo>
                  <a:lnTo>
                    <a:pt x="100879" y="496904"/>
                  </a:lnTo>
                  <a:lnTo>
                    <a:pt x="106483" y="491914"/>
                  </a:lnTo>
                  <a:lnTo>
                    <a:pt x="112087" y="486933"/>
                  </a:lnTo>
                  <a:lnTo>
                    <a:pt x="117692" y="481967"/>
                  </a:lnTo>
                  <a:lnTo>
                    <a:pt x="123296" y="477020"/>
                  </a:lnTo>
                  <a:lnTo>
                    <a:pt x="128901" y="472097"/>
                  </a:lnTo>
                  <a:lnTo>
                    <a:pt x="134505" y="467204"/>
                  </a:lnTo>
                  <a:lnTo>
                    <a:pt x="140109" y="462343"/>
                  </a:lnTo>
                  <a:lnTo>
                    <a:pt x="145714" y="457520"/>
                  </a:lnTo>
                  <a:lnTo>
                    <a:pt x="151318" y="452738"/>
                  </a:lnTo>
                  <a:lnTo>
                    <a:pt x="156923" y="448002"/>
                  </a:lnTo>
                  <a:lnTo>
                    <a:pt x="162527" y="443313"/>
                  </a:lnTo>
                  <a:lnTo>
                    <a:pt x="168131" y="438676"/>
                  </a:lnTo>
                  <a:lnTo>
                    <a:pt x="173736" y="434094"/>
                  </a:lnTo>
                  <a:lnTo>
                    <a:pt x="179340" y="429568"/>
                  </a:lnTo>
                  <a:lnTo>
                    <a:pt x="184944" y="425101"/>
                  </a:lnTo>
                  <a:lnTo>
                    <a:pt x="190549" y="420695"/>
                  </a:lnTo>
                  <a:lnTo>
                    <a:pt x="196153" y="416352"/>
                  </a:lnTo>
                  <a:lnTo>
                    <a:pt x="201758" y="412072"/>
                  </a:lnTo>
                  <a:lnTo>
                    <a:pt x="207362" y="407858"/>
                  </a:lnTo>
                  <a:lnTo>
                    <a:pt x="212966" y="403709"/>
                  </a:lnTo>
                  <a:lnTo>
                    <a:pt x="218571" y="399626"/>
                  </a:lnTo>
                  <a:lnTo>
                    <a:pt x="224175" y="395610"/>
                  </a:lnTo>
                  <a:lnTo>
                    <a:pt x="229780" y="391660"/>
                  </a:lnTo>
                  <a:lnTo>
                    <a:pt x="235384" y="387777"/>
                  </a:lnTo>
                  <a:lnTo>
                    <a:pt x="240988" y="383960"/>
                  </a:lnTo>
                  <a:lnTo>
                    <a:pt x="246593" y="380207"/>
                  </a:lnTo>
                  <a:lnTo>
                    <a:pt x="252197" y="376520"/>
                  </a:lnTo>
                  <a:lnTo>
                    <a:pt x="257802" y="372896"/>
                  </a:lnTo>
                  <a:lnTo>
                    <a:pt x="263406" y="369334"/>
                  </a:lnTo>
                  <a:lnTo>
                    <a:pt x="269010" y="365833"/>
                  </a:lnTo>
                  <a:lnTo>
                    <a:pt x="274615" y="362392"/>
                  </a:lnTo>
                  <a:lnTo>
                    <a:pt x="280219" y="359009"/>
                  </a:lnTo>
                  <a:lnTo>
                    <a:pt x="285824" y="355683"/>
                  </a:lnTo>
                  <a:lnTo>
                    <a:pt x="291428" y="352412"/>
                  </a:lnTo>
                  <a:lnTo>
                    <a:pt x="297032" y="349194"/>
                  </a:lnTo>
                  <a:lnTo>
                    <a:pt x="302637" y="346028"/>
                  </a:lnTo>
                  <a:lnTo>
                    <a:pt x="308241" y="342911"/>
                  </a:lnTo>
                  <a:lnTo>
                    <a:pt x="313846" y="339842"/>
                  </a:lnTo>
                  <a:lnTo>
                    <a:pt x="319450" y="336820"/>
                  </a:lnTo>
                  <a:lnTo>
                    <a:pt x="325054" y="333842"/>
                  </a:lnTo>
                  <a:lnTo>
                    <a:pt x="330659" y="330906"/>
                  </a:lnTo>
                  <a:lnTo>
                    <a:pt x="336263" y="328011"/>
                  </a:lnTo>
                  <a:lnTo>
                    <a:pt x="341867" y="325155"/>
                  </a:lnTo>
                  <a:lnTo>
                    <a:pt x="347472" y="322336"/>
                  </a:lnTo>
                  <a:lnTo>
                    <a:pt x="353076" y="319553"/>
                  </a:lnTo>
                  <a:lnTo>
                    <a:pt x="358681" y="316803"/>
                  </a:lnTo>
                  <a:lnTo>
                    <a:pt x="364285" y="314086"/>
                  </a:lnTo>
                  <a:lnTo>
                    <a:pt x="369889" y="311399"/>
                  </a:lnTo>
                  <a:lnTo>
                    <a:pt x="375494" y="308741"/>
                  </a:lnTo>
                  <a:lnTo>
                    <a:pt x="381098" y="306111"/>
                  </a:lnTo>
                  <a:lnTo>
                    <a:pt x="386703" y="303507"/>
                  </a:lnTo>
                  <a:lnTo>
                    <a:pt x="392307" y="300928"/>
                  </a:lnTo>
                  <a:lnTo>
                    <a:pt x="397911" y="298373"/>
                  </a:lnTo>
                  <a:lnTo>
                    <a:pt x="403516" y="295841"/>
                  </a:lnTo>
                  <a:lnTo>
                    <a:pt x="409120" y="293329"/>
                  </a:lnTo>
                  <a:lnTo>
                    <a:pt x="414725" y="290838"/>
                  </a:lnTo>
                  <a:lnTo>
                    <a:pt x="420329" y="288367"/>
                  </a:lnTo>
                  <a:lnTo>
                    <a:pt x="425933" y="285914"/>
                  </a:lnTo>
                  <a:lnTo>
                    <a:pt x="431538" y="283478"/>
                  </a:lnTo>
                  <a:lnTo>
                    <a:pt x="437142" y="281059"/>
                  </a:lnTo>
                  <a:lnTo>
                    <a:pt x="442747" y="278656"/>
                  </a:lnTo>
                  <a:lnTo>
                    <a:pt x="448351" y="276269"/>
                  </a:lnTo>
                  <a:lnTo>
                    <a:pt x="453955" y="273896"/>
                  </a:lnTo>
                  <a:lnTo>
                    <a:pt x="459560" y="271537"/>
                  </a:lnTo>
                  <a:lnTo>
                    <a:pt x="465164" y="269192"/>
                  </a:lnTo>
                  <a:lnTo>
                    <a:pt x="470769" y="266860"/>
                  </a:lnTo>
                  <a:lnTo>
                    <a:pt x="476373" y="264541"/>
                  </a:lnTo>
                  <a:lnTo>
                    <a:pt x="481977" y="262234"/>
                  </a:lnTo>
                  <a:lnTo>
                    <a:pt x="487582" y="259940"/>
                  </a:lnTo>
                  <a:lnTo>
                    <a:pt x="493186" y="257657"/>
                  </a:lnTo>
                  <a:lnTo>
                    <a:pt x="498790" y="255387"/>
                  </a:lnTo>
                  <a:lnTo>
                    <a:pt x="504395" y="253128"/>
                  </a:lnTo>
                  <a:lnTo>
                    <a:pt x="509999" y="250881"/>
                  </a:lnTo>
                  <a:lnTo>
                    <a:pt x="515604" y="248645"/>
                  </a:lnTo>
                  <a:lnTo>
                    <a:pt x="521208" y="246420"/>
                  </a:lnTo>
                  <a:lnTo>
                    <a:pt x="526812" y="244208"/>
                  </a:lnTo>
                  <a:lnTo>
                    <a:pt x="532417" y="242007"/>
                  </a:lnTo>
                  <a:lnTo>
                    <a:pt x="538021" y="239818"/>
                  </a:lnTo>
                  <a:lnTo>
                    <a:pt x="543626" y="237640"/>
                  </a:lnTo>
                  <a:lnTo>
                    <a:pt x="549230" y="235475"/>
                  </a:lnTo>
                  <a:lnTo>
                    <a:pt x="554834" y="233323"/>
                  </a:lnTo>
                  <a:lnTo>
                    <a:pt x="560439" y="231183"/>
                  </a:lnTo>
                  <a:lnTo>
                    <a:pt x="566043" y="229056"/>
                  </a:lnTo>
                  <a:lnTo>
                    <a:pt x="571648" y="226943"/>
                  </a:lnTo>
                  <a:lnTo>
                    <a:pt x="577252" y="224843"/>
                  </a:lnTo>
                  <a:lnTo>
                    <a:pt x="582856" y="222758"/>
                  </a:lnTo>
                  <a:lnTo>
                    <a:pt x="588461" y="220688"/>
                  </a:lnTo>
                  <a:lnTo>
                    <a:pt x="594065" y="218633"/>
                  </a:lnTo>
                  <a:lnTo>
                    <a:pt x="599670" y="216594"/>
                  </a:lnTo>
                  <a:lnTo>
                    <a:pt x="605274" y="214571"/>
                  </a:lnTo>
                  <a:lnTo>
                    <a:pt x="610878" y="212566"/>
                  </a:lnTo>
                  <a:lnTo>
                    <a:pt x="616483" y="210579"/>
                  </a:lnTo>
                  <a:lnTo>
                    <a:pt x="622087" y="208610"/>
                  </a:lnTo>
                  <a:lnTo>
                    <a:pt x="627692" y="206661"/>
                  </a:lnTo>
                  <a:lnTo>
                    <a:pt x="633296" y="204732"/>
                  </a:lnTo>
                  <a:lnTo>
                    <a:pt x="638900" y="202824"/>
                  </a:lnTo>
                  <a:lnTo>
                    <a:pt x="644505" y="200938"/>
                  </a:lnTo>
                  <a:lnTo>
                    <a:pt x="650109" y="199076"/>
                  </a:lnTo>
                  <a:lnTo>
                    <a:pt x="655713" y="197238"/>
                  </a:lnTo>
                  <a:lnTo>
                    <a:pt x="661318" y="195425"/>
                  </a:lnTo>
                  <a:lnTo>
                    <a:pt x="666922" y="193638"/>
                  </a:lnTo>
                  <a:lnTo>
                    <a:pt x="672527" y="191880"/>
                  </a:lnTo>
                  <a:lnTo>
                    <a:pt x="678131" y="190150"/>
                  </a:lnTo>
                  <a:lnTo>
                    <a:pt x="683735" y="188450"/>
                  </a:lnTo>
                  <a:lnTo>
                    <a:pt x="689340" y="186783"/>
                  </a:lnTo>
                  <a:lnTo>
                    <a:pt x="694944" y="185148"/>
                  </a:lnTo>
                  <a:lnTo>
                    <a:pt x="700549" y="183549"/>
                  </a:lnTo>
                  <a:lnTo>
                    <a:pt x="706153" y="181986"/>
                  </a:lnTo>
                  <a:lnTo>
                    <a:pt x="711757" y="180461"/>
                  </a:lnTo>
                  <a:lnTo>
                    <a:pt x="717362" y="178975"/>
                  </a:lnTo>
                  <a:lnTo>
                    <a:pt x="722966" y="177532"/>
                  </a:lnTo>
                  <a:lnTo>
                    <a:pt x="728571" y="176132"/>
                  </a:lnTo>
                  <a:lnTo>
                    <a:pt x="734175" y="174778"/>
                  </a:lnTo>
                  <a:lnTo>
                    <a:pt x="739779" y="173471"/>
                  </a:lnTo>
                  <a:lnTo>
                    <a:pt x="745384" y="172214"/>
                  </a:lnTo>
                  <a:lnTo>
                    <a:pt x="750988" y="171010"/>
                  </a:lnTo>
                  <a:lnTo>
                    <a:pt x="756593" y="169859"/>
                  </a:lnTo>
                  <a:lnTo>
                    <a:pt x="762197" y="168765"/>
                  </a:lnTo>
                  <a:lnTo>
                    <a:pt x="767801" y="167731"/>
                  </a:lnTo>
                  <a:lnTo>
                    <a:pt x="773406" y="166758"/>
                  </a:lnTo>
                  <a:lnTo>
                    <a:pt x="779010" y="165850"/>
                  </a:lnTo>
                  <a:lnTo>
                    <a:pt x="784615" y="165009"/>
                  </a:lnTo>
                  <a:lnTo>
                    <a:pt x="790219" y="164237"/>
                  </a:lnTo>
                  <a:lnTo>
                    <a:pt x="795823" y="163539"/>
                  </a:lnTo>
                  <a:lnTo>
                    <a:pt x="801428" y="162915"/>
                  </a:lnTo>
                  <a:lnTo>
                    <a:pt x="807032" y="162371"/>
                  </a:lnTo>
                  <a:lnTo>
                    <a:pt x="812636" y="161908"/>
                  </a:lnTo>
                  <a:lnTo>
                    <a:pt x="818241" y="161530"/>
                  </a:lnTo>
                  <a:lnTo>
                    <a:pt x="823845" y="161239"/>
                  </a:lnTo>
                  <a:lnTo>
                    <a:pt x="829450" y="161040"/>
                  </a:lnTo>
                  <a:lnTo>
                    <a:pt x="835054" y="160935"/>
                  </a:lnTo>
                  <a:lnTo>
                    <a:pt x="840658" y="160927"/>
                  </a:lnTo>
                  <a:lnTo>
                    <a:pt x="846263" y="161021"/>
                  </a:lnTo>
                  <a:lnTo>
                    <a:pt x="851867" y="161218"/>
                  </a:lnTo>
                  <a:lnTo>
                    <a:pt x="857472" y="161523"/>
                  </a:lnTo>
                  <a:lnTo>
                    <a:pt x="863076" y="161938"/>
                  </a:lnTo>
                  <a:lnTo>
                    <a:pt x="868680" y="162467"/>
                  </a:lnTo>
                  <a:lnTo>
                    <a:pt x="874285" y="163113"/>
                  </a:lnTo>
                  <a:lnTo>
                    <a:pt x="879889" y="163879"/>
                  </a:lnTo>
                  <a:lnTo>
                    <a:pt x="885494" y="164769"/>
                  </a:lnTo>
                  <a:lnTo>
                    <a:pt x="891098" y="165784"/>
                  </a:lnTo>
                  <a:lnTo>
                    <a:pt x="896702" y="166929"/>
                  </a:lnTo>
                  <a:lnTo>
                    <a:pt x="902307" y="168206"/>
                  </a:lnTo>
                  <a:lnTo>
                    <a:pt x="907911" y="169617"/>
                  </a:lnTo>
                  <a:lnTo>
                    <a:pt x="913516" y="171166"/>
                  </a:lnTo>
                  <a:lnTo>
                    <a:pt x="919120" y="172853"/>
                  </a:lnTo>
                  <a:lnTo>
                    <a:pt x="924724" y="174682"/>
                  </a:lnTo>
                  <a:lnTo>
                    <a:pt x="930329" y="176654"/>
                  </a:lnTo>
                  <a:lnTo>
                    <a:pt x="935933" y="178771"/>
                  </a:lnTo>
                  <a:lnTo>
                    <a:pt x="941538" y="181035"/>
                  </a:lnTo>
                  <a:lnTo>
                    <a:pt x="947142" y="183446"/>
                  </a:lnTo>
                  <a:lnTo>
                    <a:pt x="952746" y="186005"/>
                  </a:lnTo>
                  <a:lnTo>
                    <a:pt x="958351" y="188713"/>
                  </a:lnTo>
                  <a:lnTo>
                    <a:pt x="963955" y="191570"/>
                  </a:lnTo>
                  <a:lnTo>
                    <a:pt x="969559" y="194576"/>
                  </a:lnTo>
                  <a:lnTo>
                    <a:pt x="975164" y="197731"/>
                  </a:lnTo>
                  <a:lnTo>
                    <a:pt x="980768" y="201033"/>
                  </a:lnTo>
                  <a:lnTo>
                    <a:pt x="986373" y="204481"/>
                  </a:lnTo>
                  <a:lnTo>
                    <a:pt x="991977" y="208074"/>
                  </a:lnTo>
                  <a:lnTo>
                    <a:pt x="997581" y="211810"/>
                  </a:lnTo>
                  <a:lnTo>
                    <a:pt x="1003186" y="215686"/>
                  </a:lnTo>
                  <a:lnTo>
                    <a:pt x="1008790" y="219699"/>
                  </a:lnTo>
                  <a:lnTo>
                    <a:pt x="1014395" y="223847"/>
                  </a:lnTo>
                  <a:lnTo>
                    <a:pt x="1019999" y="228126"/>
                  </a:lnTo>
                  <a:lnTo>
                    <a:pt x="1025603" y="232531"/>
                  </a:lnTo>
                  <a:lnTo>
                    <a:pt x="1031208" y="237058"/>
                  </a:lnTo>
                  <a:lnTo>
                    <a:pt x="1036812" y="241703"/>
                  </a:lnTo>
                  <a:lnTo>
                    <a:pt x="1042417" y="246460"/>
                  </a:lnTo>
                  <a:lnTo>
                    <a:pt x="1048021" y="251323"/>
                  </a:lnTo>
                  <a:lnTo>
                    <a:pt x="1053625" y="256288"/>
                  </a:lnTo>
                  <a:lnTo>
                    <a:pt x="1059230" y="261348"/>
                  </a:lnTo>
                  <a:lnTo>
                    <a:pt x="1064834" y="266496"/>
                  </a:lnTo>
                  <a:lnTo>
                    <a:pt x="1070439" y="271726"/>
                  </a:lnTo>
                  <a:lnTo>
                    <a:pt x="1076043" y="277031"/>
                  </a:lnTo>
                  <a:lnTo>
                    <a:pt x="1081647" y="282403"/>
                  </a:lnTo>
                  <a:lnTo>
                    <a:pt x="1087252" y="287837"/>
                  </a:lnTo>
                  <a:lnTo>
                    <a:pt x="1092856" y="293323"/>
                  </a:lnTo>
                  <a:lnTo>
                    <a:pt x="1098461" y="298856"/>
                  </a:lnTo>
                  <a:lnTo>
                    <a:pt x="1104065" y="304426"/>
                  </a:lnTo>
                  <a:lnTo>
                    <a:pt x="1109669" y="310027"/>
                  </a:lnTo>
                  <a:lnTo>
                    <a:pt x="1115274" y="315651"/>
                  </a:lnTo>
                  <a:lnTo>
                    <a:pt x="1120878" y="321290"/>
                  </a:lnTo>
                  <a:lnTo>
                    <a:pt x="1126482" y="326937"/>
                  </a:lnTo>
                  <a:lnTo>
                    <a:pt x="1132087" y="332584"/>
                  </a:lnTo>
                  <a:lnTo>
                    <a:pt x="1137691" y="338225"/>
                  </a:lnTo>
                  <a:lnTo>
                    <a:pt x="1143296" y="343851"/>
                  </a:lnTo>
                  <a:lnTo>
                    <a:pt x="1148900" y="349456"/>
                  </a:lnTo>
                  <a:lnTo>
                    <a:pt x="1154504" y="355034"/>
                  </a:lnTo>
                  <a:lnTo>
                    <a:pt x="1160109" y="360576"/>
                  </a:lnTo>
                  <a:lnTo>
                    <a:pt x="1165713" y="366078"/>
                  </a:lnTo>
                  <a:lnTo>
                    <a:pt x="1171318" y="371532"/>
                  </a:lnTo>
                  <a:lnTo>
                    <a:pt x="1176922" y="376934"/>
                  </a:lnTo>
                  <a:lnTo>
                    <a:pt x="1182526" y="382276"/>
                  </a:lnTo>
                  <a:lnTo>
                    <a:pt x="1188131" y="387555"/>
                  </a:lnTo>
                  <a:lnTo>
                    <a:pt x="1193735" y="392765"/>
                  </a:lnTo>
                  <a:lnTo>
                    <a:pt x="1199340" y="397902"/>
                  </a:lnTo>
                  <a:lnTo>
                    <a:pt x="1204944" y="402960"/>
                  </a:lnTo>
                  <a:lnTo>
                    <a:pt x="1210548" y="407937"/>
                  </a:lnTo>
                  <a:lnTo>
                    <a:pt x="1216153" y="412830"/>
                  </a:lnTo>
                  <a:lnTo>
                    <a:pt x="1221757" y="417637"/>
                  </a:lnTo>
                  <a:lnTo>
                    <a:pt x="1227362" y="422358"/>
                  </a:lnTo>
                  <a:lnTo>
                    <a:pt x="1232966" y="426991"/>
                  </a:lnTo>
                  <a:lnTo>
                    <a:pt x="1238570" y="431536"/>
                  </a:lnTo>
                  <a:lnTo>
                    <a:pt x="1244175" y="435992"/>
                  </a:lnTo>
                  <a:lnTo>
                    <a:pt x="1249779" y="440359"/>
                  </a:lnTo>
                  <a:lnTo>
                    <a:pt x="1255384" y="444637"/>
                  </a:lnTo>
                  <a:lnTo>
                    <a:pt x="1260988" y="448825"/>
                  </a:lnTo>
                  <a:lnTo>
                    <a:pt x="1266592" y="452925"/>
                  </a:lnTo>
                  <a:lnTo>
                    <a:pt x="1272197" y="456936"/>
                  </a:lnTo>
                  <a:lnTo>
                    <a:pt x="1277801" y="460859"/>
                  </a:lnTo>
                  <a:lnTo>
                    <a:pt x="1283406" y="464695"/>
                  </a:lnTo>
                  <a:lnTo>
                    <a:pt x="1289010" y="468444"/>
                  </a:lnTo>
                  <a:lnTo>
                    <a:pt x="1294614" y="472107"/>
                  </a:lnTo>
                  <a:lnTo>
                    <a:pt x="1300219" y="475684"/>
                  </a:lnTo>
                  <a:lnTo>
                    <a:pt x="1305823" y="479178"/>
                  </a:lnTo>
                  <a:lnTo>
                    <a:pt x="1311427" y="482589"/>
                  </a:lnTo>
                  <a:lnTo>
                    <a:pt x="1317032" y="485918"/>
                  </a:lnTo>
                  <a:lnTo>
                    <a:pt x="1322636" y="489167"/>
                  </a:lnTo>
                  <a:lnTo>
                    <a:pt x="1328241" y="492335"/>
                  </a:lnTo>
                  <a:lnTo>
                    <a:pt x="1333845" y="495425"/>
                  </a:lnTo>
                  <a:lnTo>
                    <a:pt x="1339449" y="498438"/>
                  </a:lnTo>
                  <a:lnTo>
                    <a:pt x="1345054" y="501374"/>
                  </a:lnTo>
                  <a:lnTo>
                    <a:pt x="1350658" y="504236"/>
                  </a:lnTo>
                  <a:lnTo>
                    <a:pt x="1356263" y="507022"/>
                  </a:lnTo>
                  <a:lnTo>
                    <a:pt x="1361867" y="509736"/>
                  </a:lnTo>
                  <a:lnTo>
                    <a:pt x="1367471" y="512378"/>
                  </a:lnTo>
                  <a:lnTo>
                    <a:pt x="1373076" y="514947"/>
                  </a:lnTo>
                  <a:lnTo>
                    <a:pt x="1378680" y="517446"/>
                  </a:lnTo>
                  <a:lnTo>
                    <a:pt x="1384285" y="519875"/>
                  </a:lnTo>
                  <a:lnTo>
                    <a:pt x="1389889" y="522234"/>
                  </a:lnTo>
                  <a:lnTo>
                    <a:pt x="1395493" y="524523"/>
                  </a:lnTo>
                  <a:lnTo>
                    <a:pt x="1401098" y="526742"/>
                  </a:lnTo>
                  <a:lnTo>
                    <a:pt x="1406702" y="528892"/>
                  </a:lnTo>
                  <a:lnTo>
                    <a:pt x="1412307" y="530971"/>
                  </a:lnTo>
                  <a:lnTo>
                    <a:pt x="1417911" y="532979"/>
                  </a:lnTo>
                  <a:lnTo>
                    <a:pt x="1423515" y="534914"/>
                  </a:lnTo>
                  <a:lnTo>
                    <a:pt x="1429120" y="536776"/>
                  </a:lnTo>
                  <a:lnTo>
                    <a:pt x="1434724" y="538562"/>
                  </a:lnTo>
                  <a:lnTo>
                    <a:pt x="1440329" y="540269"/>
                  </a:lnTo>
                  <a:lnTo>
                    <a:pt x="1445933" y="541895"/>
                  </a:lnTo>
                  <a:lnTo>
                    <a:pt x="1451537" y="543436"/>
                  </a:lnTo>
                  <a:lnTo>
                    <a:pt x="1457142" y="544888"/>
                  </a:lnTo>
                  <a:lnTo>
                    <a:pt x="1462746" y="546245"/>
                  </a:lnTo>
                  <a:lnTo>
                    <a:pt x="1468350" y="547501"/>
                  </a:lnTo>
                  <a:lnTo>
                    <a:pt x="1473955" y="548649"/>
                  </a:lnTo>
                  <a:lnTo>
                    <a:pt x="1479559" y="549681"/>
                  </a:lnTo>
                  <a:lnTo>
                    <a:pt x="1485164" y="550587"/>
                  </a:lnTo>
                  <a:lnTo>
                    <a:pt x="1490768" y="551357"/>
                  </a:lnTo>
                  <a:lnTo>
                    <a:pt x="1496372" y="551978"/>
                  </a:lnTo>
                  <a:lnTo>
                    <a:pt x="1501977" y="552436"/>
                  </a:lnTo>
                  <a:lnTo>
                    <a:pt x="1507581" y="552715"/>
                  </a:lnTo>
                  <a:lnTo>
                    <a:pt x="1513186" y="552796"/>
                  </a:lnTo>
                  <a:lnTo>
                    <a:pt x="1518790" y="552659"/>
                  </a:lnTo>
                  <a:lnTo>
                    <a:pt x="1524394" y="552282"/>
                  </a:lnTo>
                  <a:lnTo>
                    <a:pt x="1529999" y="551638"/>
                  </a:lnTo>
                  <a:lnTo>
                    <a:pt x="1535603" y="550699"/>
                  </a:lnTo>
                  <a:lnTo>
                    <a:pt x="1541208" y="549434"/>
                  </a:lnTo>
                  <a:lnTo>
                    <a:pt x="1546812" y="547808"/>
                  </a:lnTo>
                  <a:lnTo>
                    <a:pt x="1552416" y="545783"/>
                  </a:lnTo>
                  <a:lnTo>
                    <a:pt x="1558021" y="543318"/>
                  </a:lnTo>
                  <a:lnTo>
                    <a:pt x="1563625" y="540369"/>
                  </a:lnTo>
                  <a:lnTo>
                    <a:pt x="1569230" y="536888"/>
                  </a:lnTo>
                  <a:lnTo>
                    <a:pt x="1574834" y="532826"/>
                  </a:lnTo>
                  <a:lnTo>
                    <a:pt x="1580438" y="528130"/>
                  </a:lnTo>
                  <a:lnTo>
                    <a:pt x="1586043" y="522747"/>
                  </a:lnTo>
                  <a:lnTo>
                    <a:pt x="1591647" y="516622"/>
                  </a:lnTo>
                  <a:lnTo>
                    <a:pt x="1597252" y="509701"/>
                  </a:lnTo>
                  <a:lnTo>
                    <a:pt x="1602856" y="501934"/>
                  </a:lnTo>
                  <a:lnTo>
                    <a:pt x="1608460" y="493273"/>
                  </a:lnTo>
                  <a:lnTo>
                    <a:pt x="1614065" y="483677"/>
                  </a:lnTo>
                  <a:lnTo>
                    <a:pt x="1619669" y="473112"/>
                  </a:lnTo>
                  <a:lnTo>
                    <a:pt x="1625273" y="461557"/>
                  </a:lnTo>
                  <a:lnTo>
                    <a:pt x="1630878" y="449002"/>
                  </a:lnTo>
                  <a:lnTo>
                    <a:pt x="1636482" y="435454"/>
                  </a:lnTo>
                  <a:lnTo>
                    <a:pt x="1642087" y="420940"/>
                  </a:lnTo>
                  <a:lnTo>
                    <a:pt x="1647691" y="405504"/>
                  </a:lnTo>
                  <a:lnTo>
                    <a:pt x="1653295" y="389213"/>
                  </a:lnTo>
                  <a:lnTo>
                    <a:pt x="1658900" y="372156"/>
                  </a:lnTo>
                  <a:lnTo>
                    <a:pt x="1664504" y="354440"/>
                  </a:lnTo>
                  <a:lnTo>
                    <a:pt x="1670109" y="336192"/>
                  </a:lnTo>
                  <a:lnTo>
                    <a:pt x="1675713" y="317554"/>
                  </a:lnTo>
                  <a:lnTo>
                    <a:pt x="1681317" y="298678"/>
                  </a:lnTo>
                  <a:lnTo>
                    <a:pt x="1686922" y="279723"/>
                  </a:lnTo>
                  <a:lnTo>
                    <a:pt x="1692526" y="260850"/>
                  </a:lnTo>
                  <a:lnTo>
                    <a:pt x="1698131" y="242215"/>
                  </a:lnTo>
                  <a:lnTo>
                    <a:pt x="1703735" y="223965"/>
                  </a:lnTo>
                  <a:lnTo>
                    <a:pt x="1709339" y="206234"/>
                  </a:lnTo>
                  <a:lnTo>
                    <a:pt x="1714944" y="189142"/>
                  </a:lnTo>
                  <a:lnTo>
                    <a:pt x="1720548" y="172785"/>
                  </a:lnTo>
                  <a:lnTo>
                    <a:pt x="1726153" y="157242"/>
                  </a:lnTo>
                  <a:lnTo>
                    <a:pt x="1731757" y="142572"/>
                  </a:lnTo>
                  <a:lnTo>
                    <a:pt x="1737361" y="128811"/>
                  </a:lnTo>
                  <a:lnTo>
                    <a:pt x="1742966" y="115979"/>
                  </a:lnTo>
                  <a:lnTo>
                    <a:pt x="1748570" y="104079"/>
                  </a:lnTo>
                  <a:lnTo>
                    <a:pt x="1754175" y="93097"/>
                  </a:lnTo>
                  <a:lnTo>
                    <a:pt x="1759779" y="83011"/>
                  </a:lnTo>
                  <a:lnTo>
                    <a:pt x="1765383" y="73786"/>
                  </a:lnTo>
                  <a:lnTo>
                    <a:pt x="1770988" y="65381"/>
                  </a:lnTo>
                  <a:lnTo>
                    <a:pt x="1776592" y="57750"/>
                  </a:lnTo>
                  <a:lnTo>
                    <a:pt x="1782196" y="50844"/>
                  </a:lnTo>
                  <a:lnTo>
                    <a:pt x="1787801" y="44613"/>
                  </a:lnTo>
                  <a:lnTo>
                    <a:pt x="1793405" y="39004"/>
                  </a:lnTo>
                  <a:lnTo>
                    <a:pt x="1799010" y="33967"/>
                  </a:lnTo>
                  <a:lnTo>
                    <a:pt x="1804614" y="29454"/>
                  </a:lnTo>
                  <a:lnTo>
                    <a:pt x="1810218" y="25417"/>
                  </a:lnTo>
                  <a:lnTo>
                    <a:pt x="1815823" y="21812"/>
                  </a:lnTo>
                  <a:lnTo>
                    <a:pt x="1821427" y="18597"/>
                  </a:lnTo>
                  <a:lnTo>
                    <a:pt x="1827032" y="15735"/>
                  </a:lnTo>
                  <a:lnTo>
                    <a:pt x="1832636" y="13189"/>
                  </a:lnTo>
                  <a:lnTo>
                    <a:pt x="1838240" y="10927"/>
                  </a:lnTo>
                  <a:lnTo>
                    <a:pt x="1843845" y="8919"/>
                  </a:lnTo>
                  <a:lnTo>
                    <a:pt x="1849449" y="7137"/>
                  </a:lnTo>
                  <a:lnTo>
                    <a:pt x="1855054" y="5558"/>
                  </a:lnTo>
                  <a:lnTo>
                    <a:pt x="1860658" y="4160"/>
                  </a:lnTo>
                  <a:lnTo>
                    <a:pt x="1866262" y="2921"/>
                  </a:lnTo>
                  <a:lnTo>
                    <a:pt x="1871867" y="1826"/>
                  </a:lnTo>
                  <a:lnTo>
                    <a:pt x="1877471" y="856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596816" y="3342573"/>
              <a:ext cx="1883076" cy="539218"/>
            </a:xfrm>
            <a:custGeom>
              <a:avLst/>
              <a:pathLst>
                <a:path w="1883076" h="539218">
                  <a:moveTo>
                    <a:pt x="0" y="421462"/>
                  </a:moveTo>
                  <a:lnTo>
                    <a:pt x="5604" y="417175"/>
                  </a:lnTo>
                  <a:lnTo>
                    <a:pt x="11208" y="412812"/>
                  </a:lnTo>
                  <a:lnTo>
                    <a:pt x="16813" y="408375"/>
                  </a:lnTo>
                  <a:lnTo>
                    <a:pt x="22417" y="403869"/>
                  </a:lnTo>
                  <a:lnTo>
                    <a:pt x="28021" y="399297"/>
                  </a:lnTo>
                  <a:lnTo>
                    <a:pt x="33626" y="394663"/>
                  </a:lnTo>
                  <a:lnTo>
                    <a:pt x="39230" y="389972"/>
                  </a:lnTo>
                  <a:lnTo>
                    <a:pt x="44835" y="385228"/>
                  </a:lnTo>
                  <a:lnTo>
                    <a:pt x="50439" y="380436"/>
                  </a:lnTo>
                  <a:lnTo>
                    <a:pt x="56043" y="375600"/>
                  </a:lnTo>
                  <a:lnTo>
                    <a:pt x="61648" y="370726"/>
                  </a:lnTo>
                  <a:lnTo>
                    <a:pt x="67252" y="365819"/>
                  </a:lnTo>
                  <a:lnTo>
                    <a:pt x="72857" y="360883"/>
                  </a:lnTo>
                  <a:lnTo>
                    <a:pt x="78461" y="355926"/>
                  </a:lnTo>
                  <a:lnTo>
                    <a:pt x="84065" y="350951"/>
                  </a:lnTo>
                  <a:lnTo>
                    <a:pt x="89670" y="345964"/>
                  </a:lnTo>
                  <a:lnTo>
                    <a:pt x="95274" y="340970"/>
                  </a:lnTo>
                  <a:lnTo>
                    <a:pt x="100879" y="335976"/>
                  </a:lnTo>
                  <a:lnTo>
                    <a:pt x="106483" y="330986"/>
                  </a:lnTo>
                  <a:lnTo>
                    <a:pt x="112087" y="326005"/>
                  </a:lnTo>
                  <a:lnTo>
                    <a:pt x="117692" y="321039"/>
                  </a:lnTo>
                  <a:lnTo>
                    <a:pt x="123296" y="316092"/>
                  </a:lnTo>
                  <a:lnTo>
                    <a:pt x="128901" y="311170"/>
                  </a:lnTo>
                  <a:lnTo>
                    <a:pt x="134505" y="306276"/>
                  </a:lnTo>
                  <a:lnTo>
                    <a:pt x="140109" y="301415"/>
                  </a:lnTo>
                  <a:lnTo>
                    <a:pt x="145714" y="296592"/>
                  </a:lnTo>
                  <a:lnTo>
                    <a:pt x="151318" y="291811"/>
                  </a:lnTo>
                  <a:lnTo>
                    <a:pt x="156923" y="287074"/>
                  </a:lnTo>
                  <a:lnTo>
                    <a:pt x="162527" y="282386"/>
                  </a:lnTo>
                  <a:lnTo>
                    <a:pt x="168131" y="277749"/>
                  </a:lnTo>
                  <a:lnTo>
                    <a:pt x="173736" y="273166"/>
                  </a:lnTo>
                  <a:lnTo>
                    <a:pt x="179340" y="268640"/>
                  </a:lnTo>
                  <a:lnTo>
                    <a:pt x="184944" y="264173"/>
                  </a:lnTo>
                  <a:lnTo>
                    <a:pt x="190549" y="259767"/>
                  </a:lnTo>
                  <a:lnTo>
                    <a:pt x="196153" y="255424"/>
                  </a:lnTo>
                  <a:lnTo>
                    <a:pt x="201758" y="251144"/>
                  </a:lnTo>
                  <a:lnTo>
                    <a:pt x="207362" y="246930"/>
                  </a:lnTo>
                  <a:lnTo>
                    <a:pt x="212966" y="242781"/>
                  </a:lnTo>
                  <a:lnTo>
                    <a:pt x="218571" y="238698"/>
                  </a:lnTo>
                  <a:lnTo>
                    <a:pt x="224175" y="234682"/>
                  </a:lnTo>
                  <a:lnTo>
                    <a:pt x="229780" y="230733"/>
                  </a:lnTo>
                  <a:lnTo>
                    <a:pt x="235384" y="226849"/>
                  </a:lnTo>
                  <a:lnTo>
                    <a:pt x="240988" y="223032"/>
                  </a:lnTo>
                  <a:lnTo>
                    <a:pt x="246593" y="219280"/>
                  </a:lnTo>
                  <a:lnTo>
                    <a:pt x="252197" y="215592"/>
                  </a:lnTo>
                  <a:lnTo>
                    <a:pt x="257802" y="211968"/>
                  </a:lnTo>
                  <a:lnTo>
                    <a:pt x="263406" y="208406"/>
                  </a:lnTo>
                  <a:lnTo>
                    <a:pt x="269010" y="204905"/>
                  </a:lnTo>
                  <a:lnTo>
                    <a:pt x="274615" y="201464"/>
                  </a:lnTo>
                  <a:lnTo>
                    <a:pt x="280219" y="198081"/>
                  </a:lnTo>
                  <a:lnTo>
                    <a:pt x="285824" y="194755"/>
                  </a:lnTo>
                  <a:lnTo>
                    <a:pt x="291428" y="191484"/>
                  </a:lnTo>
                  <a:lnTo>
                    <a:pt x="297032" y="188266"/>
                  </a:lnTo>
                  <a:lnTo>
                    <a:pt x="302637" y="185100"/>
                  </a:lnTo>
                  <a:lnTo>
                    <a:pt x="308241" y="181983"/>
                  </a:lnTo>
                  <a:lnTo>
                    <a:pt x="313846" y="178915"/>
                  </a:lnTo>
                  <a:lnTo>
                    <a:pt x="319450" y="175892"/>
                  </a:lnTo>
                  <a:lnTo>
                    <a:pt x="325054" y="172914"/>
                  </a:lnTo>
                  <a:lnTo>
                    <a:pt x="330659" y="169978"/>
                  </a:lnTo>
                  <a:lnTo>
                    <a:pt x="336263" y="167083"/>
                  </a:lnTo>
                  <a:lnTo>
                    <a:pt x="341867" y="164227"/>
                  </a:lnTo>
                  <a:lnTo>
                    <a:pt x="347472" y="161408"/>
                  </a:lnTo>
                  <a:lnTo>
                    <a:pt x="353076" y="158625"/>
                  </a:lnTo>
                  <a:lnTo>
                    <a:pt x="358681" y="155875"/>
                  </a:lnTo>
                  <a:lnTo>
                    <a:pt x="364285" y="153158"/>
                  </a:lnTo>
                  <a:lnTo>
                    <a:pt x="369889" y="150471"/>
                  </a:lnTo>
                  <a:lnTo>
                    <a:pt x="375494" y="147813"/>
                  </a:lnTo>
                  <a:lnTo>
                    <a:pt x="381098" y="145183"/>
                  </a:lnTo>
                  <a:lnTo>
                    <a:pt x="386703" y="142579"/>
                  </a:lnTo>
                  <a:lnTo>
                    <a:pt x="392307" y="140001"/>
                  </a:lnTo>
                  <a:lnTo>
                    <a:pt x="397911" y="137445"/>
                  </a:lnTo>
                  <a:lnTo>
                    <a:pt x="403516" y="134913"/>
                  </a:lnTo>
                  <a:lnTo>
                    <a:pt x="409120" y="132402"/>
                  </a:lnTo>
                  <a:lnTo>
                    <a:pt x="414725" y="129911"/>
                  </a:lnTo>
                  <a:lnTo>
                    <a:pt x="420329" y="127439"/>
                  </a:lnTo>
                  <a:lnTo>
                    <a:pt x="425933" y="124986"/>
                  </a:lnTo>
                  <a:lnTo>
                    <a:pt x="431538" y="122550"/>
                  </a:lnTo>
                  <a:lnTo>
                    <a:pt x="437142" y="120131"/>
                  </a:lnTo>
                  <a:lnTo>
                    <a:pt x="442747" y="117728"/>
                  </a:lnTo>
                  <a:lnTo>
                    <a:pt x="448351" y="115341"/>
                  </a:lnTo>
                  <a:lnTo>
                    <a:pt x="453955" y="112968"/>
                  </a:lnTo>
                  <a:lnTo>
                    <a:pt x="459560" y="110609"/>
                  </a:lnTo>
                  <a:lnTo>
                    <a:pt x="465164" y="108264"/>
                  </a:lnTo>
                  <a:lnTo>
                    <a:pt x="470769" y="105932"/>
                  </a:lnTo>
                  <a:lnTo>
                    <a:pt x="476373" y="103613"/>
                  </a:lnTo>
                  <a:lnTo>
                    <a:pt x="481977" y="101306"/>
                  </a:lnTo>
                  <a:lnTo>
                    <a:pt x="487582" y="99012"/>
                  </a:lnTo>
                  <a:lnTo>
                    <a:pt x="493186" y="96730"/>
                  </a:lnTo>
                  <a:lnTo>
                    <a:pt x="498790" y="94459"/>
                  </a:lnTo>
                  <a:lnTo>
                    <a:pt x="504395" y="92200"/>
                  </a:lnTo>
                  <a:lnTo>
                    <a:pt x="509999" y="89953"/>
                  </a:lnTo>
                  <a:lnTo>
                    <a:pt x="515604" y="87717"/>
                  </a:lnTo>
                  <a:lnTo>
                    <a:pt x="521208" y="85493"/>
                  </a:lnTo>
                  <a:lnTo>
                    <a:pt x="526812" y="83280"/>
                  </a:lnTo>
                  <a:lnTo>
                    <a:pt x="532417" y="81079"/>
                  </a:lnTo>
                  <a:lnTo>
                    <a:pt x="538021" y="78890"/>
                  </a:lnTo>
                  <a:lnTo>
                    <a:pt x="543626" y="76713"/>
                  </a:lnTo>
                  <a:lnTo>
                    <a:pt x="549230" y="74548"/>
                  </a:lnTo>
                  <a:lnTo>
                    <a:pt x="554834" y="72395"/>
                  </a:lnTo>
                  <a:lnTo>
                    <a:pt x="560439" y="70255"/>
                  </a:lnTo>
                  <a:lnTo>
                    <a:pt x="566043" y="68128"/>
                  </a:lnTo>
                  <a:lnTo>
                    <a:pt x="571648" y="66015"/>
                  </a:lnTo>
                  <a:lnTo>
                    <a:pt x="577252" y="63916"/>
                  </a:lnTo>
                  <a:lnTo>
                    <a:pt x="582856" y="61830"/>
                  </a:lnTo>
                  <a:lnTo>
                    <a:pt x="588461" y="59760"/>
                  </a:lnTo>
                  <a:lnTo>
                    <a:pt x="594065" y="57705"/>
                  </a:lnTo>
                  <a:lnTo>
                    <a:pt x="599670" y="55666"/>
                  </a:lnTo>
                  <a:lnTo>
                    <a:pt x="605274" y="53644"/>
                  </a:lnTo>
                  <a:lnTo>
                    <a:pt x="610878" y="51638"/>
                  </a:lnTo>
                  <a:lnTo>
                    <a:pt x="616483" y="49651"/>
                  </a:lnTo>
                  <a:lnTo>
                    <a:pt x="622087" y="47682"/>
                  </a:lnTo>
                  <a:lnTo>
                    <a:pt x="627692" y="45733"/>
                  </a:lnTo>
                  <a:lnTo>
                    <a:pt x="633296" y="43804"/>
                  </a:lnTo>
                  <a:lnTo>
                    <a:pt x="638900" y="41896"/>
                  </a:lnTo>
                  <a:lnTo>
                    <a:pt x="644505" y="40010"/>
                  </a:lnTo>
                  <a:lnTo>
                    <a:pt x="650109" y="38148"/>
                  </a:lnTo>
                  <a:lnTo>
                    <a:pt x="655713" y="36310"/>
                  </a:lnTo>
                  <a:lnTo>
                    <a:pt x="661318" y="34497"/>
                  </a:lnTo>
                  <a:lnTo>
                    <a:pt x="666922" y="32710"/>
                  </a:lnTo>
                  <a:lnTo>
                    <a:pt x="672527" y="30952"/>
                  </a:lnTo>
                  <a:lnTo>
                    <a:pt x="678131" y="29222"/>
                  </a:lnTo>
                  <a:lnTo>
                    <a:pt x="683735" y="27523"/>
                  </a:lnTo>
                  <a:lnTo>
                    <a:pt x="689340" y="25855"/>
                  </a:lnTo>
                  <a:lnTo>
                    <a:pt x="694944" y="24221"/>
                  </a:lnTo>
                  <a:lnTo>
                    <a:pt x="700549" y="22621"/>
                  </a:lnTo>
                  <a:lnTo>
                    <a:pt x="706153" y="21058"/>
                  </a:lnTo>
                  <a:lnTo>
                    <a:pt x="711757" y="19533"/>
                  </a:lnTo>
                  <a:lnTo>
                    <a:pt x="717362" y="18048"/>
                  </a:lnTo>
                  <a:lnTo>
                    <a:pt x="722966" y="16604"/>
                  </a:lnTo>
                  <a:lnTo>
                    <a:pt x="728571" y="15204"/>
                  </a:lnTo>
                  <a:lnTo>
                    <a:pt x="734175" y="13850"/>
                  </a:lnTo>
                  <a:lnTo>
                    <a:pt x="739779" y="12543"/>
                  </a:lnTo>
                  <a:lnTo>
                    <a:pt x="745384" y="11286"/>
                  </a:lnTo>
                  <a:lnTo>
                    <a:pt x="750988" y="10082"/>
                  </a:lnTo>
                  <a:lnTo>
                    <a:pt x="756593" y="8931"/>
                  </a:lnTo>
                  <a:lnTo>
                    <a:pt x="762197" y="7838"/>
                  </a:lnTo>
                  <a:lnTo>
                    <a:pt x="767801" y="6803"/>
                  </a:lnTo>
                  <a:lnTo>
                    <a:pt x="773406" y="5830"/>
                  </a:lnTo>
                  <a:lnTo>
                    <a:pt x="779010" y="4922"/>
                  </a:lnTo>
                  <a:lnTo>
                    <a:pt x="784615" y="4081"/>
                  </a:lnTo>
                  <a:lnTo>
                    <a:pt x="790219" y="3309"/>
                  </a:lnTo>
                  <a:lnTo>
                    <a:pt x="795823" y="2611"/>
                  </a:lnTo>
                  <a:lnTo>
                    <a:pt x="801428" y="1988"/>
                  </a:lnTo>
                  <a:lnTo>
                    <a:pt x="807032" y="1443"/>
                  </a:lnTo>
                  <a:lnTo>
                    <a:pt x="812636" y="980"/>
                  </a:lnTo>
                  <a:lnTo>
                    <a:pt x="818241" y="602"/>
                  </a:lnTo>
                  <a:lnTo>
                    <a:pt x="823845" y="311"/>
                  </a:lnTo>
                  <a:lnTo>
                    <a:pt x="829450" y="112"/>
                  </a:lnTo>
                  <a:lnTo>
                    <a:pt x="835054" y="7"/>
                  </a:lnTo>
                  <a:lnTo>
                    <a:pt x="840658" y="0"/>
                  </a:lnTo>
                  <a:lnTo>
                    <a:pt x="846263" y="93"/>
                  </a:lnTo>
                  <a:lnTo>
                    <a:pt x="851867" y="290"/>
                  </a:lnTo>
                  <a:lnTo>
                    <a:pt x="857472" y="595"/>
                  </a:lnTo>
                  <a:lnTo>
                    <a:pt x="863076" y="1010"/>
                  </a:lnTo>
                  <a:lnTo>
                    <a:pt x="868680" y="1539"/>
                  </a:lnTo>
                  <a:lnTo>
                    <a:pt x="874285" y="2185"/>
                  </a:lnTo>
                  <a:lnTo>
                    <a:pt x="879889" y="2951"/>
                  </a:lnTo>
                  <a:lnTo>
                    <a:pt x="885494" y="3841"/>
                  </a:lnTo>
                  <a:lnTo>
                    <a:pt x="891098" y="4857"/>
                  </a:lnTo>
                  <a:lnTo>
                    <a:pt x="896702" y="6001"/>
                  </a:lnTo>
                  <a:lnTo>
                    <a:pt x="902307" y="7278"/>
                  </a:lnTo>
                  <a:lnTo>
                    <a:pt x="907911" y="8689"/>
                  </a:lnTo>
                  <a:lnTo>
                    <a:pt x="913516" y="10238"/>
                  </a:lnTo>
                  <a:lnTo>
                    <a:pt x="919120" y="11925"/>
                  </a:lnTo>
                  <a:lnTo>
                    <a:pt x="924724" y="13754"/>
                  </a:lnTo>
                  <a:lnTo>
                    <a:pt x="930329" y="15726"/>
                  </a:lnTo>
                  <a:lnTo>
                    <a:pt x="935933" y="17843"/>
                  </a:lnTo>
                  <a:lnTo>
                    <a:pt x="941538" y="20107"/>
                  </a:lnTo>
                  <a:lnTo>
                    <a:pt x="947142" y="22518"/>
                  </a:lnTo>
                  <a:lnTo>
                    <a:pt x="952746" y="25077"/>
                  </a:lnTo>
                  <a:lnTo>
                    <a:pt x="958351" y="27785"/>
                  </a:lnTo>
                  <a:lnTo>
                    <a:pt x="963955" y="30642"/>
                  </a:lnTo>
                  <a:lnTo>
                    <a:pt x="969559" y="33648"/>
                  </a:lnTo>
                  <a:lnTo>
                    <a:pt x="975164" y="36803"/>
                  </a:lnTo>
                  <a:lnTo>
                    <a:pt x="980768" y="40105"/>
                  </a:lnTo>
                  <a:lnTo>
                    <a:pt x="986373" y="43553"/>
                  </a:lnTo>
                  <a:lnTo>
                    <a:pt x="991977" y="47146"/>
                  </a:lnTo>
                  <a:lnTo>
                    <a:pt x="997581" y="50882"/>
                  </a:lnTo>
                  <a:lnTo>
                    <a:pt x="1003186" y="54758"/>
                  </a:lnTo>
                  <a:lnTo>
                    <a:pt x="1008790" y="58772"/>
                  </a:lnTo>
                  <a:lnTo>
                    <a:pt x="1014395" y="62919"/>
                  </a:lnTo>
                  <a:lnTo>
                    <a:pt x="1019999" y="67198"/>
                  </a:lnTo>
                  <a:lnTo>
                    <a:pt x="1025603" y="71603"/>
                  </a:lnTo>
                  <a:lnTo>
                    <a:pt x="1031208" y="76130"/>
                  </a:lnTo>
                  <a:lnTo>
                    <a:pt x="1036812" y="80775"/>
                  </a:lnTo>
                  <a:lnTo>
                    <a:pt x="1042417" y="85532"/>
                  </a:lnTo>
                  <a:lnTo>
                    <a:pt x="1048021" y="90396"/>
                  </a:lnTo>
                  <a:lnTo>
                    <a:pt x="1053625" y="95360"/>
                  </a:lnTo>
                  <a:lnTo>
                    <a:pt x="1059230" y="100420"/>
                  </a:lnTo>
                  <a:lnTo>
                    <a:pt x="1064834" y="105568"/>
                  </a:lnTo>
                  <a:lnTo>
                    <a:pt x="1070439" y="110798"/>
                  </a:lnTo>
                  <a:lnTo>
                    <a:pt x="1076043" y="116103"/>
                  </a:lnTo>
                  <a:lnTo>
                    <a:pt x="1081647" y="121476"/>
                  </a:lnTo>
                  <a:lnTo>
                    <a:pt x="1087252" y="126909"/>
                  </a:lnTo>
                  <a:lnTo>
                    <a:pt x="1092856" y="132396"/>
                  </a:lnTo>
                  <a:lnTo>
                    <a:pt x="1098461" y="137928"/>
                  </a:lnTo>
                  <a:lnTo>
                    <a:pt x="1104065" y="143498"/>
                  </a:lnTo>
                  <a:lnTo>
                    <a:pt x="1109669" y="149099"/>
                  </a:lnTo>
                  <a:lnTo>
                    <a:pt x="1115274" y="154723"/>
                  </a:lnTo>
                  <a:lnTo>
                    <a:pt x="1120878" y="160362"/>
                  </a:lnTo>
                  <a:lnTo>
                    <a:pt x="1126482" y="166009"/>
                  </a:lnTo>
                  <a:lnTo>
                    <a:pt x="1132087" y="171657"/>
                  </a:lnTo>
                  <a:lnTo>
                    <a:pt x="1137691" y="177297"/>
                  </a:lnTo>
                  <a:lnTo>
                    <a:pt x="1143296" y="182924"/>
                  </a:lnTo>
                  <a:lnTo>
                    <a:pt x="1148900" y="188529"/>
                  </a:lnTo>
                  <a:lnTo>
                    <a:pt x="1154504" y="194106"/>
                  </a:lnTo>
                  <a:lnTo>
                    <a:pt x="1160109" y="199649"/>
                  </a:lnTo>
                  <a:lnTo>
                    <a:pt x="1165713" y="205151"/>
                  </a:lnTo>
                  <a:lnTo>
                    <a:pt x="1171318" y="210605"/>
                  </a:lnTo>
                  <a:lnTo>
                    <a:pt x="1176922" y="216007"/>
                  </a:lnTo>
                  <a:lnTo>
                    <a:pt x="1182526" y="221350"/>
                  </a:lnTo>
                  <a:lnTo>
                    <a:pt x="1188131" y="226630"/>
                  </a:lnTo>
                  <a:lnTo>
                    <a:pt x="1193735" y="231840"/>
                  </a:lnTo>
                  <a:lnTo>
                    <a:pt x="1199340" y="236977"/>
                  </a:lnTo>
                  <a:lnTo>
                    <a:pt x="1204944" y="242036"/>
                  </a:lnTo>
                  <a:lnTo>
                    <a:pt x="1210548" y="247013"/>
                  </a:lnTo>
                  <a:lnTo>
                    <a:pt x="1216153" y="251907"/>
                  </a:lnTo>
                  <a:lnTo>
                    <a:pt x="1221757" y="256715"/>
                  </a:lnTo>
                  <a:lnTo>
                    <a:pt x="1227362" y="261437"/>
                  </a:lnTo>
                  <a:lnTo>
                    <a:pt x="1232966" y="266072"/>
                  </a:lnTo>
                  <a:lnTo>
                    <a:pt x="1238570" y="270618"/>
                  </a:lnTo>
                  <a:lnTo>
                    <a:pt x="1244175" y="275077"/>
                  </a:lnTo>
                  <a:lnTo>
                    <a:pt x="1249779" y="279446"/>
                  </a:lnTo>
                  <a:lnTo>
                    <a:pt x="1255384" y="283726"/>
                  </a:lnTo>
                  <a:lnTo>
                    <a:pt x="1260988" y="287918"/>
                  </a:lnTo>
                  <a:lnTo>
                    <a:pt x="1266592" y="292021"/>
                  </a:lnTo>
                  <a:lnTo>
                    <a:pt x="1272197" y="296037"/>
                  </a:lnTo>
                  <a:lnTo>
                    <a:pt x="1277801" y="299965"/>
                  </a:lnTo>
                  <a:lnTo>
                    <a:pt x="1283406" y="303806"/>
                  </a:lnTo>
                  <a:lnTo>
                    <a:pt x="1289010" y="307561"/>
                  </a:lnTo>
                  <a:lnTo>
                    <a:pt x="1294614" y="311232"/>
                  </a:lnTo>
                  <a:lnTo>
                    <a:pt x="1300219" y="314819"/>
                  </a:lnTo>
                  <a:lnTo>
                    <a:pt x="1305823" y="318324"/>
                  </a:lnTo>
                  <a:lnTo>
                    <a:pt x="1311427" y="321747"/>
                  </a:lnTo>
                  <a:lnTo>
                    <a:pt x="1317032" y="325091"/>
                  </a:lnTo>
                  <a:lnTo>
                    <a:pt x="1322636" y="328356"/>
                  </a:lnTo>
                  <a:lnTo>
                    <a:pt x="1328241" y="331544"/>
                  </a:lnTo>
                  <a:lnTo>
                    <a:pt x="1333845" y="334656"/>
                  </a:lnTo>
                  <a:lnTo>
                    <a:pt x="1339449" y="337694"/>
                  </a:lnTo>
                  <a:lnTo>
                    <a:pt x="1345054" y="340661"/>
                  </a:lnTo>
                  <a:lnTo>
                    <a:pt x="1350658" y="343556"/>
                  </a:lnTo>
                  <a:lnTo>
                    <a:pt x="1356263" y="346383"/>
                  </a:lnTo>
                  <a:lnTo>
                    <a:pt x="1361867" y="349143"/>
                  </a:lnTo>
                  <a:lnTo>
                    <a:pt x="1367471" y="351837"/>
                  </a:lnTo>
                  <a:lnTo>
                    <a:pt x="1373076" y="354468"/>
                  </a:lnTo>
                  <a:lnTo>
                    <a:pt x="1378680" y="357037"/>
                  </a:lnTo>
                  <a:lnTo>
                    <a:pt x="1384285" y="359547"/>
                  </a:lnTo>
                  <a:lnTo>
                    <a:pt x="1389889" y="361998"/>
                  </a:lnTo>
                  <a:lnTo>
                    <a:pt x="1395493" y="364394"/>
                  </a:lnTo>
                  <a:lnTo>
                    <a:pt x="1401098" y="366736"/>
                  </a:lnTo>
                  <a:lnTo>
                    <a:pt x="1406702" y="369026"/>
                  </a:lnTo>
                  <a:lnTo>
                    <a:pt x="1412307" y="371266"/>
                  </a:lnTo>
                  <a:lnTo>
                    <a:pt x="1417911" y="373458"/>
                  </a:lnTo>
                  <a:lnTo>
                    <a:pt x="1423515" y="375605"/>
                  </a:lnTo>
                  <a:lnTo>
                    <a:pt x="1429120" y="377708"/>
                  </a:lnTo>
                  <a:lnTo>
                    <a:pt x="1434724" y="379771"/>
                  </a:lnTo>
                  <a:lnTo>
                    <a:pt x="1440329" y="381795"/>
                  </a:lnTo>
                  <a:lnTo>
                    <a:pt x="1445933" y="383782"/>
                  </a:lnTo>
                  <a:lnTo>
                    <a:pt x="1451537" y="385736"/>
                  </a:lnTo>
                  <a:lnTo>
                    <a:pt x="1457142" y="387659"/>
                  </a:lnTo>
                  <a:lnTo>
                    <a:pt x="1462746" y="389553"/>
                  </a:lnTo>
                  <a:lnTo>
                    <a:pt x="1468350" y="391422"/>
                  </a:lnTo>
                  <a:lnTo>
                    <a:pt x="1473955" y="393269"/>
                  </a:lnTo>
                  <a:lnTo>
                    <a:pt x="1479559" y="395096"/>
                  </a:lnTo>
                  <a:lnTo>
                    <a:pt x="1485164" y="396908"/>
                  </a:lnTo>
                  <a:lnTo>
                    <a:pt x="1490768" y="398708"/>
                  </a:lnTo>
                  <a:lnTo>
                    <a:pt x="1496372" y="400499"/>
                  </a:lnTo>
                  <a:lnTo>
                    <a:pt x="1501977" y="402286"/>
                  </a:lnTo>
                  <a:lnTo>
                    <a:pt x="1507581" y="404073"/>
                  </a:lnTo>
                  <a:lnTo>
                    <a:pt x="1513186" y="405865"/>
                  </a:lnTo>
                  <a:lnTo>
                    <a:pt x="1518790" y="407667"/>
                  </a:lnTo>
                  <a:lnTo>
                    <a:pt x="1524394" y="409484"/>
                  </a:lnTo>
                  <a:lnTo>
                    <a:pt x="1529999" y="411321"/>
                  </a:lnTo>
                  <a:lnTo>
                    <a:pt x="1535603" y="413185"/>
                  </a:lnTo>
                  <a:lnTo>
                    <a:pt x="1541208" y="415083"/>
                  </a:lnTo>
                  <a:lnTo>
                    <a:pt x="1546812" y="417020"/>
                  </a:lnTo>
                  <a:lnTo>
                    <a:pt x="1552416" y="419004"/>
                  </a:lnTo>
                  <a:lnTo>
                    <a:pt x="1558021" y="421042"/>
                  </a:lnTo>
                  <a:lnTo>
                    <a:pt x="1563625" y="423143"/>
                  </a:lnTo>
                  <a:lnTo>
                    <a:pt x="1569230" y="425313"/>
                  </a:lnTo>
                  <a:lnTo>
                    <a:pt x="1574834" y="427562"/>
                  </a:lnTo>
                  <a:lnTo>
                    <a:pt x="1580438" y="429897"/>
                  </a:lnTo>
                  <a:lnTo>
                    <a:pt x="1586043" y="432325"/>
                  </a:lnTo>
                  <a:lnTo>
                    <a:pt x="1591647" y="434856"/>
                  </a:lnTo>
                  <a:lnTo>
                    <a:pt x="1597252" y="437494"/>
                  </a:lnTo>
                  <a:lnTo>
                    <a:pt x="1602856" y="440247"/>
                  </a:lnTo>
                  <a:lnTo>
                    <a:pt x="1608460" y="443120"/>
                  </a:lnTo>
                  <a:lnTo>
                    <a:pt x="1614065" y="446114"/>
                  </a:lnTo>
                  <a:lnTo>
                    <a:pt x="1619669" y="449233"/>
                  </a:lnTo>
                  <a:lnTo>
                    <a:pt x="1625273" y="452475"/>
                  </a:lnTo>
                  <a:lnTo>
                    <a:pt x="1630878" y="455836"/>
                  </a:lnTo>
                  <a:lnTo>
                    <a:pt x="1636482" y="459310"/>
                  </a:lnTo>
                  <a:lnTo>
                    <a:pt x="1642087" y="462886"/>
                  </a:lnTo>
                  <a:lnTo>
                    <a:pt x="1647691" y="466552"/>
                  </a:lnTo>
                  <a:lnTo>
                    <a:pt x="1653295" y="470290"/>
                  </a:lnTo>
                  <a:lnTo>
                    <a:pt x="1658900" y="474080"/>
                  </a:lnTo>
                  <a:lnTo>
                    <a:pt x="1664504" y="477901"/>
                  </a:lnTo>
                  <a:lnTo>
                    <a:pt x="1670109" y="481727"/>
                  </a:lnTo>
                  <a:lnTo>
                    <a:pt x="1675713" y="485534"/>
                  </a:lnTo>
                  <a:lnTo>
                    <a:pt x="1681317" y="489295"/>
                  </a:lnTo>
                  <a:lnTo>
                    <a:pt x="1686922" y="492985"/>
                  </a:lnTo>
                  <a:lnTo>
                    <a:pt x="1692526" y="496577"/>
                  </a:lnTo>
                  <a:lnTo>
                    <a:pt x="1698131" y="500050"/>
                  </a:lnTo>
                  <a:lnTo>
                    <a:pt x="1703735" y="503383"/>
                  </a:lnTo>
                  <a:lnTo>
                    <a:pt x="1709339" y="506559"/>
                  </a:lnTo>
                  <a:lnTo>
                    <a:pt x="1714944" y="509565"/>
                  </a:lnTo>
                  <a:lnTo>
                    <a:pt x="1720548" y="512390"/>
                  </a:lnTo>
                  <a:lnTo>
                    <a:pt x="1726153" y="515028"/>
                  </a:lnTo>
                  <a:lnTo>
                    <a:pt x="1731757" y="517477"/>
                  </a:lnTo>
                  <a:lnTo>
                    <a:pt x="1737361" y="519736"/>
                  </a:lnTo>
                  <a:lnTo>
                    <a:pt x="1742966" y="521810"/>
                  </a:lnTo>
                  <a:lnTo>
                    <a:pt x="1748570" y="523704"/>
                  </a:lnTo>
                  <a:lnTo>
                    <a:pt x="1754175" y="525424"/>
                  </a:lnTo>
                  <a:lnTo>
                    <a:pt x="1759779" y="526981"/>
                  </a:lnTo>
                  <a:lnTo>
                    <a:pt x="1765383" y="528384"/>
                  </a:lnTo>
                  <a:lnTo>
                    <a:pt x="1770988" y="529644"/>
                  </a:lnTo>
                  <a:lnTo>
                    <a:pt x="1776592" y="530771"/>
                  </a:lnTo>
                  <a:lnTo>
                    <a:pt x="1782196" y="531777"/>
                  </a:lnTo>
                  <a:lnTo>
                    <a:pt x="1787801" y="532672"/>
                  </a:lnTo>
                  <a:lnTo>
                    <a:pt x="1793405" y="533467"/>
                  </a:lnTo>
                  <a:lnTo>
                    <a:pt x="1799010" y="534170"/>
                  </a:lnTo>
                  <a:lnTo>
                    <a:pt x="1804614" y="534792"/>
                  </a:lnTo>
                  <a:lnTo>
                    <a:pt x="1810218" y="535341"/>
                  </a:lnTo>
                  <a:lnTo>
                    <a:pt x="1815823" y="535824"/>
                  </a:lnTo>
                  <a:lnTo>
                    <a:pt x="1821427" y="536249"/>
                  </a:lnTo>
                  <a:lnTo>
                    <a:pt x="1827032" y="536623"/>
                  </a:lnTo>
                  <a:lnTo>
                    <a:pt x="1832636" y="536950"/>
                  </a:lnTo>
                  <a:lnTo>
                    <a:pt x="1838240" y="537238"/>
                  </a:lnTo>
                  <a:lnTo>
                    <a:pt x="1843845" y="537489"/>
                  </a:lnTo>
                  <a:lnTo>
                    <a:pt x="1849449" y="537710"/>
                  </a:lnTo>
                  <a:lnTo>
                    <a:pt x="1855054" y="537902"/>
                  </a:lnTo>
                  <a:lnTo>
                    <a:pt x="1860658" y="538071"/>
                  </a:lnTo>
                  <a:lnTo>
                    <a:pt x="1866262" y="538218"/>
                  </a:lnTo>
                  <a:lnTo>
                    <a:pt x="1871867" y="538346"/>
                  </a:lnTo>
                  <a:lnTo>
                    <a:pt x="1877471" y="538458"/>
                  </a:lnTo>
                  <a:lnTo>
                    <a:pt x="1883076" y="538556"/>
                  </a:lnTo>
                  <a:lnTo>
                    <a:pt x="1883076" y="539218"/>
                  </a:lnTo>
                  <a:lnTo>
                    <a:pt x="1877471" y="539218"/>
                  </a:lnTo>
                  <a:lnTo>
                    <a:pt x="1871867" y="539218"/>
                  </a:lnTo>
                  <a:lnTo>
                    <a:pt x="1866262" y="539218"/>
                  </a:lnTo>
                  <a:lnTo>
                    <a:pt x="1860658" y="539218"/>
                  </a:lnTo>
                  <a:lnTo>
                    <a:pt x="1855054" y="539218"/>
                  </a:lnTo>
                  <a:lnTo>
                    <a:pt x="1849449" y="539218"/>
                  </a:lnTo>
                  <a:lnTo>
                    <a:pt x="1843845" y="539218"/>
                  </a:lnTo>
                  <a:lnTo>
                    <a:pt x="1838240" y="539218"/>
                  </a:lnTo>
                  <a:lnTo>
                    <a:pt x="1832636" y="539218"/>
                  </a:lnTo>
                  <a:lnTo>
                    <a:pt x="1827032" y="539218"/>
                  </a:lnTo>
                  <a:lnTo>
                    <a:pt x="1821427" y="539218"/>
                  </a:lnTo>
                  <a:lnTo>
                    <a:pt x="1815823" y="539218"/>
                  </a:lnTo>
                  <a:lnTo>
                    <a:pt x="1810218" y="539218"/>
                  </a:lnTo>
                  <a:lnTo>
                    <a:pt x="1804614" y="539218"/>
                  </a:lnTo>
                  <a:lnTo>
                    <a:pt x="1799010" y="539218"/>
                  </a:lnTo>
                  <a:lnTo>
                    <a:pt x="1793405" y="539218"/>
                  </a:lnTo>
                  <a:lnTo>
                    <a:pt x="1787801" y="539218"/>
                  </a:lnTo>
                  <a:lnTo>
                    <a:pt x="1782196" y="539218"/>
                  </a:lnTo>
                  <a:lnTo>
                    <a:pt x="1776592" y="539218"/>
                  </a:lnTo>
                  <a:lnTo>
                    <a:pt x="1770988" y="539218"/>
                  </a:lnTo>
                  <a:lnTo>
                    <a:pt x="1765383" y="539218"/>
                  </a:lnTo>
                  <a:lnTo>
                    <a:pt x="1759779" y="539218"/>
                  </a:lnTo>
                  <a:lnTo>
                    <a:pt x="1754175" y="539218"/>
                  </a:lnTo>
                  <a:lnTo>
                    <a:pt x="1748570" y="539218"/>
                  </a:lnTo>
                  <a:lnTo>
                    <a:pt x="1742966" y="539218"/>
                  </a:lnTo>
                  <a:lnTo>
                    <a:pt x="1737361" y="539218"/>
                  </a:lnTo>
                  <a:lnTo>
                    <a:pt x="1731757" y="539218"/>
                  </a:lnTo>
                  <a:lnTo>
                    <a:pt x="1726153" y="539218"/>
                  </a:lnTo>
                  <a:lnTo>
                    <a:pt x="1720548" y="539218"/>
                  </a:lnTo>
                  <a:lnTo>
                    <a:pt x="1714944" y="539218"/>
                  </a:lnTo>
                  <a:lnTo>
                    <a:pt x="1709339" y="539218"/>
                  </a:lnTo>
                  <a:lnTo>
                    <a:pt x="1703735" y="539218"/>
                  </a:lnTo>
                  <a:lnTo>
                    <a:pt x="1698131" y="539218"/>
                  </a:lnTo>
                  <a:lnTo>
                    <a:pt x="1692526" y="539218"/>
                  </a:lnTo>
                  <a:lnTo>
                    <a:pt x="1686922" y="539218"/>
                  </a:lnTo>
                  <a:lnTo>
                    <a:pt x="1681317" y="539218"/>
                  </a:lnTo>
                  <a:lnTo>
                    <a:pt x="1675713" y="539218"/>
                  </a:lnTo>
                  <a:lnTo>
                    <a:pt x="1670109" y="539218"/>
                  </a:lnTo>
                  <a:lnTo>
                    <a:pt x="1664504" y="539218"/>
                  </a:lnTo>
                  <a:lnTo>
                    <a:pt x="1658900" y="539218"/>
                  </a:lnTo>
                  <a:lnTo>
                    <a:pt x="1653295" y="539218"/>
                  </a:lnTo>
                  <a:lnTo>
                    <a:pt x="1647691" y="539218"/>
                  </a:lnTo>
                  <a:lnTo>
                    <a:pt x="1642087" y="539218"/>
                  </a:lnTo>
                  <a:lnTo>
                    <a:pt x="1636482" y="539218"/>
                  </a:lnTo>
                  <a:lnTo>
                    <a:pt x="1630878" y="539218"/>
                  </a:lnTo>
                  <a:lnTo>
                    <a:pt x="1625273" y="539218"/>
                  </a:lnTo>
                  <a:lnTo>
                    <a:pt x="1619669" y="539218"/>
                  </a:lnTo>
                  <a:lnTo>
                    <a:pt x="1614065" y="539218"/>
                  </a:lnTo>
                  <a:lnTo>
                    <a:pt x="1608460" y="539218"/>
                  </a:lnTo>
                  <a:lnTo>
                    <a:pt x="1602856" y="539218"/>
                  </a:lnTo>
                  <a:lnTo>
                    <a:pt x="1597252" y="539218"/>
                  </a:lnTo>
                  <a:lnTo>
                    <a:pt x="1591647" y="539218"/>
                  </a:lnTo>
                  <a:lnTo>
                    <a:pt x="1586043" y="539218"/>
                  </a:lnTo>
                  <a:lnTo>
                    <a:pt x="1580438" y="539218"/>
                  </a:lnTo>
                  <a:lnTo>
                    <a:pt x="1574834" y="539218"/>
                  </a:lnTo>
                  <a:lnTo>
                    <a:pt x="1569230" y="539218"/>
                  </a:lnTo>
                  <a:lnTo>
                    <a:pt x="1563625" y="539218"/>
                  </a:lnTo>
                  <a:lnTo>
                    <a:pt x="1558021" y="539218"/>
                  </a:lnTo>
                  <a:lnTo>
                    <a:pt x="1552416" y="539218"/>
                  </a:lnTo>
                  <a:lnTo>
                    <a:pt x="1546812" y="539218"/>
                  </a:lnTo>
                  <a:lnTo>
                    <a:pt x="1541208" y="539218"/>
                  </a:lnTo>
                  <a:lnTo>
                    <a:pt x="1535603" y="539218"/>
                  </a:lnTo>
                  <a:lnTo>
                    <a:pt x="1529999" y="539218"/>
                  </a:lnTo>
                  <a:lnTo>
                    <a:pt x="1524394" y="539218"/>
                  </a:lnTo>
                  <a:lnTo>
                    <a:pt x="1518790" y="539218"/>
                  </a:lnTo>
                  <a:lnTo>
                    <a:pt x="1513186" y="539218"/>
                  </a:lnTo>
                  <a:lnTo>
                    <a:pt x="1507581" y="539218"/>
                  </a:lnTo>
                  <a:lnTo>
                    <a:pt x="1501977" y="539218"/>
                  </a:lnTo>
                  <a:lnTo>
                    <a:pt x="1496372" y="539218"/>
                  </a:lnTo>
                  <a:lnTo>
                    <a:pt x="1490768" y="539218"/>
                  </a:lnTo>
                  <a:lnTo>
                    <a:pt x="1485164" y="539218"/>
                  </a:lnTo>
                  <a:lnTo>
                    <a:pt x="1479559" y="539218"/>
                  </a:lnTo>
                  <a:lnTo>
                    <a:pt x="1473955" y="539218"/>
                  </a:lnTo>
                  <a:lnTo>
                    <a:pt x="1468350" y="539218"/>
                  </a:lnTo>
                  <a:lnTo>
                    <a:pt x="1462746" y="539218"/>
                  </a:lnTo>
                  <a:lnTo>
                    <a:pt x="1457142" y="539218"/>
                  </a:lnTo>
                  <a:lnTo>
                    <a:pt x="1451537" y="539218"/>
                  </a:lnTo>
                  <a:lnTo>
                    <a:pt x="1445933" y="539218"/>
                  </a:lnTo>
                  <a:lnTo>
                    <a:pt x="1440329" y="539218"/>
                  </a:lnTo>
                  <a:lnTo>
                    <a:pt x="1434724" y="539218"/>
                  </a:lnTo>
                  <a:lnTo>
                    <a:pt x="1429120" y="539218"/>
                  </a:lnTo>
                  <a:lnTo>
                    <a:pt x="1423515" y="539218"/>
                  </a:lnTo>
                  <a:lnTo>
                    <a:pt x="1417911" y="539218"/>
                  </a:lnTo>
                  <a:lnTo>
                    <a:pt x="1412307" y="539218"/>
                  </a:lnTo>
                  <a:lnTo>
                    <a:pt x="1406702" y="539218"/>
                  </a:lnTo>
                  <a:lnTo>
                    <a:pt x="1401098" y="539218"/>
                  </a:lnTo>
                  <a:lnTo>
                    <a:pt x="1395493" y="539218"/>
                  </a:lnTo>
                  <a:lnTo>
                    <a:pt x="1389889" y="539218"/>
                  </a:lnTo>
                  <a:lnTo>
                    <a:pt x="1384285" y="539218"/>
                  </a:lnTo>
                  <a:lnTo>
                    <a:pt x="1378680" y="539218"/>
                  </a:lnTo>
                  <a:lnTo>
                    <a:pt x="1373076" y="539218"/>
                  </a:lnTo>
                  <a:lnTo>
                    <a:pt x="1367471" y="539218"/>
                  </a:lnTo>
                  <a:lnTo>
                    <a:pt x="1361867" y="539218"/>
                  </a:lnTo>
                  <a:lnTo>
                    <a:pt x="1356263" y="539218"/>
                  </a:lnTo>
                  <a:lnTo>
                    <a:pt x="1350658" y="539218"/>
                  </a:lnTo>
                  <a:lnTo>
                    <a:pt x="1345054" y="539218"/>
                  </a:lnTo>
                  <a:lnTo>
                    <a:pt x="1339449" y="539218"/>
                  </a:lnTo>
                  <a:lnTo>
                    <a:pt x="1333845" y="539218"/>
                  </a:lnTo>
                  <a:lnTo>
                    <a:pt x="1328241" y="539218"/>
                  </a:lnTo>
                  <a:lnTo>
                    <a:pt x="1322636" y="539218"/>
                  </a:lnTo>
                  <a:lnTo>
                    <a:pt x="1317032" y="539218"/>
                  </a:lnTo>
                  <a:lnTo>
                    <a:pt x="1311427" y="539218"/>
                  </a:lnTo>
                  <a:lnTo>
                    <a:pt x="1305823" y="539218"/>
                  </a:lnTo>
                  <a:lnTo>
                    <a:pt x="1300219" y="539218"/>
                  </a:lnTo>
                  <a:lnTo>
                    <a:pt x="1294614" y="539218"/>
                  </a:lnTo>
                  <a:lnTo>
                    <a:pt x="1289010" y="539218"/>
                  </a:lnTo>
                  <a:lnTo>
                    <a:pt x="1283406" y="539218"/>
                  </a:lnTo>
                  <a:lnTo>
                    <a:pt x="1277801" y="539218"/>
                  </a:lnTo>
                  <a:lnTo>
                    <a:pt x="1272197" y="539218"/>
                  </a:lnTo>
                  <a:lnTo>
                    <a:pt x="1266592" y="539218"/>
                  </a:lnTo>
                  <a:lnTo>
                    <a:pt x="1260988" y="539218"/>
                  </a:lnTo>
                  <a:lnTo>
                    <a:pt x="1255384" y="539218"/>
                  </a:lnTo>
                  <a:lnTo>
                    <a:pt x="1249779" y="539218"/>
                  </a:lnTo>
                  <a:lnTo>
                    <a:pt x="1244175" y="539218"/>
                  </a:lnTo>
                  <a:lnTo>
                    <a:pt x="1238570" y="539218"/>
                  </a:lnTo>
                  <a:lnTo>
                    <a:pt x="1232966" y="539218"/>
                  </a:lnTo>
                  <a:lnTo>
                    <a:pt x="1227362" y="539218"/>
                  </a:lnTo>
                  <a:lnTo>
                    <a:pt x="1221757" y="539218"/>
                  </a:lnTo>
                  <a:lnTo>
                    <a:pt x="1216153" y="539218"/>
                  </a:lnTo>
                  <a:lnTo>
                    <a:pt x="1210548" y="539218"/>
                  </a:lnTo>
                  <a:lnTo>
                    <a:pt x="1204944" y="539218"/>
                  </a:lnTo>
                  <a:lnTo>
                    <a:pt x="1199340" y="539218"/>
                  </a:lnTo>
                  <a:lnTo>
                    <a:pt x="1193735" y="539218"/>
                  </a:lnTo>
                  <a:lnTo>
                    <a:pt x="1188131" y="539218"/>
                  </a:lnTo>
                  <a:lnTo>
                    <a:pt x="1182526" y="539218"/>
                  </a:lnTo>
                  <a:lnTo>
                    <a:pt x="1176922" y="539218"/>
                  </a:lnTo>
                  <a:lnTo>
                    <a:pt x="1171318" y="539218"/>
                  </a:lnTo>
                  <a:lnTo>
                    <a:pt x="1165713" y="539218"/>
                  </a:lnTo>
                  <a:lnTo>
                    <a:pt x="1160109" y="539218"/>
                  </a:lnTo>
                  <a:lnTo>
                    <a:pt x="1154504" y="539218"/>
                  </a:lnTo>
                  <a:lnTo>
                    <a:pt x="1148900" y="539218"/>
                  </a:lnTo>
                  <a:lnTo>
                    <a:pt x="1143296" y="539218"/>
                  </a:lnTo>
                  <a:lnTo>
                    <a:pt x="1137691" y="539218"/>
                  </a:lnTo>
                  <a:lnTo>
                    <a:pt x="1132087" y="539218"/>
                  </a:lnTo>
                  <a:lnTo>
                    <a:pt x="1126482" y="539218"/>
                  </a:lnTo>
                  <a:lnTo>
                    <a:pt x="1120878" y="539218"/>
                  </a:lnTo>
                  <a:lnTo>
                    <a:pt x="1115274" y="539218"/>
                  </a:lnTo>
                  <a:lnTo>
                    <a:pt x="1109669" y="539218"/>
                  </a:lnTo>
                  <a:lnTo>
                    <a:pt x="1104065" y="539218"/>
                  </a:lnTo>
                  <a:lnTo>
                    <a:pt x="1098461" y="539218"/>
                  </a:lnTo>
                  <a:lnTo>
                    <a:pt x="1092856" y="539218"/>
                  </a:lnTo>
                  <a:lnTo>
                    <a:pt x="1087252" y="539218"/>
                  </a:lnTo>
                  <a:lnTo>
                    <a:pt x="1081647" y="539218"/>
                  </a:lnTo>
                  <a:lnTo>
                    <a:pt x="1076043" y="539218"/>
                  </a:lnTo>
                  <a:lnTo>
                    <a:pt x="1070439" y="539218"/>
                  </a:lnTo>
                  <a:lnTo>
                    <a:pt x="1064834" y="539218"/>
                  </a:lnTo>
                  <a:lnTo>
                    <a:pt x="1059230" y="539218"/>
                  </a:lnTo>
                  <a:lnTo>
                    <a:pt x="1053625" y="539218"/>
                  </a:lnTo>
                  <a:lnTo>
                    <a:pt x="1048021" y="539218"/>
                  </a:lnTo>
                  <a:lnTo>
                    <a:pt x="1042417" y="539218"/>
                  </a:lnTo>
                  <a:lnTo>
                    <a:pt x="1036812" y="539218"/>
                  </a:lnTo>
                  <a:lnTo>
                    <a:pt x="1031208" y="539218"/>
                  </a:lnTo>
                  <a:lnTo>
                    <a:pt x="1025603" y="539218"/>
                  </a:lnTo>
                  <a:lnTo>
                    <a:pt x="1019999" y="539218"/>
                  </a:lnTo>
                  <a:lnTo>
                    <a:pt x="1014395" y="539218"/>
                  </a:lnTo>
                  <a:lnTo>
                    <a:pt x="1008790" y="539218"/>
                  </a:lnTo>
                  <a:lnTo>
                    <a:pt x="1003186" y="539218"/>
                  </a:lnTo>
                  <a:lnTo>
                    <a:pt x="997581" y="539218"/>
                  </a:lnTo>
                  <a:lnTo>
                    <a:pt x="991977" y="539218"/>
                  </a:lnTo>
                  <a:lnTo>
                    <a:pt x="986373" y="539218"/>
                  </a:lnTo>
                  <a:lnTo>
                    <a:pt x="980768" y="539218"/>
                  </a:lnTo>
                  <a:lnTo>
                    <a:pt x="975164" y="539218"/>
                  </a:lnTo>
                  <a:lnTo>
                    <a:pt x="969559" y="539218"/>
                  </a:lnTo>
                  <a:lnTo>
                    <a:pt x="963955" y="539218"/>
                  </a:lnTo>
                  <a:lnTo>
                    <a:pt x="958351" y="539218"/>
                  </a:lnTo>
                  <a:lnTo>
                    <a:pt x="952746" y="539218"/>
                  </a:lnTo>
                  <a:lnTo>
                    <a:pt x="947142" y="539218"/>
                  </a:lnTo>
                  <a:lnTo>
                    <a:pt x="941538" y="539218"/>
                  </a:lnTo>
                  <a:lnTo>
                    <a:pt x="935933" y="539218"/>
                  </a:lnTo>
                  <a:lnTo>
                    <a:pt x="930329" y="539218"/>
                  </a:lnTo>
                  <a:lnTo>
                    <a:pt x="924724" y="539218"/>
                  </a:lnTo>
                  <a:lnTo>
                    <a:pt x="919120" y="539218"/>
                  </a:lnTo>
                  <a:lnTo>
                    <a:pt x="913516" y="539218"/>
                  </a:lnTo>
                  <a:lnTo>
                    <a:pt x="907911" y="539218"/>
                  </a:lnTo>
                  <a:lnTo>
                    <a:pt x="902307" y="539218"/>
                  </a:lnTo>
                  <a:lnTo>
                    <a:pt x="896702" y="539218"/>
                  </a:lnTo>
                  <a:lnTo>
                    <a:pt x="891098" y="539218"/>
                  </a:lnTo>
                  <a:lnTo>
                    <a:pt x="885494" y="539218"/>
                  </a:lnTo>
                  <a:lnTo>
                    <a:pt x="879889" y="539218"/>
                  </a:lnTo>
                  <a:lnTo>
                    <a:pt x="874285" y="539218"/>
                  </a:lnTo>
                  <a:lnTo>
                    <a:pt x="868680" y="539218"/>
                  </a:lnTo>
                  <a:lnTo>
                    <a:pt x="863076" y="539218"/>
                  </a:lnTo>
                  <a:lnTo>
                    <a:pt x="857472" y="539218"/>
                  </a:lnTo>
                  <a:lnTo>
                    <a:pt x="851867" y="539218"/>
                  </a:lnTo>
                  <a:lnTo>
                    <a:pt x="846263" y="539218"/>
                  </a:lnTo>
                  <a:lnTo>
                    <a:pt x="840658" y="539218"/>
                  </a:lnTo>
                  <a:lnTo>
                    <a:pt x="835054" y="539218"/>
                  </a:lnTo>
                  <a:lnTo>
                    <a:pt x="829450" y="539218"/>
                  </a:lnTo>
                  <a:lnTo>
                    <a:pt x="823845" y="539218"/>
                  </a:lnTo>
                  <a:lnTo>
                    <a:pt x="818241" y="539218"/>
                  </a:lnTo>
                  <a:lnTo>
                    <a:pt x="812636" y="539218"/>
                  </a:lnTo>
                  <a:lnTo>
                    <a:pt x="807032" y="539218"/>
                  </a:lnTo>
                  <a:lnTo>
                    <a:pt x="801428" y="539218"/>
                  </a:lnTo>
                  <a:lnTo>
                    <a:pt x="795823" y="539218"/>
                  </a:lnTo>
                  <a:lnTo>
                    <a:pt x="790219" y="539218"/>
                  </a:lnTo>
                  <a:lnTo>
                    <a:pt x="784615" y="539218"/>
                  </a:lnTo>
                  <a:lnTo>
                    <a:pt x="779010" y="539218"/>
                  </a:lnTo>
                  <a:lnTo>
                    <a:pt x="773406" y="539218"/>
                  </a:lnTo>
                  <a:lnTo>
                    <a:pt x="767801" y="539218"/>
                  </a:lnTo>
                  <a:lnTo>
                    <a:pt x="762197" y="539218"/>
                  </a:lnTo>
                  <a:lnTo>
                    <a:pt x="756593" y="539218"/>
                  </a:lnTo>
                  <a:lnTo>
                    <a:pt x="750988" y="539218"/>
                  </a:lnTo>
                  <a:lnTo>
                    <a:pt x="745384" y="539218"/>
                  </a:lnTo>
                  <a:lnTo>
                    <a:pt x="739779" y="539218"/>
                  </a:lnTo>
                  <a:lnTo>
                    <a:pt x="734175" y="539218"/>
                  </a:lnTo>
                  <a:lnTo>
                    <a:pt x="728571" y="539218"/>
                  </a:lnTo>
                  <a:lnTo>
                    <a:pt x="722966" y="539218"/>
                  </a:lnTo>
                  <a:lnTo>
                    <a:pt x="717362" y="539218"/>
                  </a:lnTo>
                  <a:lnTo>
                    <a:pt x="711757" y="539218"/>
                  </a:lnTo>
                  <a:lnTo>
                    <a:pt x="706153" y="539218"/>
                  </a:lnTo>
                  <a:lnTo>
                    <a:pt x="700549" y="539218"/>
                  </a:lnTo>
                  <a:lnTo>
                    <a:pt x="694944" y="539218"/>
                  </a:lnTo>
                  <a:lnTo>
                    <a:pt x="689340" y="539218"/>
                  </a:lnTo>
                  <a:lnTo>
                    <a:pt x="683735" y="539218"/>
                  </a:lnTo>
                  <a:lnTo>
                    <a:pt x="678131" y="539218"/>
                  </a:lnTo>
                  <a:lnTo>
                    <a:pt x="672527" y="539218"/>
                  </a:lnTo>
                  <a:lnTo>
                    <a:pt x="666922" y="539218"/>
                  </a:lnTo>
                  <a:lnTo>
                    <a:pt x="661318" y="539218"/>
                  </a:lnTo>
                  <a:lnTo>
                    <a:pt x="655713" y="539218"/>
                  </a:lnTo>
                  <a:lnTo>
                    <a:pt x="650109" y="539218"/>
                  </a:lnTo>
                  <a:lnTo>
                    <a:pt x="644505" y="539218"/>
                  </a:lnTo>
                  <a:lnTo>
                    <a:pt x="638900" y="539218"/>
                  </a:lnTo>
                  <a:lnTo>
                    <a:pt x="633296" y="539218"/>
                  </a:lnTo>
                  <a:lnTo>
                    <a:pt x="627692" y="539218"/>
                  </a:lnTo>
                  <a:lnTo>
                    <a:pt x="622087" y="539218"/>
                  </a:lnTo>
                  <a:lnTo>
                    <a:pt x="616483" y="539218"/>
                  </a:lnTo>
                  <a:lnTo>
                    <a:pt x="610878" y="539218"/>
                  </a:lnTo>
                  <a:lnTo>
                    <a:pt x="605274" y="539218"/>
                  </a:lnTo>
                  <a:lnTo>
                    <a:pt x="599670" y="539218"/>
                  </a:lnTo>
                  <a:lnTo>
                    <a:pt x="594065" y="539218"/>
                  </a:lnTo>
                  <a:lnTo>
                    <a:pt x="588461" y="539218"/>
                  </a:lnTo>
                  <a:lnTo>
                    <a:pt x="582856" y="539218"/>
                  </a:lnTo>
                  <a:lnTo>
                    <a:pt x="577252" y="539218"/>
                  </a:lnTo>
                  <a:lnTo>
                    <a:pt x="571648" y="539218"/>
                  </a:lnTo>
                  <a:lnTo>
                    <a:pt x="566043" y="539218"/>
                  </a:lnTo>
                  <a:lnTo>
                    <a:pt x="560439" y="539218"/>
                  </a:lnTo>
                  <a:lnTo>
                    <a:pt x="554834" y="539218"/>
                  </a:lnTo>
                  <a:lnTo>
                    <a:pt x="549230" y="539218"/>
                  </a:lnTo>
                  <a:lnTo>
                    <a:pt x="543626" y="539218"/>
                  </a:lnTo>
                  <a:lnTo>
                    <a:pt x="538021" y="539218"/>
                  </a:lnTo>
                  <a:lnTo>
                    <a:pt x="532417" y="539218"/>
                  </a:lnTo>
                  <a:lnTo>
                    <a:pt x="526812" y="539218"/>
                  </a:lnTo>
                  <a:lnTo>
                    <a:pt x="521208" y="539218"/>
                  </a:lnTo>
                  <a:lnTo>
                    <a:pt x="515604" y="539218"/>
                  </a:lnTo>
                  <a:lnTo>
                    <a:pt x="509999" y="539218"/>
                  </a:lnTo>
                  <a:lnTo>
                    <a:pt x="504395" y="539218"/>
                  </a:lnTo>
                  <a:lnTo>
                    <a:pt x="498790" y="539218"/>
                  </a:lnTo>
                  <a:lnTo>
                    <a:pt x="493186" y="539218"/>
                  </a:lnTo>
                  <a:lnTo>
                    <a:pt x="487582" y="539218"/>
                  </a:lnTo>
                  <a:lnTo>
                    <a:pt x="481977" y="539218"/>
                  </a:lnTo>
                  <a:lnTo>
                    <a:pt x="476373" y="539218"/>
                  </a:lnTo>
                  <a:lnTo>
                    <a:pt x="470769" y="539218"/>
                  </a:lnTo>
                  <a:lnTo>
                    <a:pt x="465164" y="539218"/>
                  </a:lnTo>
                  <a:lnTo>
                    <a:pt x="459560" y="539218"/>
                  </a:lnTo>
                  <a:lnTo>
                    <a:pt x="453955" y="539218"/>
                  </a:lnTo>
                  <a:lnTo>
                    <a:pt x="448351" y="539218"/>
                  </a:lnTo>
                  <a:lnTo>
                    <a:pt x="442747" y="539218"/>
                  </a:lnTo>
                  <a:lnTo>
                    <a:pt x="437142" y="539218"/>
                  </a:lnTo>
                  <a:lnTo>
                    <a:pt x="431538" y="539218"/>
                  </a:lnTo>
                  <a:lnTo>
                    <a:pt x="425933" y="539218"/>
                  </a:lnTo>
                  <a:lnTo>
                    <a:pt x="420329" y="539218"/>
                  </a:lnTo>
                  <a:lnTo>
                    <a:pt x="414725" y="539218"/>
                  </a:lnTo>
                  <a:lnTo>
                    <a:pt x="409120" y="539218"/>
                  </a:lnTo>
                  <a:lnTo>
                    <a:pt x="403516" y="539218"/>
                  </a:lnTo>
                  <a:lnTo>
                    <a:pt x="397911" y="539218"/>
                  </a:lnTo>
                  <a:lnTo>
                    <a:pt x="392307" y="539218"/>
                  </a:lnTo>
                  <a:lnTo>
                    <a:pt x="386703" y="539218"/>
                  </a:lnTo>
                  <a:lnTo>
                    <a:pt x="381098" y="539218"/>
                  </a:lnTo>
                  <a:lnTo>
                    <a:pt x="375494" y="539218"/>
                  </a:lnTo>
                  <a:lnTo>
                    <a:pt x="369889" y="539218"/>
                  </a:lnTo>
                  <a:lnTo>
                    <a:pt x="364285" y="539218"/>
                  </a:lnTo>
                  <a:lnTo>
                    <a:pt x="358681" y="539218"/>
                  </a:lnTo>
                  <a:lnTo>
                    <a:pt x="353076" y="539218"/>
                  </a:lnTo>
                  <a:lnTo>
                    <a:pt x="347472" y="539218"/>
                  </a:lnTo>
                  <a:lnTo>
                    <a:pt x="341867" y="539218"/>
                  </a:lnTo>
                  <a:lnTo>
                    <a:pt x="336263" y="539218"/>
                  </a:lnTo>
                  <a:lnTo>
                    <a:pt x="330659" y="539218"/>
                  </a:lnTo>
                  <a:lnTo>
                    <a:pt x="325054" y="539218"/>
                  </a:lnTo>
                  <a:lnTo>
                    <a:pt x="319450" y="539218"/>
                  </a:lnTo>
                  <a:lnTo>
                    <a:pt x="313846" y="539218"/>
                  </a:lnTo>
                  <a:lnTo>
                    <a:pt x="308241" y="539218"/>
                  </a:lnTo>
                  <a:lnTo>
                    <a:pt x="302637" y="539218"/>
                  </a:lnTo>
                  <a:lnTo>
                    <a:pt x="297032" y="539218"/>
                  </a:lnTo>
                  <a:lnTo>
                    <a:pt x="291428" y="539218"/>
                  </a:lnTo>
                  <a:lnTo>
                    <a:pt x="285824" y="539218"/>
                  </a:lnTo>
                  <a:lnTo>
                    <a:pt x="280219" y="539218"/>
                  </a:lnTo>
                  <a:lnTo>
                    <a:pt x="274615" y="539218"/>
                  </a:lnTo>
                  <a:lnTo>
                    <a:pt x="269010" y="539218"/>
                  </a:lnTo>
                  <a:lnTo>
                    <a:pt x="263406" y="539218"/>
                  </a:lnTo>
                  <a:lnTo>
                    <a:pt x="257802" y="539218"/>
                  </a:lnTo>
                  <a:lnTo>
                    <a:pt x="252197" y="539218"/>
                  </a:lnTo>
                  <a:lnTo>
                    <a:pt x="246593" y="539218"/>
                  </a:lnTo>
                  <a:lnTo>
                    <a:pt x="240988" y="539218"/>
                  </a:lnTo>
                  <a:lnTo>
                    <a:pt x="235384" y="539218"/>
                  </a:lnTo>
                  <a:lnTo>
                    <a:pt x="229780" y="539218"/>
                  </a:lnTo>
                  <a:lnTo>
                    <a:pt x="224175" y="539218"/>
                  </a:lnTo>
                  <a:lnTo>
                    <a:pt x="218571" y="539218"/>
                  </a:lnTo>
                  <a:lnTo>
                    <a:pt x="212966" y="539218"/>
                  </a:lnTo>
                  <a:lnTo>
                    <a:pt x="207362" y="539218"/>
                  </a:lnTo>
                  <a:lnTo>
                    <a:pt x="201758" y="539218"/>
                  </a:lnTo>
                  <a:lnTo>
                    <a:pt x="196153" y="539218"/>
                  </a:lnTo>
                  <a:lnTo>
                    <a:pt x="190549" y="539218"/>
                  </a:lnTo>
                  <a:lnTo>
                    <a:pt x="184944" y="539218"/>
                  </a:lnTo>
                  <a:lnTo>
                    <a:pt x="179340" y="539218"/>
                  </a:lnTo>
                  <a:lnTo>
                    <a:pt x="173736" y="539218"/>
                  </a:lnTo>
                  <a:lnTo>
                    <a:pt x="168131" y="539218"/>
                  </a:lnTo>
                  <a:lnTo>
                    <a:pt x="162527" y="539218"/>
                  </a:lnTo>
                  <a:lnTo>
                    <a:pt x="156923" y="539218"/>
                  </a:lnTo>
                  <a:lnTo>
                    <a:pt x="151318" y="539218"/>
                  </a:lnTo>
                  <a:lnTo>
                    <a:pt x="145714" y="539218"/>
                  </a:lnTo>
                  <a:lnTo>
                    <a:pt x="140109" y="539218"/>
                  </a:lnTo>
                  <a:lnTo>
                    <a:pt x="134505" y="539218"/>
                  </a:lnTo>
                  <a:lnTo>
                    <a:pt x="128901" y="539218"/>
                  </a:lnTo>
                  <a:lnTo>
                    <a:pt x="123296" y="539218"/>
                  </a:lnTo>
                  <a:lnTo>
                    <a:pt x="117692" y="539218"/>
                  </a:lnTo>
                  <a:lnTo>
                    <a:pt x="112087" y="539218"/>
                  </a:lnTo>
                  <a:lnTo>
                    <a:pt x="106483" y="539218"/>
                  </a:lnTo>
                  <a:lnTo>
                    <a:pt x="100879" y="539218"/>
                  </a:lnTo>
                  <a:lnTo>
                    <a:pt x="95274" y="539218"/>
                  </a:lnTo>
                  <a:lnTo>
                    <a:pt x="89670" y="539218"/>
                  </a:lnTo>
                  <a:lnTo>
                    <a:pt x="84065" y="539218"/>
                  </a:lnTo>
                  <a:lnTo>
                    <a:pt x="78461" y="539218"/>
                  </a:lnTo>
                  <a:lnTo>
                    <a:pt x="72857" y="539218"/>
                  </a:lnTo>
                  <a:lnTo>
                    <a:pt x="67252" y="539218"/>
                  </a:lnTo>
                  <a:lnTo>
                    <a:pt x="61648" y="539218"/>
                  </a:lnTo>
                  <a:lnTo>
                    <a:pt x="56043" y="539218"/>
                  </a:lnTo>
                  <a:lnTo>
                    <a:pt x="50439" y="539218"/>
                  </a:lnTo>
                  <a:lnTo>
                    <a:pt x="44835" y="539218"/>
                  </a:lnTo>
                  <a:lnTo>
                    <a:pt x="39230" y="539218"/>
                  </a:lnTo>
                  <a:lnTo>
                    <a:pt x="33626" y="539218"/>
                  </a:lnTo>
                  <a:lnTo>
                    <a:pt x="28021" y="539218"/>
                  </a:lnTo>
                  <a:lnTo>
                    <a:pt x="22417" y="539218"/>
                  </a:lnTo>
                  <a:lnTo>
                    <a:pt x="16813" y="539218"/>
                  </a:lnTo>
                  <a:lnTo>
                    <a:pt x="11208" y="539218"/>
                  </a:lnTo>
                  <a:lnTo>
                    <a:pt x="5604" y="539218"/>
                  </a:lnTo>
                  <a:lnTo>
                    <a:pt x="0" y="539218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596816" y="3342573"/>
              <a:ext cx="1883076" cy="538556"/>
            </a:xfrm>
            <a:custGeom>
              <a:avLst/>
              <a:pathLst>
                <a:path w="1883076" h="538556">
                  <a:moveTo>
                    <a:pt x="0" y="421462"/>
                  </a:moveTo>
                  <a:lnTo>
                    <a:pt x="5604" y="417175"/>
                  </a:lnTo>
                  <a:lnTo>
                    <a:pt x="11208" y="412812"/>
                  </a:lnTo>
                  <a:lnTo>
                    <a:pt x="16813" y="408375"/>
                  </a:lnTo>
                  <a:lnTo>
                    <a:pt x="22417" y="403869"/>
                  </a:lnTo>
                  <a:lnTo>
                    <a:pt x="28021" y="399297"/>
                  </a:lnTo>
                  <a:lnTo>
                    <a:pt x="33626" y="394663"/>
                  </a:lnTo>
                  <a:lnTo>
                    <a:pt x="39230" y="389972"/>
                  </a:lnTo>
                  <a:lnTo>
                    <a:pt x="44835" y="385228"/>
                  </a:lnTo>
                  <a:lnTo>
                    <a:pt x="50439" y="380436"/>
                  </a:lnTo>
                  <a:lnTo>
                    <a:pt x="56043" y="375600"/>
                  </a:lnTo>
                  <a:lnTo>
                    <a:pt x="61648" y="370726"/>
                  </a:lnTo>
                  <a:lnTo>
                    <a:pt x="67252" y="365819"/>
                  </a:lnTo>
                  <a:lnTo>
                    <a:pt x="72857" y="360883"/>
                  </a:lnTo>
                  <a:lnTo>
                    <a:pt x="78461" y="355926"/>
                  </a:lnTo>
                  <a:lnTo>
                    <a:pt x="84065" y="350951"/>
                  </a:lnTo>
                  <a:lnTo>
                    <a:pt x="89670" y="345964"/>
                  </a:lnTo>
                  <a:lnTo>
                    <a:pt x="95274" y="340970"/>
                  </a:lnTo>
                  <a:lnTo>
                    <a:pt x="100879" y="335976"/>
                  </a:lnTo>
                  <a:lnTo>
                    <a:pt x="106483" y="330986"/>
                  </a:lnTo>
                  <a:lnTo>
                    <a:pt x="112087" y="326005"/>
                  </a:lnTo>
                  <a:lnTo>
                    <a:pt x="117692" y="321039"/>
                  </a:lnTo>
                  <a:lnTo>
                    <a:pt x="123296" y="316092"/>
                  </a:lnTo>
                  <a:lnTo>
                    <a:pt x="128901" y="311170"/>
                  </a:lnTo>
                  <a:lnTo>
                    <a:pt x="134505" y="306276"/>
                  </a:lnTo>
                  <a:lnTo>
                    <a:pt x="140109" y="301415"/>
                  </a:lnTo>
                  <a:lnTo>
                    <a:pt x="145714" y="296592"/>
                  </a:lnTo>
                  <a:lnTo>
                    <a:pt x="151318" y="291811"/>
                  </a:lnTo>
                  <a:lnTo>
                    <a:pt x="156923" y="287074"/>
                  </a:lnTo>
                  <a:lnTo>
                    <a:pt x="162527" y="282386"/>
                  </a:lnTo>
                  <a:lnTo>
                    <a:pt x="168131" y="277749"/>
                  </a:lnTo>
                  <a:lnTo>
                    <a:pt x="173736" y="273166"/>
                  </a:lnTo>
                  <a:lnTo>
                    <a:pt x="179340" y="268640"/>
                  </a:lnTo>
                  <a:lnTo>
                    <a:pt x="184944" y="264173"/>
                  </a:lnTo>
                  <a:lnTo>
                    <a:pt x="190549" y="259767"/>
                  </a:lnTo>
                  <a:lnTo>
                    <a:pt x="196153" y="255424"/>
                  </a:lnTo>
                  <a:lnTo>
                    <a:pt x="201758" y="251144"/>
                  </a:lnTo>
                  <a:lnTo>
                    <a:pt x="207362" y="246930"/>
                  </a:lnTo>
                  <a:lnTo>
                    <a:pt x="212966" y="242781"/>
                  </a:lnTo>
                  <a:lnTo>
                    <a:pt x="218571" y="238698"/>
                  </a:lnTo>
                  <a:lnTo>
                    <a:pt x="224175" y="234682"/>
                  </a:lnTo>
                  <a:lnTo>
                    <a:pt x="229780" y="230733"/>
                  </a:lnTo>
                  <a:lnTo>
                    <a:pt x="235384" y="226849"/>
                  </a:lnTo>
                  <a:lnTo>
                    <a:pt x="240988" y="223032"/>
                  </a:lnTo>
                  <a:lnTo>
                    <a:pt x="246593" y="219280"/>
                  </a:lnTo>
                  <a:lnTo>
                    <a:pt x="252197" y="215592"/>
                  </a:lnTo>
                  <a:lnTo>
                    <a:pt x="257802" y="211968"/>
                  </a:lnTo>
                  <a:lnTo>
                    <a:pt x="263406" y="208406"/>
                  </a:lnTo>
                  <a:lnTo>
                    <a:pt x="269010" y="204905"/>
                  </a:lnTo>
                  <a:lnTo>
                    <a:pt x="274615" y="201464"/>
                  </a:lnTo>
                  <a:lnTo>
                    <a:pt x="280219" y="198081"/>
                  </a:lnTo>
                  <a:lnTo>
                    <a:pt x="285824" y="194755"/>
                  </a:lnTo>
                  <a:lnTo>
                    <a:pt x="291428" y="191484"/>
                  </a:lnTo>
                  <a:lnTo>
                    <a:pt x="297032" y="188266"/>
                  </a:lnTo>
                  <a:lnTo>
                    <a:pt x="302637" y="185100"/>
                  </a:lnTo>
                  <a:lnTo>
                    <a:pt x="308241" y="181983"/>
                  </a:lnTo>
                  <a:lnTo>
                    <a:pt x="313846" y="178915"/>
                  </a:lnTo>
                  <a:lnTo>
                    <a:pt x="319450" y="175892"/>
                  </a:lnTo>
                  <a:lnTo>
                    <a:pt x="325054" y="172914"/>
                  </a:lnTo>
                  <a:lnTo>
                    <a:pt x="330659" y="169978"/>
                  </a:lnTo>
                  <a:lnTo>
                    <a:pt x="336263" y="167083"/>
                  </a:lnTo>
                  <a:lnTo>
                    <a:pt x="341867" y="164227"/>
                  </a:lnTo>
                  <a:lnTo>
                    <a:pt x="347472" y="161408"/>
                  </a:lnTo>
                  <a:lnTo>
                    <a:pt x="353076" y="158625"/>
                  </a:lnTo>
                  <a:lnTo>
                    <a:pt x="358681" y="155875"/>
                  </a:lnTo>
                  <a:lnTo>
                    <a:pt x="364285" y="153158"/>
                  </a:lnTo>
                  <a:lnTo>
                    <a:pt x="369889" y="150471"/>
                  </a:lnTo>
                  <a:lnTo>
                    <a:pt x="375494" y="147813"/>
                  </a:lnTo>
                  <a:lnTo>
                    <a:pt x="381098" y="145183"/>
                  </a:lnTo>
                  <a:lnTo>
                    <a:pt x="386703" y="142579"/>
                  </a:lnTo>
                  <a:lnTo>
                    <a:pt x="392307" y="140001"/>
                  </a:lnTo>
                  <a:lnTo>
                    <a:pt x="397911" y="137445"/>
                  </a:lnTo>
                  <a:lnTo>
                    <a:pt x="403516" y="134913"/>
                  </a:lnTo>
                  <a:lnTo>
                    <a:pt x="409120" y="132402"/>
                  </a:lnTo>
                  <a:lnTo>
                    <a:pt x="414725" y="129911"/>
                  </a:lnTo>
                  <a:lnTo>
                    <a:pt x="420329" y="127439"/>
                  </a:lnTo>
                  <a:lnTo>
                    <a:pt x="425933" y="124986"/>
                  </a:lnTo>
                  <a:lnTo>
                    <a:pt x="431538" y="122550"/>
                  </a:lnTo>
                  <a:lnTo>
                    <a:pt x="437142" y="120131"/>
                  </a:lnTo>
                  <a:lnTo>
                    <a:pt x="442747" y="117728"/>
                  </a:lnTo>
                  <a:lnTo>
                    <a:pt x="448351" y="115341"/>
                  </a:lnTo>
                  <a:lnTo>
                    <a:pt x="453955" y="112968"/>
                  </a:lnTo>
                  <a:lnTo>
                    <a:pt x="459560" y="110609"/>
                  </a:lnTo>
                  <a:lnTo>
                    <a:pt x="465164" y="108264"/>
                  </a:lnTo>
                  <a:lnTo>
                    <a:pt x="470769" y="105932"/>
                  </a:lnTo>
                  <a:lnTo>
                    <a:pt x="476373" y="103613"/>
                  </a:lnTo>
                  <a:lnTo>
                    <a:pt x="481977" y="101306"/>
                  </a:lnTo>
                  <a:lnTo>
                    <a:pt x="487582" y="99012"/>
                  </a:lnTo>
                  <a:lnTo>
                    <a:pt x="493186" y="96730"/>
                  </a:lnTo>
                  <a:lnTo>
                    <a:pt x="498790" y="94459"/>
                  </a:lnTo>
                  <a:lnTo>
                    <a:pt x="504395" y="92200"/>
                  </a:lnTo>
                  <a:lnTo>
                    <a:pt x="509999" y="89953"/>
                  </a:lnTo>
                  <a:lnTo>
                    <a:pt x="515604" y="87717"/>
                  </a:lnTo>
                  <a:lnTo>
                    <a:pt x="521208" y="85493"/>
                  </a:lnTo>
                  <a:lnTo>
                    <a:pt x="526812" y="83280"/>
                  </a:lnTo>
                  <a:lnTo>
                    <a:pt x="532417" y="81079"/>
                  </a:lnTo>
                  <a:lnTo>
                    <a:pt x="538021" y="78890"/>
                  </a:lnTo>
                  <a:lnTo>
                    <a:pt x="543626" y="76713"/>
                  </a:lnTo>
                  <a:lnTo>
                    <a:pt x="549230" y="74548"/>
                  </a:lnTo>
                  <a:lnTo>
                    <a:pt x="554834" y="72395"/>
                  </a:lnTo>
                  <a:lnTo>
                    <a:pt x="560439" y="70255"/>
                  </a:lnTo>
                  <a:lnTo>
                    <a:pt x="566043" y="68128"/>
                  </a:lnTo>
                  <a:lnTo>
                    <a:pt x="571648" y="66015"/>
                  </a:lnTo>
                  <a:lnTo>
                    <a:pt x="577252" y="63916"/>
                  </a:lnTo>
                  <a:lnTo>
                    <a:pt x="582856" y="61830"/>
                  </a:lnTo>
                  <a:lnTo>
                    <a:pt x="588461" y="59760"/>
                  </a:lnTo>
                  <a:lnTo>
                    <a:pt x="594065" y="57705"/>
                  </a:lnTo>
                  <a:lnTo>
                    <a:pt x="599670" y="55666"/>
                  </a:lnTo>
                  <a:lnTo>
                    <a:pt x="605274" y="53644"/>
                  </a:lnTo>
                  <a:lnTo>
                    <a:pt x="610878" y="51638"/>
                  </a:lnTo>
                  <a:lnTo>
                    <a:pt x="616483" y="49651"/>
                  </a:lnTo>
                  <a:lnTo>
                    <a:pt x="622087" y="47682"/>
                  </a:lnTo>
                  <a:lnTo>
                    <a:pt x="627692" y="45733"/>
                  </a:lnTo>
                  <a:lnTo>
                    <a:pt x="633296" y="43804"/>
                  </a:lnTo>
                  <a:lnTo>
                    <a:pt x="638900" y="41896"/>
                  </a:lnTo>
                  <a:lnTo>
                    <a:pt x="644505" y="40010"/>
                  </a:lnTo>
                  <a:lnTo>
                    <a:pt x="650109" y="38148"/>
                  </a:lnTo>
                  <a:lnTo>
                    <a:pt x="655713" y="36310"/>
                  </a:lnTo>
                  <a:lnTo>
                    <a:pt x="661318" y="34497"/>
                  </a:lnTo>
                  <a:lnTo>
                    <a:pt x="666922" y="32710"/>
                  </a:lnTo>
                  <a:lnTo>
                    <a:pt x="672527" y="30952"/>
                  </a:lnTo>
                  <a:lnTo>
                    <a:pt x="678131" y="29222"/>
                  </a:lnTo>
                  <a:lnTo>
                    <a:pt x="683735" y="27523"/>
                  </a:lnTo>
                  <a:lnTo>
                    <a:pt x="689340" y="25855"/>
                  </a:lnTo>
                  <a:lnTo>
                    <a:pt x="694944" y="24221"/>
                  </a:lnTo>
                  <a:lnTo>
                    <a:pt x="700549" y="22621"/>
                  </a:lnTo>
                  <a:lnTo>
                    <a:pt x="706153" y="21058"/>
                  </a:lnTo>
                  <a:lnTo>
                    <a:pt x="711757" y="19533"/>
                  </a:lnTo>
                  <a:lnTo>
                    <a:pt x="717362" y="18048"/>
                  </a:lnTo>
                  <a:lnTo>
                    <a:pt x="722966" y="16604"/>
                  </a:lnTo>
                  <a:lnTo>
                    <a:pt x="728571" y="15204"/>
                  </a:lnTo>
                  <a:lnTo>
                    <a:pt x="734175" y="13850"/>
                  </a:lnTo>
                  <a:lnTo>
                    <a:pt x="739779" y="12543"/>
                  </a:lnTo>
                  <a:lnTo>
                    <a:pt x="745384" y="11286"/>
                  </a:lnTo>
                  <a:lnTo>
                    <a:pt x="750988" y="10082"/>
                  </a:lnTo>
                  <a:lnTo>
                    <a:pt x="756593" y="8931"/>
                  </a:lnTo>
                  <a:lnTo>
                    <a:pt x="762197" y="7838"/>
                  </a:lnTo>
                  <a:lnTo>
                    <a:pt x="767801" y="6803"/>
                  </a:lnTo>
                  <a:lnTo>
                    <a:pt x="773406" y="5830"/>
                  </a:lnTo>
                  <a:lnTo>
                    <a:pt x="779010" y="4922"/>
                  </a:lnTo>
                  <a:lnTo>
                    <a:pt x="784615" y="4081"/>
                  </a:lnTo>
                  <a:lnTo>
                    <a:pt x="790219" y="3309"/>
                  </a:lnTo>
                  <a:lnTo>
                    <a:pt x="795823" y="2611"/>
                  </a:lnTo>
                  <a:lnTo>
                    <a:pt x="801428" y="1988"/>
                  </a:lnTo>
                  <a:lnTo>
                    <a:pt x="807032" y="1443"/>
                  </a:lnTo>
                  <a:lnTo>
                    <a:pt x="812636" y="980"/>
                  </a:lnTo>
                  <a:lnTo>
                    <a:pt x="818241" y="602"/>
                  </a:lnTo>
                  <a:lnTo>
                    <a:pt x="823845" y="311"/>
                  </a:lnTo>
                  <a:lnTo>
                    <a:pt x="829450" y="112"/>
                  </a:lnTo>
                  <a:lnTo>
                    <a:pt x="835054" y="7"/>
                  </a:lnTo>
                  <a:lnTo>
                    <a:pt x="840658" y="0"/>
                  </a:lnTo>
                  <a:lnTo>
                    <a:pt x="846263" y="93"/>
                  </a:lnTo>
                  <a:lnTo>
                    <a:pt x="851867" y="290"/>
                  </a:lnTo>
                  <a:lnTo>
                    <a:pt x="857472" y="595"/>
                  </a:lnTo>
                  <a:lnTo>
                    <a:pt x="863076" y="1010"/>
                  </a:lnTo>
                  <a:lnTo>
                    <a:pt x="868680" y="1539"/>
                  </a:lnTo>
                  <a:lnTo>
                    <a:pt x="874285" y="2185"/>
                  </a:lnTo>
                  <a:lnTo>
                    <a:pt x="879889" y="2951"/>
                  </a:lnTo>
                  <a:lnTo>
                    <a:pt x="885494" y="3841"/>
                  </a:lnTo>
                  <a:lnTo>
                    <a:pt x="891098" y="4857"/>
                  </a:lnTo>
                  <a:lnTo>
                    <a:pt x="896702" y="6001"/>
                  </a:lnTo>
                  <a:lnTo>
                    <a:pt x="902307" y="7278"/>
                  </a:lnTo>
                  <a:lnTo>
                    <a:pt x="907911" y="8689"/>
                  </a:lnTo>
                  <a:lnTo>
                    <a:pt x="913516" y="10238"/>
                  </a:lnTo>
                  <a:lnTo>
                    <a:pt x="919120" y="11925"/>
                  </a:lnTo>
                  <a:lnTo>
                    <a:pt x="924724" y="13754"/>
                  </a:lnTo>
                  <a:lnTo>
                    <a:pt x="930329" y="15726"/>
                  </a:lnTo>
                  <a:lnTo>
                    <a:pt x="935933" y="17843"/>
                  </a:lnTo>
                  <a:lnTo>
                    <a:pt x="941538" y="20107"/>
                  </a:lnTo>
                  <a:lnTo>
                    <a:pt x="947142" y="22518"/>
                  </a:lnTo>
                  <a:lnTo>
                    <a:pt x="952746" y="25077"/>
                  </a:lnTo>
                  <a:lnTo>
                    <a:pt x="958351" y="27785"/>
                  </a:lnTo>
                  <a:lnTo>
                    <a:pt x="963955" y="30642"/>
                  </a:lnTo>
                  <a:lnTo>
                    <a:pt x="969559" y="33648"/>
                  </a:lnTo>
                  <a:lnTo>
                    <a:pt x="975164" y="36803"/>
                  </a:lnTo>
                  <a:lnTo>
                    <a:pt x="980768" y="40105"/>
                  </a:lnTo>
                  <a:lnTo>
                    <a:pt x="986373" y="43553"/>
                  </a:lnTo>
                  <a:lnTo>
                    <a:pt x="991977" y="47146"/>
                  </a:lnTo>
                  <a:lnTo>
                    <a:pt x="997581" y="50882"/>
                  </a:lnTo>
                  <a:lnTo>
                    <a:pt x="1003186" y="54758"/>
                  </a:lnTo>
                  <a:lnTo>
                    <a:pt x="1008790" y="58772"/>
                  </a:lnTo>
                  <a:lnTo>
                    <a:pt x="1014395" y="62919"/>
                  </a:lnTo>
                  <a:lnTo>
                    <a:pt x="1019999" y="67198"/>
                  </a:lnTo>
                  <a:lnTo>
                    <a:pt x="1025603" y="71603"/>
                  </a:lnTo>
                  <a:lnTo>
                    <a:pt x="1031208" y="76130"/>
                  </a:lnTo>
                  <a:lnTo>
                    <a:pt x="1036812" y="80775"/>
                  </a:lnTo>
                  <a:lnTo>
                    <a:pt x="1042417" y="85532"/>
                  </a:lnTo>
                  <a:lnTo>
                    <a:pt x="1048021" y="90396"/>
                  </a:lnTo>
                  <a:lnTo>
                    <a:pt x="1053625" y="95360"/>
                  </a:lnTo>
                  <a:lnTo>
                    <a:pt x="1059230" y="100420"/>
                  </a:lnTo>
                  <a:lnTo>
                    <a:pt x="1064834" y="105568"/>
                  </a:lnTo>
                  <a:lnTo>
                    <a:pt x="1070439" y="110798"/>
                  </a:lnTo>
                  <a:lnTo>
                    <a:pt x="1076043" y="116103"/>
                  </a:lnTo>
                  <a:lnTo>
                    <a:pt x="1081647" y="121476"/>
                  </a:lnTo>
                  <a:lnTo>
                    <a:pt x="1087252" y="126909"/>
                  </a:lnTo>
                  <a:lnTo>
                    <a:pt x="1092856" y="132396"/>
                  </a:lnTo>
                  <a:lnTo>
                    <a:pt x="1098461" y="137928"/>
                  </a:lnTo>
                  <a:lnTo>
                    <a:pt x="1104065" y="143498"/>
                  </a:lnTo>
                  <a:lnTo>
                    <a:pt x="1109669" y="149099"/>
                  </a:lnTo>
                  <a:lnTo>
                    <a:pt x="1115274" y="154723"/>
                  </a:lnTo>
                  <a:lnTo>
                    <a:pt x="1120878" y="160362"/>
                  </a:lnTo>
                  <a:lnTo>
                    <a:pt x="1126482" y="166009"/>
                  </a:lnTo>
                  <a:lnTo>
                    <a:pt x="1132087" y="171657"/>
                  </a:lnTo>
                  <a:lnTo>
                    <a:pt x="1137691" y="177297"/>
                  </a:lnTo>
                  <a:lnTo>
                    <a:pt x="1143296" y="182924"/>
                  </a:lnTo>
                  <a:lnTo>
                    <a:pt x="1148900" y="188529"/>
                  </a:lnTo>
                  <a:lnTo>
                    <a:pt x="1154504" y="194106"/>
                  </a:lnTo>
                  <a:lnTo>
                    <a:pt x="1160109" y="199649"/>
                  </a:lnTo>
                  <a:lnTo>
                    <a:pt x="1165713" y="205151"/>
                  </a:lnTo>
                  <a:lnTo>
                    <a:pt x="1171318" y="210605"/>
                  </a:lnTo>
                  <a:lnTo>
                    <a:pt x="1176922" y="216007"/>
                  </a:lnTo>
                  <a:lnTo>
                    <a:pt x="1182526" y="221350"/>
                  </a:lnTo>
                  <a:lnTo>
                    <a:pt x="1188131" y="226630"/>
                  </a:lnTo>
                  <a:lnTo>
                    <a:pt x="1193735" y="231840"/>
                  </a:lnTo>
                  <a:lnTo>
                    <a:pt x="1199340" y="236977"/>
                  </a:lnTo>
                  <a:lnTo>
                    <a:pt x="1204944" y="242036"/>
                  </a:lnTo>
                  <a:lnTo>
                    <a:pt x="1210548" y="247013"/>
                  </a:lnTo>
                  <a:lnTo>
                    <a:pt x="1216153" y="251907"/>
                  </a:lnTo>
                  <a:lnTo>
                    <a:pt x="1221757" y="256715"/>
                  </a:lnTo>
                  <a:lnTo>
                    <a:pt x="1227362" y="261437"/>
                  </a:lnTo>
                  <a:lnTo>
                    <a:pt x="1232966" y="266072"/>
                  </a:lnTo>
                  <a:lnTo>
                    <a:pt x="1238570" y="270618"/>
                  </a:lnTo>
                  <a:lnTo>
                    <a:pt x="1244175" y="275077"/>
                  </a:lnTo>
                  <a:lnTo>
                    <a:pt x="1249779" y="279446"/>
                  </a:lnTo>
                  <a:lnTo>
                    <a:pt x="1255384" y="283726"/>
                  </a:lnTo>
                  <a:lnTo>
                    <a:pt x="1260988" y="287918"/>
                  </a:lnTo>
                  <a:lnTo>
                    <a:pt x="1266592" y="292021"/>
                  </a:lnTo>
                  <a:lnTo>
                    <a:pt x="1272197" y="296037"/>
                  </a:lnTo>
                  <a:lnTo>
                    <a:pt x="1277801" y="299965"/>
                  </a:lnTo>
                  <a:lnTo>
                    <a:pt x="1283406" y="303806"/>
                  </a:lnTo>
                  <a:lnTo>
                    <a:pt x="1289010" y="307561"/>
                  </a:lnTo>
                  <a:lnTo>
                    <a:pt x="1294614" y="311232"/>
                  </a:lnTo>
                  <a:lnTo>
                    <a:pt x="1300219" y="314819"/>
                  </a:lnTo>
                  <a:lnTo>
                    <a:pt x="1305823" y="318324"/>
                  </a:lnTo>
                  <a:lnTo>
                    <a:pt x="1311427" y="321747"/>
                  </a:lnTo>
                  <a:lnTo>
                    <a:pt x="1317032" y="325091"/>
                  </a:lnTo>
                  <a:lnTo>
                    <a:pt x="1322636" y="328356"/>
                  </a:lnTo>
                  <a:lnTo>
                    <a:pt x="1328241" y="331544"/>
                  </a:lnTo>
                  <a:lnTo>
                    <a:pt x="1333845" y="334656"/>
                  </a:lnTo>
                  <a:lnTo>
                    <a:pt x="1339449" y="337694"/>
                  </a:lnTo>
                  <a:lnTo>
                    <a:pt x="1345054" y="340661"/>
                  </a:lnTo>
                  <a:lnTo>
                    <a:pt x="1350658" y="343556"/>
                  </a:lnTo>
                  <a:lnTo>
                    <a:pt x="1356263" y="346383"/>
                  </a:lnTo>
                  <a:lnTo>
                    <a:pt x="1361867" y="349143"/>
                  </a:lnTo>
                  <a:lnTo>
                    <a:pt x="1367471" y="351837"/>
                  </a:lnTo>
                  <a:lnTo>
                    <a:pt x="1373076" y="354468"/>
                  </a:lnTo>
                  <a:lnTo>
                    <a:pt x="1378680" y="357037"/>
                  </a:lnTo>
                  <a:lnTo>
                    <a:pt x="1384285" y="359547"/>
                  </a:lnTo>
                  <a:lnTo>
                    <a:pt x="1389889" y="361998"/>
                  </a:lnTo>
                  <a:lnTo>
                    <a:pt x="1395493" y="364394"/>
                  </a:lnTo>
                  <a:lnTo>
                    <a:pt x="1401098" y="366736"/>
                  </a:lnTo>
                  <a:lnTo>
                    <a:pt x="1406702" y="369026"/>
                  </a:lnTo>
                  <a:lnTo>
                    <a:pt x="1412307" y="371266"/>
                  </a:lnTo>
                  <a:lnTo>
                    <a:pt x="1417911" y="373458"/>
                  </a:lnTo>
                  <a:lnTo>
                    <a:pt x="1423515" y="375605"/>
                  </a:lnTo>
                  <a:lnTo>
                    <a:pt x="1429120" y="377708"/>
                  </a:lnTo>
                  <a:lnTo>
                    <a:pt x="1434724" y="379771"/>
                  </a:lnTo>
                  <a:lnTo>
                    <a:pt x="1440329" y="381795"/>
                  </a:lnTo>
                  <a:lnTo>
                    <a:pt x="1445933" y="383782"/>
                  </a:lnTo>
                  <a:lnTo>
                    <a:pt x="1451537" y="385736"/>
                  </a:lnTo>
                  <a:lnTo>
                    <a:pt x="1457142" y="387659"/>
                  </a:lnTo>
                  <a:lnTo>
                    <a:pt x="1462746" y="389553"/>
                  </a:lnTo>
                  <a:lnTo>
                    <a:pt x="1468350" y="391422"/>
                  </a:lnTo>
                  <a:lnTo>
                    <a:pt x="1473955" y="393269"/>
                  </a:lnTo>
                  <a:lnTo>
                    <a:pt x="1479559" y="395096"/>
                  </a:lnTo>
                  <a:lnTo>
                    <a:pt x="1485164" y="396908"/>
                  </a:lnTo>
                  <a:lnTo>
                    <a:pt x="1490768" y="398708"/>
                  </a:lnTo>
                  <a:lnTo>
                    <a:pt x="1496372" y="400499"/>
                  </a:lnTo>
                  <a:lnTo>
                    <a:pt x="1501977" y="402286"/>
                  </a:lnTo>
                  <a:lnTo>
                    <a:pt x="1507581" y="404073"/>
                  </a:lnTo>
                  <a:lnTo>
                    <a:pt x="1513186" y="405865"/>
                  </a:lnTo>
                  <a:lnTo>
                    <a:pt x="1518790" y="407667"/>
                  </a:lnTo>
                  <a:lnTo>
                    <a:pt x="1524394" y="409484"/>
                  </a:lnTo>
                  <a:lnTo>
                    <a:pt x="1529999" y="411321"/>
                  </a:lnTo>
                  <a:lnTo>
                    <a:pt x="1535603" y="413185"/>
                  </a:lnTo>
                  <a:lnTo>
                    <a:pt x="1541208" y="415083"/>
                  </a:lnTo>
                  <a:lnTo>
                    <a:pt x="1546812" y="417020"/>
                  </a:lnTo>
                  <a:lnTo>
                    <a:pt x="1552416" y="419004"/>
                  </a:lnTo>
                  <a:lnTo>
                    <a:pt x="1558021" y="421042"/>
                  </a:lnTo>
                  <a:lnTo>
                    <a:pt x="1563625" y="423143"/>
                  </a:lnTo>
                  <a:lnTo>
                    <a:pt x="1569230" y="425313"/>
                  </a:lnTo>
                  <a:lnTo>
                    <a:pt x="1574834" y="427562"/>
                  </a:lnTo>
                  <a:lnTo>
                    <a:pt x="1580438" y="429897"/>
                  </a:lnTo>
                  <a:lnTo>
                    <a:pt x="1586043" y="432325"/>
                  </a:lnTo>
                  <a:lnTo>
                    <a:pt x="1591647" y="434856"/>
                  </a:lnTo>
                  <a:lnTo>
                    <a:pt x="1597252" y="437494"/>
                  </a:lnTo>
                  <a:lnTo>
                    <a:pt x="1602856" y="440247"/>
                  </a:lnTo>
                  <a:lnTo>
                    <a:pt x="1608460" y="443120"/>
                  </a:lnTo>
                  <a:lnTo>
                    <a:pt x="1614065" y="446114"/>
                  </a:lnTo>
                  <a:lnTo>
                    <a:pt x="1619669" y="449233"/>
                  </a:lnTo>
                  <a:lnTo>
                    <a:pt x="1625273" y="452475"/>
                  </a:lnTo>
                  <a:lnTo>
                    <a:pt x="1630878" y="455836"/>
                  </a:lnTo>
                  <a:lnTo>
                    <a:pt x="1636482" y="459310"/>
                  </a:lnTo>
                  <a:lnTo>
                    <a:pt x="1642087" y="462886"/>
                  </a:lnTo>
                  <a:lnTo>
                    <a:pt x="1647691" y="466552"/>
                  </a:lnTo>
                  <a:lnTo>
                    <a:pt x="1653295" y="470290"/>
                  </a:lnTo>
                  <a:lnTo>
                    <a:pt x="1658900" y="474080"/>
                  </a:lnTo>
                  <a:lnTo>
                    <a:pt x="1664504" y="477901"/>
                  </a:lnTo>
                  <a:lnTo>
                    <a:pt x="1670109" y="481727"/>
                  </a:lnTo>
                  <a:lnTo>
                    <a:pt x="1675713" y="485534"/>
                  </a:lnTo>
                  <a:lnTo>
                    <a:pt x="1681317" y="489295"/>
                  </a:lnTo>
                  <a:lnTo>
                    <a:pt x="1686922" y="492985"/>
                  </a:lnTo>
                  <a:lnTo>
                    <a:pt x="1692526" y="496577"/>
                  </a:lnTo>
                  <a:lnTo>
                    <a:pt x="1698131" y="500050"/>
                  </a:lnTo>
                  <a:lnTo>
                    <a:pt x="1703735" y="503383"/>
                  </a:lnTo>
                  <a:lnTo>
                    <a:pt x="1709339" y="506559"/>
                  </a:lnTo>
                  <a:lnTo>
                    <a:pt x="1714944" y="509565"/>
                  </a:lnTo>
                  <a:lnTo>
                    <a:pt x="1720548" y="512390"/>
                  </a:lnTo>
                  <a:lnTo>
                    <a:pt x="1726153" y="515028"/>
                  </a:lnTo>
                  <a:lnTo>
                    <a:pt x="1731757" y="517477"/>
                  </a:lnTo>
                  <a:lnTo>
                    <a:pt x="1737361" y="519736"/>
                  </a:lnTo>
                  <a:lnTo>
                    <a:pt x="1742966" y="521810"/>
                  </a:lnTo>
                  <a:lnTo>
                    <a:pt x="1748570" y="523704"/>
                  </a:lnTo>
                  <a:lnTo>
                    <a:pt x="1754175" y="525424"/>
                  </a:lnTo>
                  <a:lnTo>
                    <a:pt x="1759779" y="526981"/>
                  </a:lnTo>
                  <a:lnTo>
                    <a:pt x="1765383" y="528384"/>
                  </a:lnTo>
                  <a:lnTo>
                    <a:pt x="1770988" y="529644"/>
                  </a:lnTo>
                  <a:lnTo>
                    <a:pt x="1776592" y="530771"/>
                  </a:lnTo>
                  <a:lnTo>
                    <a:pt x="1782196" y="531777"/>
                  </a:lnTo>
                  <a:lnTo>
                    <a:pt x="1787801" y="532672"/>
                  </a:lnTo>
                  <a:lnTo>
                    <a:pt x="1793405" y="533467"/>
                  </a:lnTo>
                  <a:lnTo>
                    <a:pt x="1799010" y="534170"/>
                  </a:lnTo>
                  <a:lnTo>
                    <a:pt x="1804614" y="534792"/>
                  </a:lnTo>
                  <a:lnTo>
                    <a:pt x="1810218" y="535341"/>
                  </a:lnTo>
                  <a:lnTo>
                    <a:pt x="1815823" y="535824"/>
                  </a:lnTo>
                  <a:lnTo>
                    <a:pt x="1821427" y="536249"/>
                  </a:lnTo>
                  <a:lnTo>
                    <a:pt x="1827032" y="536623"/>
                  </a:lnTo>
                  <a:lnTo>
                    <a:pt x="1832636" y="536950"/>
                  </a:lnTo>
                  <a:lnTo>
                    <a:pt x="1838240" y="537238"/>
                  </a:lnTo>
                  <a:lnTo>
                    <a:pt x="1843845" y="537489"/>
                  </a:lnTo>
                  <a:lnTo>
                    <a:pt x="1849449" y="537710"/>
                  </a:lnTo>
                  <a:lnTo>
                    <a:pt x="1855054" y="537902"/>
                  </a:lnTo>
                  <a:lnTo>
                    <a:pt x="1860658" y="538071"/>
                  </a:lnTo>
                  <a:lnTo>
                    <a:pt x="1866262" y="538218"/>
                  </a:lnTo>
                  <a:lnTo>
                    <a:pt x="1871867" y="538346"/>
                  </a:lnTo>
                  <a:lnTo>
                    <a:pt x="1877471" y="538458"/>
                  </a:lnTo>
                  <a:lnTo>
                    <a:pt x="1883076" y="538556"/>
                  </a:lnTo>
                  <a:lnTo>
                    <a:pt x="1883076" y="5385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8233299" y="3175184"/>
              <a:ext cx="246593" cy="70660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596816" y="4973341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596816" y="4796690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596816" y="4620038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596816" y="4443386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596816" y="4266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596816" y="4266734"/>
              <a:ext cx="1883076" cy="59157"/>
            </a:xfrm>
            <a:custGeom>
              <a:avLst/>
              <a:pathLst>
                <a:path w="1883076" h="59157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0"/>
                  </a:lnTo>
                  <a:lnTo>
                    <a:pt x="1406702" y="0"/>
                  </a:lnTo>
                  <a:lnTo>
                    <a:pt x="1401098" y="0"/>
                  </a:lnTo>
                  <a:lnTo>
                    <a:pt x="1395493" y="0"/>
                  </a:lnTo>
                  <a:lnTo>
                    <a:pt x="1389889" y="0"/>
                  </a:lnTo>
                  <a:lnTo>
                    <a:pt x="1384285" y="0"/>
                  </a:lnTo>
                  <a:lnTo>
                    <a:pt x="1378680" y="0"/>
                  </a:lnTo>
                  <a:lnTo>
                    <a:pt x="1373076" y="0"/>
                  </a:lnTo>
                  <a:lnTo>
                    <a:pt x="1367471" y="0"/>
                  </a:lnTo>
                  <a:lnTo>
                    <a:pt x="1361867" y="0"/>
                  </a:lnTo>
                  <a:lnTo>
                    <a:pt x="1356263" y="0"/>
                  </a:lnTo>
                  <a:lnTo>
                    <a:pt x="1350658" y="0"/>
                  </a:lnTo>
                  <a:lnTo>
                    <a:pt x="1345054" y="0"/>
                  </a:lnTo>
                  <a:lnTo>
                    <a:pt x="1339449" y="0"/>
                  </a:lnTo>
                  <a:lnTo>
                    <a:pt x="1333845" y="0"/>
                  </a:lnTo>
                  <a:lnTo>
                    <a:pt x="1328241" y="0"/>
                  </a:lnTo>
                  <a:lnTo>
                    <a:pt x="1322636" y="0"/>
                  </a:lnTo>
                  <a:lnTo>
                    <a:pt x="1317032" y="0"/>
                  </a:lnTo>
                  <a:lnTo>
                    <a:pt x="1311427" y="0"/>
                  </a:lnTo>
                  <a:lnTo>
                    <a:pt x="1305823" y="0"/>
                  </a:lnTo>
                  <a:lnTo>
                    <a:pt x="1300219" y="0"/>
                  </a:lnTo>
                  <a:lnTo>
                    <a:pt x="1294614" y="0"/>
                  </a:lnTo>
                  <a:lnTo>
                    <a:pt x="1289010" y="0"/>
                  </a:lnTo>
                  <a:lnTo>
                    <a:pt x="1283406" y="0"/>
                  </a:lnTo>
                  <a:lnTo>
                    <a:pt x="1277801" y="0"/>
                  </a:lnTo>
                  <a:lnTo>
                    <a:pt x="1272197" y="0"/>
                  </a:lnTo>
                  <a:lnTo>
                    <a:pt x="1266592" y="0"/>
                  </a:lnTo>
                  <a:lnTo>
                    <a:pt x="1260988" y="0"/>
                  </a:lnTo>
                  <a:lnTo>
                    <a:pt x="1255384" y="0"/>
                  </a:lnTo>
                  <a:lnTo>
                    <a:pt x="1249779" y="0"/>
                  </a:lnTo>
                  <a:lnTo>
                    <a:pt x="1244175" y="0"/>
                  </a:lnTo>
                  <a:lnTo>
                    <a:pt x="1238570" y="0"/>
                  </a:lnTo>
                  <a:lnTo>
                    <a:pt x="1232966" y="0"/>
                  </a:lnTo>
                  <a:lnTo>
                    <a:pt x="1227362" y="0"/>
                  </a:lnTo>
                  <a:lnTo>
                    <a:pt x="1221757" y="0"/>
                  </a:lnTo>
                  <a:lnTo>
                    <a:pt x="1216153" y="0"/>
                  </a:lnTo>
                  <a:lnTo>
                    <a:pt x="1210548" y="0"/>
                  </a:lnTo>
                  <a:lnTo>
                    <a:pt x="1204944" y="0"/>
                  </a:lnTo>
                  <a:lnTo>
                    <a:pt x="1199340" y="0"/>
                  </a:lnTo>
                  <a:lnTo>
                    <a:pt x="1193735" y="0"/>
                  </a:lnTo>
                  <a:lnTo>
                    <a:pt x="1188131" y="0"/>
                  </a:lnTo>
                  <a:lnTo>
                    <a:pt x="1182526" y="0"/>
                  </a:lnTo>
                  <a:lnTo>
                    <a:pt x="1176922" y="0"/>
                  </a:lnTo>
                  <a:lnTo>
                    <a:pt x="1171318" y="0"/>
                  </a:lnTo>
                  <a:lnTo>
                    <a:pt x="1165713" y="0"/>
                  </a:lnTo>
                  <a:lnTo>
                    <a:pt x="1160109" y="0"/>
                  </a:lnTo>
                  <a:lnTo>
                    <a:pt x="1154504" y="0"/>
                  </a:lnTo>
                  <a:lnTo>
                    <a:pt x="1148900" y="0"/>
                  </a:lnTo>
                  <a:lnTo>
                    <a:pt x="1143296" y="0"/>
                  </a:lnTo>
                  <a:lnTo>
                    <a:pt x="1137691" y="0"/>
                  </a:lnTo>
                  <a:lnTo>
                    <a:pt x="1132087" y="0"/>
                  </a:lnTo>
                  <a:lnTo>
                    <a:pt x="1126482" y="0"/>
                  </a:lnTo>
                  <a:lnTo>
                    <a:pt x="1120878" y="0"/>
                  </a:lnTo>
                  <a:lnTo>
                    <a:pt x="1115274" y="0"/>
                  </a:lnTo>
                  <a:lnTo>
                    <a:pt x="1109669" y="0"/>
                  </a:lnTo>
                  <a:lnTo>
                    <a:pt x="1104065" y="0"/>
                  </a:lnTo>
                  <a:lnTo>
                    <a:pt x="1098461" y="0"/>
                  </a:lnTo>
                  <a:lnTo>
                    <a:pt x="1092856" y="0"/>
                  </a:lnTo>
                  <a:lnTo>
                    <a:pt x="1087252" y="0"/>
                  </a:lnTo>
                  <a:lnTo>
                    <a:pt x="1081647" y="0"/>
                  </a:lnTo>
                  <a:lnTo>
                    <a:pt x="1076043" y="0"/>
                  </a:lnTo>
                  <a:lnTo>
                    <a:pt x="1070439" y="0"/>
                  </a:lnTo>
                  <a:lnTo>
                    <a:pt x="1064834" y="0"/>
                  </a:lnTo>
                  <a:lnTo>
                    <a:pt x="1059230" y="0"/>
                  </a:lnTo>
                  <a:lnTo>
                    <a:pt x="1053625" y="0"/>
                  </a:lnTo>
                  <a:lnTo>
                    <a:pt x="1048021" y="0"/>
                  </a:lnTo>
                  <a:lnTo>
                    <a:pt x="1042417" y="0"/>
                  </a:lnTo>
                  <a:lnTo>
                    <a:pt x="1036812" y="0"/>
                  </a:lnTo>
                  <a:lnTo>
                    <a:pt x="1031208" y="0"/>
                  </a:lnTo>
                  <a:lnTo>
                    <a:pt x="1025603" y="0"/>
                  </a:lnTo>
                  <a:lnTo>
                    <a:pt x="1019999" y="0"/>
                  </a:lnTo>
                  <a:lnTo>
                    <a:pt x="1014395" y="0"/>
                  </a:lnTo>
                  <a:lnTo>
                    <a:pt x="1008790" y="0"/>
                  </a:lnTo>
                  <a:lnTo>
                    <a:pt x="1003186" y="0"/>
                  </a:lnTo>
                  <a:lnTo>
                    <a:pt x="997581" y="0"/>
                  </a:lnTo>
                  <a:lnTo>
                    <a:pt x="991977" y="0"/>
                  </a:lnTo>
                  <a:lnTo>
                    <a:pt x="986373" y="0"/>
                  </a:lnTo>
                  <a:lnTo>
                    <a:pt x="980768" y="0"/>
                  </a:lnTo>
                  <a:lnTo>
                    <a:pt x="975164" y="0"/>
                  </a:lnTo>
                  <a:lnTo>
                    <a:pt x="969559" y="0"/>
                  </a:lnTo>
                  <a:lnTo>
                    <a:pt x="963955" y="0"/>
                  </a:lnTo>
                  <a:lnTo>
                    <a:pt x="958351" y="0"/>
                  </a:lnTo>
                  <a:lnTo>
                    <a:pt x="952746" y="0"/>
                  </a:lnTo>
                  <a:lnTo>
                    <a:pt x="947142" y="0"/>
                  </a:lnTo>
                  <a:lnTo>
                    <a:pt x="941538" y="0"/>
                  </a:lnTo>
                  <a:lnTo>
                    <a:pt x="935933" y="0"/>
                  </a:lnTo>
                  <a:lnTo>
                    <a:pt x="930329" y="0"/>
                  </a:lnTo>
                  <a:lnTo>
                    <a:pt x="924724" y="0"/>
                  </a:lnTo>
                  <a:lnTo>
                    <a:pt x="919120" y="0"/>
                  </a:lnTo>
                  <a:lnTo>
                    <a:pt x="913516" y="0"/>
                  </a:lnTo>
                  <a:lnTo>
                    <a:pt x="907911" y="0"/>
                  </a:lnTo>
                  <a:lnTo>
                    <a:pt x="902307" y="0"/>
                  </a:lnTo>
                  <a:lnTo>
                    <a:pt x="896702" y="0"/>
                  </a:lnTo>
                  <a:lnTo>
                    <a:pt x="891098" y="0"/>
                  </a:lnTo>
                  <a:lnTo>
                    <a:pt x="885494" y="0"/>
                  </a:lnTo>
                  <a:lnTo>
                    <a:pt x="879889" y="0"/>
                  </a:lnTo>
                  <a:lnTo>
                    <a:pt x="874285" y="0"/>
                  </a:lnTo>
                  <a:lnTo>
                    <a:pt x="868680" y="0"/>
                  </a:lnTo>
                  <a:lnTo>
                    <a:pt x="863076" y="0"/>
                  </a:lnTo>
                  <a:lnTo>
                    <a:pt x="857472" y="0"/>
                  </a:lnTo>
                  <a:lnTo>
                    <a:pt x="851867" y="0"/>
                  </a:lnTo>
                  <a:lnTo>
                    <a:pt x="846263" y="0"/>
                  </a:lnTo>
                  <a:lnTo>
                    <a:pt x="840658" y="0"/>
                  </a:lnTo>
                  <a:lnTo>
                    <a:pt x="835054" y="0"/>
                  </a:lnTo>
                  <a:lnTo>
                    <a:pt x="829450" y="0"/>
                  </a:lnTo>
                  <a:lnTo>
                    <a:pt x="823845" y="0"/>
                  </a:lnTo>
                  <a:lnTo>
                    <a:pt x="818241" y="0"/>
                  </a:lnTo>
                  <a:lnTo>
                    <a:pt x="812636" y="0"/>
                  </a:lnTo>
                  <a:lnTo>
                    <a:pt x="807032" y="0"/>
                  </a:lnTo>
                  <a:lnTo>
                    <a:pt x="801428" y="0"/>
                  </a:lnTo>
                  <a:lnTo>
                    <a:pt x="795823" y="0"/>
                  </a:lnTo>
                  <a:lnTo>
                    <a:pt x="790219" y="0"/>
                  </a:lnTo>
                  <a:lnTo>
                    <a:pt x="784615" y="0"/>
                  </a:lnTo>
                  <a:lnTo>
                    <a:pt x="779010" y="0"/>
                  </a:lnTo>
                  <a:lnTo>
                    <a:pt x="773406" y="0"/>
                  </a:lnTo>
                  <a:lnTo>
                    <a:pt x="767801" y="1"/>
                  </a:lnTo>
                  <a:lnTo>
                    <a:pt x="762197" y="1"/>
                  </a:lnTo>
                  <a:lnTo>
                    <a:pt x="756593" y="1"/>
                  </a:lnTo>
                  <a:lnTo>
                    <a:pt x="750988" y="1"/>
                  </a:lnTo>
                  <a:lnTo>
                    <a:pt x="745384" y="2"/>
                  </a:lnTo>
                  <a:lnTo>
                    <a:pt x="739779" y="2"/>
                  </a:lnTo>
                  <a:lnTo>
                    <a:pt x="734175" y="3"/>
                  </a:lnTo>
                  <a:lnTo>
                    <a:pt x="728571" y="3"/>
                  </a:lnTo>
                  <a:lnTo>
                    <a:pt x="722966" y="4"/>
                  </a:lnTo>
                  <a:lnTo>
                    <a:pt x="717362" y="5"/>
                  </a:lnTo>
                  <a:lnTo>
                    <a:pt x="711757" y="6"/>
                  </a:lnTo>
                  <a:lnTo>
                    <a:pt x="706153" y="7"/>
                  </a:lnTo>
                  <a:lnTo>
                    <a:pt x="700549" y="8"/>
                  </a:lnTo>
                  <a:lnTo>
                    <a:pt x="694944" y="9"/>
                  </a:lnTo>
                  <a:lnTo>
                    <a:pt x="689340" y="11"/>
                  </a:lnTo>
                  <a:lnTo>
                    <a:pt x="683735" y="13"/>
                  </a:lnTo>
                  <a:lnTo>
                    <a:pt x="678131" y="15"/>
                  </a:lnTo>
                  <a:lnTo>
                    <a:pt x="672527" y="17"/>
                  </a:lnTo>
                  <a:lnTo>
                    <a:pt x="666922" y="20"/>
                  </a:lnTo>
                  <a:lnTo>
                    <a:pt x="661318" y="23"/>
                  </a:lnTo>
                  <a:lnTo>
                    <a:pt x="655713" y="26"/>
                  </a:lnTo>
                  <a:lnTo>
                    <a:pt x="650109" y="30"/>
                  </a:lnTo>
                  <a:lnTo>
                    <a:pt x="644505" y="35"/>
                  </a:lnTo>
                  <a:lnTo>
                    <a:pt x="638900" y="40"/>
                  </a:lnTo>
                  <a:lnTo>
                    <a:pt x="633296" y="45"/>
                  </a:lnTo>
                  <a:lnTo>
                    <a:pt x="627692" y="52"/>
                  </a:lnTo>
                  <a:lnTo>
                    <a:pt x="622087" y="59"/>
                  </a:lnTo>
                  <a:lnTo>
                    <a:pt x="616483" y="67"/>
                  </a:lnTo>
                  <a:lnTo>
                    <a:pt x="610878" y="76"/>
                  </a:lnTo>
                  <a:lnTo>
                    <a:pt x="605274" y="86"/>
                  </a:lnTo>
                  <a:lnTo>
                    <a:pt x="599670" y="97"/>
                  </a:lnTo>
                  <a:lnTo>
                    <a:pt x="594065" y="110"/>
                  </a:lnTo>
                  <a:lnTo>
                    <a:pt x="588461" y="124"/>
                  </a:lnTo>
                  <a:lnTo>
                    <a:pt x="582856" y="139"/>
                  </a:lnTo>
                  <a:lnTo>
                    <a:pt x="577252" y="157"/>
                  </a:lnTo>
                  <a:lnTo>
                    <a:pt x="571648" y="176"/>
                  </a:lnTo>
                  <a:lnTo>
                    <a:pt x="566043" y="197"/>
                  </a:lnTo>
                  <a:lnTo>
                    <a:pt x="560439" y="220"/>
                  </a:lnTo>
                  <a:lnTo>
                    <a:pt x="554834" y="246"/>
                  </a:lnTo>
                  <a:lnTo>
                    <a:pt x="549230" y="274"/>
                  </a:lnTo>
                  <a:lnTo>
                    <a:pt x="543626" y="305"/>
                  </a:lnTo>
                  <a:lnTo>
                    <a:pt x="538021" y="339"/>
                  </a:lnTo>
                  <a:lnTo>
                    <a:pt x="532417" y="376"/>
                  </a:lnTo>
                  <a:lnTo>
                    <a:pt x="526812" y="417"/>
                  </a:lnTo>
                  <a:lnTo>
                    <a:pt x="521208" y="462"/>
                  </a:lnTo>
                  <a:lnTo>
                    <a:pt x="515604" y="510"/>
                  </a:lnTo>
                  <a:lnTo>
                    <a:pt x="509999" y="563"/>
                  </a:lnTo>
                  <a:lnTo>
                    <a:pt x="504395" y="621"/>
                  </a:lnTo>
                  <a:lnTo>
                    <a:pt x="498790" y="683"/>
                  </a:lnTo>
                  <a:lnTo>
                    <a:pt x="493186" y="751"/>
                  </a:lnTo>
                  <a:lnTo>
                    <a:pt x="487582" y="824"/>
                  </a:lnTo>
                  <a:lnTo>
                    <a:pt x="481977" y="904"/>
                  </a:lnTo>
                  <a:lnTo>
                    <a:pt x="476373" y="989"/>
                  </a:lnTo>
                  <a:lnTo>
                    <a:pt x="470769" y="1082"/>
                  </a:lnTo>
                  <a:lnTo>
                    <a:pt x="465164" y="1181"/>
                  </a:lnTo>
                  <a:lnTo>
                    <a:pt x="459560" y="1288"/>
                  </a:lnTo>
                  <a:lnTo>
                    <a:pt x="453955" y="1403"/>
                  </a:lnTo>
                  <a:lnTo>
                    <a:pt x="448351" y="1527"/>
                  </a:lnTo>
                  <a:lnTo>
                    <a:pt x="442747" y="1659"/>
                  </a:lnTo>
                  <a:lnTo>
                    <a:pt x="437142" y="1800"/>
                  </a:lnTo>
                  <a:lnTo>
                    <a:pt x="431538" y="1951"/>
                  </a:lnTo>
                  <a:lnTo>
                    <a:pt x="425933" y="2112"/>
                  </a:lnTo>
                  <a:lnTo>
                    <a:pt x="420329" y="2283"/>
                  </a:lnTo>
                  <a:lnTo>
                    <a:pt x="414725" y="2466"/>
                  </a:lnTo>
                  <a:lnTo>
                    <a:pt x="409120" y="2660"/>
                  </a:lnTo>
                  <a:lnTo>
                    <a:pt x="403516" y="2866"/>
                  </a:lnTo>
                  <a:lnTo>
                    <a:pt x="397911" y="3084"/>
                  </a:lnTo>
                  <a:lnTo>
                    <a:pt x="392307" y="3315"/>
                  </a:lnTo>
                  <a:lnTo>
                    <a:pt x="386703" y="3560"/>
                  </a:lnTo>
                  <a:lnTo>
                    <a:pt x="381098" y="3818"/>
                  </a:lnTo>
                  <a:lnTo>
                    <a:pt x="375494" y="4091"/>
                  </a:lnTo>
                  <a:lnTo>
                    <a:pt x="369889" y="4379"/>
                  </a:lnTo>
                  <a:lnTo>
                    <a:pt x="364285" y="4681"/>
                  </a:lnTo>
                  <a:lnTo>
                    <a:pt x="358681" y="5000"/>
                  </a:lnTo>
                  <a:lnTo>
                    <a:pt x="353076" y="5334"/>
                  </a:lnTo>
                  <a:lnTo>
                    <a:pt x="347472" y="5685"/>
                  </a:lnTo>
                  <a:lnTo>
                    <a:pt x="341867" y="6052"/>
                  </a:lnTo>
                  <a:lnTo>
                    <a:pt x="336263" y="6437"/>
                  </a:lnTo>
                  <a:lnTo>
                    <a:pt x="330659" y="6839"/>
                  </a:lnTo>
                  <a:lnTo>
                    <a:pt x="325054" y="7260"/>
                  </a:lnTo>
                  <a:lnTo>
                    <a:pt x="319450" y="7698"/>
                  </a:lnTo>
                  <a:lnTo>
                    <a:pt x="313846" y="8155"/>
                  </a:lnTo>
                  <a:lnTo>
                    <a:pt x="308241" y="8631"/>
                  </a:lnTo>
                  <a:lnTo>
                    <a:pt x="302637" y="9126"/>
                  </a:lnTo>
                  <a:lnTo>
                    <a:pt x="297032" y="9639"/>
                  </a:lnTo>
                  <a:lnTo>
                    <a:pt x="291428" y="10172"/>
                  </a:lnTo>
                  <a:lnTo>
                    <a:pt x="285824" y="10725"/>
                  </a:lnTo>
                  <a:lnTo>
                    <a:pt x="280219" y="11297"/>
                  </a:lnTo>
                  <a:lnTo>
                    <a:pt x="274615" y="11888"/>
                  </a:lnTo>
                  <a:lnTo>
                    <a:pt x="269010" y="12499"/>
                  </a:lnTo>
                  <a:lnTo>
                    <a:pt x="263406" y="13129"/>
                  </a:lnTo>
                  <a:lnTo>
                    <a:pt x="257802" y="13778"/>
                  </a:lnTo>
                  <a:lnTo>
                    <a:pt x="252197" y="14447"/>
                  </a:lnTo>
                  <a:lnTo>
                    <a:pt x="246593" y="15134"/>
                  </a:lnTo>
                  <a:lnTo>
                    <a:pt x="240988" y="15841"/>
                  </a:lnTo>
                  <a:lnTo>
                    <a:pt x="235384" y="16565"/>
                  </a:lnTo>
                  <a:lnTo>
                    <a:pt x="229780" y="17308"/>
                  </a:lnTo>
                  <a:lnTo>
                    <a:pt x="224175" y="18069"/>
                  </a:lnTo>
                  <a:lnTo>
                    <a:pt x="218571" y="18846"/>
                  </a:lnTo>
                  <a:lnTo>
                    <a:pt x="212966" y="19641"/>
                  </a:lnTo>
                  <a:lnTo>
                    <a:pt x="207362" y="20453"/>
                  </a:lnTo>
                  <a:lnTo>
                    <a:pt x="201758" y="21281"/>
                  </a:lnTo>
                  <a:lnTo>
                    <a:pt x="196153" y="22124"/>
                  </a:lnTo>
                  <a:lnTo>
                    <a:pt x="190549" y="22983"/>
                  </a:lnTo>
                  <a:lnTo>
                    <a:pt x="184944" y="23856"/>
                  </a:lnTo>
                  <a:lnTo>
                    <a:pt x="179340" y="24744"/>
                  </a:lnTo>
                  <a:lnTo>
                    <a:pt x="173736" y="25645"/>
                  </a:lnTo>
                  <a:lnTo>
                    <a:pt x="168131" y="26560"/>
                  </a:lnTo>
                  <a:lnTo>
                    <a:pt x="162527" y="27488"/>
                  </a:lnTo>
                  <a:lnTo>
                    <a:pt x="156923" y="28428"/>
                  </a:lnTo>
                  <a:lnTo>
                    <a:pt x="151318" y="29380"/>
                  </a:lnTo>
                  <a:lnTo>
                    <a:pt x="145714" y="30344"/>
                  </a:lnTo>
                  <a:lnTo>
                    <a:pt x="140109" y="31320"/>
                  </a:lnTo>
                  <a:lnTo>
                    <a:pt x="134505" y="32307"/>
                  </a:lnTo>
                  <a:lnTo>
                    <a:pt x="128901" y="33304"/>
                  </a:lnTo>
                  <a:lnTo>
                    <a:pt x="123296" y="34312"/>
                  </a:lnTo>
                  <a:lnTo>
                    <a:pt x="117692" y="35331"/>
                  </a:lnTo>
                  <a:lnTo>
                    <a:pt x="112087" y="36360"/>
                  </a:lnTo>
                  <a:lnTo>
                    <a:pt x="106483" y="37399"/>
                  </a:lnTo>
                  <a:lnTo>
                    <a:pt x="100879" y="38448"/>
                  </a:lnTo>
                  <a:lnTo>
                    <a:pt x="95274" y="39507"/>
                  </a:lnTo>
                  <a:lnTo>
                    <a:pt x="89670" y="40576"/>
                  </a:lnTo>
                  <a:lnTo>
                    <a:pt x="84065" y="41655"/>
                  </a:lnTo>
                  <a:lnTo>
                    <a:pt x="78461" y="42745"/>
                  </a:lnTo>
                  <a:lnTo>
                    <a:pt x="72857" y="43844"/>
                  </a:lnTo>
                  <a:lnTo>
                    <a:pt x="67252" y="44954"/>
                  </a:lnTo>
                  <a:lnTo>
                    <a:pt x="61648" y="46075"/>
                  </a:lnTo>
                  <a:lnTo>
                    <a:pt x="56043" y="47206"/>
                  </a:lnTo>
                  <a:lnTo>
                    <a:pt x="50439" y="48348"/>
                  </a:lnTo>
                  <a:lnTo>
                    <a:pt x="44835" y="49502"/>
                  </a:lnTo>
                  <a:lnTo>
                    <a:pt x="39230" y="50666"/>
                  </a:lnTo>
                  <a:lnTo>
                    <a:pt x="33626" y="51842"/>
                  </a:lnTo>
                  <a:lnTo>
                    <a:pt x="28021" y="53030"/>
                  </a:lnTo>
                  <a:lnTo>
                    <a:pt x="22417" y="54230"/>
                  </a:lnTo>
                  <a:lnTo>
                    <a:pt x="16813" y="55443"/>
                  </a:lnTo>
                  <a:lnTo>
                    <a:pt x="11208" y="56668"/>
                  </a:lnTo>
                  <a:lnTo>
                    <a:pt x="5604" y="57906"/>
                  </a:lnTo>
                  <a:lnTo>
                    <a:pt x="0" y="59157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596816" y="4266734"/>
              <a:ext cx="1883076" cy="0"/>
            </a:xfrm>
            <a:custGeom>
              <a:avLst/>
              <a:pathLst>
                <a:path w="1883076" h="0">
                  <a:moveTo>
                    <a:pt x="0" y="0"/>
                  </a:moveTo>
                  <a:lnTo>
                    <a:pt x="5604" y="0"/>
                  </a:lnTo>
                  <a:lnTo>
                    <a:pt x="11208" y="0"/>
                  </a:lnTo>
                  <a:lnTo>
                    <a:pt x="16813" y="0"/>
                  </a:lnTo>
                  <a:lnTo>
                    <a:pt x="22417" y="0"/>
                  </a:lnTo>
                  <a:lnTo>
                    <a:pt x="28021" y="0"/>
                  </a:lnTo>
                  <a:lnTo>
                    <a:pt x="33626" y="0"/>
                  </a:lnTo>
                  <a:lnTo>
                    <a:pt x="39230" y="0"/>
                  </a:lnTo>
                  <a:lnTo>
                    <a:pt x="44835" y="0"/>
                  </a:lnTo>
                  <a:lnTo>
                    <a:pt x="50439" y="0"/>
                  </a:lnTo>
                  <a:lnTo>
                    <a:pt x="56043" y="0"/>
                  </a:lnTo>
                  <a:lnTo>
                    <a:pt x="61648" y="0"/>
                  </a:lnTo>
                  <a:lnTo>
                    <a:pt x="67252" y="0"/>
                  </a:lnTo>
                  <a:lnTo>
                    <a:pt x="72857" y="0"/>
                  </a:lnTo>
                  <a:lnTo>
                    <a:pt x="78461" y="0"/>
                  </a:lnTo>
                  <a:lnTo>
                    <a:pt x="84065" y="0"/>
                  </a:lnTo>
                  <a:lnTo>
                    <a:pt x="89670" y="0"/>
                  </a:lnTo>
                  <a:lnTo>
                    <a:pt x="95274" y="0"/>
                  </a:lnTo>
                  <a:lnTo>
                    <a:pt x="100879" y="0"/>
                  </a:lnTo>
                  <a:lnTo>
                    <a:pt x="106483" y="0"/>
                  </a:lnTo>
                  <a:lnTo>
                    <a:pt x="112087" y="0"/>
                  </a:lnTo>
                  <a:lnTo>
                    <a:pt x="117692" y="0"/>
                  </a:lnTo>
                  <a:lnTo>
                    <a:pt x="123296" y="0"/>
                  </a:lnTo>
                  <a:lnTo>
                    <a:pt x="128901" y="0"/>
                  </a:lnTo>
                  <a:lnTo>
                    <a:pt x="134505" y="0"/>
                  </a:lnTo>
                  <a:lnTo>
                    <a:pt x="140109" y="0"/>
                  </a:lnTo>
                  <a:lnTo>
                    <a:pt x="145714" y="0"/>
                  </a:lnTo>
                  <a:lnTo>
                    <a:pt x="151318" y="0"/>
                  </a:lnTo>
                  <a:lnTo>
                    <a:pt x="156923" y="0"/>
                  </a:lnTo>
                  <a:lnTo>
                    <a:pt x="162527" y="0"/>
                  </a:lnTo>
                  <a:lnTo>
                    <a:pt x="168131" y="0"/>
                  </a:lnTo>
                  <a:lnTo>
                    <a:pt x="173736" y="0"/>
                  </a:lnTo>
                  <a:lnTo>
                    <a:pt x="179340" y="0"/>
                  </a:lnTo>
                  <a:lnTo>
                    <a:pt x="184944" y="0"/>
                  </a:lnTo>
                  <a:lnTo>
                    <a:pt x="190549" y="0"/>
                  </a:lnTo>
                  <a:lnTo>
                    <a:pt x="196153" y="0"/>
                  </a:lnTo>
                  <a:lnTo>
                    <a:pt x="201758" y="0"/>
                  </a:lnTo>
                  <a:lnTo>
                    <a:pt x="207362" y="0"/>
                  </a:lnTo>
                  <a:lnTo>
                    <a:pt x="212966" y="0"/>
                  </a:lnTo>
                  <a:lnTo>
                    <a:pt x="218571" y="0"/>
                  </a:lnTo>
                  <a:lnTo>
                    <a:pt x="224175" y="0"/>
                  </a:lnTo>
                  <a:lnTo>
                    <a:pt x="229780" y="0"/>
                  </a:lnTo>
                  <a:lnTo>
                    <a:pt x="235384" y="0"/>
                  </a:lnTo>
                  <a:lnTo>
                    <a:pt x="240988" y="0"/>
                  </a:lnTo>
                  <a:lnTo>
                    <a:pt x="246593" y="0"/>
                  </a:lnTo>
                  <a:lnTo>
                    <a:pt x="252197" y="0"/>
                  </a:lnTo>
                  <a:lnTo>
                    <a:pt x="257802" y="0"/>
                  </a:lnTo>
                  <a:lnTo>
                    <a:pt x="263406" y="0"/>
                  </a:lnTo>
                  <a:lnTo>
                    <a:pt x="269010" y="0"/>
                  </a:lnTo>
                  <a:lnTo>
                    <a:pt x="274615" y="0"/>
                  </a:lnTo>
                  <a:lnTo>
                    <a:pt x="280219" y="0"/>
                  </a:lnTo>
                  <a:lnTo>
                    <a:pt x="285824" y="0"/>
                  </a:lnTo>
                  <a:lnTo>
                    <a:pt x="291428" y="0"/>
                  </a:lnTo>
                  <a:lnTo>
                    <a:pt x="297032" y="0"/>
                  </a:lnTo>
                  <a:lnTo>
                    <a:pt x="302637" y="0"/>
                  </a:lnTo>
                  <a:lnTo>
                    <a:pt x="308241" y="0"/>
                  </a:lnTo>
                  <a:lnTo>
                    <a:pt x="313846" y="0"/>
                  </a:lnTo>
                  <a:lnTo>
                    <a:pt x="319450" y="0"/>
                  </a:lnTo>
                  <a:lnTo>
                    <a:pt x="325054" y="0"/>
                  </a:lnTo>
                  <a:lnTo>
                    <a:pt x="330659" y="0"/>
                  </a:lnTo>
                  <a:lnTo>
                    <a:pt x="336263" y="0"/>
                  </a:lnTo>
                  <a:lnTo>
                    <a:pt x="341867" y="0"/>
                  </a:lnTo>
                  <a:lnTo>
                    <a:pt x="347472" y="0"/>
                  </a:lnTo>
                  <a:lnTo>
                    <a:pt x="353076" y="0"/>
                  </a:lnTo>
                  <a:lnTo>
                    <a:pt x="358681" y="0"/>
                  </a:lnTo>
                  <a:lnTo>
                    <a:pt x="364285" y="0"/>
                  </a:lnTo>
                  <a:lnTo>
                    <a:pt x="369889" y="0"/>
                  </a:lnTo>
                  <a:lnTo>
                    <a:pt x="375494" y="0"/>
                  </a:lnTo>
                  <a:lnTo>
                    <a:pt x="381098" y="0"/>
                  </a:lnTo>
                  <a:lnTo>
                    <a:pt x="386703" y="0"/>
                  </a:lnTo>
                  <a:lnTo>
                    <a:pt x="392307" y="0"/>
                  </a:lnTo>
                  <a:lnTo>
                    <a:pt x="397911" y="0"/>
                  </a:lnTo>
                  <a:lnTo>
                    <a:pt x="403516" y="0"/>
                  </a:lnTo>
                  <a:lnTo>
                    <a:pt x="409120" y="0"/>
                  </a:lnTo>
                  <a:lnTo>
                    <a:pt x="414725" y="0"/>
                  </a:lnTo>
                  <a:lnTo>
                    <a:pt x="420329" y="0"/>
                  </a:lnTo>
                  <a:lnTo>
                    <a:pt x="425933" y="0"/>
                  </a:lnTo>
                  <a:lnTo>
                    <a:pt x="431538" y="0"/>
                  </a:lnTo>
                  <a:lnTo>
                    <a:pt x="437142" y="0"/>
                  </a:lnTo>
                  <a:lnTo>
                    <a:pt x="442747" y="0"/>
                  </a:lnTo>
                  <a:lnTo>
                    <a:pt x="448351" y="0"/>
                  </a:lnTo>
                  <a:lnTo>
                    <a:pt x="453955" y="0"/>
                  </a:lnTo>
                  <a:lnTo>
                    <a:pt x="459560" y="0"/>
                  </a:lnTo>
                  <a:lnTo>
                    <a:pt x="465164" y="0"/>
                  </a:lnTo>
                  <a:lnTo>
                    <a:pt x="470769" y="0"/>
                  </a:lnTo>
                  <a:lnTo>
                    <a:pt x="476373" y="0"/>
                  </a:lnTo>
                  <a:lnTo>
                    <a:pt x="481977" y="0"/>
                  </a:lnTo>
                  <a:lnTo>
                    <a:pt x="487582" y="0"/>
                  </a:lnTo>
                  <a:lnTo>
                    <a:pt x="493186" y="0"/>
                  </a:lnTo>
                  <a:lnTo>
                    <a:pt x="498790" y="0"/>
                  </a:lnTo>
                  <a:lnTo>
                    <a:pt x="504395" y="0"/>
                  </a:lnTo>
                  <a:lnTo>
                    <a:pt x="509999" y="0"/>
                  </a:lnTo>
                  <a:lnTo>
                    <a:pt x="515604" y="0"/>
                  </a:lnTo>
                  <a:lnTo>
                    <a:pt x="521208" y="0"/>
                  </a:lnTo>
                  <a:lnTo>
                    <a:pt x="526812" y="0"/>
                  </a:lnTo>
                  <a:lnTo>
                    <a:pt x="532417" y="0"/>
                  </a:lnTo>
                  <a:lnTo>
                    <a:pt x="538021" y="0"/>
                  </a:lnTo>
                  <a:lnTo>
                    <a:pt x="543626" y="0"/>
                  </a:lnTo>
                  <a:lnTo>
                    <a:pt x="549230" y="0"/>
                  </a:lnTo>
                  <a:lnTo>
                    <a:pt x="554834" y="0"/>
                  </a:lnTo>
                  <a:lnTo>
                    <a:pt x="560439" y="0"/>
                  </a:lnTo>
                  <a:lnTo>
                    <a:pt x="566043" y="0"/>
                  </a:lnTo>
                  <a:lnTo>
                    <a:pt x="571648" y="0"/>
                  </a:lnTo>
                  <a:lnTo>
                    <a:pt x="577252" y="0"/>
                  </a:lnTo>
                  <a:lnTo>
                    <a:pt x="582856" y="0"/>
                  </a:lnTo>
                  <a:lnTo>
                    <a:pt x="588461" y="0"/>
                  </a:lnTo>
                  <a:lnTo>
                    <a:pt x="594065" y="0"/>
                  </a:lnTo>
                  <a:lnTo>
                    <a:pt x="599670" y="0"/>
                  </a:lnTo>
                  <a:lnTo>
                    <a:pt x="605274" y="0"/>
                  </a:lnTo>
                  <a:lnTo>
                    <a:pt x="610878" y="0"/>
                  </a:lnTo>
                  <a:lnTo>
                    <a:pt x="616483" y="0"/>
                  </a:lnTo>
                  <a:lnTo>
                    <a:pt x="622087" y="0"/>
                  </a:lnTo>
                  <a:lnTo>
                    <a:pt x="627692" y="0"/>
                  </a:lnTo>
                  <a:lnTo>
                    <a:pt x="633296" y="0"/>
                  </a:lnTo>
                  <a:lnTo>
                    <a:pt x="638900" y="0"/>
                  </a:lnTo>
                  <a:lnTo>
                    <a:pt x="644505" y="0"/>
                  </a:lnTo>
                  <a:lnTo>
                    <a:pt x="650109" y="0"/>
                  </a:lnTo>
                  <a:lnTo>
                    <a:pt x="655713" y="0"/>
                  </a:lnTo>
                  <a:lnTo>
                    <a:pt x="661318" y="0"/>
                  </a:lnTo>
                  <a:lnTo>
                    <a:pt x="666922" y="0"/>
                  </a:lnTo>
                  <a:lnTo>
                    <a:pt x="672527" y="0"/>
                  </a:lnTo>
                  <a:lnTo>
                    <a:pt x="678131" y="0"/>
                  </a:lnTo>
                  <a:lnTo>
                    <a:pt x="683735" y="0"/>
                  </a:lnTo>
                  <a:lnTo>
                    <a:pt x="689340" y="0"/>
                  </a:lnTo>
                  <a:lnTo>
                    <a:pt x="694944" y="0"/>
                  </a:lnTo>
                  <a:lnTo>
                    <a:pt x="700549" y="0"/>
                  </a:lnTo>
                  <a:lnTo>
                    <a:pt x="706153" y="0"/>
                  </a:lnTo>
                  <a:lnTo>
                    <a:pt x="711757" y="0"/>
                  </a:lnTo>
                  <a:lnTo>
                    <a:pt x="717362" y="0"/>
                  </a:lnTo>
                  <a:lnTo>
                    <a:pt x="722966" y="0"/>
                  </a:lnTo>
                  <a:lnTo>
                    <a:pt x="728571" y="0"/>
                  </a:lnTo>
                  <a:lnTo>
                    <a:pt x="734175" y="0"/>
                  </a:lnTo>
                  <a:lnTo>
                    <a:pt x="739779" y="0"/>
                  </a:lnTo>
                  <a:lnTo>
                    <a:pt x="745384" y="0"/>
                  </a:lnTo>
                  <a:lnTo>
                    <a:pt x="750988" y="0"/>
                  </a:lnTo>
                  <a:lnTo>
                    <a:pt x="756593" y="0"/>
                  </a:lnTo>
                  <a:lnTo>
                    <a:pt x="762197" y="0"/>
                  </a:lnTo>
                  <a:lnTo>
                    <a:pt x="767801" y="0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596816" y="4266734"/>
              <a:ext cx="1883076" cy="61064"/>
            </a:xfrm>
            <a:custGeom>
              <a:avLst/>
              <a:pathLst>
                <a:path w="1883076" h="61064">
                  <a:moveTo>
                    <a:pt x="0" y="59157"/>
                  </a:moveTo>
                  <a:lnTo>
                    <a:pt x="5604" y="57906"/>
                  </a:lnTo>
                  <a:lnTo>
                    <a:pt x="11208" y="56668"/>
                  </a:lnTo>
                  <a:lnTo>
                    <a:pt x="16813" y="55443"/>
                  </a:lnTo>
                  <a:lnTo>
                    <a:pt x="22417" y="54230"/>
                  </a:lnTo>
                  <a:lnTo>
                    <a:pt x="28021" y="53030"/>
                  </a:lnTo>
                  <a:lnTo>
                    <a:pt x="33626" y="51842"/>
                  </a:lnTo>
                  <a:lnTo>
                    <a:pt x="39230" y="50666"/>
                  </a:lnTo>
                  <a:lnTo>
                    <a:pt x="44835" y="49502"/>
                  </a:lnTo>
                  <a:lnTo>
                    <a:pt x="50439" y="48348"/>
                  </a:lnTo>
                  <a:lnTo>
                    <a:pt x="56043" y="47206"/>
                  </a:lnTo>
                  <a:lnTo>
                    <a:pt x="61648" y="46075"/>
                  </a:lnTo>
                  <a:lnTo>
                    <a:pt x="67252" y="44954"/>
                  </a:lnTo>
                  <a:lnTo>
                    <a:pt x="72857" y="43844"/>
                  </a:lnTo>
                  <a:lnTo>
                    <a:pt x="78461" y="42745"/>
                  </a:lnTo>
                  <a:lnTo>
                    <a:pt x="84065" y="41655"/>
                  </a:lnTo>
                  <a:lnTo>
                    <a:pt x="89670" y="40576"/>
                  </a:lnTo>
                  <a:lnTo>
                    <a:pt x="95274" y="39507"/>
                  </a:lnTo>
                  <a:lnTo>
                    <a:pt x="100879" y="38448"/>
                  </a:lnTo>
                  <a:lnTo>
                    <a:pt x="106483" y="37399"/>
                  </a:lnTo>
                  <a:lnTo>
                    <a:pt x="112087" y="36360"/>
                  </a:lnTo>
                  <a:lnTo>
                    <a:pt x="117692" y="35331"/>
                  </a:lnTo>
                  <a:lnTo>
                    <a:pt x="123296" y="34312"/>
                  </a:lnTo>
                  <a:lnTo>
                    <a:pt x="128901" y="33304"/>
                  </a:lnTo>
                  <a:lnTo>
                    <a:pt x="134505" y="32307"/>
                  </a:lnTo>
                  <a:lnTo>
                    <a:pt x="140109" y="31320"/>
                  </a:lnTo>
                  <a:lnTo>
                    <a:pt x="145714" y="30344"/>
                  </a:lnTo>
                  <a:lnTo>
                    <a:pt x="151318" y="29380"/>
                  </a:lnTo>
                  <a:lnTo>
                    <a:pt x="156923" y="28428"/>
                  </a:lnTo>
                  <a:lnTo>
                    <a:pt x="162527" y="27488"/>
                  </a:lnTo>
                  <a:lnTo>
                    <a:pt x="168131" y="26560"/>
                  </a:lnTo>
                  <a:lnTo>
                    <a:pt x="173736" y="25645"/>
                  </a:lnTo>
                  <a:lnTo>
                    <a:pt x="179340" y="24744"/>
                  </a:lnTo>
                  <a:lnTo>
                    <a:pt x="184944" y="23856"/>
                  </a:lnTo>
                  <a:lnTo>
                    <a:pt x="190549" y="22983"/>
                  </a:lnTo>
                  <a:lnTo>
                    <a:pt x="196153" y="22124"/>
                  </a:lnTo>
                  <a:lnTo>
                    <a:pt x="201758" y="21281"/>
                  </a:lnTo>
                  <a:lnTo>
                    <a:pt x="207362" y="20453"/>
                  </a:lnTo>
                  <a:lnTo>
                    <a:pt x="212966" y="19641"/>
                  </a:lnTo>
                  <a:lnTo>
                    <a:pt x="218571" y="18846"/>
                  </a:lnTo>
                  <a:lnTo>
                    <a:pt x="224175" y="18069"/>
                  </a:lnTo>
                  <a:lnTo>
                    <a:pt x="229780" y="17308"/>
                  </a:lnTo>
                  <a:lnTo>
                    <a:pt x="235384" y="16565"/>
                  </a:lnTo>
                  <a:lnTo>
                    <a:pt x="240988" y="15841"/>
                  </a:lnTo>
                  <a:lnTo>
                    <a:pt x="246593" y="15134"/>
                  </a:lnTo>
                  <a:lnTo>
                    <a:pt x="252197" y="14447"/>
                  </a:lnTo>
                  <a:lnTo>
                    <a:pt x="257802" y="13778"/>
                  </a:lnTo>
                  <a:lnTo>
                    <a:pt x="263406" y="13129"/>
                  </a:lnTo>
                  <a:lnTo>
                    <a:pt x="269010" y="12499"/>
                  </a:lnTo>
                  <a:lnTo>
                    <a:pt x="274615" y="11888"/>
                  </a:lnTo>
                  <a:lnTo>
                    <a:pt x="280219" y="11297"/>
                  </a:lnTo>
                  <a:lnTo>
                    <a:pt x="285824" y="10725"/>
                  </a:lnTo>
                  <a:lnTo>
                    <a:pt x="291428" y="10172"/>
                  </a:lnTo>
                  <a:lnTo>
                    <a:pt x="297032" y="9639"/>
                  </a:lnTo>
                  <a:lnTo>
                    <a:pt x="302637" y="9126"/>
                  </a:lnTo>
                  <a:lnTo>
                    <a:pt x="308241" y="8631"/>
                  </a:lnTo>
                  <a:lnTo>
                    <a:pt x="313846" y="8155"/>
                  </a:lnTo>
                  <a:lnTo>
                    <a:pt x="319450" y="7698"/>
                  </a:lnTo>
                  <a:lnTo>
                    <a:pt x="325054" y="7260"/>
                  </a:lnTo>
                  <a:lnTo>
                    <a:pt x="330659" y="6839"/>
                  </a:lnTo>
                  <a:lnTo>
                    <a:pt x="336263" y="6437"/>
                  </a:lnTo>
                  <a:lnTo>
                    <a:pt x="341867" y="6052"/>
                  </a:lnTo>
                  <a:lnTo>
                    <a:pt x="347472" y="5685"/>
                  </a:lnTo>
                  <a:lnTo>
                    <a:pt x="353076" y="5334"/>
                  </a:lnTo>
                  <a:lnTo>
                    <a:pt x="358681" y="5000"/>
                  </a:lnTo>
                  <a:lnTo>
                    <a:pt x="364285" y="4681"/>
                  </a:lnTo>
                  <a:lnTo>
                    <a:pt x="369889" y="4379"/>
                  </a:lnTo>
                  <a:lnTo>
                    <a:pt x="375494" y="4091"/>
                  </a:lnTo>
                  <a:lnTo>
                    <a:pt x="381098" y="3818"/>
                  </a:lnTo>
                  <a:lnTo>
                    <a:pt x="386703" y="3560"/>
                  </a:lnTo>
                  <a:lnTo>
                    <a:pt x="392307" y="3315"/>
                  </a:lnTo>
                  <a:lnTo>
                    <a:pt x="397911" y="3084"/>
                  </a:lnTo>
                  <a:lnTo>
                    <a:pt x="403516" y="2866"/>
                  </a:lnTo>
                  <a:lnTo>
                    <a:pt x="409120" y="2660"/>
                  </a:lnTo>
                  <a:lnTo>
                    <a:pt x="414725" y="2466"/>
                  </a:lnTo>
                  <a:lnTo>
                    <a:pt x="420329" y="2283"/>
                  </a:lnTo>
                  <a:lnTo>
                    <a:pt x="425933" y="2112"/>
                  </a:lnTo>
                  <a:lnTo>
                    <a:pt x="431538" y="1951"/>
                  </a:lnTo>
                  <a:lnTo>
                    <a:pt x="437142" y="1800"/>
                  </a:lnTo>
                  <a:lnTo>
                    <a:pt x="442747" y="1659"/>
                  </a:lnTo>
                  <a:lnTo>
                    <a:pt x="448351" y="1527"/>
                  </a:lnTo>
                  <a:lnTo>
                    <a:pt x="453955" y="1403"/>
                  </a:lnTo>
                  <a:lnTo>
                    <a:pt x="459560" y="1288"/>
                  </a:lnTo>
                  <a:lnTo>
                    <a:pt x="465164" y="1181"/>
                  </a:lnTo>
                  <a:lnTo>
                    <a:pt x="470769" y="1082"/>
                  </a:lnTo>
                  <a:lnTo>
                    <a:pt x="476373" y="989"/>
                  </a:lnTo>
                  <a:lnTo>
                    <a:pt x="481977" y="904"/>
                  </a:lnTo>
                  <a:lnTo>
                    <a:pt x="487582" y="824"/>
                  </a:lnTo>
                  <a:lnTo>
                    <a:pt x="493186" y="751"/>
                  </a:lnTo>
                  <a:lnTo>
                    <a:pt x="498790" y="683"/>
                  </a:lnTo>
                  <a:lnTo>
                    <a:pt x="504395" y="621"/>
                  </a:lnTo>
                  <a:lnTo>
                    <a:pt x="509999" y="563"/>
                  </a:lnTo>
                  <a:lnTo>
                    <a:pt x="515604" y="510"/>
                  </a:lnTo>
                  <a:lnTo>
                    <a:pt x="521208" y="462"/>
                  </a:lnTo>
                  <a:lnTo>
                    <a:pt x="526812" y="417"/>
                  </a:lnTo>
                  <a:lnTo>
                    <a:pt x="532417" y="376"/>
                  </a:lnTo>
                  <a:lnTo>
                    <a:pt x="538021" y="339"/>
                  </a:lnTo>
                  <a:lnTo>
                    <a:pt x="543626" y="305"/>
                  </a:lnTo>
                  <a:lnTo>
                    <a:pt x="549230" y="274"/>
                  </a:lnTo>
                  <a:lnTo>
                    <a:pt x="554834" y="246"/>
                  </a:lnTo>
                  <a:lnTo>
                    <a:pt x="560439" y="220"/>
                  </a:lnTo>
                  <a:lnTo>
                    <a:pt x="566043" y="197"/>
                  </a:lnTo>
                  <a:lnTo>
                    <a:pt x="571648" y="176"/>
                  </a:lnTo>
                  <a:lnTo>
                    <a:pt x="577252" y="157"/>
                  </a:lnTo>
                  <a:lnTo>
                    <a:pt x="582856" y="139"/>
                  </a:lnTo>
                  <a:lnTo>
                    <a:pt x="588461" y="124"/>
                  </a:lnTo>
                  <a:lnTo>
                    <a:pt x="594065" y="110"/>
                  </a:lnTo>
                  <a:lnTo>
                    <a:pt x="599670" y="97"/>
                  </a:lnTo>
                  <a:lnTo>
                    <a:pt x="605274" y="86"/>
                  </a:lnTo>
                  <a:lnTo>
                    <a:pt x="610878" y="76"/>
                  </a:lnTo>
                  <a:lnTo>
                    <a:pt x="616483" y="67"/>
                  </a:lnTo>
                  <a:lnTo>
                    <a:pt x="622087" y="59"/>
                  </a:lnTo>
                  <a:lnTo>
                    <a:pt x="627692" y="52"/>
                  </a:lnTo>
                  <a:lnTo>
                    <a:pt x="633296" y="45"/>
                  </a:lnTo>
                  <a:lnTo>
                    <a:pt x="638900" y="40"/>
                  </a:lnTo>
                  <a:lnTo>
                    <a:pt x="644505" y="35"/>
                  </a:lnTo>
                  <a:lnTo>
                    <a:pt x="650109" y="30"/>
                  </a:lnTo>
                  <a:lnTo>
                    <a:pt x="655713" y="26"/>
                  </a:lnTo>
                  <a:lnTo>
                    <a:pt x="661318" y="23"/>
                  </a:lnTo>
                  <a:lnTo>
                    <a:pt x="666922" y="20"/>
                  </a:lnTo>
                  <a:lnTo>
                    <a:pt x="672527" y="17"/>
                  </a:lnTo>
                  <a:lnTo>
                    <a:pt x="678131" y="15"/>
                  </a:lnTo>
                  <a:lnTo>
                    <a:pt x="683735" y="13"/>
                  </a:lnTo>
                  <a:lnTo>
                    <a:pt x="689340" y="11"/>
                  </a:lnTo>
                  <a:lnTo>
                    <a:pt x="694944" y="9"/>
                  </a:lnTo>
                  <a:lnTo>
                    <a:pt x="700549" y="8"/>
                  </a:lnTo>
                  <a:lnTo>
                    <a:pt x="706153" y="7"/>
                  </a:lnTo>
                  <a:lnTo>
                    <a:pt x="711757" y="6"/>
                  </a:lnTo>
                  <a:lnTo>
                    <a:pt x="717362" y="5"/>
                  </a:lnTo>
                  <a:lnTo>
                    <a:pt x="722966" y="4"/>
                  </a:lnTo>
                  <a:lnTo>
                    <a:pt x="728571" y="3"/>
                  </a:lnTo>
                  <a:lnTo>
                    <a:pt x="734175" y="3"/>
                  </a:lnTo>
                  <a:lnTo>
                    <a:pt x="739779" y="2"/>
                  </a:lnTo>
                  <a:lnTo>
                    <a:pt x="745384" y="2"/>
                  </a:lnTo>
                  <a:lnTo>
                    <a:pt x="750988" y="1"/>
                  </a:lnTo>
                  <a:lnTo>
                    <a:pt x="756593" y="1"/>
                  </a:lnTo>
                  <a:lnTo>
                    <a:pt x="762197" y="1"/>
                  </a:lnTo>
                  <a:lnTo>
                    <a:pt x="767801" y="1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0"/>
                  </a:lnTo>
                  <a:lnTo>
                    <a:pt x="1406702" y="0"/>
                  </a:lnTo>
                  <a:lnTo>
                    <a:pt x="1401098" y="0"/>
                  </a:lnTo>
                  <a:lnTo>
                    <a:pt x="1395493" y="0"/>
                  </a:lnTo>
                  <a:lnTo>
                    <a:pt x="1389889" y="0"/>
                  </a:lnTo>
                  <a:lnTo>
                    <a:pt x="1384285" y="0"/>
                  </a:lnTo>
                  <a:lnTo>
                    <a:pt x="1378680" y="0"/>
                  </a:lnTo>
                  <a:lnTo>
                    <a:pt x="1373076" y="0"/>
                  </a:lnTo>
                  <a:lnTo>
                    <a:pt x="1367471" y="0"/>
                  </a:lnTo>
                  <a:lnTo>
                    <a:pt x="1361867" y="0"/>
                  </a:lnTo>
                  <a:lnTo>
                    <a:pt x="1356263" y="0"/>
                  </a:lnTo>
                  <a:lnTo>
                    <a:pt x="1350658" y="0"/>
                  </a:lnTo>
                  <a:lnTo>
                    <a:pt x="1345054" y="0"/>
                  </a:lnTo>
                  <a:lnTo>
                    <a:pt x="1339449" y="0"/>
                  </a:lnTo>
                  <a:lnTo>
                    <a:pt x="1333845" y="0"/>
                  </a:lnTo>
                  <a:lnTo>
                    <a:pt x="1328241" y="0"/>
                  </a:lnTo>
                  <a:lnTo>
                    <a:pt x="1322636" y="0"/>
                  </a:lnTo>
                  <a:lnTo>
                    <a:pt x="1317032" y="0"/>
                  </a:lnTo>
                  <a:lnTo>
                    <a:pt x="1311427" y="0"/>
                  </a:lnTo>
                  <a:lnTo>
                    <a:pt x="1305823" y="0"/>
                  </a:lnTo>
                  <a:lnTo>
                    <a:pt x="1300219" y="0"/>
                  </a:lnTo>
                  <a:lnTo>
                    <a:pt x="1294614" y="0"/>
                  </a:lnTo>
                  <a:lnTo>
                    <a:pt x="1289010" y="0"/>
                  </a:lnTo>
                  <a:lnTo>
                    <a:pt x="1283406" y="0"/>
                  </a:lnTo>
                  <a:lnTo>
                    <a:pt x="1277801" y="0"/>
                  </a:lnTo>
                  <a:lnTo>
                    <a:pt x="1272197" y="0"/>
                  </a:lnTo>
                  <a:lnTo>
                    <a:pt x="1266592" y="0"/>
                  </a:lnTo>
                  <a:lnTo>
                    <a:pt x="1260988" y="0"/>
                  </a:lnTo>
                  <a:lnTo>
                    <a:pt x="1255384" y="0"/>
                  </a:lnTo>
                  <a:lnTo>
                    <a:pt x="1249779" y="0"/>
                  </a:lnTo>
                  <a:lnTo>
                    <a:pt x="1244175" y="0"/>
                  </a:lnTo>
                  <a:lnTo>
                    <a:pt x="1238570" y="0"/>
                  </a:lnTo>
                  <a:lnTo>
                    <a:pt x="1232966" y="0"/>
                  </a:lnTo>
                  <a:lnTo>
                    <a:pt x="1227362" y="0"/>
                  </a:lnTo>
                  <a:lnTo>
                    <a:pt x="1221757" y="0"/>
                  </a:lnTo>
                  <a:lnTo>
                    <a:pt x="1216153" y="0"/>
                  </a:lnTo>
                  <a:lnTo>
                    <a:pt x="1210548" y="0"/>
                  </a:lnTo>
                  <a:lnTo>
                    <a:pt x="1204944" y="0"/>
                  </a:lnTo>
                  <a:lnTo>
                    <a:pt x="1199340" y="0"/>
                  </a:lnTo>
                  <a:lnTo>
                    <a:pt x="1193735" y="0"/>
                  </a:lnTo>
                  <a:lnTo>
                    <a:pt x="1188131" y="0"/>
                  </a:lnTo>
                  <a:lnTo>
                    <a:pt x="1182526" y="0"/>
                  </a:lnTo>
                  <a:lnTo>
                    <a:pt x="1176922" y="0"/>
                  </a:lnTo>
                  <a:lnTo>
                    <a:pt x="1171318" y="0"/>
                  </a:lnTo>
                  <a:lnTo>
                    <a:pt x="1165713" y="0"/>
                  </a:lnTo>
                  <a:lnTo>
                    <a:pt x="1160109" y="0"/>
                  </a:lnTo>
                  <a:lnTo>
                    <a:pt x="1154504" y="0"/>
                  </a:lnTo>
                  <a:lnTo>
                    <a:pt x="1148900" y="0"/>
                  </a:lnTo>
                  <a:lnTo>
                    <a:pt x="1143296" y="0"/>
                  </a:lnTo>
                  <a:lnTo>
                    <a:pt x="1137691" y="0"/>
                  </a:lnTo>
                  <a:lnTo>
                    <a:pt x="1132087" y="0"/>
                  </a:lnTo>
                  <a:lnTo>
                    <a:pt x="1126482" y="0"/>
                  </a:lnTo>
                  <a:lnTo>
                    <a:pt x="1120878" y="0"/>
                  </a:lnTo>
                  <a:lnTo>
                    <a:pt x="1115274" y="0"/>
                  </a:lnTo>
                  <a:lnTo>
                    <a:pt x="1109669" y="0"/>
                  </a:lnTo>
                  <a:lnTo>
                    <a:pt x="1104065" y="0"/>
                  </a:lnTo>
                  <a:lnTo>
                    <a:pt x="1098461" y="0"/>
                  </a:lnTo>
                  <a:lnTo>
                    <a:pt x="1092856" y="0"/>
                  </a:lnTo>
                  <a:lnTo>
                    <a:pt x="1087252" y="0"/>
                  </a:lnTo>
                  <a:lnTo>
                    <a:pt x="1081647" y="0"/>
                  </a:lnTo>
                  <a:lnTo>
                    <a:pt x="1076043" y="0"/>
                  </a:lnTo>
                  <a:lnTo>
                    <a:pt x="1070439" y="0"/>
                  </a:lnTo>
                  <a:lnTo>
                    <a:pt x="1064834" y="0"/>
                  </a:lnTo>
                  <a:lnTo>
                    <a:pt x="1059230" y="0"/>
                  </a:lnTo>
                  <a:lnTo>
                    <a:pt x="1053625" y="0"/>
                  </a:lnTo>
                  <a:lnTo>
                    <a:pt x="1048021" y="0"/>
                  </a:lnTo>
                  <a:lnTo>
                    <a:pt x="1042417" y="0"/>
                  </a:lnTo>
                  <a:lnTo>
                    <a:pt x="1036812" y="0"/>
                  </a:lnTo>
                  <a:lnTo>
                    <a:pt x="1031208" y="0"/>
                  </a:lnTo>
                  <a:lnTo>
                    <a:pt x="1025603" y="0"/>
                  </a:lnTo>
                  <a:lnTo>
                    <a:pt x="1019999" y="0"/>
                  </a:lnTo>
                  <a:lnTo>
                    <a:pt x="1014395" y="0"/>
                  </a:lnTo>
                  <a:lnTo>
                    <a:pt x="1008790" y="0"/>
                  </a:lnTo>
                  <a:lnTo>
                    <a:pt x="1003186" y="0"/>
                  </a:lnTo>
                  <a:lnTo>
                    <a:pt x="997581" y="0"/>
                  </a:lnTo>
                  <a:lnTo>
                    <a:pt x="991977" y="0"/>
                  </a:lnTo>
                  <a:lnTo>
                    <a:pt x="986373" y="0"/>
                  </a:lnTo>
                  <a:lnTo>
                    <a:pt x="980768" y="0"/>
                  </a:lnTo>
                  <a:lnTo>
                    <a:pt x="975164" y="0"/>
                  </a:lnTo>
                  <a:lnTo>
                    <a:pt x="969559" y="0"/>
                  </a:lnTo>
                  <a:lnTo>
                    <a:pt x="963955" y="0"/>
                  </a:lnTo>
                  <a:lnTo>
                    <a:pt x="958351" y="0"/>
                  </a:lnTo>
                  <a:lnTo>
                    <a:pt x="952746" y="0"/>
                  </a:lnTo>
                  <a:lnTo>
                    <a:pt x="947142" y="0"/>
                  </a:lnTo>
                  <a:lnTo>
                    <a:pt x="941538" y="0"/>
                  </a:lnTo>
                  <a:lnTo>
                    <a:pt x="935933" y="0"/>
                  </a:lnTo>
                  <a:lnTo>
                    <a:pt x="930329" y="0"/>
                  </a:lnTo>
                  <a:lnTo>
                    <a:pt x="924724" y="0"/>
                  </a:lnTo>
                  <a:lnTo>
                    <a:pt x="919120" y="0"/>
                  </a:lnTo>
                  <a:lnTo>
                    <a:pt x="913516" y="0"/>
                  </a:lnTo>
                  <a:lnTo>
                    <a:pt x="907911" y="0"/>
                  </a:lnTo>
                  <a:lnTo>
                    <a:pt x="902307" y="0"/>
                  </a:lnTo>
                  <a:lnTo>
                    <a:pt x="896702" y="0"/>
                  </a:lnTo>
                  <a:lnTo>
                    <a:pt x="891098" y="0"/>
                  </a:lnTo>
                  <a:lnTo>
                    <a:pt x="885494" y="0"/>
                  </a:lnTo>
                  <a:lnTo>
                    <a:pt x="879889" y="0"/>
                  </a:lnTo>
                  <a:lnTo>
                    <a:pt x="874285" y="0"/>
                  </a:lnTo>
                  <a:lnTo>
                    <a:pt x="868680" y="0"/>
                  </a:lnTo>
                  <a:lnTo>
                    <a:pt x="863076" y="0"/>
                  </a:lnTo>
                  <a:lnTo>
                    <a:pt x="857472" y="0"/>
                  </a:lnTo>
                  <a:lnTo>
                    <a:pt x="851867" y="0"/>
                  </a:lnTo>
                  <a:lnTo>
                    <a:pt x="846263" y="0"/>
                  </a:lnTo>
                  <a:lnTo>
                    <a:pt x="840658" y="0"/>
                  </a:lnTo>
                  <a:lnTo>
                    <a:pt x="835054" y="0"/>
                  </a:lnTo>
                  <a:lnTo>
                    <a:pt x="829450" y="0"/>
                  </a:lnTo>
                  <a:lnTo>
                    <a:pt x="823845" y="0"/>
                  </a:lnTo>
                  <a:lnTo>
                    <a:pt x="818241" y="0"/>
                  </a:lnTo>
                  <a:lnTo>
                    <a:pt x="812636" y="0"/>
                  </a:lnTo>
                  <a:lnTo>
                    <a:pt x="807032" y="0"/>
                  </a:lnTo>
                  <a:lnTo>
                    <a:pt x="801428" y="0"/>
                  </a:lnTo>
                  <a:lnTo>
                    <a:pt x="795823" y="0"/>
                  </a:lnTo>
                  <a:lnTo>
                    <a:pt x="790219" y="0"/>
                  </a:lnTo>
                  <a:lnTo>
                    <a:pt x="784615" y="0"/>
                  </a:lnTo>
                  <a:lnTo>
                    <a:pt x="779010" y="0"/>
                  </a:lnTo>
                  <a:lnTo>
                    <a:pt x="773406" y="1"/>
                  </a:lnTo>
                  <a:lnTo>
                    <a:pt x="767801" y="1"/>
                  </a:lnTo>
                  <a:lnTo>
                    <a:pt x="762197" y="1"/>
                  </a:lnTo>
                  <a:lnTo>
                    <a:pt x="756593" y="1"/>
                  </a:lnTo>
                  <a:lnTo>
                    <a:pt x="750988" y="2"/>
                  </a:lnTo>
                  <a:lnTo>
                    <a:pt x="745384" y="2"/>
                  </a:lnTo>
                  <a:lnTo>
                    <a:pt x="739779" y="3"/>
                  </a:lnTo>
                  <a:lnTo>
                    <a:pt x="734175" y="3"/>
                  </a:lnTo>
                  <a:lnTo>
                    <a:pt x="728571" y="4"/>
                  </a:lnTo>
                  <a:lnTo>
                    <a:pt x="722966" y="5"/>
                  </a:lnTo>
                  <a:lnTo>
                    <a:pt x="717362" y="6"/>
                  </a:lnTo>
                  <a:lnTo>
                    <a:pt x="711757" y="7"/>
                  </a:lnTo>
                  <a:lnTo>
                    <a:pt x="706153" y="8"/>
                  </a:lnTo>
                  <a:lnTo>
                    <a:pt x="700549" y="10"/>
                  </a:lnTo>
                  <a:lnTo>
                    <a:pt x="694944" y="12"/>
                  </a:lnTo>
                  <a:lnTo>
                    <a:pt x="689340" y="14"/>
                  </a:lnTo>
                  <a:lnTo>
                    <a:pt x="683735" y="17"/>
                  </a:lnTo>
                  <a:lnTo>
                    <a:pt x="678131" y="21"/>
                  </a:lnTo>
                  <a:lnTo>
                    <a:pt x="672527" y="25"/>
                  </a:lnTo>
                  <a:lnTo>
                    <a:pt x="666922" y="29"/>
                  </a:lnTo>
                  <a:lnTo>
                    <a:pt x="661318" y="35"/>
                  </a:lnTo>
                  <a:lnTo>
                    <a:pt x="655713" y="41"/>
                  </a:lnTo>
                  <a:lnTo>
                    <a:pt x="650109" y="49"/>
                  </a:lnTo>
                  <a:lnTo>
                    <a:pt x="644505" y="58"/>
                  </a:lnTo>
                  <a:lnTo>
                    <a:pt x="638900" y="68"/>
                  </a:lnTo>
                  <a:lnTo>
                    <a:pt x="633296" y="80"/>
                  </a:lnTo>
                  <a:lnTo>
                    <a:pt x="627692" y="94"/>
                  </a:lnTo>
                  <a:lnTo>
                    <a:pt x="622087" y="111"/>
                  </a:lnTo>
                  <a:lnTo>
                    <a:pt x="616483" y="130"/>
                  </a:lnTo>
                  <a:lnTo>
                    <a:pt x="610878" y="152"/>
                  </a:lnTo>
                  <a:lnTo>
                    <a:pt x="605274" y="177"/>
                  </a:lnTo>
                  <a:lnTo>
                    <a:pt x="599670" y="207"/>
                  </a:lnTo>
                  <a:lnTo>
                    <a:pt x="594065" y="241"/>
                  </a:lnTo>
                  <a:lnTo>
                    <a:pt x="588461" y="279"/>
                  </a:lnTo>
                  <a:lnTo>
                    <a:pt x="582856" y="324"/>
                  </a:lnTo>
                  <a:lnTo>
                    <a:pt x="577252" y="374"/>
                  </a:lnTo>
                  <a:lnTo>
                    <a:pt x="571648" y="432"/>
                  </a:lnTo>
                  <a:lnTo>
                    <a:pt x="566043" y="497"/>
                  </a:lnTo>
                  <a:lnTo>
                    <a:pt x="560439" y="570"/>
                  </a:lnTo>
                  <a:lnTo>
                    <a:pt x="554834" y="653"/>
                  </a:lnTo>
                  <a:lnTo>
                    <a:pt x="549230" y="746"/>
                  </a:lnTo>
                  <a:lnTo>
                    <a:pt x="543626" y="851"/>
                  </a:lnTo>
                  <a:lnTo>
                    <a:pt x="538021" y="967"/>
                  </a:lnTo>
                  <a:lnTo>
                    <a:pt x="532417" y="1096"/>
                  </a:lnTo>
                  <a:lnTo>
                    <a:pt x="526812" y="1239"/>
                  </a:lnTo>
                  <a:lnTo>
                    <a:pt x="521208" y="1398"/>
                  </a:lnTo>
                  <a:lnTo>
                    <a:pt x="515604" y="1572"/>
                  </a:lnTo>
                  <a:lnTo>
                    <a:pt x="509999" y="1764"/>
                  </a:lnTo>
                  <a:lnTo>
                    <a:pt x="504395" y="1973"/>
                  </a:lnTo>
                  <a:lnTo>
                    <a:pt x="498790" y="2202"/>
                  </a:lnTo>
                  <a:lnTo>
                    <a:pt x="493186" y="2451"/>
                  </a:lnTo>
                  <a:lnTo>
                    <a:pt x="487582" y="2720"/>
                  </a:lnTo>
                  <a:lnTo>
                    <a:pt x="481977" y="3011"/>
                  </a:lnTo>
                  <a:lnTo>
                    <a:pt x="476373" y="3325"/>
                  </a:lnTo>
                  <a:lnTo>
                    <a:pt x="470769" y="3661"/>
                  </a:lnTo>
                  <a:lnTo>
                    <a:pt x="465164" y="4021"/>
                  </a:lnTo>
                  <a:lnTo>
                    <a:pt x="459560" y="4404"/>
                  </a:lnTo>
                  <a:lnTo>
                    <a:pt x="453955" y="4812"/>
                  </a:lnTo>
                  <a:lnTo>
                    <a:pt x="448351" y="5244"/>
                  </a:lnTo>
                  <a:lnTo>
                    <a:pt x="442747" y="5700"/>
                  </a:lnTo>
                  <a:lnTo>
                    <a:pt x="437142" y="6179"/>
                  </a:lnTo>
                  <a:lnTo>
                    <a:pt x="431538" y="6683"/>
                  </a:lnTo>
                  <a:lnTo>
                    <a:pt x="425933" y="7209"/>
                  </a:lnTo>
                  <a:lnTo>
                    <a:pt x="420329" y="7758"/>
                  </a:lnTo>
                  <a:lnTo>
                    <a:pt x="414725" y="8329"/>
                  </a:lnTo>
                  <a:lnTo>
                    <a:pt x="409120" y="8920"/>
                  </a:lnTo>
                  <a:lnTo>
                    <a:pt x="403516" y="9530"/>
                  </a:lnTo>
                  <a:lnTo>
                    <a:pt x="397911" y="10159"/>
                  </a:lnTo>
                  <a:lnTo>
                    <a:pt x="392307" y="10805"/>
                  </a:lnTo>
                  <a:lnTo>
                    <a:pt x="386703" y="11467"/>
                  </a:lnTo>
                  <a:lnTo>
                    <a:pt x="381098" y="12142"/>
                  </a:lnTo>
                  <a:lnTo>
                    <a:pt x="375494" y="12829"/>
                  </a:lnTo>
                  <a:lnTo>
                    <a:pt x="369889" y="13527"/>
                  </a:lnTo>
                  <a:lnTo>
                    <a:pt x="364285" y="14234"/>
                  </a:lnTo>
                  <a:lnTo>
                    <a:pt x="358681" y="14948"/>
                  </a:lnTo>
                  <a:lnTo>
                    <a:pt x="353076" y="15667"/>
                  </a:lnTo>
                  <a:lnTo>
                    <a:pt x="347472" y="16389"/>
                  </a:lnTo>
                  <a:lnTo>
                    <a:pt x="341867" y="17113"/>
                  </a:lnTo>
                  <a:lnTo>
                    <a:pt x="336263" y="17837"/>
                  </a:lnTo>
                  <a:lnTo>
                    <a:pt x="330659" y="18560"/>
                  </a:lnTo>
                  <a:lnTo>
                    <a:pt x="325054" y="19280"/>
                  </a:lnTo>
                  <a:lnTo>
                    <a:pt x="319450" y="19995"/>
                  </a:lnTo>
                  <a:lnTo>
                    <a:pt x="313846" y="20704"/>
                  </a:lnTo>
                  <a:lnTo>
                    <a:pt x="308241" y="21407"/>
                  </a:lnTo>
                  <a:lnTo>
                    <a:pt x="302637" y="22101"/>
                  </a:lnTo>
                  <a:lnTo>
                    <a:pt x="297032" y="22787"/>
                  </a:lnTo>
                  <a:lnTo>
                    <a:pt x="291428" y="23463"/>
                  </a:lnTo>
                  <a:lnTo>
                    <a:pt x="285824" y="24130"/>
                  </a:lnTo>
                  <a:lnTo>
                    <a:pt x="280219" y="24785"/>
                  </a:lnTo>
                  <a:lnTo>
                    <a:pt x="274615" y="25431"/>
                  </a:lnTo>
                  <a:lnTo>
                    <a:pt x="269010" y="26065"/>
                  </a:lnTo>
                  <a:lnTo>
                    <a:pt x="263406" y="26689"/>
                  </a:lnTo>
                  <a:lnTo>
                    <a:pt x="257802" y="27303"/>
                  </a:lnTo>
                  <a:lnTo>
                    <a:pt x="252197" y="27907"/>
                  </a:lnTo>
                  <a:lnTo>
                    <a:pt x="246593" y="28502"/>
                  </a:lnTo>
                  <a:lnTo>
                    <a:pt x="240988" y="29088"/>
                  </a:lnTo>
                  <a:lnTo>
                    <a:pt x="235384" y="29666"/>
                  </a:lnTo>
                  <a:lnTo>
                    <a:pt x="229780" y="30237"/>
                  </a:lnTo>
                  <a:lnTo>
                    <a:pt x="224175" y="30803"/>
                  </a:lnTo>
                  <a:lnTo>
                    <a:pt x="218571" y="31363"/>
                  </a:lnTo>
                  <a:lnTo>
                    <a:pt x="212966" y="31921"/>
                  </a:lnTo>
                  <a:lnTo>
                    <a:pt x="207362" y="32475"/>
                  </a:lnTo>
                  <a:lnTo>
                    <a:pt x="201758" y="33029"/>
                  </a:lnTo>
                  <a:lnTo>
                    <a:pt x="196153" y="33583"/>
                  </a:lnTo>
                  <a:lnTo>
                    <a:pt x="190549" y="34139"/>
                  </a:lnTo>
                  <a:lnTo>
                    <a:pt x="184944" y="34698"/>
                  </a:lnTo>
                  <a:lnTo>
                    <a:pt x="179340" y="35261"/>
                  </a:lnTo>
                  <a:lnTo>
                    <a:pt x="173736" y="35829"/>
                  </a:lnTo>
                  <a:lnTo>
                    <a:pt x="168131" y="36405"/>
                  </a:lnTo>
                  <a:lnTo>
                    <a:pt x="162527" y="36988"/>
                  </a:lnTo>
                  <a:lnTo>
                    <a:pt x="156923" y="37581"/>
                  </a:lnTo>
                  <a:lnTo>
                    <a:pt x="151318" y="38185"/>
                  </a:lnTo>
                  <a:lnTo>
                    <a:pt x="145714" y="38800"/>
                  </a:lnTo>
                  <a:lnTo>
                    <a:pt x="140109" y="39428"/>
                  </a:lnTo>
                  <a:lnTo>
                    <a:pt x="134505" y="40069"/>
                  </a:lnTo>
                  <a:lnTo>
                    <a:pt x="128901" y="40725"/>
                  </a:lnTo>
                  <a:lnTo>
                    <a:pt x="123296" y="41397"/>
                  </a:lnTo>
                  <a:lnTo>
                    <a:pt x="117692" y="42084"/>
                  </a:lnTo>
                  <a:lnTo>
                    <a:pt x="112087" y="42789"/>
                  </a:lnTo>
                  <a:lnTo>
                    <a:pt x="106483" y="43511"/>
                  </a:lnTo>
                  <a:lnTo>
                    <a:pt x="100879" y="44252"/>
                  </a:lnTo>
                  <a:lnTo>
                    <a:pt x="95274" y="45011"/>
                  </a:lnTo>
                  <a:lnTo>
                    <a:pt x="89670" y="45789"/>
                  </a:lnTo>
                  <a:lnTo>
                    <a:pt x="84065" y="46587"/>
                  </a:lnTo>
                  <a:lnTo>
                    <a:pt x="78461" y="47405"/>
                  </a:lnTo>
                  <a:lnTo>
                    <a:pt x="72857" y="48244"/>
                  </a:lnTo>
                  <a:lnTo>
                    <a:pt x="67252" y="49102"/>
                  </a:lnTo>
                  <a:lnTo>
                    <a:pt x="61648" y="49982"/>
                  </a:lnTo>
                  <a:lnTo>
                    <a:pt x="56043" y="50883"/>
                  </a:lnTo>
                  <a:lnTo>
                    <a:pt x="50439" y="51804"/>
                  </a:lnTo>
                  <a:lnTo>
                    <a:pt x="44835" y="52748"/>
                  </a:lnTo>
                  <a:lnTo>
                    <a:pt x="39230" y="53712"/>
                  </a:lnTo>
                  <a:lnTo>
                    <a:pt x="33626" y="54698"/>
                  </a:lnTo>
                  <a:lnTo>
                    <a:pt x="28021" y="55705"/>
                  </a:lnTo>
                  <a:lnTo>
                    <a:pt x="22417" y="56734"/>
                  </a:lnTo>
                  <a:lnTo>
                    <a:pt x="16813" y="57784"/>
                  </a:lnTo>
                  <a:lnTo>
                    <a:pt x="11208" y="58856"/>
                  </a:lnTo>
                  <a:lnTo>
                    <a:pt x="5604" y="59949"/>
                  </a:lnTo>
                  <a:lnTo>
                    <a:pt x="0" y="61064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596816" y="4266734"/>
              <a:ext cx="1883076" cy="59157"/>
            </a:xfrm>
            <a:custGeom>
              <a:avLst/>
              <a:pathLst>
                <a:path w="1883076" h="59157">
                  <a:moveTo>
                    <a:pt x="0" y="59157"/>
                  </a:moveTo>
                  <a:lnTo>
                    <a:pt x="5604" y="57906"/>
                  </a:lnTo>
                  <a:lnTo>
                    <a:pt x="11208" y="56668"/>
                  </a:lnTo>
                  <a:lnTo>
                    <a:pt x="16813" y="55443"/>
                  </a:lnTo>
                  <a:lnTo>
                    <a:pt x="22417" y="54230"/>
                  </a:lnTo>
                  <a:lnTo>
                    <a:pt x="28021" y="53030"/>
                  </a:lnTo>
                  <a:lnTo>
                    <a:pt x="33626" y="51842"/>
                  </a:lnTo>
                  <a:lnTo>
                    <a:pt x="39230" y="50666"/>
                  </a:lnTo>
                  <a:lnTo>
                    <a:pt x="44835" y="49502"/>
                  </a:lnTo>
                  <a:lnTo>
                    <a:pt x="50439" y="48348"/>
                  </a:lnTo>
                  <a:lnTo>
                    <a:pt x="56043" y="47206"/>
                  </a:lnTo>
                  <a:lnTo>
                    <a:pt x="61648" y="46075"/>
                  </a:lnTo>
                  <a:lnTo>
                    <a:pt x="67252" y="44954"/>
                  </a:lnTo>
                  <a:lnTo>
                    <a:pt x="72857" y="43844"/>
                  </a:lnTo>
                  <a:lnTo>
                    <a:pt x="78461" y="42745"/>
                  </a:lnTo>
                  <a:lnTo>
                    <a:pt x="84065" y="41655"/>
                  </a:lnTo>
                  <a:lnTo>
                    <a:pt x="89670" y="40576"/>
                  </a:lnTo>
                  <a:lnTo>
                    <a:pt x="95274" y="39507"/>
                  </a:lnTo>
                  <a:lnTo>
                    <a:pt x="100879" y="38448"/>
                  </a:lnTo>
                  <a:lnTo>
                    <a:pt x="106483" y="37399"/>
                  </a:lnTo>
                  <a:lnTo>
                    <a:pt x="112087" y="36360"/>
                  </a:lnTo>
                  <a:lnTo>
                    <a:pt x="117692" y="35331"/>
                  </a:lnTo>
                  <a:lnTo>
                    <a:pt x="123296" y="34312"/>
                  </a:lnTo>
                  <a:lnTo>
                    <a:pt x="128901" y="33304"/>
                  </a:lnTo>
                  <a:lnTo>
                    <a:pt x="134505" y="32307"/>
                  </a:lnTo>
                  <a:lnTo>
                    <a:pt x="140109" y="31320"/>
                  </a:lnTo>
                  <a:lnTo>
                    <a:pt x="145714" y="30344"/>
                  </a:lnTo>
                  <a:lnTo>
                    <a:pt x="151318" y="29380"/>
                  </a:lnTo>
                  <a:lnTo>
                    <a:pt x="156923" y="28428"/>
                  </a:lnTo>
                  <a:lnTo>
                    <a:pt x="162527" y="27488"/>
                  </a:lnTo>
                  <a:lnTo>
                    <a:pt x="168131" y="26560"/>
                  </a:lnTo>
                  <a:lnTo>
                    <a:pt x="173736" y="25645"/>
                  </a:lnTo>
                  <a:lnTo>
                    <a:pt x="179340" y="24744"/>
                  </a:lnTo>
                  <a:lnTo>
                    <a:pt x="184944" y="23856"/>
                  </a:lnTo>
                  <a:lnTo>
                    <a:pt x="190549" y="22983"/>
                  </a:lnTo>
                  <a:lnTo>
                    <a:pt x="196153" y="22124"/>
                  </a:lnTo>
                  <a:lnTo>
                    <a:pt x="201758" y="21281"/>
                  </a:lnTo>
                  <a:lnTo>
                    <a:pt x="207362" y="20453"/>
                  </a:lnTo>
                  <a:lnTo>
                    <a:pt x="212966" y="19641"/>
                  </a:lnTo>
                  <a:lnTo>
                    <a:pt x="218571" y="18846"/>
                  </a:lnTo>
                  <a:lnTo>
                    <a:pt x="224175" y="18069"/>
                  </a:lnTo>
                  <a:lnTo>
                    <a:pt x="229780" y="17308"/>
                  </a:lnTo>
                  <a:lnTo>
                    <a:pt x="235384" y="16565"/>
                  </a:lnTo>
                  <a:lnTo>
                    <a:pt x="240988" y="15841"/>
                  </a:lnTo>
                  <a:lnTo>
                    <a:pt x="246593" y="15134"/>
                  </a:lnTo>
                  <a:lnTo>
                    <a:pt x="252197" y="14447"/>
                  </a:lnTo>
                  <a:lnTo>
                    <a:pt x="257802" y="13778"/>
                  </a:lnTo>
                  <a:lnTo>
                    <a:pt x="263406" y="13129"/>
                  </a:lnTo>
                  <a:lnTo>
                    <a:pt x="269010" y="12499"/>
                  </a:lnTo>
                  <a:lnTo>
                    <a:pt x="274615" y="11888"/>
                  </a:lnTo>
                  <a:lnTo>
                    <a:pt x="280219" y="11297"/>
                  </a:lnTo>
                  <a:lnTo>
                    <a:pt x="285824" y="10725"/>
                  </a:lnTo>
                  <a:lnTo>
                    <a:pt x="291428" y="10172"/>
                  </a:lnTo>
                  <a:lnTo>
                    <a:pt x="297032" y="9639"/>
                  </a:lnTo>
                  <a:lnTo>
                    <a:pt x="302637" y="9126"/>
                  </a:lnTo>
                  <a:lnTo>
                    <a:pt x="308241" y="8631"/>
                  </a:lnTo>
                  <a:lnTo>
                    <a:pt x="313846" y="8155"/>
                  </a:lnTo>
                  <a:lnTo>
                    <a:pt x="319450" y="7698"/>
                  </a:lnTo>
                  <a:lnTo>
                    <a:pt x="325054" y="7260"/>
                  </a:lnTo>
                  <a:lnTo>
                    <a:pt x="330659" y="6839"/>
                  </a:lnTo>
                  <a:lnTo>
                    <a:pt x="336263" y="6437"/>
                  </a:lnTo>
                  <a:lnTo>
                    <a:pt x="341867" y="6052"/>
                  </a:lnTo>
                  <a:lnTo>
                    <a:pt x="347472" y="5685"/>
                  </a:lnTo>
                  <a:lnTo>
                    <a:pt x="353076" y="5334"/>
                  </a:lnTo>
                  <a:lnTo>
                    <a:pt x="358681" y="5000"/>
                  </a:lnTo>
                  <a:lnTo>
                    <a:pt x="364285" y="4681"/>
                  </a:lnTo>
                  <a:lnTo>
                    <a:pt x="369889" y="4379"/>
                  </a:lnTo>
                  <a:lnTo>
                    <a:pt x="375494" y="4091"/>
                  </a:lnTo>
                  <a:lnTo>
                    <a:pt x="381098" y="3818"/>
                  </a:lnTo>
                  <a:lnTo>
                    <a:pt x="386703" y="3560"/>
                  </a:lnTo>
                  <a:lnTo>
                    <a:pt x="392307" y="3315"/>
                  </a:lnTo>
                  <a:lnTo>
                    <a:pt x="397911" y="3084"/>
                  </a:lnTo>
                  <a:lnTo>
                    <a:pt x="403516" y="2866"/>
                  </a:lnTo>
                  <a:lnTo>
                    <a:pt x="409120" y="2660"/>
                  </a:lnTo>
                  <a:lnTo>
                    <a:pt x="414725" y="2466"/>
                  </a:lnTo>
                  <a:lnTo>
                    <a:pt x="420329" y="2283"/>
                  </a:lnTo>
                  <a:lnTo>
                    <a:pt x="425933" y="2112"/>
                  </a:lnTo>
                  <a:lnTo>
                    <a:pt x="431538" y="1951"/>
                  </a:lnTo>
                  <a:lnTo>
                    <a:pt x="437142" y="1800"/>
                  </a:lnTo>
                  <a:lnTo>
                    <a:pt x="442747" y="1659"/>
                  </a:lnTo>
                  <a:lnTo>
                    <a:pt x="448351" y="1527"/>
                  </a:lnTo>
                  <a:lnTo>
                    <a:pt x="453955" y="1403"/>
                  </a:lnTo>
                  <a:lnTo>
                    <a:pt x="459560" y="1288"/>
                  </a:lnTo>
                  <a:lnTo>
                    <a:pt x="465164" y="1181"/>
                  </a:lnTo>
                  <a:lnTo>
                    <a:pt x="470769" y="1082"/>
                  </a:lnTo>
                  <a:lnTo>
                    <a:pt x="476373" y="989"/>
                  </a:lnTo>
                  <a:lnTo>
                    <a:pt x="481977" y="904"/>
                  </a:lnTo>
                  <a:lnTo>
                    <a:pt x="487582" y="824"/>
                  </a:lnTo>
                  <a:lnTo>
                    <a:pt x="493186" y="751"/>
                  </a:lnTo>
                  <a:lnTo>
                    <a:pt x="498790" y="683"/>
                  </a:lnTo>
                  <a:lnTo>
                    <a:pt x="504395" y="621"/>
                  </a:lnTo>
                  <a:lnTo>
                    <a:pt x="509999" y="563"/>
                  </a:lnTo>
                  <a:lnTo>
                    <a:pt x="515604" y="510"/>
                  </a:lnTo>
                  <a:lnTo>
                    <a:pt x="521208" y="462"/>
                  </a:lnTo>
                  <a:lnTo>
                    <a:pt x="526812" y="417"/>
                  </a:lnTo>
                  <a:lnTo>
                    <a:pt x="532417" y="376"/>
                  </a:lnTo>
                  <a:lnTo>
                    <a:pt x="538021" y="339"/>
                  </a:lnTo>
                  <a:lnTo>
                    <a:pt x="543626" y="305"/>
                  </a:lnTo>
                  <a:lnTo>
                    <a:pt x="549230" y="274"/>
                  </a:lnTo>
                  <a:lnTo>
                    <a:pt x="554834" y="246"/>
                  </a:lnTo>
                  <a:lnTo>
                    <a:pt x="560439" y="220"/>
                  </a:lnTo>
                  <a:lnTo>
                    <a:pt x="566043" y="197"/>
                  </a:lnTo>
                  <a:lnTo>
                    <a:pt x="571648" y="176"/>
                  </a:lnTo>
                  <a:lnTo>
                    <a:pt x="577252" y="157"/>
                  </a:lnTo>
                  <a:lnTo>
                    <a:pt x="582856" y="139"/>
                  </a:lnTo>
                  <a:lnTo>
                    <a:pt x="588461" y="124"/>
                  </a:lnTo>
                  <a:lnTo>
                    <a:pt x="594065" y="110"/>
                  </a:lnTo>
                  <a:lnTo>
                    <a:pt x="599670" y="97"/>
                  </a:lnTo>
                  <a:lnTo>
                    <a:pt x="605274" y="86"/>
                  </a:lnTo>
                  <a:lnTo>
                    <a:pt x="610878" y="76"/>
                  </a:lnTo>
                  <a:lnTo>
                    <a:pt x="616483" y="67"/>
                  </a:lnTo>
                  <a:lnTo>
                    <a:pt x="622087" y="59"/>
                  </a:lnTo>
                  <a:lnTo>
                    <a:pt x="627692" y="52"/>
                  </a:lnTo>
                  <a:lnTo>
                    <a:pt x="633296" y="45"/>
                  </a:lnTo>
                  <a:lnTo>
                    <a:pt x="638900" y="40"/>
                  </a:lnTo>
                  <a:lnTo>
                    <a:pt x="644505" y="35"/>
                  </a:lnTo>
                  <a:lnTo>
                    <a:pt x="650109" y="30"/>
                  </a:lnTo>
                  <a:lnTo>
                    <a:pt x="655713" y="26"/>
                  </a:lnTo>
                  <a:lnTo>
                    <a:pt x="661318" y="23"/>
                  </a:lnTo>
                  <a:lnTo>
                    <a:pt x="666922" y="20"/>
                  </a:lnTo>
                  <a:lnTo>
                    <a:pt x="672527" y="17"/>
                  </a:lnTo>
                  <a:lnTo>
                    <a:pt x="678131" y="15"/>
                  </a:lnTo>
                  <a:lnTo>
                    <a:pt x="683735" y="13"/>
                  </a:lnTo>
                  <a:lnTo>
                    <a:pt x="689340" y="11"/>
                  </a:lnTo>
                  <a:lnTo>
                    <a:pt x="694944" y="9"/>
                  </a:lnTo>
                  <a:lnTo>
                    <a:pt x="700549" y="8"/>
                  </a:lnTo>
                  <a:lnTo>
                    <a:pt x="706153" y="7"/>
                  </a:lnTo>
                  <a:lnTo>
                    <a:pt x="711757" y="6"/>
                  </a:lnTo>
                  <a:lnTo>
                    <a:pt x="717362" y="5"/>
                  </a:lnTo>
                  <a:lnTo>
                    <a:pt x="722966" y="4"/>
                  </a:lnTo>
                  <a:lnTo>
                    <a:pt x="728571" y="3"/>
                  </a:lnTo>
                  <a:lnTo>
                    <a:pt x="734175" y="3"/>
                  </a:lnTo>
                  <a:lnTo>
                    <a:pt x="739779" y="2"/>
                  </a:lnTo>
                  <a:lnTo>
                    <a:pt x="745384" y="2"/>
                  </a:lnTo>
                  <a:lnTo>
                    <a:pt x="750988" y="1"/>
                  </a:lnTo>
                  <a:lnTo>
                    <a:pt x="756593" y="1"/>
                  </a:lnTo>
                  <a:lnTo>
                    <a:pt x="762197" y="1"/>
                  </a:lnTo>
                  <a:lnTo>
                    <a:pt x="767801" y="1"/>
                  </a:lnTo>
                  <a:lnTo>
                    <a:pt x="773406" y="0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596816" y="4266734"/>
              <a:ext cx="1883076" cy="138604"/>
            </a:xfrm>
            <a:custGeom>
              <a:avLst/>
              <a:pathLst>
                <a:path w="1883076" h="138604">
                  <a:moveTo>
                    <a:pt x="0" y="61064"/>
                  </a:moveTo>
                  <a:lnTo>
                    <a:pt x="5604" y="59949"/>
                  </a:lnTo>
                  <a:lnTo>
                    <a:pt x="11208" y="58856"/>
                  </a:lnTo>
                  <a:lnTo>
                    <a:pt x="16813" y="57784"/>
                  </a:lnTo>
                  <a:lnTo>
                    <a:pt x="22417" y="56734"/>
                  </a:lnTo>
                  <a:lnTo>
                    <a:pt x="28021" y="55705"/>
                  </a:lnTo>
                  <a:lnTo>
                    <a:pt x="33626" y="54698"/>
                  </a:lnTo>
                  <a:lnTo>
                    <a:pt x="39230" y="53712"/>
                  </a:lnTo>
                  <a:lnTo>
                    <a:pt x="44835" y="52748"/>
                  </a:lnTo>
                  <a:lnTo>
                    <a:pt x="50439" y="51804"/>
                  </a:lnTo>
                  <a:lnTo>
                    <a:pt x="56043" y="50883"/>
                  </a:lnTo>
                  <a:lnTo>
                    <a:pt x="61648" y="49982"/>
                  </a:lnTo>
                  <a:lnTo>
                    <a:pt x="67252" y="49102"/>
                  </a:lnTo>
                  <a:lnTo>
                    <a:pt x="72857" y="48244"/>
                  </a:lnTo>
                  <a:lnTo>
                    <a:pt x="78461" y="47405"/>
                  </a:lnTo>
                  <a:lnTo>
                    <a:pt x="84065" y="46587"/>
                  </a:lnTo>
                  <a:lnTo>
                    <a:pt x="89670" y="45789"/>
                  </a:lnTo>
                  <a:lnTo>
                    <a:pt x="95274" y="45011"/>
                  </a:lnTo>
                  <a:lnTo>
                    <a:pt x="100879" y="44252"/>
                  </a:lnTo>
                  <a:lnTo>
                    <a:pt x="106483" y="43511"/>
                  </a:lnTo>
                  <a:lnTo>
                    <a:pt x="112087" y="42789"/>
                  </a:lnTo>
                  <a:lnTo>
                    <a:pt x="117692" y="42084"/>
                  </a:lnTo>
                  <a:lnTo>
                    <a:pt x="123296" y="41397"/>
                  </a:lnTo>
                  <a:lnTo>
                    <a:pt x="128901" y="40725"/>
                  </a:lnTo>
                  <a:lnTo>
                    <a:pt x="134505" y="40069"/>
                  </a:lnTo>
                  <a:lnTo>
                    <a:pt x="140109" y="39428"/>
                  </a:lnTo>
                  <a:lnTo>
                    <a:pt x="145714" y="38800"/>
                  </a:lnTo>
                  <a:lnTo>
                    <a:pt x="151318" y="38185"/>
                  </a:lnTo>
                  <a:lnTo>
                    <a:pt x="156923" y="37581"/>
                  </a:lnTo>
                  <a:lnTo>
                    <a:pt x="162527" y="36988"/>
                  </a:lnTo>
                  <a:lnTo>
                    <a:pt x="168131" y="36405"/>
                  </a:lnTo>
                  <a:lnTo>
                    <a:pt x="173736" y="35829"/>
                  </a:lnTo>
                  <a:lnTo>
                    <a:pt x="179340" y="35261"/>
                  </a:lnTo>
                  <a:lnTo>
                    <a:pt x="184944" y="34698"/>
                  </a:lnTo>
                  <a:lnTo>
                    <a:pt x="190549" y="34139"/>
                  </a:lnTo>
                  <a:lnTo>
                    <a:pt x="196153" y="33583"/>
                  </a:lnTo>
                  <a:lnTo>
                    <a:pt x="201758" y="33029"/>
                  </a:lnTo>
                  <a:lnTo>
                    <a:pt x="207362" y="32475"/>
                  </a:lnTo>
                  <a:lnTo>
                    <a:pt x="212966" y="31921"/>
                  </a:lnTo>
                  <a:lnTo>
                    <a:pt x="218571" y="31363"/>
                  </a:lnTo>
                  <a:lnTo>
                    <a:pt x="224175" y="30803"/>
                  </a:lnTo>
                  <a:lnTo>
                    <a:pt x="229780" y="30237"/>
                  </a:lnTo>
                  <a:lnTo>
                    <a:pt x="235384" y="29666"/>
                  </a:lnTo>
                  <a:lnTo>
                    <a:pt x="240988" y="29088"/>
                  </a:lnTo>
                  <a:lnTo>
                    <a:pt x="246593" y="28502"/>
                  </a:lnTo>
                  <a:lnTo>
                    <a:pt x="252197" y="27907"/>
                  </a:lnTo>
                  <a:lnTo>
                    <a:pt x="257802" y="27303"/>
                  </a:lnTo>
                  <a:lnTo>
                    <a:pt x="263406" y="26689"/>
                  </a:lnTo>
                  <a:lnTo>
                    <a:pt x="269010" y="26065"/>
                  </a:lnTo>
                  <a:lnTo>
                    <a:pt x="274615" y="25431"/>
                  </a:lnTo>
                  <a:lnTo>
                    <a:pt x="280219" y="24785"/>
                  </a:lnTo>
                  <a:lnTo>
                    <a:pt x="285824" y="24130"/>
                  </a:lnTo>
                  <a:lnTo>
                    <a:pt x="291428" y="23463"/>
                  </a:lnTo>
                  <a:lnTo>
                    <a:pt x="297032" y="22787"/>
                  </a:lnTo>
                  <a:lnTo>
                    <a:pt x="302637" y="22101"/>
                  </a:lnTo>
                  <a:lnTo>
                    <a:pt x="308241" y="21407"/>
                  </a:lnTo>
                  <a:lnTo>
                    <a:pt x="313846" y="20704"/>
                  </a:lnTo>
                  <a:lnTo>
                    <a:pt x="319450" y="19995"/>
                  </a:lnTo>
                  <a:lnTo>
                    <a:pt x="325054" y="19280"/>
                  </a:lnTo>
                  <a:lnTo>
                    <a:pt x="330659" y="18560"/>
                  </a:lnTo>
                  <a:lnTo>
                    <a:pt x="336263" y="17837"/>
                  </a:lnTo>
                  <a:lnTo>
                    <a:pt x="341867" y="17113"/>
                  </a:lnTo>
                  <a:lnTo>
                    <a:pt x="347472" y="16389"/>
                  </a:lnTo>
                  <a:lnTo>
                    <a:pt x="353076" y="15667"/>
                  </a:lnTo>
                  <a:lnTo>
                    <a:pt x="358681" y="14948"/>
                  </a:lnTo>
                  <a:lnTo>
                    <a:pt x="364285" y="14234"/>
                  </a:lnTo>
                  <a:lnTo>
                    <a:pt x="369889" y="13527"/>
                  </a:lnTo>
                  <a:lnTo>
                    <a:pt x="375494" y="12829"/>
                  </a:lnTo>
                  <a:lnTo>
                    <a:pt x="381098" y="12142"/>
                  </a:lnTo>
                  <a:lnTo>
                    <a:pt x="386703" y="11467"/>
                  </a:lnTo>
                  <a:lnTo>
                    <a:pt x="392307" y="10805"/>
                  </a:lnTo>
                  <a:lnTo>
                    <a:pt x="397911" y="10159"/>
                  </a:lnTo>
                  <a:lnTo>
                    <a:pt x="403516" y="9530"/>
                  </a:lnTo>
                  <a:lnTo>
                    <a:pt x="409120" y="8920"/>
                  </a:lnTo>
                  <a:lnTo>
                    <a:pt x="414725" y="8329"/>
                  </a:lnTo>
                  <a:lnTo>
                    <a:pt x="420329" y="7758"/>
                  </a:lnTo>
                  <a:lnTo>
                    <a:pt x="425933" y="7209"/>
                  </a:lnTo>
                  <a:lnTo>
                    <a:pt x="431538" y="6683"/>
                  </a:lnTo>
                  <a:lnTo>
                    <a:pt x="437142" y="6179"/>
                  </a:lnTo>
                  <a:lnTo>
                    <a:pt x="442747" y="5700"/>
                  </a:lnTo>
                  <a:lnTo>
                    <a:pt x="448351" y="5244"/>
                  </a:lnTo>
                  <a:lnTo>
                    <a:pt x="453955" y="4812"/>
                  </a:lnTo>
                  <a:lnTo>
                    <a:pt x="459560" y="4404"/>
                  </a:lnTo>
                  <a:lnTo>
                    <a:pt x="465164" y="4021"/>
                  </a:lnTo>
                  <a:lnTo>
                    <a:pt x="470769" y="3661"/>
                  </a:lnTo>
                  <a:lnTo>
                    <a:pt x="476373" y="3325"/>
                  </a:lnTo>
                  <a:lnTo>
                    <a:pt x="481977" y="3011"/>
                  </a:lnTo>
                  <a:lnTo>
                    <a:pt x="487582" y="2720"/>
                  </a:lnTo>
                  <a:lnTo>
                    <a:pt x="493186" y="2451"/>
                  </a:lnTo>
                  <a:lnTo>
                    <a:pt x="498790" y="2202"/>
                  </a:lnTo>
                  <a:lnTo>
                    <a:pt x="504395" y="1973"/>
                  </a:lnTo>
                  <a:lnTo>
                    <a:pt x="509999" y="1764"/>
                  </a:lnTo>
                  <a:lnTo>
                    <a:pt x="515604" y="1572"/>
                  </a:lnTo>
                  <a:lnTo>
                    <a:pt x="521208" y="1398"/>
                  </a:lnTo>
                  <a:lnTo>
                    <a:pt x="526812" y="1239"/>
                  </a:lnTo>
                  <a:lnTo>
                    <a:pt x="532417" y="1096"/>
                  </a:lnTo>
                  <a:lnTo>
                    <a:pt x="538021" y="967"/>
                  </a:lnTo>
                  <a:lnTo>
                    <a:pt x="543626" y="851"/>
                  </a:lnTo>
                  <a:lnTo>
                    <a:pt x="549230" y="746"/>
                  </a:lnTo>
                  <a:lnTo>
                    <a:pt x="554834" y="653"/>
                  </a:lnTo>
                  <a:lnTo>
                    <a:pt x="560439" y="570"/>
                  </a:lnTo>
                  <a:lnTo>
                    <a:pt x="566043" y="497"/>
                  </a:lnTo>
                  <a:lnTo>
                    <a:pt x="571648" y="432"/>
                  </a:lnTo>
                  <a:lnTo>
                    <a:pt x="577252" y="374"/>
                  </a:lnTo>
                  <a:lnTo>
                    <a:pt x="582856" y="324"/>
                  </a:lnTo>
                  <a:lnTo>
                    <a:pt x="588461" y="279"/>
                  </a:lnTo>
                  <a:lnTo>
                    <a:pt x="594065" y="241"/>
                  </a:lnTo>
                  <a:lnTo>
                    <a:pt x="599670" y="207"/>
                  </a:lnTo>
                  <a:lnTo>
                    <a:pt x="605274" y="177"/>
                  </a:lnTo>
                  <a:lnTo>
                    <a:pt x="610878" y="152"/>
                  </a:lnTo>
                  <a:lnTo>
                    <a:pt x="616483" y="130"/>
                  </a:lnTo>
                  <a:lnTo>
                    <a:pt x="622087" y="111"/>
                  </a:lnTo>
                  <a:lnTo>
                    <a:pt x="627692" y="94"/>
                  </a:lnTo>
                  <a:lnTo>
                    <a:pt x="633296" y="80"/>
                  </a:lnTo>
                  <a:lnTo>
                    <a:pt x="638900" y="68"/>
                  </a:lnTo>
                  <a:lnTo>
                    <a:pt x="644505" y="58"/>
                  </a:lnTo>
                  <a:lnTo>
                    <a:pt x="650109" y="49"/>
                  </a:lnTo>
                  <a:lnTo>
                    <a:pt x="655713" y="41"/>
                  </a:lnTo>
                  <a:lnTo>
                    <a:pt x="661318" y="35"/>
                  </a:lnTo>
                  <a:lnTo>
                    <a:pt x="666922" y="29"/>
                  </a:lnTo>
                  <a:lnTo>
                    <a:pt x="672527" y="25"/>
                  </a:lnTo>
                  <a:lnTo>
                    <a:pt x="678131" y="21"/>
                  </a:lnTo>
                  <a:lnTo>
                    <a:pt x="683735" y="17"/>
                  </a:lnTo>
                  <a:lnTo>
                    <a:pt x="689340" y="14"/>
                  </a:lnTo>
                  <a:lnTo>
                    <a:pt x="694944" y="12"/>
                  </a:lnTo>
                  <a:lnTo>
                    <a:pt x="700549" y="10"/>
                  </a:lnTo>
                  <a:lnTo>
                    <a:pt x="706153" y="8"/>
                  </a:lnTo>
                  <a:lnTo>
                    <a:pt x="711757" y="7"/>
                  </a:lnTo>
                  <a:lnTo>
                    <a:pt x="717362" y="6"/>
                  </a:lnTo>
                  <a:lnTo>
                    <a:pt x="722966" y="5"/>
                  </a:lnTo>
                  <a:lnTo>
                    <a:pt x="728571" y="4"/>
                  </a:lnTo>
                  <a:lnTo>
                    <a:pt x="734175" y="3"/>
                  </a:lnTo>
                  <a:lnTo>
                    <a:pt x="739779" y="3"/>
                  </a:lnTo>
                  <a:lnTo>
                    <a:pt x="745384" y="2"/>
                  </a:lnTo>
                  <a:lnTo>
                    <a:pt x="750988" y="2"/>
                  </a:lnTo>
                  <a:lnTo>
                    <a:pt x="756593" y="1"/>
                  </a:lnTo>
                  <a:lnTo>
                    <a:pt x="762197" y="1"/>
                  </a:lnTo>
                  <a:lnTo>
                    <a:pt x="767801" y="1"/>
                  </a:lnTo>
                  <a:lnTo>
                    <a:pt x="773406" y="1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0"/>
                  </a:lnTo>
                  <a:lnTo>
                    <a:pt x="1860658" y="0"/>
                  </a:lnTo>
                  <a:lnTo>
                    <a:pt x="1855054" y="0"/>
                  </a:lnTo>
                  <a:lnTo>
                    <a:pt x="1849449" y="0"/>
                  </a:lnTo>
                  <a:lnTo>
                    <a:pt x="1843845" y="0"/>
                  </a:lnTo>
                  <a:lnTo>
                    <a:pt x="1838240" y="0"/>
                  </a:lnTo>
                  <a:lnTo>
                    <a:pt x="1832636" y="0"/>
                  </a:lnTo>
                  <a:lnTo>
                    <a:pt x="1827032" y="0"/>
                  </a:lnTo>
                  <a:lnTo>
                    <a:pt x="1821427" y="0"/>
                  </a:lnTo>
                  <a:lnTo>
                    <a:pt x="1815823" y="0"/>
                  </a:lnTo>
                  <a:lnTo>
                    <a:pt x="1810218" y="0"/>
                  </a:lnTo>
                  <a:lnTo>
                    <a:pt x="1804614" y="0"/>
                  </a:lnTo>
                  <a:lnTo>
                    <a:pt x="1799010" y="0"/>
                  </a:lnTo>
                  <a:lnTo>
                    <a:pt x="1793405" y="0"/>
                  </a:lnTo>
                  <a:lnTo>
                    <a:pt x="1787801" y="0"/>
                  </a:lnTo>
                  <a:lnTo>
                    <a:pt x="1782196" y="0"/>
                  </a:lnTo>
                  <a:lnTo>
                    <a:pt x="1776592" y="0"/>
                  </a:lnTo>
                  <a:lnTo>
                    <a:pt x="1770988" y="0"/>
                  </a:lnTo>
                  <a:lnTo>
                    <a:pt x="1765383" y="0"/>
                  </a:lnTo>
                  <a:lnTo>
                    <a:pt x="1759779" y="0"/>
                  </a:lnTo>
                  <a:lnTo>
                    <a:pt x="1754175" y="0"/>
                  </a:lnTo>
                  <a:lnTo>
                    <a:pt x="1748570" y="0"/>
                  </a:lnTo>
                  <a:lnTo>
                    <a:pt x="1742966" y="0"/>
                  </a:lnTo>
                  <a:lnTo>
                    <a:pt x="1737361" y="0"/>
                  </a:lnTo>
                  <a:lnTo>
                    <a:pt x="1731757" y="0"/>
                  </a:lnTo>
                  <a:lnTo>
                    <a:pt x="1726153" y="0"/>
                  </a:lnTo>
                  <a:lnTo>
                    <a:pt x="1720548" y="0"/>
                  </a:lnTo>
                  <a:lnTo>
                    <a:pt x="1714944" y="0"/>
                  </a:lnTo>
                  <a:lnTo>
                    <a:pt x="1709339" y="0"/>
                  </a:lnTo>
                  <a:lnTo>
                    <a:pt x="1703735" y="0"/>
                  </a:lnTo>
                  <a:lnTo>
                    <a:pt x="1698131" y="0"/>
                  </a:lnTo>
                  <a:lnTo>
                    <a:pt x="1692526" y="0"/>
                  </a:lnTo>
                  <a:lnTo>
                    <a:pt x="1686922" y="0"/>
                  </a:lnTo>
                  <a:lnTo>
                    <a:pt x="1681317" y="0"/>
                  </a:lnTo>
                  <a:lnTo>
                    <a:pt x="1675713" y="0"/>
                  </a:lnTo>
                  <a:lnTo>
                    <a:pt x="1670109" y="0"/>
                  </a:lnTo>
                  <a:lnTo>
                    <a:pt x="1664504" y="0"/>
                  </a:lnTo>
                  <a:lnTo>
                    <a:pt x="1658900" y="0"/>
                  </a:lnTo>
                  <a:lnTo>
                    <a:pt x="1653295" y="0"/>
                  </a:lnTo>
                  <a:lnTo>
                    <a:pt x="1647691" y="0"/>
                  </a:lnTo>
                  <a:lnTo>
                    <a:pt x="1642087" y="0"/>
                  </a:lnTo>
                  <a:lnTo>
                    <a:pt x="1636482" y="0"/>
                  </a:lnTo>
                  <a:lnTo>
                    <a:pt x="1630878" y="0"/>
                  </a:lnTo>
                  <a:lnTo>
                    <a:pt x="1625273" y="0"/>
                  </a:lnTo>
                  <a:lnTo>
                    <a:pt x="1619669" y="0"/>
                  </a:lnTo>
                  <a:lnTo>
                    <a:pt x="1614065" y="0"/>
                  </a:lnTo>
                  <a:lnTo>
                    <a:pt x="1608460" y="0"/>
                  </a:lnTo>
                  <a:lnTo>
                    <a:pt x="1602856" y="0"/>
                  </a:lnTo>
                  <a:lnTo>
                    <a:pt x="1597252" y="0"/>
                  </a:lnTo>
                  <a:lnTo>
                    <a:pt x="1591647" y="0"/>
                  </a:lnTo>
                  <a:lnTo>
                    <a:pt x="1586043" y="0"/>
                  </a:lnTo>
                  <a:lnTo>
                    <a:pt x="1580438" y="0"/>
                  </a:lnTo>
                  <a:lnTo>
                    <a:pt x="1574834" y="0"/>
                  </a:lnTo>
                  <a:lnTo>
                    <a:pt x="1569230" y="0"/>
                  </a:lnTo>
                  <a:lnTo>
                    <a:pt x="1563625" y="0"/>
                  </a:lnTo>
                  <a:lnTo>
                    <a:pt x="1558021" y="0"/>
                  </a:lnTo>
                  <a:lnTo>
                    <a:pt x="1552416" y="0"/>
                  </a:lnTo>
                  <a:lnTo>
                    <a:pt x="1546812" y="0"/>
                  </a:lnTo>
                  <a:lnTo>
                    <a:pt x="1541208" y="0"/>
                  </a:lnTo>
                  <a:lnTo>
                    <a:pt x="1535603" y="0"/>
                  </a:lnTo>
                  <a:lnTo>
                    <a:pt x="1529999" y="0"/>
                  </a:lnTo>
                  <a:lnTo>
                    <a:pt x="1524394" y="0"/>
                  </a:lnTo>
                  <a:lnTo>
                    <a:pt x="1518790" y="0"/>
                  </a:lnTo>
                  <a:lnTo>
                    <a:pt x="1513186" y="0"/>
                  </a:lnTo>
                  <a:lnTo>
                    <a:pt x="1507581" y="0"/>
                  </a:lnTo>
                  <a:lnTo>
                    <a:pt x="1501977" y="0"/>
                  </a:lnTo>
                  <a:lnTo>
                    <a:pt x="1496372" y="0"/>
                  </a:lnTo>
                  <a:lnTo>
                    <a:pt x="1490768" y="0"/>
                  </a:lnTo>
                  <a:lnTo>
                    <a:pt x="1485164" y="0"/>
                  </a:lnTo>
                  <a:lnTo>
                    <a:pt x="1479559" y="0"/>
                  </a:lnTo>
                  <a:lnTo>
                    <a:pt x="1473955" y="0"/>
                  </a:lnTo>
                  <a:lnTo>
                    <a:pt x="1468350" y="0"/>
                  </a:lnTo>
                  <a:lnTo>
                    <a:pt x="1462746" y="0"/>
                  </a:lnTo>
                  <a:lnTo>
                    <a:pt x="1457142" y="0"/>
                  </a:lnTo>
                  <a:lnTo>
                    <a:pt x="1451537" y="0"/>
                  </a:lnTo>
                  <a:lnTo>
                    <a:pt x="1445933" y="0"/>
                  </a:lnTo>
                  <a:lnTo>
                    <a:pt x="1440329" y="0"/>
                  </a:lnTo>
                  <a:lnTo>
                    <a:pt x="1434724" y="0"/>
                  </a:lnTo>
                  <a:lnTo>
                    <a:pt x="1429120" y="0"/>
                  </a:lnTo>
                  <a:lnTo>
                    <a:pt x="1423515" y="0"/>
                  </a:lnTo>
                  <a:lnTo>
                    <a:pt x="1417911" y="0"/>
                  </a:lnTo>
                  <a:lnTo>
                    <a:pt x="1412307" y="0"/>
                  </a:lnTo>
                  <a:lnTo>
                    <a:pt x="1406702" y="0"/>
                  </a:lnTo>
                  <a:lnTo>
                    <a:pt x="1401098" y="0"/>
                  </a:lnTo>
                  <a:lnTo>
                    <a:pt x="1395493" y="0"/>
                  </a:lnTo>
                  <a:lnTo>
                    <a:pt x="1389889" y="0"/>
                  </a:lnTo>
                  <a:lnTo>
                    <a:pt x="1384285" y="0"/>
                  </a:lnTo>
                  <a:lnTo>
                    <a:pt x="1378680" y="0"/>
                  </a:lnTo>
                  <a:lnTo>
                    <a:pt x="1373076" y="0"/>
                  </a:lnTo>
                  <a:lnTo>
                    <a:pt x="1367471" y="0"/>
                  </a:lnTo>
                  <a:lnTo>
                    <a:pt x="1361867" y="0"/>
                  </a:lnTo>
                  <a:lnTo>
                    <a:pt x="1356263" y="0"/>
                  </a:lnTo>
                  <a:lnTo>
                    <a:pt x="1350658" y="0"/>
                  </a:lnTo>
                  <a:lnTo>
                    <a:pt x="1345054" y="0"/>
                  </a:lnTo>
                  <a:lnTo>
                    <a:pt x="1339449" y="0"/>
                  </a:lnTo>
                  <a:lnTo>
                    <a:pt x="1333845" y="0"/>
                  </a:lnTo>
                  <a:lnTo>
                    <a:pt x="1328241" y="0"/>
                  </a:lnTo>
                  <a:lnTo>
                    <a:pt x="1322636" y="0"/>
                  </a:lnTo>
                  <a:lnTo>
                    <a:pt x="1317032" y="0"/>
                  </a:lnTo>
                  <a:lnTo>
                    <a:pt x="1311427" y="0"/>
                  </a:lnTo>
                  <a:lnTo>
                    <a:pt x="1305823" y="0"/>
                  </a:lnTo>
                  <a:lnTo>
                    <a:pt x="1300219" y="0"/>
                  </a:lnTo>
                  <a:lnTo>
                    <a:pt x="1294614" y="0"/>
                  </a:lnTo>
                  <a:lnTo>
                    <a:pt x="1289010" y="0"/>
                  </a:lnTo>
                  <a:lnTo>
                    <a:pt x="1283406" y="0"/>
                  </a:lnTo>
                  <a:lnTo>
                    <a:pt x="1277801" y="0"/>
                  </a:lnTo>
                  <a:lnTo>
                    <a:pt x="1272197" y="0"/>
                  </a:lnTo>
                  <a:lnTo>
                    <a:pt x="1266592" y="0"/>
                  </a:lnTo>
                  <a:lnTo>
                    <a:pt x="1260988" y="0"/>
                  </a:lnTo>
                  <a:lnTo>
                    <a:pt x="1255384" y="0"/>
                  </a:lnTo>
                  <a:lnTo>
                    <a:pt x="1249779" y="0"/>
                  </a:lnTo>
                  <a:lnTo>
                    <a:pt x="1244175" y="0"/>
                  </a:lnTo>
                  <a:lnTo>
                    <a:pt x="1238570" y="0"/>
                  </a:lnTo>
                  <a:lnTo>
                    <a:pt x="1232966" y="0"/>
                  </a:lnTo>
                  <a:lnTo>
                    <a:pt x="1227362" y="0"/>
                  </a:lnTo>
                  <a:lnTo>
                    <a:pt x="1221757" y="0"/>
                  </a:lnTo>
                  <a:lnTo>
                    <a:pt x="1216153" y="0"/>
                  </a:lnTo>
                  <a:lnTo>
                    <a:pt x="1210548" y="0"/>
                  </a:lnTo>
                  <a:lnTo>
                    <a:pt x="1204944" y="0"/>
                  </a:lnTo>
                  <a:lnTo>
                    <a:pt x="1199340" y="0"/>
                  </a:lnTo>
                  <a:lnTo>
                    <a:pt x="1193735" y="0"/>
                  </a:lnTo>
                  <a:lnTo>
                    <a:pt x="1188131" y="0"/>
                  </a:lnTo>
                  <a:lnTo>
                    <a:pt x="1182526" y="0"/>
                  </a:lnTo>
                  <a:lnTo>
                    <a:pt x="1176922" y="0"/>
                  </a:lnTo>
                  <a:lnTo>
                    <a:pt x="1171318" y="0"/>
                  </a:lnTo>
                  <a:lnTo>
                    <a:pt x="1165713" y="0"/>
                  </a:lnTo>
                  <a:lnTo>
                    <a:pt x="1160109" y="0"/>
                  </a:lnTo>
                  <a:lnTo>
                    <a:pt x="1154504" y="0"/>
                  </a:lnTo>
                  <a:lnTo>
                    <a:pt x="1148900" y="0"/>
                  </a:lnTo>
                  <a:lnTo>
                    <a:pt x="1143296" y="0"/>
                  </a:lnTo>
                  <a:lnTo>
                    <a:pt x="1137691" y="0"/>
                  </a:lnTo>
                  <a:lnTo>
                    <a:pt x="1132087" y="0"/>
                  </a:lnTo>
                  <a:lnTo>
                    <a:pt x="1126482" y="0"/>
                  </a:lnTo>
                  <a:lnTo>
                    <a:pt x="1120878" y="0"/>
                  </a:lnTo>
                  <a:lnTo>
                    <a:pt x="1115274" y="0"/>
                  </a:lnTo>
                  <a:lnTo>
                    <a:pt x="1109669" y="0"/>
                  </a:lnTo>
                  <a:lnTo>
                    <a:pt x="1104065" y="0"/>
                  </a:lnTo>
                  <a:lnTo>
                    <a:pt x="1098461" y="0"/>
                  </a:lnTo>
                  <a:lnTo>
                    <a:pt x="1092856" y="0"/>
                  </a:lnTo>
                  <a:lnTo>
                    <a:pt x="1087252" y="0"/>
                  </a:lnTo>
                  <a:lnTo>
                    <a:pt x="1081647" y="0"/>
                  </a:lnTo>
                  <a:lnTo>
                    <a:pt x="1076043" y="0"/>
                  </a:lnTo>
                  <a:lnTo>
                    <a:pt x="1070439" y="0"/>
                  </a:lnTo>
                  <a:lnTo>
                    <a:pt x="1064834" y="0"/>
                  </a:lnTo>
                  <a:lnTo>
                    <a:pt x="1059230" y="0"/>
                  </a:lnTo>
                  <a:lnTo>
                    <a:pt x="1053625" y="0"/>
                  </a:lnTo>
                  <a:lnTo>
                    <a:pt x="1048021" y="0"/>
                  </a:lnTo>
                  <a:lnTo>
                    <a:pt x="1042417" y="0"/>
                  </a:lnTo>
                  <a:lnTo>
                    <a:pt x="1036812" y="0"/>
                  </a:lnTo>
                  <a:lnTo>
                    <a:pt x="1031208" y="0"/>
                  </a:lnTo>
                  <a:lnTo>
                    <a:pt x="1025603" y="0"/>
                  </a:lnTo>
                  <a:lnTo>
                    <a:pt x="1019999" y="0"/>
                  </a:lnTo>
                  <a:lnTo>
                    <a:pt x="1014395" y="0"/>
                  </a:lnTo>
                  <a:lnTo>
                    <a:pt x="1008790" y="0"/>
                  </a:lnTo>
                  <a:lnTo>
                    <a:pt x="1003186" y="0"/>
                  </a:lnTo>
                  <a:lnTo>
                    <a:pt x="997581" y="0"/>
                  </a:lnTo>
                  <a:lnTo>
                    <a:pt x="991977" y="0"/>
                  </a:lnTo>
                  <a:lnTo>
                    <a:pt x="986373" y="0"/>
                  </a:lnTo>
                  <a:lnTo>
                    <a:pt x="980768" y="0"/>
                  </a:lnTo>
                  <a:lnTo>
                    <a:pt x="975164" y="0"/>
                  </a:lnTo>
                  <a:lnTo>
                    <a:pt x="969559" y="0"/>
                  </a:lnTo>
                  <a:lnTo>
                    <a:pt x="963955" y="0"/>
                  </a:lnTo>
                  <a:lnTo>
                    <a:pt x="958351" y="0"/>
                  </a:lnTo>
                  <a:lnTo>
                    <a:pt x="952746" y="0"/>
                  </a:lnTo>
                  <a:lnTo>
                    <a:pt x="947142" y="0"/>
                  </a:lnTo>
                  <a:lnTo>
                    <a:pt x="941538" y="0"/>
                  </a:lnTo>
                  <a:lnTo>
                    <a:pt x="935933" y="0"/>
                  </a:lnTo>
                  <a:lnTo>
                    <a:pt x="930329" y="0"/>
                  </a:lnTo>
                  <a:lnTo>
                    <a:pt x="924724" y="0"/>
                  </a:lnTo>
                  <a:lnTo>
                    <a:pt x="919120" y="0"/>
                  </a:lnTo>
                  <a:lnTo>
                    <a:pt x="913516" y="0"/>
                  </a:lnTo>
                  <a:lnTo>
                    <a:pt x="907911" y="0"/>
                  </a:lnTo>
                  <a:lnTo>
                    <a:pt x="902307" y="0"/>
                  </a:lnTo>
                  <a:lnTo>
                    <a:pt x="896702" y="0"/>
                  </a:lnTo>
                  <a:lnTo>
                    <a:pt x="891098" y="0"/>
                  </a:lnTo>
                  <a:lnTo>
                    <a:pt x="885494" y="0"/>
                  </a:lnTo>
                  <a:lnTo>
                    <a:pt x="879889" y="0"/>
                  </a:lnTo>
                  <a:lnTo>
                    <a:pt x="874285" y="0"/>
                  </a:lnTo>
                  <a:lnTo>
                    <a:pt x="868680" y="0"/>
                  </a:lnTo>
                  <a:lnTo>
                    <a:pt x="863076" y="0"/>
                  </a:lnTo>
                  <a:lnTo>
                    <a:pt x="857472" y="0"/>
                  </a:lnTo>
                  <a:lnTo>
                    <a:pt x="851867" y="0"/>
                  </a:lnTo>
                  <a:lnTo>
                    <a:pt x="846263" y="0"/>
                  </a:lnTo>
                  <a:lnTo>
                    <a:pt x="840658" y="0"/>
                  </a:lnTo>
                  <a:lnTo>
                    <a:pt x="835054" y="0"/>
                  </a:lnTo>
                  <a:lnTo>
                    <a:pt x="829450" y="0"/>
                  </a:lnTo>
                  <a:lnTo>
                    <a:pt x="823845" y="0"/>
                  </a:lnTo>
                  <a:lnTo>
                    <a:pt x="818241" y="0"/>
                  </a:lnTo>
                  <a:lnTo>
                    <a:pt x="812636" y="0"/>
                  </a:lnTo>
                  <a:lnTo>
                    <a:pt x="807032" y="0"/>
                  </a:lnTo>
                  <a:lnTo>
                    <a:pt x="801428" y="0"/>
                  </a:lnTo>
                  <a:lnTo>
                    <a:pt x="795823" y="0"/>
                  </a:lnTo>
                  <a:lnTo>
                    <a:pt x="790219" y="0"/>
                  </a:lnTo>
                  <a:lnTo>
                    <a:pt x="784615" y="0"/>
                  </a:lnTo>
                  <a:lnTo>
                    <a:pt x="779010" y="0"/>
                  </a:lnTo>
                  <a:lnTo>
                    <a:pt x="773406" y="1"/>
                  </a:lnTo>
                  <a:lnTo>
                    <a:pt x="767801" y="1"/>
                  </a:lnTo>
                  <a:lnTo>
                    <a:pt x="762197" y="1"/>
                  </a:lnTo>
                  <a:lnTo>
                    <a:pt x="756593" y="1"/>
                  </a:lnTo>
                  <a:lnTo>
                    <a:pt x="750988" y="2"/>
                  </a:lnTo>
                  <a:lnTo>
                    <a:pt x="745384" y="2"/>
                  </a:lnTo>
                  <a:lnTo>
                    <a:pt x="739779" y="3"/>
                  </a:lnTo>
                  <a:lnTo>
                    <a:pt x="734175" y="3"/>
                  </a:lnTo>
                  <a:lnTo>
                    <a:pt x="728571" y="4"/>
                  </a:lnTo>
                  <a:lnTo>
                    <a:pt x="722966" y="5"/>
                  </a:lnTo>
                  <a:lnTo>
                    <a:pt x="717362" y="6"/>
                  </a:lnTo>
                  <a:lnTo>
                    <a:pt x="711757" y="7"/>
                  </a:lnTo>
                  <a:lnTo>
                    <a:pt x="706153" y="8"/>
                  </a:lnTo>
                  <a:lnTo>
                    <a:pt x="700549" y="10"/>
                  </a:lnTo>
                  <a:lnTo>
                    <a:pt x="694944" y="12"/>
                  </a:lnTo>
                  <a:lnTo>
                    <a:pt x="689340" y="14"/>
                  </a:lnTo>
                  <a:lnTo>
                    <a:pt x="683735" y="17"/>
                  </a:lnTo>
                  <a:lnTo>
                    <a:pt x="678131" y="21"/>
                  </a:lnTo>
                  <a:lnTo>
                    <a:pt x="672527" y="25"/>
                  </a:lnTo>
                  <a:lnTo>
                    <a:pt x="666922" y="29"/>
                  </a:lnTo>
                  <a:lnTo>
                    <a:pt x="661318" y="35"/>
                  </a:lnTo>
                  <a:lnTo>
                    <a:pt x="655713" y="41"/>
                  </a:lnTo>
                  <a:lnTo>
                    <a:pt x="650109" y="49"/>
                  </a:lnTo>
                  <a:lnTo>
                    <a:pt x="644505" y="58"/>
                  </a:lnTo>
                  <a:lnTo>
                    <a:pt x="638900" y="68"/>
                  </a:lnTo>
                  <a:lnTo>
                    <a:pt x="633296" y="80"/>
                  </a:lnTo>
                  <a:lnTo>
                    <a:pt x="627692" y="94"/>
                  </a:lnTo>
                  <a:lnTo>
                    <a:pt x="622087" y="111"/>
                  </a:lnTo>
                  <a:lnTo>
                    <a:pt x="616483" y="130"/>
                  </a:lnTo>
                  <a:lnTo>
                    <a:pt x="610878" y="152"/>
                  </a:lnTo>
                  <a:lnTo>
                    <a:pt x="605274" y="177"/>
                  </a:lnTo>
                  <a:lnTo>
                    <a:pt x="599670" y="207"/>
                  </a:lnTo>
                  <a:lnTo>
                    <a:pt x="594065" y="241"/>
                  </a:lnTo>
                  <a:lnTo>
                    <a:pt x="588461" y="279"/>
                  </a:lnTo>
                  <a:lnTo>
                    <a:pt x="582856" y="324"/>
                  </a:lnTo>
                  <a:lnTo>
                    <a:pt x="577252" y="374"/>
                  </a:lnTo>
                  <a:lnTo>
                    <a:pt x="571648" y="432"/>
                  </a:lnTo>
                  <a:lnTo>
                    <a:pt x="566043" y="497"/>
                  </a:lnTo>
                  <a:lnTo>
                    <a:pt x="560439" y="571"/>
                  </a:lnTo>
                  <a:lnTo>
                    <a:pt x="554834" y="653"/>
                  </a:lnTo>
                  <a:lnTo>
                    <a:pt x="549230" y="747"/>
                  </a:lnTo>
                  <a:lnTo>
                    <a:pt x="543626" y="851"/>
                  </a:lnTo>
                  <a:lnTo>
                    <a:pt x="538021" y="967"/>
                  </a:lnTo>
                  <a:lnTo>
                    <a:pt x="532417" y="1096"/>
                  </a:lnTo>
                  <a:lnTo>
                    <a:pt x="526812" y="1240"/>
                  </a:lnTo>
                  <a:lnTo>
                    <a:pt x="521208" y="1399"/>
                  </a:lnTo>
                  <a:lnTo>
                    <a:pt x="515604" y="1573"/>
                  </a:lnTo>
                  <a:lnTo>
                    <a:pt x="509999" y="1765"/>
                  </a:lnTo>
                  <a:lnTo>
                    <a:pt x="504395" y="1976"/>
                  </a:lnTo>
                  <a:lnTo>
                    <a:pt x="498790" y="2205"/>
                  </a:lnTo>
                  <a:lnTo>
                    <a:pt x="493186" y="2455"/>
                  </a:lnTo>
                  <a:lnTo>
                    <a:pt x="487582" y="2725"/>
                  </a:lnTo>
                  <a:lnTo>
                    <a:pt x="481977" y="3018"/>
                  </a:lnTo>
                  <a:lnTo>
                    <a:pt x="476373" y="3333"/>
                  </a:lnTo>
                  <a:lnTo>
                    <a:pt x="470769" y="3672"/>
                  </a:lnTo>
                  <a:lnTo>
                    <a:pt x="465164" y="4035"/>
                  </a:lnTo>
                  <a:lnTo>
                    <a:pt x="459560" y="4422"/>
                  </a:lnTo>
                  <a:lnTo>
                    <a:pt x="453955" y="4835"/>
                  </a:lnTo>
                  <a:lnTo>
                    <a:pt x="448351" y="5272"/>
                  </a:lnTo>
                  <a:lnTo>
                    <a:pt x="442747" y="5736"/>
                  </a:lnTo>
                  <a:lnTo>
                    <a:pt x="437142" y="6225"/>
                  </a:lnTo>
                  <a:lnTo>
                    <a:pt x="431538" y="6740"/>
                  </a:lnTo>
                  <a:lnTo>
                    <a:pt x="425933" y="7280"/>
                  </a:lnTo>
                  <a:lnTo>
                    <a:pt x="420329" y="7846"/>
                  </a:lnTo>
                  <a:lnTo>
                    <a:pt x="414725" y="8438"/>
                  </a:lnTo>
                  <a:lnTo>
                    <a:pt x="409120" y="9054"/>
                  </a:lnTo>
                  <a:lnTo>
                    <a:pt x="403516" y="9695"/>
                  </a:lnTo>
                  <a:lnTo>
                    <a:pt x="397911" y="10360"/>
                  </a:lnTo>
                  <a:lnTo>
                    <a:pt x="392307" y="11048"/>
                  </a:lnTo>
                  <a:lnTo>
                    <a:pt x="386703" y="11761"/>
                  </a:lnTo>
                  <a:lnTo>
                    <a:pt x="381098" y="12496"/>
                  </a:lnTo>
                  <a:lnTo>
                    <a:pt x="375494" y="13254"/>
                  </a:lnTo>
                  <a:lnTo>
                    <a:pt x="369889" y="14035"/>
                  </a:lnTo>
                  <a:lnTo>
                    <a:pt x="364285" y="14839"/>
                  </a:lnTo>
                  <a:lnTo>
                    <a:pt x="358681" y="15665"/>
                  </a:lnTo>
                  <a:lnTo>
                    <a:pt x="353076" y="16514"/>
                  </a:lnTo>
                  <a:lnTo>
                    <a:pt x="347472" y="17386"/>
                  </a:lnTo>
                  <a:lnTo>
                    <a:pt x="341867" y="18282"/>
                  </a:lnTo>
                  <a:lnTo>
                    <a:pt x="336263" y="19202"/>
                  </a:lnTo>
                  <a:lnTo>
                    <a:pt x="330659" y="20148"/>
                  </a:lnTo>
                  <a:lnTo>
                    <a:pt x="325054" y="21120"/>
                  </a:lnTo>
                  <a:lnTo>
                    <a:pt x="319450" y="22121"/>
                  </a:lnTo>
                  <a:lnTo>
                    <a:pt x="313846" y="23151"/>
                  </a:lnTo>
                  <a:lnTo>
                    <a:pt x="308241" y="24213"/>
                  </a:lnTo>
                  <a:lnTo>
                    <a:pt x="302637" y="25309"/>
                  </a:lnTo>
                  <a:lnTo>
                    <a:pt x="297032" y="26440"/>
                  </a:lnTo>
                  <a:lnTo>
                    <a:pt x="291428" y="27610"/>
                  </a:lnTo>
                  <a:lnTo>
                    <a:pt x="285824" y="28820"/>
                  </a:lnTo>
                  <a:lnTo>
                    <a:pt x="280219" y="30074"/>
                  </a:lnTo>
                  <a:lnTo>
                    <a:pt x="274615" y="31373"/>
                  </a:lnTo>
                  <a:lnTo>
                    <a:pt x="269010" y="32721"/>
                  </a:lnTo>
                  <a:lnTo>
                    <a:pt x="263406" y="34120"/>
                  </a:lnTo>
                  <a:lnTo>
                    <a:pt x="257802" y="35573"/>
                  </a:lnTo>
                  <a:lnTo>
                    <a:pt x="252197" y="37082"/>
                  </a:lnTo>
                  <a:lnTo>
                    <a:pt x="246593" y="38648"/>
                  </a:lnTo>
                  <a:lnTo>
                    <a:pt x="240988" y="40275"/>
                  </a:lnTo>
                  <a:lnTo>
                    <a:pt x="235384" y="41963"/>
                  </a:lnTo>
                  <a:lnTo>
                    <a:pt x="229780" y="43715"/>
                  </a:lnTo>
                  <a:lnTo>
                    <a:pt x="224175" y="45530"/>
                  </a:lnTo>
                  <a:lnTo>
                    <a:pt x="218571" y="47409"/>
                  </a:lnTo>
                  <a:lnTo>
                    <a:pt x="212966" y="49353"/>
                  </a:lnTo>
                  <a:lnTo>
                    <a:pt x="207362" y="51361"/>
                  </a:lnTo>
                  <a:lnTo>
                    <a:pt x="201758" y="53432"/>
                  </a:lnTo>
                  <a:lnTo>
                    <a:pt x="196153" y="55565"/>
                  </a:lnTo>
                  <a:lnTo>
                    <a:pt x="190549" y="57758"/>
                  </a:lnTo>
                  <a:lnTo>
                    <a:pt x="184944" y="60009"/>
                  </a:lnTo>
                  <a:lnTo>
                    <a:pt x="179340" y="62315"/>
                  </a:lnTo>
                  <a:lnTo>
                    <a:pt x="173736" y="64673"/>
                  </a:lnTo>
                  <a:lnTo>
                    <a:pt x="168131" y="67080"/>
                  </a:lnTo>
                  <a:lnTo>
                    <a:pt x="162527" y="69530"/>
                  </a:lnTo>
                  <a:lnTo>
                    <a:pt x="156923" y="72020"/>
                  </a:lnTo>
                  <a:lnTo>
                    <a:pt x="151318" y="74546"/>
                  </a:lnTo>
                  <a:lnTo>
                    <a:pt x="145714" y="77101"/>
                  </a:lnTo>
                  <a:lnTo>
                    <a:pt x="140109" y="79682"/>
                  </a:lnTo>
                  <a:lnTo>
                    <a:pt x="134505" y="82283"/>
                  </a:lnTo>
                  <a:lnTo>
                    <a:pt x="128901" y="84897"/>
                  </a:lnTo>
                  <a:lnTo>
                    <a:pt x="123296" y="87521"/>
                  </a:lnTo>
                  <a:lnTo>
                    <a:pt x="117692" y="90149"/>
                  </a:lnTo>
                  <a:lnTo>
                    <a:pt x="112087" y="92774"/>
                  </a:lnTo>
                  <a:lnTo>
                    <a:pt x="106483" y="95393"/>
                  </a:lnTo>
                  <a:lnTo>
                    <a:pt x="100879" y="97999"/>
                  </a:lnTo>
                  <a:lnTo>
                    <a:pt x="95274" y="100588"/>
                  </a:lnTo>
                  <a:lnTo>
                    <a:pt x="89670" y="103154"/>
                  </a:lnTo>
                  <a:lnTo>
                    <a:pt x="84065" y="105695"/>
                  </a:lnTo>
                  <a:lnTo>
                    <a:pt x="78461" y="108204"/>
                  </a:lnTo>
                  <a:lnTo>
                    <a:pt x="72857" y="110680"/>
                  </a:lnTo>
                  <a:lnTo>
                    <a:pt x="67252" y="113117"/>
                  </a:lnTo>
                  <a:lnTo>
                    <a:pt x="61648" y="115512"/>
                  </a:lnTo>
                  <a:lnTo>
                    <a:pt x="56043" y="117864"/>
                  </a:lnTo>
                  <a:lnTo>
                    <a:pt x="50439" y="120170"/>
                  </a:lnTo>
                  <a:lnTo>
                    <a:pt x="44835" y="122426"/>
                  </a:lnTo>
                  <a:lnTo>
                    <a:pt x="39230" y="124633"/>
                  </a:lnTo>
                  <a:lnTo>
                    <a:pt x="33626" y="126787"/>
                  </a:lnTo>
                  <a:lnTo>
                    <a:pt x="28021" y="128890"/>
                  </a:lnTo>
                  <a:lnTo>
                    <a:pt x="22417" y="130939"/>
                  </a:lnTo>
                  <a:lnTo>
                    <a:pt x="16813" y="132934"/>
                  </a:lnTo>
                  <a:lnTo>
                    <a:pt x="11208" y="134877"/>
                  </a:lnTo>
                  <a:lnTo>
                    <a:pt x="5604" y="136766"/>
                  </a:lnTo>
                  <a:lnTo>
                    <a:pt x="0" y="138604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596816" y="4266734"/>
              <a:ext cx="1883076" cy="61064"/>
            </a:xfrm>
            <a:custGeom>
              <a:avLst/>
              <a:pathLst>
                <a:path w="1883076" h="61064">
                  <a:moveTo>
                    <a:pt x="0" y="61064"/>
                  </a:moveTo>
                  <a:lnTo>
                    <a:pt x="5604" y="59949"/>
                  </a:lnTo>
                  <a:lnTo>
                    <a:pt x="11208" y="58856"/>
                  </a:lnTo>
                  <a:lnTo>
                    <a:pt x="16813" y="57784"/>
                  </a:lnTo>
                  <a:lnTo>
                    <a:pt x="22417" y="56734"/>
                  </a:lnTo>
                  <a:lnTo>
                    <a:pt x="28021" y="55705"/>
                  </a:lnTo>
                  <a:lnTo>
                    <a:pt x="33626" y="54698"/>
                  </a:lnTo>
                  <a:lnTo>
                    <a:pt x="39230" y="53712"/>
                  </a:lnTo>
                  <a:lnTo>
                    <a:pt x="44835" y="52748"/>
                  </a:lnTo>
                  <a:lnTo>
                    <a:pt x="50439" y="51804"/>
                  </a:lnTo>
                  <a:lnTo>
                    <a:pt x="56043" y="50883"/>
                  </a:lnTo>
                  <a:lnTo>
                    <a:pt x="61648" y="49982"/>
                  </a:lnTo>
                  <a:lnTo>
                    <a:pt x="67252" y="49102"/>
                  </a:lnTo>
                  <a:lnTo>
                    <a:pt x="72857" y="48244"/>
                  </a:lnTo>
                  <a:lnTo>
                    <a:pt x="78461" y="47405"/>
                  </a:lnTo>
                  <a:lnTo>
                    <a:pt x="84065" y="46587"/>
                  </a:lnTo>
                  <a:lnTo>
                    <a:pt x="89670" y="45789"/>
                  </a:lnTo>
                  <a:lnTo>
                    <a:pt x="95274" y="45011"/>
                  </a:lnTo>
                  <a:lnTo>
                    <a:pt x="100879" y="44252"/>
                  </a:lnTo>
                  <a:lnTo>
                    <a:pt x="106483" y="43511"/>
                  </a:lnTo>
                  <a:lnTo>
                    <a:pt x="112087" y="42789"/>
                  </a:lnTo>
                  <a:lnTo>
                    <a:pt x="117692" y="42084"/>
                  </a:lnTo>
                  <a:lnTo>
                    <a:pt x="123296" y="41397"/>
                  </a:lnTo>
                  <a:lnTo>
                    <a:pt x="128901" y="40725"/>
                  </a:lnTo>
                  <a:lnTo>
                    <a:pt x="134505" y="40069"/>
                  </a:lnTo>
                  <a:lnTo>
                    <a:pt x="140109" y="39428"/>
                  </a:lnTo>
                  <a:lnTo>
                    <a:pt x="145714" y="38800"/>
                  </a:lnTo>
                  <a:lnTo>
                    <a:pt x="151318" y="38185"/>
                  </a:lnTo>
                  <a:lnTo>
                    <a:pt x="156923" y="37581"/>
                  </a:lnTo>
                  <a:lnTo>
                    <a:pt x="162527" y="36988"/>
                  </a:lnTo>
                  <a:lnTo>
                    <a:pt x="168131" y="36405"/>
                  </a:lnTo>
                  <a:lnTo>
                    <a:pt x="173736" y="35829"/>
                  </a:lnTo>
                  <a:lnTo>
                    <a:pt x="179340" y="35261"/>
                  </a:lnTo>
                  <a:lnTo>
                    <a:pt x="184944" y="34698"/>
                  </a:lnTo>
                  <a:lnTo>
                    <a:pt x="190549" y="34139"/>
                  </a:lnTo>
                  <a:lnTo>
                    <a:pt x="196153" y="33583"/>
                  </a:lnTo>
                  <a:lnTo>
                    <a:pt x="201758" y="33029"/>
                  </a:lnTo>
                  <a:lnTo>
                    <a:pt x="207362" y="32475"/>
                  </a:lnTo>
                  <a:lnTo>
                    <a:pt x="212966" y="31921"/>
                  </a:lnTo>
                  <a:lnTo>
                    <a:pt x="218571" y="31363"/>
                  </a:lnTo>
                  <a:lnTo>
                    <a:pt x="224175" y="30803"/>
                  </a:lnTo>
                  <a:lnTo>
                    <a:pt x="229780" y="30237"/>
                  </a:lnTo>
                  <a:lnTo>
                    <a:pt x="235384" y="29666"/>
                  </a:lnTo>
                  <a:lnTo>
                    <a:pt x="240988" y="29088"/>
                  </a:lnTo>
                  <a:lnTo>
                    <a:pt x="246593" y="28502"/>
                  </a:lnTo>
                  <a:lnTo>
                    <a:pt x="252197" y="27907"/>
                  </a:lnTo>
                  <a:lnTo>
                    <a:pt x="257802" y="27303"/>
                  </a:lnTo>
                  <a:lnTo>
                    <a:pt x="263406" y="26689"/>
                  </a:lnTo>
                  <a:lnTo>
                    <a:pt x="269010" y="26065"/>
                  </a:lnTo>
                  <a:lnTo>
                    <a:pt x="274615" y="25431"/>
                  </a:lnTo>
                  <a:lnTo>
                    <a:pt x="280219" y="24785"/>
                  </a:lnTo>
                  <a:lnTo>
                    <a:pt x="285824" y="24130"/>
                  </a:lnTo>
                  <a:lnTo>
                    <a:pt x="291428" y="23463"/>
                  </a:lnTo>
                  <a:lnTo>
                    <a:pt x="297032" y="22787"/>
                  </a:lnTo>
                  <a:lnTo>
                    <a:pt x="302637" y="22101"/>
                  </a:lnTo>
                  <a:lnTo>
                    <a:pt x="308241" y="21407"/>
                  </a:lnTo>
                  <a:lnTo>
                    <a:pt x="313846" y="20704"/>
                  </a:lnTo>
                  <a:lnTo>
                    <a:pt x="319450" y="19995"/>
                  </a:lnTo>
                  <a:lnTo>
                    <a:pt x="325054" y="19280"/>
                  </a:lnTo>
                  <a:lnTo>
                    <a:pt x="330659" y="18560"/>
                  </a:lnTo>
                  <a:lnTo>
                    <a:pt x="336263" y="17837"/>
                  </a:lnTo>
                  <a:lnTo>
                    <a:pt x="341867" y="17113"/>
                  </a:lnTo>
                  <a:lnTo>
                    <a:pt x="347472" y="16389"/>
                  </a:lnTo>
                  <a:lnTo>
                    <a:pt x="353076" y="15667"/>
                  </a:lnTo>
                  <a:lnTo>
                    <a:pt x="358681" y="14948"/>
                  </a:lnTo>
                  <a:lnTo>
                    <a:pt x="364285" y="14234"/>
                  </a:lnTo>
                  <a:lnTo>
                    <a:pt x="369889" y="13527"/>
                  </a:lnTo>
                  <a:lnTo>
                    <a:pt x="375494" y="12829"/>
                  </a:lnTo>
                  <a:lnTo>
                    <a:pt x="381098" y="12142"/>
                  </a:lnTo>
                  <a:lnTo>
                    <a:pt x="386703" y="11467"/>
                  </a:lnTo>
                  <a:lnTo>
                    <a:pt x="392307" y="10805"/>
                  </a:lnTo>
                  <a:lnTo>
                    <a:pt x="397911" y="10159"/>
                  </a:lnTo>
                  <a:lnTo>
                    <a:pt x="403516" y="9530"/>
                  </a:lnTo>
                  <a:lnTo>
                    <a:pt x="409120" y="8920"/>
                  </a:lnTo>
                  <a:lnTo>
                    <a:pt x="414725" y="8329"/>
                  </a:lnTo>
                  <a:lnTo>
                    <a:pt x="420329" y="7758"/>
                  </a:lnTo>
                  <a:lnTo>
                    <a:pt x="425933" y="7209"/>
                  </a:lnTo>
                  <a:lnTo>
                    <a:pt x="431538" y="6683"/>
                  </a:lnTo>
                  <a:lnTo>
                    <a:pt x="437142" y="6179"/>
                  </a:lnTo>
                  <a:lnTo>
                    <a:pt x="442747" y="5700"/>
                  </a:lnTo>
                  <a:lnTo>
                    <a:pt x="448351" y="5244"/>
                  </a:lnTo>
                  <a:lnTo>
                    <a:pt x="453955" y="4812"/>
                  </a:lnTo>
                  <a:lnTo>
                    <a:pt x="459560" y="4404"/>
                  </a:lnTo>
                  <a:lnTo>
                    <a:pt x="465164" y="4021"/>
                  </a:lnTo>
                  <a:lnTo>
                    <a:pt x="470769" y="3661"/>
                  </a:lnTo>
                  <a:lnTo>
                    <a:pt x="476373" y="3325"/>
                  </a:lnTo>
                  <a:lnTo>
                    <a:pt x="481977" y="3011"/>
                  </a:lnTo>
                  <a:lnTo>
                    <a:pt x="487582" y="2720"/>
                  </a:lnTo>
                  <a:lnTo>
                    <a:pt x="493186" y="2451"/>
                  </a:lnTo>
                  <a:lnTo>
                    <a:pt x="498790" y="2202"/>
                  </a:lnTo>
                  <a:lnTo>
                    <a:pt x="504395" y="1973"/>
                  </a:lnTo>
                  <a:lnTo>
                    <a:pt x="509999" y="1764"/>
                  </a:lnTo>
                  <a:lnTo>
                    <a:pt x="515604" y="1572"/>
                  </a:lnTo>
                  <a:lnTo>
                    <a:pt x="521208" y="1398"/>
                  </a:lnTo>
                  <a:lnTo>
                    <a:pt x="526812" y="1239"/>
                  </a:lnTo>
                  <a:lnTo>
                    <a:pt x="532417" y="1096"/>
                  </a:lnTo>
                  <a:lnTo>
                    <a:pt x="538021" y="967"/>
                  </a:lnTo>
                  <a:lnTo>
                    <a:pt x="543626" y="851"/>
                  </a:lnTo>
                  <a:lnTo>
                    <a:pt x="549230" y="746"/>
                  </a:lnTo>
                  <a:lnTo>
                    <a:pt x="554834" y="653"/>
                  </a:lnTo>
                  <a:lnTo>
                    <a:pt x="560439" y="570"/>
                  </a:lnTo>
                  <a:lnTo>
                    <a:pt x="566043" y="497"/>
                  </a:lnTo>
                  <a:lnTo>
                    <a:pt x="571648" y="432"/>
                  </a:lnTo>
                  <a:lnTo>
                    <a:pt x="577252" y="374"/>
                  </a:lnTo>
                  <a:lnTo>
                    <a:pt x="582856" y="324"/>
                  </a:lnTo>
                  <a:lnTo>
                    <a:pt x="588461" y="279"/>
                  </a:lnTo>
                  <a:lnTo>
                    <a:pt x="594065" y="241"/>
                  </a:lnTo>
                  <a:lnTo>
                    <a:pt x="599670" y="207"/>
                  </a:lnTo>
                  <a:lnTo>
                    <a:pt x="605274" y="177"/>
                  </a:lnTo>
                  <a:lnTo>
                    <a:pt x="610878" y="152"/>
                  </a:lnTo>
                  <a:lnTo>
                    <a:pt x="616483" y="130"/>
                  </a:lnTo>
                  <a:lnTo>
                    <a:pt x="622087" y="111"/>
                  </a:lnTo>
                  <a:lnTo>
                    <a:pt x="627692" y="94"/>
                  </a:lnTo>
                  <a:lnTo>
                    <a:pt x="633296" y="80"/>
                  </a:lnTo>
                  <a:lnTo>
                    <a:pt x="638900" y="68"/>
                  </a:lnTo>
                  <a:lnTo>
                    <a:pt x="644505" y="58"/>
                  </a:lnTo>
                  <a:lnTo>
                    <a:pt x="650109" y="49"/>
                  </a:lnTo>
                  <a:lnTo>
                    <a:pt x="655713" y="41"/>
                  </a:lnTo>
                  <a:lnTo>
                    <a:pt x="661318" y="35"/>
                  </a:lnTo>
                  <a:lnTo>
                    <a:pt x="666922" y="29"/>
                  </a:lnTo>
                  <a:lnTo>
                    <a:pt x="672527" y="25"/>
                  </a:lnTo>
                  <a:lnTo>
                    <a:pt x="678131" y="21"/>
                  </a:lnTo>
                  <a:lnTo>
                    <a:pt x="683735" y="17"/>
                  </a:lnTo>
                  <a:lnTo>
                    <a:pt x="689340" y="14"/>
                  </a:lnTo>
                  <a:lnTo>
                    <a:pt x="694944" y="12"/>
                  </a:lnTo>
                  <a:lnTo>
                    <a:pt x="700549" y="10"/>
                  </a:lnTo>
                  <a:lnTo>
                    <a:pt x="706153" y="8"/>
                  </a:lnTo>
                  <a:lnTo>
                    <a:pt x="711757" y="7"/>
                  </a:lnTo>
                  <a:lnTo>
                    <a:pt x="717362" y="6"/>
                  </a:lnTo>
                  <a:lnTo>
                    <a:pt x="722966" y="5"/>
                  </a:lnTo>
                  <a:lnTo>
                    <a:pt x="728571" y="4"/>
                  </a:lnTo>
                  <a:lnTo>
                    <a:pt x="734175" y="3"/>
                  </a:lnTo>
                  <a:lnTo>
                    <a:pt x="739779" y="3"/>
                  </a:lnTo>
                  <a:lnTo>
                    <a:pt x="745384" y="2"/>
                  </a:lnTo>
                  <a:lnTo>
                    <a:pt x="750988" y="2"/>
                  </a:lnTo>
                  <a:lnTo>
                    <a:pt x="756593" y="1"/>
                  </a:lnTo>
                  <a:lnTo>
                    <a:pt x="762197" y="1"/>
                  </a:lnTo>
                  <a:lnTo>
                    <a:pt x="767801" y="1"/>
                  </a:lnTo>
                  <a:lnTo>
                    <a:pt x="773406" y="1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596816" y="4266734"/>
              <a:ext cx="1883076" cy="311778"/>
            </a:xfrm>
            <a:custGeom>
              <a:avLst/>
              <a:pathLst>
                <a:path w="1883076" h="311778">
                  <a:moveTo>
                    <a:pt x="0" y="138604"/>
                  </a:moveTo>
                  <a:lnTo>
                    <a:pt x="5604" y="136766"/>
                  </a:lnTo>
                  <a:lnTo>
                    <a:pt x="11208" y="134877"/>
                  </a:lnTo>
                  <a:lnTo>
                    <a:pt x="16813" y="132934"/>
                  </a:lnTo>
                  <a:lnTo>
                    <a:pt x="22417" y="130939"/>
                  </a:lnTo>
                  <a:lnTo>
                    <a:pt x="28021" y="128890"/>
                  </a:lnTo>
                  <a:lnTo>
                    <a:pt x="33626" y="126787"/>
                  </a:lnTo>
                  <a:lnTo>
                    <a:pt x="39230" y="124633"/>
                  </a:lnTo>
                  <a:lnTo>
                    <a:pt x="44835" y="122426"/>
                  </a:lnTo>
                  <a:lnTo>
                    <a:pt x="50439" y="120170"/>
                  </a:lnTo>
                  <a:lnTo>
                    <a:pt x="56043" y="117864"/>
                  </a:lnTo>
                  <a:lnTo>
                    <a:pt x="61648" y="115512"/>
                  </a:lnTo>
                  <a:lnTo>
                    <a:pt x="67252" y="113117"/>
                  </a:lnTo>
                  <a:lnTo>
                    <a:pt x="72857" y="110680"/>
                  </a:lnTo>
                  <a:lnTo>
                    <a:pt x="78461" y="108204"/>
                  </a:lnTo>
                  <a:lnTo>
                    <a:pt x="84065" y="105695"/>
                  </a:lnTo>
                  <a:lnTo>
                    <a:pt x="89670" y="103154"/>
                  </a:lnTo>
                  <a:lnTo>
                    <a:pt x="95274" y="100588"/>
                  </a:lnTo>
                  <a:lnTo>
                    <a:pt x="100879" y="97999"/>
                  </a:lnTo>
                  <a:lnTo>
                    <a:pt x="106483" y="95393"/>
                  </a:lnTo>
                  <a:lnTo>
                    <a:pt x="112087" y="92774"/>
                  </a:lnTo>
                  <a:lnTo>
                    <a:pt x="117692" y="90149"/>
                  </a:lnTo>
                  <a:lnTo>
                    <a:pt x="123296" y="87521"/>
                  </a:lnTo>
                  <a:lnTo>
                    <a:pt x="128901" y="84897"/>
                  </a:lnTo>
                  <a:lnTo>
                    <a:pt x="134505" y="82283"/>
                  </a:lnTo>
                  <a:lnTo>
                    <a:pt x="140109" y="79682"/>
                  </a:lnTo>
                  <a:lnTo>
                    <a:pt x="145714" y="77101"/>
                  </a:lnTo>
                  <a:lnTo>
                    <a:pt x="151318" y="74546"/>
                  </a:lnTo>
                  <a:lnTo>
                    <a:pt x="156923" y="72020"/>
                  </a:lnTo>
                  <a:lnTo>
                    <a:pt x="162527" y="69530"/>
                  </a:lnTo>
                  <a:lnTo>
                    <a:pt x="168131" y="67080"/>
                  </a:lnTo>
                  <a:lnTo>
                    <a:pt x="173736" y="64673"/>
                  </a:lnTo>
                  <a:lnTo>
                    <a:pt x="179340" y="62315"/>
                  </a:lnTo>
                  <a:lnTo>
                    <a:pt x="184944" y="60009"/>
                  </a:lnTo>
                  <a:lnTo>
                    <a:pt x="190549" y="57758"/>
                  </a:lnTo>
                  <a:lnTo>
                    <a:pt x="196153" y="55565"/>
                  </a:lnTo>
                  <a:lnTo>
                    <a:pt x="201758" y="53432"/>
                  </a:lnTo>
                  <a:lnTo>
                    <a:pt x="207362" y="51361"/>
                  </a:lnTo>
                  <a:lnTo>
                    <a:pt x="212966" y="49353"/>
                  </a:lnTo>
                  <a:lnTo>
                    <a:pt x="218571" y="47409"/>
                  </a:lnTo>
                  <a:lnTo>
                    <a:pt x="224175" y="45530"/>
                  </a:lnTo>
                  <a:lnTo>
                    <a:pt x="229780" y="43715"/>
                  </a:lnTo>
                  <a:lnTo>
                    <a:pt x="235384" y="41963"/>
                  </a:lnTo>
                  <a:lnTo>
                    <a:pt x="240988" y="40275"/>
                  </a:lnTo>
                  <a:lnTo>
                    <a:pt x="246593" y="38648"/>
                  </a:lnTo>
                  <a:lnTo>
                    <a:pt x="252197" y="37082"/>
                  </a:lnTo>
                  <a:lnTo>
                    <a:pt x="257802" y="35573"/>
                  </a:lnTo>
                  <a:lnTo>
                    <a:pt x="263406" y="34120"/>
                  </a:lnTo>
                  <a:lnTo>
                    <a:pt x="269010" y="32721"/>
                  </a:lnTo>
                  <a:lnTo>
                    <a:pt x="274615" y="31373"/>
                  </a:lnTo>
                  <a:lnTo>
                    <a:pt x="280219" y="30074"/>
                  </a:lnTo>
                  <a:lnTo>
                    <a:pt x="285824" y="28820"/>
                  </a:lnTo>
                  <a:lnTo>
                    <a:pt x="291428" y="27610"/>
                  </a:lnTo>
                  <a:lnTo>
                    <a:pt x="297032" y="26440"/>
                  </a:lnTo>
                  <a:lnTo>
                    <a:pt x="302637" y="25309"/>
                  </a:lnTo>
                  <a:lnTo>
                    <a:pt x="308241" y="24213"/>
                  </a:lnTo>
                  <a:lnTo>
                    <a:pt x="313846" y="23151"/>
                  </a:lnTo>
                  <a:lnTo>
                    <a:pt x="319450" y="22121"/>
                  </a:lnTo>
                  <a:lnTo>
                    <a:pt x="325054" y="21120"/>
                  </a:lnTo>
                  <a:lnTo>
                    <a:pt x="330659" y="20148"/>
                  </a:lnTo>
                  <a:lnTo>
                    <a:pt x="336263" y="19202"/>
                  </a:lnTo>
                  <a:lnTo>
                    <a:pt x="341867" y="18282"/>
                  </a:lnTo>
                  <a:lnTo>
                    <a:pt x="347472" y="17386"/>
                  </a:lnTo>
                  <a:lnTo>
                    <a:pt x="353076" y="16514"/>
                  </a:lnTo>
                  <a:lnTo>
                    <a:pt x="358681" y="15665"/>
                  </a:lnTo>
                  <a:lnTo>
                    <a:pt x="364285" y="14839"/>
                  </a:lnTo>
                  <a:lnTo>
                    <a:pt x="369889" y="14035"/>
                  </a:lnTo>
                  <a:lnTo>
                    <a:pt x="375494" y="13254"/>
                  </a:lnTo>
                  <a:lnTo>
                    <a:pt x="381098" y="12496"/>
                  </a:lnTo>
                  <a:lnTo>
                    <a:pt x="386703" y="11761"/>
                  </a:lnTo>
                  <a:lnTo>
                    <a:pt x="392307" y="11048"/>
                  </a:lnTo>
                  <a:lnTo>
                    <a:pt x="397911" y="10360"/>
                  </a:lnTo>
                  <a:lnTo>
                    <a:pt x="403516" y="9695"/>
                  </a:lnTo>
                  <a:lnTo>
                    <a:pt x="409120" y="9054"/>
                  </a:lnTo>
                  <a:lnTo>
                    <a:pt x="414725" y="8438"/>
                  </a:lnTo>
                  <a:lnTo>
                    <a:pt x="420329" y="7846"/>
                  </a:lnTo>
                  <a:lnTo>
                    <a:pt x="425933" y="7280"/>
                  </a:lnTo>
                  <a:lnTo>
                    <a:pt x="431538" y="6740"/>
                  </a:lnTo>
                  <a:lnTo>
                    <a:pt x="437142" y="6225"/>
                  </a:lnTo>
                  <a:lnTo>
                    <a:pt x="442747" y="5736"/>
                  </a:lnTo>
                  <a:lnTo>
                    <a:pt x="448351" y="5272"/>
                  </a:lnTo>
                  <a:lnTo>
                    <a:pt x="453955" y="4835"/>
                  </a:lnTo>
                  <a:lnTo>
                    <a:pt x="459560" y="4422"/>
                  </a:lnTo>
                  <a:lnTo>
                    <a:pt x="465164" y="4035"/>
                  </a:lnTo>
                  <a:lnTo>
                    <a:pt x="470769" y="3672"/>
                  </a:lnTo>
                  <a:lnTo>
                    <a:pt x="476373" y="3333"/>
                  </a:lnTo>
                  <a:lnTo>
                    <a:pt x="481977" y="3018"/>
                  </a:lnTo>
                  <a:lnTo>
                    <a:pt x="487582" y="2725"/>
                  </a:lnTo>
                  <a:lnTo>
                    <a:pt x="493186" y="2455"/>
                  </a:lnTo>
                  <a:lnTo>
                    <a:pt x="498790" y="2205"/>
                  </a:lnTo>
                  <a:lnTo>
                    <a:pt x="504395" y="1976"/>
                  </a:lnTo>
                  <a:lnTo>
                    <a:pt x="509999" y="1765"/>
                  </a:lnTo>
                  <a:lnTo>
                    <a:pt x="515604" y="1573"/>
                  </a:lnTo>
                  <a:lnTo>
                    <a:pt x="521208" y="1399"/>
                  </a:lnTo>
                  <a:lnTo>
                    <a:pt x="526812" y="1240"/>
                  </a:lnTo>
                  <a:lnTo>
                    <a:pt x="532417" y="1096"/>
                  </a:lnTo>
                  <a:lnTo>
                    <a:pt x="538021" y="967"/>
                  </a:lnTo>
                  <a:lnTo>
                    <a:pt x="543626" y="851"/>
                  </a:lnTo>
                  <a:lnTo>
                    <a:pt x="549230" y="747"/>
                  </a:lnTo>
                  <a:lnTo>
                    <a:pt x="554834" y="653"/>
                  </a:lnTo>
                  <a:lnTo>
                    <a:pt x="560439" y="571"/>
                  </a:lnTo>
                  <a:lnTo>
                    <a:pt x="566043" y="497"/>
                  </a:lnTo>
                  <a:lnTo>
                    <a:pt x="571648" y="432"/>
                  </a:lnTo>
                  <a:lnTo>
                    <a:pt x="577252" y="374"/>
                  </a:lnTo>
                  <a:lnTo>
                    <a:pt x="582856" y="324"/>
                  </a:lnTo>
                  <a:lnTo>
                    <a:pt x="588461" y="279"/>
                  </a:lnTo>
                  <a:lnTo>
                    <a:pt x="594065" y="241"/>
                  </a:lnTo>
                  <a:lnTo>
                    <a:pt x="599670" y="207"/>
                  </a:lnTo>
                  <a:lnTo>
                    <a:pt x="605274" y="177"/>
                  </a:lnTo>
                  <a:lnTo>
                    <a:pt x="610878" y="152"/>
                  </a:lnTo>
                  <a:lnTo>
                    <a:pt x="616483" y="130"/>
                  </a:lnTo>
                  <a:lnTo>
                    <a:pt x="622087" y="111"/>
                  </a:lnTo>
                  <a:lnTo>
                    <a:pt x="627692" y="94"/>
                  </a:lnTo>
                  <a:lnTo>
                    <a:pt x="633296" y="80"/>
                  </a:lnTo>
                  <a:lnTo>
                    <a:pt x="638900" y="68"/>
                  </a:lnTo>
                  <a:lnTo>
                    <a:pt x="644505" y="58"/>
                  </a:lnTo>
                  <a:lnTo>
                    <a:pt x="650109" y="49"/>
                  </a:lnTo>
                  <a:lnTo>
                    <a:pt x="655713" y="41"/>
                  </a:lnTo>
                  <a:lnTo>
                    <a:pt x="661318" y="35"/>
                  </a:lnTo>
                  <a:lnTo>
                    <a:pt x="666922" y="29"/>
                  </a:lnTo>
                  <a:lnTo>
                    <a:pt x="672527" y="25"/>
                  </a:lnTo>
                  <a:lnTo>
                    <a:pt x="678131" y="21"/>
                  </a:lnTo>
                  <a:lnTo>
                    <a:pt x="683735" y="17"/>
                  </a:lnTo>
                  <a:lnTo>
                    <a:pt x="689340" y="14"/>
                  </a:lnTo>
                  <a:lnTo>
                    <a:pt x="694944" y="12"/>
                  </a:lnTo>
                  <a:lnTo>
                    <a:pt x="700549" y="10"/>
                  </a:lnTo>
                  <a:lnTo>
                    <a:pt x="706153" y="8"/>
                  </a:lnTo>
                  <a:lnTo>
                    <a:pt x="711757" y="7"/>
                  </a:lnTo>
                  <a:lnTo>
                    <a:pt x="717362" y="6"/>
                  </a:lnTo>
                  <a:lnTo>
                    <a:pt x="722966" y="5"/>
                  </a:lnTo>
                  <a:lnTo>
                    <a:pt x="728571" y="4"/>
                  </a:lnTo>
                  <a:lnTo>
                    <a:pt x="734175" y="3"/>
                  </a:lnTo>
                  <a:lnTo>
                    <a:pt x="739779" y="3"/>
                  </a:lnTo>
                  <a:lnTo>
                    <a:pt x="745384" y="2"/>
                  </a:lnTo>
                  <a:lnTo>
                    <a:pt x="750988" y="2"/>
                  </a:lnTo>
                  <a:lnTo>
                    <a:pt x="756593" y="1"/>
                  </a:lnTo>
                  <a:lnTo>
                    <a:pt x="762197" y="1"/>
                  </a:lnTo>
                  <a:lnTo>
                    <a:pt x="767801" y="1"/>
                  </a:lnTo>
                  <a:lnTo>
                    <a:pt x="773406" y="1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3"/>
                  </a:lnTo>
                  <a:lnTo>
                    <a:pt x="1877471" y="3"/>
                  </a:lnTo>
                  <a:lnTo>
                    <a:pt x="1871867" y="3"/>
                  </a:lnTo>
                  <a:lnTo>
                    <a:pt x="1866262" y="4"/>
                  </a:lnTo>
                  <a:lnTo>
                    <a:pt x="1860658" y="4"/>
                  </a:lnTo>
                  <a:lnTo>
                    <a:pt x="1855054" y="5"/>
                  </a:lnTo>
                  <a:lnTo>
                    <a:pt x="1849449" y="6"/>
                  </a:lnTo>
                  <a:lnTo>
                    <a:pt x="1843845" y="6"/>
                  </a:lnTo>
                  <a:lnTo>
                    <a:pt x="1838240" y="7"/>
                  </a:lnTo>
                  <a:lnTo>
                    <a:pt x="1832636" y="8"/>
                  </a:lnTo>
                  <a:lnTo>
                    <a:pt x="1827032" y="9"/>
                  </a:lnTo>
                  <a:lnTo>
                    <a:pt x="1821427" y="10"/>
                  </a:lnTo>
                  <a:lnTo>
                    <a:pt x="1815823" y="11"/>
                  </a:lnTo>
                  <a:lnTo>
                    <a:pt x="1810218" y="13"/>
                  </a:lnTo>
                  <a:lnTo>
                    <a:pt x="1804614" y="14"/>
                  </a:lnTo>
                  <a:lnTo>
                    <a:pt x="1799010" y="15"/>
                  </a:lnTo>
                  <a:lnTo>
                    <a:pt x="1793405" y="17"/>
                  </a:lnTo>
                  <a:lnTo>
                    <a:pt x="1787801" y="19"/>
                  </a:lnTo>
                  <a:lnTo>
                    <a:pt x="1782196" y="20"/>
                  </a:lnTo>
                  <a:lnTo>
                    <a:pt x="1776592" y="22"/>
                  </a:lnTo>
                  <a:lnTo>
                    <a:pt x="1770988" y="24"/>
                  </a:lnTo>
                  <a:lnTo>
                    <a:pt x="1765383" y="26"/>
                  </a:lnTo>
                  <a:lnTo>
                    <a:pt x="1759779" y="29"/>
                  </a:lnTo>
                  <a:lnTo>
                    <a:pt x="1754175" y="31"/>
                  </a:lnTo>
                  <a:lnTo>
                    <a:pt x="1748570" y="33"/>
                  </a:lnTo>
                  <a:lnTo>
                    <a:pt x="1742966" y="36"/>
                  </a:lnTo>
                  <a:lnTo>
                    <a:pt x="1737361" y="38"/>
                  </a:lnTo>
                  <a:lnTo>
                    <a:pt x="1731757" y="41"/>
                  </a:lnTo>
                  <a:lnTo>
                    <a:pt x="1726153" y="43"/>
                  </a:lnTo>
                  <a:lnTo>
                    <a:pt x="1720548" y="46"/>
                  </a:lnTo>
                  <a:lnTo>
                    <a:pt x="1714944" y="49"/>
                  </a:lnTo>
                  <a:lnTo>
                    <a:pt x="1709339" y="52"/>
                  </a:lnTo>
                  <a:lnTo>
                    <a:pt x="1703735" y="55"/>
                  </a:lnTo>
                  <a:lnTo>
                    <a:pt x="1698131" y="58"/>
                  </a:lnTo>
                  <a:lnTo>
                    <a:pt x="1692526" y="61"/>
                  </a:lnTo>
                  <a:lnTo>
                    <a:pt x="1686922" y="64"/>
                  </a:lnTo>
                  <a:lnTo>
                    <a:pt x="1681317" y="67"/>
                  </a:lnTo>
                  <a:lnTo>
                    <a:pt x="1675713" y="70"/>
                  </a:lnTo>
                  <a:lnTo>
                    <a:pt x="1670109" y="74"/>
                  </a:lnTo>
                  <a:lnTo>
                    <a:pt x="1664504" y="77"/>
                  </a:lnTo>
                  <a:lnTo>
                    <a:pt x="1658900" y="81"/>
                  </a:lnTo>
                  <a:lnTo>
                    <a:pt x="1653295" y="84"/>
                  </a:lnTo>
                  <a:lnTo>
                    <a:pt x="1647691" y="88"/>
                  </a:lnTo>
                  <a:lnTo>
                    <a:pt x="1642087" y="91"/>
                  </a:lnTo>
                  <a:lnTo>
                    <a:pt x="1636482" y="95"/>
                  </a:lnTo>
                  <a:lnTo>
                    <a:pt x="1630878" y="99"/>
                  </a:lnTo>
                  <a:lnTo>
                    <a:pt x="1625273" y="103"/>
                  </a:lnTo>
                  <a:lnTo>
                    <a:pt x="1619669" y="107"/>
                  </a:lnTo>
                  <a:lnTo>
                    <a:pt x="1614065" y="111"/>
                  </a:lnTo>
                  <a:lnTo>
                    <a:pt x="1608460" y="115"/>
                  </a:lnTo>
                  <a:lnTo>
                    <a:pt x="1602856" y="119"/>
                  </a:lnTo>
                  <a:lnTo>
                    <a:pt x="1597252" y="124"/>
                  </a:lnTo>
                  <a:lnTo>
                    <a:pt x="1591647" y="128"/>
                  </a:lnTo>
                  <a:lnTo>
                    <a:pt x="1586043" y="133"/>
                  </a:lnTo>
                  <a:lnTo>
                    <a:pt x="1580438" y="138"/>
                  </a:lnTo>
                  <a:lnTo>
                    <a:pt x="1574834" y="142"/>
                  </a:lnTo>
                  <a:lnTo>
                    <a:pt x="1569230" y="148"/>
                  </a:lnTo>
                  <a:lnTo>
                    <a:pt x="1563625" y="153"/>
                  </a:lnTo>
                  <a:lnTo>
                    <a:pt x="1558021" y="158"/>
                  </a:lnTo>
                  <a:lnTo>
                    <a:pt x="1552416" y="164"/>
                  </a:lnTo>
                  <a:lnTo>
                    <a:pt x="1546812" y="169"/>
                  </a:lnTo>
                  <a:lnTo>
                    <a:pt x="1541208" y="175"/>
                  </a:lnTo>
                  <a:lnTo>
                    <a:pt x="1535603" y="181"/>
                  </a:lnTo>
                  <a:lnTo>
                    <a:pt x="1529999" y="188"/>
                  </a:lnTo>
                  <a:lnTo>
                    <a:pt x="1524394" y="194"/>
                  </a:lnTo>
                  <a:lnTo>
                    <a:pt x="1518790" y="201"/>
                  </a:lnTo>
                  <a:lnTo>
                    <a:pt x="1513186" y="208"/>
                  </a:lnTo>
                  <a:lnTo>
                    <a:pt x="1507581" y="215"/>
                  </a:lnTo>
                  <a:lnTo>
                    <a:pt x="1501977" y="222"/>
                  </a:lnTo>
                  <a:lnTo>
                    <a:pt x="1496372" y="230"/>
                  </a:lnTo>
                  <a:lnTo>
                    <a:pt x="1490768" y="238"/>
                  </a:lnTo>
                  <a:lnTo>
                    <a:pt x="1485164" y="246"/>
                  </a:lnTo>
                  <a:lnTo>
                    <a:pt x="1479559" y="255"/>
                  </a:lnTo>
                  <a:lnTo>
                    <a:pt x="1473955" y="264"/>
                  </a:lnTo>
                  <a:lnTo>
                    <a:pt x="1468350" y="273"/>
                  </a:lnTo>
                  <a:lnTo>
                    <a:pt x="1462746" y="282"/>
                  </a:lnTo>
                  <a:lnTo>
                    <a:pt x="1457142" y="292"/>
                  </a:lnTo>
                  <a:lnTo>
                    <a:pt x="1451537" y="303"/>
                  </a:lnTo>
                  <a:lnTo>
                    <a:pt x="1445933" y="313"/>
                  </a:lnTo>
                  <a:lnTo>
                    <a:pt x="1440329" y="324"/>
                  </a:lnTo>
                  <a:lnTo>
                    <a:pt x="1434724" y="336"/>
                  </a:lnTo>
                  <a:lnTo>
                    <a:pt x="1429120" y="348"/>
                  </a:lnTo>
                  <a:lnTo>
                    <a:pt x="1423515" y="360"/>
                  </a:lnTo>
                  <a:lnTo>
                    <a:pt x="1417911" y="373"/>
                  </a:lnTo>
                  <a:lnTo>
                    <a:pt x="1412307" y="387"/>
                  </a:lnTo>
                  <a:lnTo>
                    <a:pt x="1406702" y="401"/>
                  </a:lnTo>
                  <a:lnTo>
                    <a:pt x="1401098" y="416"/>
                  </a:lnTo>
                  <a:lnTo>
                    <a:pt x="1395493" y="431"/>
                  </a:lnTo>
                  <a:lnTo>
                    <a:pt x="1389889" y="447"/>
                  </a:lnTo>
                  <a:lnTo>
                    <a:pt x="1384285" y="463"/>
                  </a:lnTo>
                  <a:lnTo>
                    <a:pt x="1378680" y="480"/>
                  </a:lnTo>
                  <a:lnTo>
                    <a:pt x="1373076" y="498"/>
                  </a:lnTo>
                  <a:lnTo>
                    <a:pt x="1367471" y="517"/>
                  </a:lnTo>
                  <a:lnTo>
                    <a:pt x="1361867" y="537"/>
                  </a:lnTo>
                  <a:lnTo>
                    <a:pt x="1356263" y="557"/>
                  </a:lnTo>
                  <a:lnTo>
                    <a:pt x="1350658" y="579"/>
                  </a:lnTo>
                  <a:lnTo>
                    <a:pt x="1345054" y="601"/>
                  </a:lnTo>
                  <a:lnTo>
                    <a:pt x="1339449" y="624"/>
                  </a:lnTo>
                  <a:lnTo>
                    <a:pt x="1333845" y="648"/>
                  </a:lnTo>
                  <a:lnTo>
                    <a:pt x="1328241" y="674"/>
                  </a:lnTo>
                  <a:lnTo>
                    <a:pt x="1322636" y="700"/>
                  </a:lnTo>
                  <a:lnTo>
                    <a:pt x="1317032" y="728"/>
                  </a:lnTo>
                  <a:lnTo>
                    <a:pt x="1311427" y="757"/>
                  </a:lnTo>
                  <a:lnTo>
                    <a:pt x="1305823" y="787"/>
                  </a:lnTo>
                  <a:lnTo>
                    <a:pt x="1300219" y="819"/>
                  </a:lnTo>
                  <a:lnTo>
                    <a:pt x="1294614" y="852"/>
                  </a:lnTo>
                  <a:lnTo>
                    <a:pt x="1289010" y="887"/>
                  </a:lnTo>
                  <a:lnTo>
                    <a:pt x="1283406" y="923"/>
                  </a:lnTo>
                  <a:lnTo>
                    <a:pt x="1277801" y="961"/>
                  </a:lnTo>
                  <a:lnTo>
                    <a:pt x="1272197" y="1001"/>
                  </a:lnTo>
                  <a:lnTo>
                    <a:pt x="1266592" y="1043"/>
                  </a:lnTo>
                  <a:lnTo>
                    <a:pt x="1260988" y="1086"/>
                  </a:lnTo>
                  <a:lnTo>
                    <a:pt x="1255384" y="1132"/>
                  </a:lnTo>
                  <a:lnTo>
                    <a:pt x="1249779" y="1180"/>
                  </a:lnTo>
                  <a:lnTo>
                    <a:pt x="1244175" y="1231"/>
                  </a:lnTo>
                  <a:lnTo>
                    <a:pt x="1238570" y="1283"/>
                  </a:lnTo>
                  <a:lnTo>
                    <a:pt x="1232966" y="1339"/>
                  </a:lnTo>
                  <a:lnTo>
                    <a:pt x="1227362" y="1397"/>
                  </a:lnTo>
                  <a:lnTo>
                    <a:pt x="1221757" y="1458"/>
                  </a:lnTo>
                  <a:lnTo>
                    <a:pt x="1216153" y="1522"/>
                  </a:lnTo>
                  <a:lnTo>
                    <a:pt x="1210548" y="1589"/>
                  </a:lnTo>
                  <a:lnTo>
                    <a:pt x="1204944" y="1660"/>
                  </a:lnTo>
                  <a:lnTo>
                    <a:pt x="1199340" y="1734"/>
                  </a:lnTo>
                  <a:lnTo>
                    <a:pt x="1193735" y="1812"/>
                  </a:lnTo>
                  <a:lnTo>
                    <a:pt x="1188131" y="1893"/>
                  </a:lnTo>
                  <a:lnTo>
                    <a:pt x="1182526" y="1979"/>
                  </a:lnTo>
                  <a:lnTo>
                    <a:pt x="1176922" y="2069"/>
                  </a:lnTo>
                  <a:lnTo>
                    <a:pt x="1171318" y="2163"/>
                  </a:lnTo>
                  <a:lnTo>
                    <a:pt x="1165713" y="2262"/>
                  </a:lnTo>
                  <a:lnTo>
                    <a:pt x="1160109" y="2366"/>
                  </a:lnTo>
                  <a:lnTo>
                    <a:pt x="1154504" y="2475"/>
                  </a:lnTo>
                  <a:lnTo>
                    <a:pt x="1148900" y="2590"/>
                  </a:lnTo>
                  <a:lnTo>
                    <a:pt x="1143296" y="2710"/>
                  </a:lnTo>
                  <a:lnTo>
                    <a:pt x="1137691" y="2836"/>
                  </a:lnTo>
                  <a:lnTo>
                    <a:pt x="1132087" y="2968"/>
                  </a:lnTo>
                  <a:lnTo>
                    <a:pt x="1126482" y="3107"/>
                  </a:lnTo>
                  <a:lnTo>
                    <a:pt x="1120878" y="3252"/>
                  </a:lnTo>
                  <a:lnTo>
                    <a:pt x="1115274" y="3404"/>
                  </a:lnTo>
                  <a:lnTo>
                    <a:pt x="1109669" y="3564"/>
                  </a:lnTo>
                  <a:lnTo>
                    <a:pt x="1104065" y="3731"/>
                  </a:lnTo>
                  <a:lnTo>
                    <a:pt x="1098461" y="3906"/>
                  </a:lnTo>
                  <a:lnTo>
                    <a:pt x="1092856" y="4090"/>
                  </a:lnTo>
                  <a:lnTo>
                    <a:pt x="1087252" y="4281"/>
                  </a:lnTo>
                  <a:lnTo>
                    <a:pt x="1081647" y="4482"/>
                  </a:lnTo>
                  <a:lnTo>
                    <a:pt x="1076043" y="4692"/>
                  </a:lnTo>
                  <a:lnTo>
                    <a:pt x="1070439" y="4912"/>
                  </a:lnTo>
                  <a:lnTo>
                    <a:pt x="1064834" y="5141"/>
                  </a:lnTo>
                  <a:lnTo>
                    <a:pt x="1059230" y="5381"/>
                  </a:lnTo>
                  <a:lnTo>
                    <a:pt x="1053625" y="5631"/>
                  </a:lnTo>
                  <a:lnTo>
                    <a:pt x="1048021" y="5893"/>
                  </a:lnTo>
                  <a:lnTo>
                    <a:pt x="1042417" y="6165"/>
                  </a:lnTo>
                  <a:lnTo>
                    <a:pt x="1036812" y="6449"/>
                  </a:lnTo>
                  <a:lnTo>
                    <a:pt x="1031208" y="6746"/>
                  </a:lnTo>
                  <a:lnTo>
                    <a:pt x="1025603" y="7054"/>
                  </a:lnTo>
                  <a:lnTo>
                    <a:pt x="1019999" y="7375"/>
                  </a:lnTo>
                  <a:lnTo>
                    <a:pt x="1014395" y="7709"/>
                  </a:lnTo>
                  <a:lnTo>
                    <a:pt x="1008790" y="8057"/>
                  </a:lnTo>
                  <a:lnTo>
                    <a:pt x="1003186" y="8418"/>
                  </a:lnTo>
                  <a:lnTo>
                    <a:pt x="997581" y="8793"/>
                  </a:lnTo>
                  <a:lnTo>
                    <a:pt x="991977" y="9181"/>
                  </a:lnTo>
                  <a:lnTo>
                    <a:pt x="986373" y="9585"/>
                  </a:lnTo>
                  <a:lnTo>
                    <a:pt x="980768" y="10003"/>
                  </a:lnTo>
                  <a:lnTo>
                    <a:pt x="975164" y="10435"/>
                  </a:lnTo>
                  <a:lnTo>
                    <a:pt x="969559" y="10883"/>
                  </a:lnTo>
                  <a:lnTo>
                    <a:pt x="963955" y="11346"/>
                  </a:lnTo>
                  <a:lnTo>
                    <a:pt x="958351" y="11824"/>
                  </a:lnTo>
                  <a:lnTo>
                    <a:pt x="952746" y="12317"/>
                  </a:lnTo>
                  <a:lnTo>
                    <a:pt x="947142" y="12826"/>
                  </a:lnTo>
                  <a:lnTo>
                    <a:pt x="941538" y="13351"/>
                  </a:lnTo>
                  <a:lnTo>
                    <a:pt x="935933" y="13891"/>
                  </a:lnTo>
                  <a:lnTo>
                    <a:pt x="930329" y="14447"/>
                  </a:lnTo>
                  <a:lnTo>
                    <a:pt x="924724" y="15019"/>
                  </a:lnTo>
                  <a:lnTo>
                    <a:pt x="919120" y="15606"/>
                  </a:lnTo>
                  <a:lnTo>
                    <a:pt x="913516" y="16208"/>
                  </a:lnTo>
                  <a:lnTo>
                    <a:pt x="907911" y="16826"/>
                  </a:lnTo>
                  <a:lnTo>
                    <a:pt x="902307" y="17459"/>
                  </a:lnTo>
                  <a:lnTo>
                    <a:pt x="896702" y="18106"/>
                  </a:lnTo>
                  <a:lnTo>
                    <a:pt x="891098" y="18769"/>
                  </a:lnTo>
                  <a:lnTo>
                    <a:pt x="885494" y="19446"/>
                  </a:lnTo>
                  <a:lnTo>
                    <a:pt x="879889" y="20138"/>
                  </a:lnTo>
                  <a:lnTo>
                    <a:pt x="874285" y="20843"/>
                  </a:lnTo>
                  <a:lnTo>
                    <a:pt x="868680" y="21563"/>
                  </a:lnTo>
                  <a:lnTo>
                    <a:pt x="863076" y="22296"/>
                  </a:lnTo>
                  <a:lnTo>
                    <a:pt x="857472" y="23042"/>
                  </a:lnTo>
                  <a:lnTo>
                    <a:pt x="851867" y="23800"/>
                  </a:lnTo>
                  <a:lnTo>
                    <a:pt x="846263" y="24571"/>
                  </a:lnTo>
                  <a:lnTo>
                    <a:pt x="840658" y="25354"/>
                  </a:lnTo>
                  <a:lnTo>
                    <a:pt x="835054" y="26149"/>
                  </a:lnTo>
                  <a:lnTo>
                    <a:pt x="829450" y="26955"/>
                  </a:lnTo>
                  <a:lnTo>
                    <a:pt x="823845" y="27772"/>
                  </a:lnTo>
                  <a:lnTo>
                    <a:pt x="818241" y="28600"/>
                  </a:lnTo>
                  <a:lnTo>
                    <a:pt x="812636" y="29437"/>
                  </a:lnTo>
                  <a:lnTo>
                    <a:pt x="807032" y="30285"/>
                  </a:lnTo>
                  <a:lnTo>
                    <a:pt x="801428" y="31141"/>
                  </a:lnTo>
                  <a:lnTo>
                    <a:pt x="795823" y="32007"/>
                  </a:lnTo>
                  <a:lnTo>
                    <a:pt x="790219" y="32882"/>
                  </a:lnTo>
                  <a:lnTo>
                    <a:pt x="784615" y="33764"/>
                  </a:lnTo>
                  <a:lnTo>
                    <a:pt x="779010" y="34655"/>
                  </a:lnTo>
                  <a:lnTo>
                    <a:pt x="773406" y="35553"/>
                  </a:lnTo>
                  <a:lnTo>
                    <a:pt x="767801" y="36459"/>
                  </a:lnTo>
                  <a:lnTo>
                    <a:pt x="762197" y="37372"/>
                  </a:lnTo>
                  <a:lnTo>
                    <a:pt x="756593" y="38292"/>
                  </a:lnTo>
                  <a:lnTo>
                    <a:pt x="750988" y="39218"/>
                  </a:lnTo>
                  <a:lnTo>
                    <a:pt x="745384" y="40151"/>
                  </a:lnTo>
                  <a:lnTo>
                    <a:pt x="739779" y="41090"/>
                  </a:lnTo>
                  <a:lnTo>
                    <a:pt x="734175" y="42034"/>
                  </a:lnTo>
                  <a:lnTo>
                    <a:pt x="728571" y="42985"/>
                  </a:lnTo>
                  <a:lnTo>
                    <a:pt x="722966" y="43941"/>
                  </a:lnTo>
                  <a:lnTo>
                    <a:pt x="717362" y="44903"/>
                  </a:lnTo>
                  <a:lnTo>
                    <a:pt x="711757" y="45870"/>
                  </a:lnTo>
                  <a:lnTo>
                    <a:pt x="706153" y="46842"/>
                  </a:lnTo>
                  <a:lnTo>
                    <a:pt x="700549" y="47820"/>
                  </a:lnTo>
                  <a:lnTo>
                    <a:pt x="694944" y="48803"/>
                  </a:lnTo>
                  <a:lnTo>
                    <a:pt x="689340" y="49791"/>
                  </a:lnTo>
                  <a:lnTo>
                    <a:pt x="683735" y="50784"/>
                  </a:lnTo>
                  <a:lnTo>
                    <a:pt x="678131" y="51782"/>
                  </a:lnTo>
                  <a:lnTo>
                    <a:pt x="672527" y="52786"/>
                  </a:lnTo>
                  <a:lnTo>
                    <a:pt x="666922" y="53795"/>
                  </a:lnTo>
                  <a:lnTo>
                    <a:pt x="661318" y="54810"/>
                  </a:lnTo>
                  <a:lnTo>
                    <a:pt x="655713" y="55830"/>
                  </a:lnTo>
                  <a:lnTo>
                    <a:pt x="650109" y="56856"/>
                  </a:lnTo>
                  <a:lnTo>
                    <a:pt x="644505" y="57887"/>
                  </a:lnTo>
                  <a:lnTo>
                    <a:pt x="638900" y="58925"/>
                  </a:lnTo>
                  <a:lnTo>
                    <a:pt x="633296" y="59970"/>
                  </a:lnTo>
                  <a:lnTo>
                    <a:pt x="627692" y="61020"/>
                  </a:lnTo>
                  <a:lnTo>
                    <a:pt x="622087" y="62078"/>
                  </a:lnTo>
                  <a:lnTo>
                    <a:pt x="616483" y="63143"/>
                  </a:lnTo>
                  <a:lnTo>
                    <a:pt x="610878" y="64216"/>
                  </a:lnTo>
                  <a:lnTo>
                    <a:pt x="605274" y="65297"/>
                  </a:lnTo>
                  <a:lnTo>
                    <a:pt x="599670" y="66387"/>
                  </a:lnTo>
                  <a:lnTo>
                    <a:pt x="594065" y="67485"/>
                  </a:lnTo>
                  <a:lnTo>
                    <a:pt x="588461" y="68593"/>
                  </a:lnTo>
                  <a:lnTo>
                    <a:pt x="582856" y="69712"/>
                  </a:lnTo>
                  <a:lnTo>
                    <a:pt x="577252" y="70841"/>
                  </a:lnTo>
                  <a:lnTo>
                    <a:pt x="571648" y="71981"/>
                  </a:lnTo>
                  <a:lnTo>
                    <a:pt x="566043" y="73134"/>
                  </a:lnTo>
                  <a:lnTo>
                    <a:pt x="560439" y="74300"/>
                  </a:lnTo>
                  <a:lnTo>
                    <a:pt x="554834" y="75479"/>
                  </a:lnTo>
                  <a:lnTo>
                    <a:pt x="549230" y="76673"/>
                  </a:lnTo>
                  <a:lnTo>
                    <a:pt x="543626" y="77883"/>
                  </a:lnTo>
                  <a:lnTo>
                    <a:pt x="538021" y="79108"/>
                  </a:lnTo>
                  <a:lnTo>
                    <a:pt x="532417" y="80351"/>
                  </a:lnTo>
                  <a:lnTo>
                    <a:pt x="526812" y="81612"/>
                  </a:lnTo>
                  <a:lnTo>
                    <a:pt x="521208" y="82891"/>
                  </a:lnTo>
                  <a:lnTo>
                    <a:pt x="515604" y="84191"/>
                  </a:lnTo>
                  <a:lnTo>
                    <a:pt x="509999" y="85511"/>
                  </a:lnTo>
                  <a:lnTo>
                    <a:pt x="504395" y="86853"/>
                  </a:lnTo>
                  <a:lnTo>
                    <a:pt x="498790" y="88217"/>
                  </a:lnTo>
                  <a:lnTo>
                    <a:pt x="493186" y="89604"/>
                  </a:lnTo>
                  <a:lnTo>
                    <a:pt x="487582" y="91015"/>
                  </a:lnTo>
                  <a:lnTo>
                    <a:pt x="481977" y="92450"/>
                  </a:lnTo>
                  <a:lnTo>
                    <a:pt x="476373" y="93911"/>
                  </a:lnTo>
                  <a:lnTo>
                    <a:pt x="470769" y="95398"/>
                  </a:lnTo>
                  <a:lnTo>
                    <a:pt x="465164" y="96910"/>
                  </a:lnTo>
                  <a:lnTo>
                    <a:pt x="459560" y="98449"/>
                  </a:lnTo>
                  <a:lnTo>
                    <a:pt x="453955" y="100015"/>
                  </a:lnTo>
                  <a:lnTo>
                    <a:pt x="448351" y="101608"/>
                  </a:lnTo>
                  <a:lnTo>
                    <a:pt x="442747" y="103228"/>
                  </a:lnTo>
                  <a:lnTo>
                    <a:pt x="437142" y="104874"/>
                  </a:lnTo>
                  <a:lnTo>
                    <a:pt x="431538" y="106548"/>
                  </a:lnTo>
                  <a:lnTo>
                    <a:pt x="425933" y="108248"/>
                  </a:lnTo>
                  <a:lnTo>
                    <a:pt x="420329" y="109975"/>
                  </a:lnTo>
                  <a:lnTo>
                    <a:pt x="414725" y="111728"/>
                  </a:lnTo>
                  <a:lnTo>
                    <a:pt x="409120" y="113506"/>
                  </a:lnTo>
                  <a:lnTo>
                    <a:pt x="403516" y="115309"/>
                  </a:lnTo>
                  <a:lnTo>
                    <a:pt x="397911" y="117138"/>
                  </a:lnTo>
                  <a:lnTo>
                    <a:pt x="392307" y="118990"/>
                  </a:lnTo>
                  <a:lnTo>
                    <a:pt x="386703" y="120866"/>
                  </a:lnTo>
                  <a:lnTo>
                    <a:pt x="381098" y="122766"/>
                  </a:lnTo>
                  <a:lnTo>
                    <a:pt x="375494" y="124688"/>
                  </a:lnTo>
                  <a:lnTo>
                    <a:pt x="369889" y="126634"/>
                  </a:lnTo>
                  <a:lnTo>
                    <a:pt x="364285" y="128601"/>
                  </a:lnTo>
                  <a:lnTo>
                    <a:pt x="358681" y="130591"/>
                  </a:lnTo>
                  <a:lnTo>
                    <a:pt x="353076" y="132603"/>
                  </a:lnTo>
                  <a:lnTo>
                    <a:pt x="347472" y="134638"/>
                  </a:lnTo>
                  <a:lnTo>
                    <a:pt x="341867" y="136695"/>
                  </a:lnTo>
                  <a:lnTo>
                    <a:pt x="336263" y="138776"/>
                  </a:lnTo>
                  <a:lnTo>
                    <a:pt x="330659" y="140880"/>
                  </a:lnTo>
                  <a:lnTo>
                    <a:pt x="325054" y="143009"/>
                  </a:lnTo>
                  <a:lnTo>
                    <a:pt x="319450" y="145164"/>
                  </a:lnTo>
                  <a:lnTo>
                    <a:pt x="313846" y="147345"/>
                  </a:lnTo>
                  <a:lnTo>
                    <a:pt x="308241" y="149554"/>
                  </a:lnTo>
                  <a:lnTo>
                    <a:pt x="302637" y="151793"/>
                  </a:lnTo>
                  <a:lnTo>
                    <a:pt x="297032" y="154063"/>
                  </a:lnTo>
                  <a:lnTo>
                    <a:pt x="291428" y="156365"/>
                  </a:lnTo>
                  <a:lnTo>
                    <a:pt x="285824" y="158702"/>
                  </a:lnTo>
                  <a:lnTo>
                    <a:pt x="280219" y="161075"/>
                  </a:lnTo>
                  <a:lnTo>
                    <a:pt x="274615" y="163486"/>
                  </a:lnTo>
                  <a:lnTo>
                    <a:pt x="269010" y="165937"/>
                  </a:lnTo>
                  <a:lnTo>
                    <a:pt x="263406" y="168429"/>
                  </a:lnTo>
                  <a:lnTo>
                    <a:pt x="257802" y="170964"/>
                  </a:lnTo>
                  <a:lnTo>
                    <a:pt x="252197" y="173543"/>
                  </a:lnTo>
                  <a:lnTo>
                    <a:pt x="246593" y="176168"/>
                  </a:lnTo>
                  <a:lnTo>
                    <a:pt x="240988" y="178841"/>
                  </a:lnTo>
                  <a:lnTo>
                    <a:pt x="235384" y="181561"/>
                  </a:lnTo>
                  <a:lnTo>
                    <a:pt x="229780" y="184329"/>
                  </a:lnTo>
                  <a:lnTo>
                    <a:pt x="224175" y="187146"/>
                  </a:lnTo>
                  <a:lnTo>
                    <a:pt x="218571" y="190011"/>
                  </a:lnTo>
                  <a:lnTo>
                    <a:pt x="212966" y="192925"/>
                  </a:lnTo>
                  <a:lnTo>
                    <a:pt x="207362" y="195886"/>
                  </a:lnTo>
                  <a:lnTo>
                    <a:pt x="201758" y="198893"/>
                  </a:lnTo>
                  <a:lnTo>
                    <a:pt x="196153" y="201944"/>
                  </a:lnTo>
                  <a:lnTo>
                    <a:pt x="190549" y="205039"/>
                  </a:lnTo>
                  <a:lnTo>
                    <a:pt x="184944" y="208174"/>
                  </a:lnTo>
                  <a:lnTo>
                    <a:pt x="179340" y="211347"/>
                  </a:lnTo>
                  <a:lnTo>
                    <a:pt x="173736" y="214556"/>
                  </a:lnTo>
                  <a:lnTo>
                    <a:pt x="168131" y="217796"/>
                  </a:lnTo>
                  <a:lnTo>
                    <a:pt x="162527" y="221065"/>
                  </a:lnTo>
                  <a:lnTo>
                    <a:pt x="156923" y="224359"/>
                  </a:lnTo>
                  <a:lnTo>
                    <a:pt x="151318" y="227673"/>
                  </a:lnTo>
                  <a:lnTo>
                    <a:pt x="145714" y="231004"/>
                  </a:lnTo>
                  <a:lnTo>
                    <a:pt x="140109" y="234348"/>
                  </a:lnTo>
                  <a:lnTo>
                    <a:pt x="134505" y="237701"/>
                  </a:lnTo>
                  <a:lnTo>
                    <a:pt x="128901" y="241058"/>
                  </a:lnTo>
                  <a:lnTo>
                    <a:pt x="123296" y="244414"/>
                  </a:lnTo>
                  <a:lnTo>
                    <a:pt x="117692" y="247767"/>
                  </a:lnTo>
                  <a:lnTo>
                    <a:pt x="112087" y="251111"/>
                  </a:lnTo>
                  <a:lnTo>
                    <a:pt x="106483" y="254443"/>
                  </a:lnTo>
                  <a:lnTo>
                    <a:pt x="100879" y="257759"/>
                  </a:lnTo>
                  <a:lnTo>
                    <a:pt x="95274" y="261055"/>
                  </a:lnTo>
                  <a:lnTo>
                    <a:pt x="89670" y="264328"/>
                  </a:lnTo>
                  <a:lnTo>
                    <a:pt x="84065" y="267574"/>
                  </a:lnTo>
                  <a:lnTo>
                    <a:pt x="78461" y="270791"/>
                  </a:lnTo>
                  <a:lnTo>
                    <a:pt x="72857" y="273976"/>
                  </a:lnTo>
                  <a:lnTo>
                    <a:pt x="67252" y="277127"/>
                  </a:lnTo>
                  <a:lnTo>
                    <a:pt x="61648" y="280241"/>
                  </a:lnTo>
                  <a:lnTo>
                    <a:pt x="56043" y="283317"/>
                  </a:lnTo>
                  <a:lnTo>
                    <a:pt x="50439" y="286353"/>
                  </a:lnTo>
                  <a:lnTo>
                    <a:pt x="44835" y="289348"/>
                  </a:lnTo>
                  <a:lnTo>
                    <a:pt x="39230" y="292301"/>
                  </a:lnTo>
                  <a:lnTo>
                    <a:pt x="33626" y="295212"/>
                  </a:lnTo>
                  <a:lnTo>
                    <a:pt x="28021" y="298080"/>
                  </a:lnTo>
                  <a:lnTo>
                    <a:pt x="22417" y="300904"/>
                  </a:lnTo>
                  <a:lnTo>
                    <a:pt x="16813" y="303686"/>
                  </a:lnTo>
                  <a:lnTo>
                    <a:pt x="11208" y="306425"/>
                  </a:lnTo>
                  <a:lnTo>
                    <a:pt x="5604" y="309122"/>
                  </a:lnTo>
                  <a:lnTo>
                    <a:pt x="0" y="311778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596816" y="4266734"/>
              <a:ext cx="1883076" cy="138604"/>
            </a:xfrm>
            <a:custGeom>
              <a:avLst/>
              <a:pathLst>
                <a:path w="1883076" h="138604">
                  <a:moveTo>
                    <a:pt x="0" y="138604"/>
                  </a:moveTo>
                  <a:lnTo>
                    <a:pt x="5604" y="136766"/>
                  </a:lnTo>
                  <a:lnTo>
                    <a:pt x="11208" y="134877"/>
                  </a:lnTo>
                  <a:lnTo>
                    <a:pt x="16813" y="132934"/>
                  </a:lnTo>
                  <a:lnTo>
                    <a:pt x="22417" y="130939"/>
                  </a:lnTo>
                  <a:lnTo>
                    <a:pt x="28021" y="128890"/>
                  </a:lnTo>
                  <a:lnTo>
                    <a:pt x="33626" y="126787"/>
                  </a:lnTo>
                  <a:lnTo>
                    <a:pt x="39230" y="124633"/>
                  </a:lnTo>
                  <a:lnTo>
                    <a:pt x="44835" y="122426"/>
                  </a:lnTo>
                  <a:lnTo>
                    <a:pt x="50439" y="120170"/>
                  </a:lnTo>
                  <a:lnTo>
                    <a:pt x="56043" y="117864"/>
                  </a:lnTo>
                  <a:lnTo>
                    <a:pt x="61648" y="115512"/>
                  </a:lnTo>
                  <a:lnTo>
                    <a:pt x="67252" y="113117"/>
                  </a:lnTo>
                  <a:lnTo>
                    <a:pt x="72857" y="110680"/>
                  </a:lnTo>
                  <a:lnTo>
                    <a:pt x="78461" y="108204"/>
                  </a:lnTo>
                  <a:lnTo>
                    <a:pt x="84065" y="105695"/>
                  </a:lnTo>
                  <a:lnTo>
                    <a:pt x="89670" y="103154"/>
                  </a:lnTo>
                  <a:lnTo>
                    <a:pt x="95274" y="100588"/>
                  </a:lnTo>
                  <a:lnTo>
                    <a:pt x="100879" y="97999"/>
                  </a:lnTo>
                  <a:lnTo>
                    <a:pt x="106483" y="95393"/>
                  </a:lnTo>
                  <a:lnTo>
                    <a:pt x="112087" y="92774"/>
                  </a:lnTo>
                  <a:lnTo>
                    <a:pt x="117692" y="90149"/>
                  </a:lnTo>
                  <a:lnTo>
                    <a:pt x="123296" y="87521"/>
                  </a:lnTo>
                  <a:lnTo>
                    <a:pt x="128901" y="84897"/>
                  </a:lnTo>
                  <a:lnTo>
                    <a:pt x="134505" y="82283"/>
                  </a:lnTo>
                  <a:lnTo>
                    <a:pt x="140109" y="79682"/>
                  </a:lnTo>
                  <a:lnTo>
                    <a:pt x="145714" y="77101"/>
                  </a:lnTo>
                  <a:lnTo>
                    <a:pt x="151318" y="74546"/>
                  </a:lnTo>
                  <a:lnTo>
                    <a:pt x="156923" y="72020"/>
                  </a:lnTo>
                  <a:lnTo>
                    <a:pt x="162527" y="69530"/>
                  </a:lnTo>
                  <a:lnTo>
                    <a:pt x="168131" y="67080"/>
                  </a:lnTo>
                  <a:lnTo>
                    <a:pt x="173736" y="64673"/>
                  </a:lnTo>
                  <a:lnTo>
                    <a:pt x="179340" y="62315"/>
                  </a:lnTo>
                  <a:lnTo>
                    <a:pt x="184944" y="60009"/>
                  </a:lnTo>
                  <a:lnTo>
                    <a:pt x="190549" y="57758"/>
                  </a:lnTo>
                  <a:lnTo>
                    <a:pt x="196153" y="55565"/>
                  </a:lnTo>
                  <a:lnTo>
                    <a:pt x="201758" y="53432"/>
                  </a:lnTo>
                  <a:lnTo>
                    <a:pt x="207362" y="51361"/>
                  </a:lnTo>
                  <a:lnTo>
                    <a:pt x="212966" y="49353"/>
                  </a:lnTo>
                  <a:lnTo>
                    <a:pt x="218571" y="47409"/>
                  </a:lnTo>
                  <a:lnTo>
                    <a:pt x="224175" y="45530"/>
                  </a:lnTo>
                  <a:lnTo>
                    <a:pt x="229780" y="43715"/>
                  </a:lnTo>
                  <a:lnTo>
                    <a:pt x="235384" y="41963"/>
                  </a:lnTo>
                  <a:lnTo>
                    <a:pt x="240988" y="40275"/>
                  </a:lnTo>
                  <a:lnTo>
                    <a:pt x="246593" y="38648"/>
                  </a:lnTo>
                  <a:lnTo>
                    <a:pt x="252197" y="37082"/>
                  </a:lnTo>
                  <a:lnTo>
                    <a:pt x="257802" y="35573"/>
                  </a:lnTo>
                  <a:lnTo>
                    <a:pt x="263406" y="34120"/>
                  </a:lnTo>
                  <a:lnTo>
                    <a:pt x="269010" y="32721"/>
                  </a:lnTo>
                  <a:lnTo>
                    <a:pt x="274615" y="31373"/>
                  </a:lnTo>
                  <a:lnTo>
                    <a:pt x="280219" y="30074"/>
                  </a:lnTo>
                  <a:lnTo>
                    <a:pt x="285824" y="28820"/>
                  </a:lnTo>
                  <a:lnTo>
                    <a:pt x="291428" y="27610"/>
                  </a:lnTo>
                  <a:lnTo>
                    <a:pt x="297032" y="26440"/>
                  </a:lnTo>
                  <a:lnTo>
                    <a:pt x="302637" y="25309"/>
                  </a:lnTo>
                  <a:lnTo>
                    <a:pt x="308241" y="24213"/>
                  </a:lnTo>
                  <a:lnTo>
                    <a:pt x="313846" y="23151"/>
                  </a:lnTo>
                  <a:lnTo>
                    <a:pt x="319450" y="22121"/>
                  </a:lnTo>
                  <a:lnTo>
                    <a:pt x="325054" y="21120"/>
                  </a:lnTo>
                  <a:lnTo>
                    <a:pt x="330659" y="20148"/>
                  </a:lnTo>
                  <a:lnTo>
                    <a:pt x="336263" y="19202"/>
                  </a:lnTo>
                  <a:lnTo>
                    <a:pt x="341867" y="18282"/>
                  </a:lnTo>
                  <a:lnTo>
                    <a:pt x="347472" y="17386"/>
                  </a:lnTo>
                  <a:lnTo>
                    <a:pt x="353076" y="16514"/>
                  </a:lnTo>
                  <a:lnTo>
                    <a:pt x="358681" y="15665"/>
                  </a:lnTo>
                  <a:lnTo>
                    <a:pt x="364285" y="14839"/>
                  </a:lnTo>
                  <a:lnTo>
                    <a:pt x="369889" y="14035"/>
                  </a:lnTo>
                  <a:lnTo>
                    <a:pt x="375494" y="13254"/>
                  </a:lnTo>
                  <a:lnTo>
                    <a:pt x="381098" y="12496"/>
                  </a:lnTo>
                  <a:lnTo>
                    <a:pt x="386703" y="11761"/>
                  </a:lnTo>
                  <a:lnTo>
                    <a:pt x="392307" y="11048"/>
                  </a:lnTo>
                  <a:lnTo>
                    <a:pt x="397911" y="10360"/>
                  </a:lnTo>
                  <a:lnTo>
                    <a:pt x="403516" y="9695"/>
                  </a:lnTo>
                  <a:lnTo>
                    <a:pt x="409120" y="9054"/>
                  </a:lnTo>
                  <a:lnTo>
                    <a:pt x="414725" y="8438"/>
                  </a:lnTo>
                  <a:lnTo>
                    <a:pt x="420329" y="7846"/>
                  </a:lnTo>
                  <a:lnTo>
                    <a:pt x="425933" y="7280"/>
                  </a:lnTo>
                  <a:lnTo>
                    <a:pt x="431538" y="6740"/>
                  </a:lnTo>
                  <a:lnTo>
                    <a:pt x="437142" y="6225"/>
                  </a:lnTo>
                  <a:lnTo>
                    <a:pt x="442747" y="5736"/>
                  </a:lnTo>
                  <a:lnTo>
                    <a:pt x="448351" y="5272"/>
                  </a:lnTo>
                  <a:lnTo>
                    <a:pt x="453955" y="4835"/>
                  </a:lnTo>
                  <a:lnTo>
                    <a:pt x="459560" y="4422"/>
                  </a:lnTo>
                  <a:lnTo>
                    <a:pt x="465164" y="4035"/>
                  </a:lnTo>
                  <a:lnTo>
                    <a:pt x="470769" y="3672"/>
                  </a:lnTo>
                  <a:lnTo>
                    <a:pt x="476373" y="3333"/>
                  </a:lnTo>
                  <a:lnTo>
                    <a:pt x="481977" y="3018"/>
                  </a:lnTo>
                  <a:lnTo>
                    <a:pt x="487582" y="2725"/>
                  </a:lnTo>
                  <a:lnTo>
                    <a:pt x="493186" y="2455"/>
                  </a:lnTo>
                  <a:lnTo>
                    <a:pt x="498790" y="2205"/>
                  </a:lnTo>
                  <a:lnTo>
                    <a:pt x="504395" y="1976"/>
                  </a:lnTo>
                  <a:lnTo>
                    <a:pt x="509999" y="1765"/>
                  </a:lnTo>
                  <a:lnTo>
                    <a:pt x="515604" y="1573"/>
                  </a:lnTo>
                  <a:lnTo>
                    <a:pt x="521208" y="1399"/>
                  </a:lnTo>
                  <a:lnTo>
                    <a:pt x="526812" y="1240"/>
                  </a:lnTo>
                  <a:lnTo>
                    <a:pt x="532417" y="1096"/>
                  </a:lnTo>
                  <a:lnTo>
                    <a:pt x="538021" y="967"/>
                  </a:lnTo>
                  <a:lnTo>
                    <a:pt x="543626" y="851"/>
                  </a:lnTo>
                  <a:lnTo>
                    <a:pt x="549230" y="747"/>
                  </a:lnTo>
                  <a:lnTo>
                    <a:pt x="554834" y="653"/>
                  </a:lnTo>
                  <a:lnTo>
                    <a:pt x="560439" y="571"/>
                  </a:lnTo>
                  <a:lnTo>
                    <a:pt x="566043" y="497"/>
                  </a:lnTo>
                  <a:lnTo>
                    <a:pt x="571648" y="432"/>
                  </a:lnTo>
                  <a:lnTo>
                    <a:pt x="577252" y="374"/>
                  </a:lnTo>
                  <a:lnTo>
                    <a:pt x="582856" y="324"/>
                  </a:lnTo>
                  <a:lnTo>
                    <a:pt x="588461" y="279"/>
                  </a:lnTo>
                  <a:lnTo>
                    <a:pt x="594065" y="241"/>
                  </a:lnTo>
                  <a:lnTo>
                    <a:pt x="599670" y="207"/>
                  </a:lnTo>
                  <a:lnTo>
                    <a:pt x="605274" y="177"/>
                  </a:lnTo>
                  <a:lnTo>
                    <a:pt x="610878" y="152"/>
                  </a:lnTo>
                  <a:lnTo>
                    <a:pt x="616483" y="130"/>
                  </a:lnTo>
                  <a:lnTo>
                    <a:pt x="622087" y="111"/>
                  </a:lnTo>
                  <a:lnTo>
                    <a:pt x="627692" y="94"/>
                  </a:lnTo>
                  <a:lnTo>
                    <a:pt x="633296" y="80"/>
                  </a:lnTo>
                  <a:lnTo>
                    <a:pt x="638900" y="68"/>
                  </a:lnTo>
                  <a:lnTo>
                    <a:pt x="644505" y="58"/>
                  </a:lnTo>
                  <a:lnTo>
                    <a:pt x="650109" y="49"/>
                  </a:lnTo>
                  <a:lnTo>
                    <a:pt x="655713" y="41"/>
                  </a:lnTo>
                  <a:lnTo>
                    <a:pt x="661318" y="35"/>
                  </a:lnTo>
                  <a:lnTo>
                    <a:pt x="666922" y="29"/>
                  </a:lnTo>
                  <a:lnTo>
                    <a:pt x="672527" y="25"/>
                  </a:lnTo>
                  <a:lnTo>
                    <a:pt x="678131" y="21"/>
                  </a:lnTo>
                  <a:lnTo>
                    <a:pt x="683735" y="17"/>
                  </a:lnTo>
                  <a:lnTo>
                    <a:pt x="689340" y="14"/>
                  </a:lnTo>
                  <a:lnTo>
                    <a:pt x="694944" y="12"/>
                  </a:lnTo>
                  <a:lnTo>
                    <a:pt x="700549" y="10"/>
                  </a:lnTo>
                  <a:lnTo>
                    <a:pt x="706153" y="8"/>
                  </a:lnTo>
                  <a:lnTo>
                    <a:pt x="711757" y="7"/>
                  </a:lnTo>
                  <a:lnTo>
                    <a:pt x="717362" y="6"/>
                  </a:lnTo>
                  <a:lnTo>
                    <a:pt x="722966" y="5"/>
                  </a:lnTo>
                  <a:lnTo>
                    <a:pt x="728571" y="4"/>
                  </a:lnTo>
                  <a:lnTo>
                    <a:pt x="734175" y="3"/>
                  </a:lnTo>
                  <a:lnTo>
                    <a:pt x="739779" y="3"/>
                  </a:lnTo>
                  <a:lnTo>
                    <a:pt x="745384" y="2"/>
                  </a:lnTo>
                  <a:lnTo>
                    <a:pt x="750988" y="2"/>
                  </a:lnTo>
                  <a:lnTo>
                    <a:pt x="756593" y="1"/>
                  </a:lnTo>
                  <a:lnTo>
                    <a:pt x="762197" y="1"/>
                  </a:lnTo>
                  <a:lnTo>
                    <a:pt x="767801" y="1"/>
                  </a:lnTo>
                  <a:lnTo>
                    <a:pt x="773406" y="1"/>
                  </a:lnTo>
                  <a:lnTo>
                    <a:pt x="779010" y="0"/>
                  </a:lnTo>
                  <a:lnTo>
                    <a:pt x="784615" y="0"/>
                  </a:lnTo>
                  <a:lnTo>
                    <a:pt x="790219" y="0"/>
                  </a:lnTo>
                  <a:lnTo>
                    <a:pt x="795823" y="0"/>
                  </a:lnTo>
                  <a:lnTo>
                    <a:pt x="801428" y="0"/>
                  </a:lnTo>
                  <a:lnTo>
                    <a:pt x="807032" y="0"/>
                  </a:lnTo>
                  <a:lnTo>
                    <a:pt x="812636" y="0"/>
                  </a:lnTo>
                  <a:lnTo>
                    <a:pt x="818241" y="0"/>
                  </a:lnTo>
                  <a:lnTo>
                    <a:pt x="823845" y="0"/>
                  </a:lnTo>
                  <a:lnTo>
                    <a:pt x="829450" y="0"/>
                  </a:lnTo>
                  <a:lnTo>
                    <a:pt x="835054" y="0"/>
                  </a:lnTo>
                  <a:lnTo>
                    <a:pt x="840658" y="0"/>
                  </a:lnTo>
                  <a:lnTo>
                    <a:pt x="846263" y="0"/>
                  </a:lnTo>
                  <a:lnTo>
                    <a:pt x="851867" y="0"/>
                  </a:lnTo>
                  <a:lnTo>
                    <a:pt x="857472" y="0"/>
                  </a:lnTo>
                  <a:lnTo>
                    <a:pt x="863076" y="0"/>
                  </a:lnTo>
                  <a:lnTo>
                    <a:pt x="868680" y="0"/>
                  </a:lnTo>
                  <a:lnTo>
                    <a:pt x="874285" y="0"/>
                  </a:lnTo>
                  <a:lnTo>
                    <a:pt x="879889" y="0"/>
                  </a:lnTo>
                  <a:lnTo>
                    <a:pt x="885494" y="0"/>
                  </a:lnTo>
                  <a:lnTo>
                    <a:pt x="891098" y="0"/>
                  </a:lnTo>
                  <a:lnTo>
                    <a:pt x="896702" y="0"/>
                  </a:lnTo>
                  <a:lnTo>
                    <a:pt x="902307" y="0"/>
                  </a:lnTo>
                  <a:lnTo>
                    <a:pt x="907911" y="0"/>
                  </a:lnTo>
                  <a:lnTo>
                    <a:pt x="913516" y="0"/>
                  </a:lnTo>
                  <a:lnTo>
                    <a:pt x="919120" y="0"/>
                  </a:lnTo>
                  <a:lnTo>
                    <a:pt x="924724" y="0"/>
                  </a:lnTo>
                  <a:lnTo>
                    <a:pt x="930329" y="0"/>
                  </a:lnTo>
                  <a:lnTo>
                    <a:pt x="935933" y="0"/>
                  </a:lnTo>
                  <a:lnTo>
                    <a:pt x="941538" y="0"/>
                  </a:lnTo>
                  <a:lnTo>
                    <a:pt x="947142" y="0"/>
                  </a:lnTo>
                  <a:lnTo>
                    <a:pt x="952746" y="0"/>
                  </a:lnTo>
                  <a:lnTo>
                    <a:pt x="958351" y="0"/>
                  </a:lnTo>
                  <a:lnTo>
                    <a:pt x="963955" y="0"/>
                  </a:lnTo>
                  <a:lnTo>
                    <a:pt x="969559" y="0"/>
                  </a:lnTo>
                  <a:lnTo>
                    <a:pt x="975164" y="0"/>
                  </a:lnTo>
                  <a:lnTo>
                    <a:pt x="980768" y="0"/>
                  </a:lnTo>
                  <a:lnTo>
                    <a:pt x="986373" y="0"/>
                  </a:lnTo>
                  <a:lnTo>
                    <a:pt x="991977" y="0"/>
                  </a:lnTo>
                  <a:lnTo>
                    <a:pt x="997581" y="0"/>
                  </a:lnTo>
                  <a:lnTo>
                    <a:pt x="1003186" y="0"/>
                  </a:lnTo>
                  <a:lnTo>
                    <a:pt x="1008790" y="0"/>
                  </a:lnTo>
                  <a:lnTo>
                    <a:pt x="1014395" y="0"/>
                  </a:lnTo>
                  <a:lnTo>
                    <a:pt x="1019999" y="0"/>
                  </a:lnTo>
                  <a:lnTo>
                    <a:pt x="1025603" y="0"/>
                  </a:lnTo>
                  <a:lnTo>
                    <a:pt x="1031208" y="0"/>
                  </a:lnTo>
                  <a:lnTo>
                    <a:pt x="1036812" y="0"/>
                  </a:lnTo>
                  <a:lnTo>
                    <a:pt x="1042417" y="0"/>
                  </a:lnTo>
                  <a:lnTo>
                    <a:pt x="1048021" y="0"/>
                  </a:lnTo>
                  <a:lnTo>
                    <a:pt x="1053625" y="0"/>
                  </a:lnTo>
                  <a:lnTo>
                    <a:pt x="1059230" y="0"/>
                  </a:lnTo>
                  <a:lnTo>
                    <a:pt x="1064834" y="0"/>
                  </a:lnTo>
                  <a:lnTo>
                    <a:pt x="1070439" y="0"/>
                  </a:lnTo>
                  <a:lnTo>
                    <a:pt x="1076043" y="0"/>
                  </a:lnTo>
                  <a:lnTo>
                    <a:pt x="1081647" y="0"/>
                  </a:lnTo>
                  <a:lnTo>
                    <a:pt x="1087252" y="0"/>
                  </a:lnTo>
                  <a:lnTo>
                    <a:pt x="1092856" y="0"/>
                  </a:lnTo>
                  <a:lnTo>
                    <a:pt x="1098461" y="0"/>
                  </a:lnTo>
                  <a:lnTo>
                    <a:pt x="1104065" y="0"/>
                  </a:lnTo>
                  <a:lnTo>
                    <a:pt x="1109669" y="0"/>
                  </a:lnTo>
                  <a:lnTo>
                    <a:pt x="1115274" y="0"/>
                  </a:lnTo>
                  <a:lnTo>
                    <a:pt x="1120878" y="0"/>
                  </a:lnTo>
                  <a:lnTo>
                    <a:pt x="1126482" y="0"/>
                  </a:lnTo>
                  <a:lnTo>
                    <a:pt x="1132087" y="0"/>
                  </a:lnTo>
                  <a:lnTo>
                    <a:pt x="1137691" y="0"/>
                  </a:lnTo>
                  <a:lnTo>
                    <a:pt x="1143296" y="0"/>
                  </a:lnTo>
                  <a:lnTo>
                    <a:pt x="1148900" y="0"/>
                  </a:lnTo>
                  <a:lnTo>
                    <a:pt x="1154504" y="0"/>
                  </a:lnTo>
                  <a:lnTo>
                    <a:pt x="1160109" y="0"/>
                  </a:lnTo>
                  <a:lnTo>
                    <a:pt x="1165713" y="0"/>
                  </a:lnTo>
                  <a:lnTo>
                    <a:pt x="1171318" y="0"/>
                  </a:lnTo>
                  <a:lnTo>
                    <a:pt x="1176922" y="0"/>
                  </a:lnTo>
                  <a:lnTo>
                    <a:pt x="1182526" y="0"/>
                  </a:lnTo>
                  <a:lnTo>
                    <a:pt x="1188131" y="0"/>
                  </a:lnTo>
                  <a:lnTo>
                    <a:pt x="1193735" y="0"/>
                  </a:lnTo>
                  <a:lnTo>
                    <a:pt x="1199340" y="0"/>
                  </a:lnTo>
                  <a:lnTo>
                    <a:pt x="1204944" y="0"/>
                  </a:lnTo>
                  <a:lnTo>
                    <a:pt x="1210548" y="0"/>
                  </a:lnTo>
                  <a:lnTo>
                    <a:pt x="1216153" y="0"/>
                  </a:lnTo>
                  <a:lnTo>
                    <a:pt x="1221757" y="0"/>
                  </a:lnTo>
                  <a:lnTo>
                    <a:pt x="1227362" y="0"/>
                  </a:lnTo>
                  <a:lnTo>
                    <a:pt x="1232966" y="0"/>
                  </a:lnTo>
                  <a:lnTo>
                    <a:pt x="1238570" y="0"/>
                  </a:lnTo>
                  <a:lnTo>
                    <a:pt x="1244175" y="0"/>
                  </a:lnTo>
                  <a:lnTo>
                    <a:pt x="1249779" y="0"/>
                  </a:lnTo>
                  <a:lnTo>
                    <a:pt x="1255384" y="0"/>
                  </a:lnTo>
                  <a:lnTo>
                    <a:pt x="1260988" y="0"/>
                  </a:lnTo>
                  <a:lnTo>
                    <a:pt x="1266592" y="0"/>
                  </a:lnTo>
                  <a:lnTo>
                    <a:pt x="1272197" y="0"/>
                  </a:lnTo>
                  <a:lnTo>
                    <a:pt x="1277801" y="0"/>
                  </a:lnTo>
                  <a:lnTo>
                    <a:pt x="1283406" y="0"/>
                  </a:lnTo>
                  <a:lnTo>
                    <a:pt x="1289010" y="0"/>
                  </a:lnTo>
                  <a:lnTo>
                    <a:pt x="1294614" y="0"/>
                  </a:lnTo>
                  <a:lnTo>
                    <a:pt x="1300219" y="0"/>
                  </a:lnTo>
                  <a:lnTo>
                    <a:pt x="1305823" y="0"/>
                  </a:lnTo>
                  <a:lnTo>
                    <a:pt x="1311427" y="0"/>
                  </a:lnTo>
                  <a:lnTo>
                    <a:pt x="1317032" y="0"/>
                  </a:lnTo>
                  <a:lnTo>
                    <a:pt x="1322636" y="0"/>
                  </a:lnTo>
                  <a:lnTo>
                    <a:pt x="1328241" y="0"/>
                  </a:lnTo>
                  <a:lnTo>
                    <a:pt x="1333845" y="0"/>
                  </a:lnTo>
                  <a:lnTo>
                    <a:pt x="1339449" y="0"/>
                  </a:lnTo>
                  <a:lnTo>
                    <a:pt x="1345054" y="0"/>
                  </a:lnTo>
                  <a:lnTo>
                    <a:pt x="1350658" y="0"/>
                  </a:lnTo>
                  <a:lnTo>
                    <a:pt x="1356263" y="0"/>
                  </a:lnTo>
                  <a:lnTo>
                    <a:pt x="1361867" y="0"/>
                  </a:lnTo>
                  <a:lnTo>
                    <a:pt x="1367471" y="0"/>
                  </a:lnTo>
                  <a:lnTo>
                    <a:pt x="1373076" y="0"/>
                  </a:lnTo>
                  <a:lnTo>
                    <a:pt x="1378680" y="0"/>
                  </a:lnTo>
                  <a:lnTo>
                    <a:pt x="1384285" y="0"/>
                  </a:lnTo>
                  <a:lnTo>
                    <a:pt x="1389889" y="0"/>
                  </a:lnTo>
                  <a:lnTo>
                    <a:pt x="1395493" y="0"/>
                  </a:lnTo>
                  <a:lnTo>
                    <a:pt x="1401098" y="0"/>
                  </a:lnTo>
                  <a:lnTo>
                    <a:pt x="1406702" y="0"/>
                  </a:lnTo>
                  <a:lnTo>
                    <a:pt x="1412307" y="0"/>
                  </a:lnTo>
                  <a:lnTo>
                    <a:pt x="1417911" y="0"/>
                  </a:lnTo>
                  <a:lnTo>
                    <a:pt x="1423515" y="0"/>
                  </a:lnTo>
                  <a:lnTo>
                    <a:pt x="1429120" y="0"/>
                  </a:lnTo>
                  <a:lnTo>
                    <a:pt x="1434724" y="0"/>
                  </a:lnTo>
                  <a:lnTo>
                    <a:pt x="1440329" y="0"/>
                  </a:lnTo>
                  <a:lnTo>
                    <a:pt x="1445933" y="0"/>
                  </a:lnTo>
                  <a:lnTo>
                    <a:pt x="1451537" y="0"/>
                  </a:lnTo>
                  <a:lnTo>
                    <a:pt x="1457142" y="0"/>
                  </a:lnTo>
                  <a:lnTo>
                    <a:pt x="1462746" y="0"/>
                  </a:lnTo>
                  <a:lnTo>
                    <a:pt x="1468350" y="0"/>
                  </a:lnTo>
                  <a:lnTo>
                    <a:pt x="1473955" y="0"/>
                  </a:lnTo>
                  <a:lnTo>
                    <a:pt x="1479559" y="0"/>
                  </a:lnTo>
                  <a:lnTo>
                    <a:pt x="1485164" y="0"/>
                  </a:lnTo>
                  <a:lnTo>
                    <a:pt x="1490768" y="0"/>
                  </a:lnTo>
                  <a:lnTo>
                    <a:pt x="1496372" y="0"/>
                  </a:lnTo>
                  <a:lnTo>
                    <a:pt x="1501977" y="0"/>
                  </a:lnTo>
                  <a:lnTo>
                    <a:pt x="1507581" y="0"/>
                  </a:lnTo>
                  <a:lnTo>
                    <a:pt x="1513186" y="0"/>
                  </a:lnTo>
                  <a:lnTo>
                    <a:pt x="1518790" y="0"/>
                  </a:lnTo>
                  <a:lnTo>
                    <a:pt x="1524394" y="0"/>
                  </a:lnTo>
                  <a:lnTo>
                    <a:pt x="1529999" y="0"/>
                  </a:lnTo>
                  <a:lnTo>
                    <a:pt x="1535603" y="0"/>
                  </a:lnTo>
                  <a:lnTo>
                    <a:pt x="1541208" y="0"/>
                  </a:lnTo>
                  <a:lnTo>
                    <a:pt x="1546812" y="0"/>
                  </a:lnTo>
                  <a:lnTo>
                    <a:pt x="1552416" y="0"/>
                  </a:lnTo>
                  <a:lnTo>
                    <a:pt x="1558021" y="0"/>
                  </a:lnTo>
                  <a:lnTo>
                    <a:pt x="1563625" y="0"/>
                  </a:lnTo>
                  <a:lnTo>
                    <a:pt x="1569230" y="0"/>
                  </a:lnTo>
                  <a:lnTo>
                    <a:pt x="1574834" y="0"/>
                  </a:lnTo>
                  <a:lnTo>
                    <a:pt x="1580438" y="0"/>
                  </a:lnTo>
                  <a:lnTo>
                    <a:pt x="1586043" y="0"/>
                  </a:lnTo>
                  <a:lnTo>
                    <a:pt x="1591647" y="0"/>
                  </a:lnTo>
                  <a:lnTo>
                    <a:pt x="1597252" y="0"/>
                  </a:lnTo>
                  <a:lnTo>
                    <a:pt x="1602856" y="0"/>
                  </a:lnTo>
                  <a:lnTo>
                    <a:pt x="1608460" y="0"/>
                  </a:lnTo>
                  <a:lnTo>
                    <a:pt x="1614065" y="0"/>
                  </a:lnTo>
                  <a:lnTo>
                    <a:pt x="1619669" y="0"/>
                  </a:lnTo>
                  <a:lnTo>
                    <a:pt x="1625273" y="0"/>
                  </a:lnTo>
                  <a:lnTo>
                    <a:pt x="1630878" y="0"/>
                  </a:lnTo>
                  <a:lnTo>
                    <a:pt x="1636482" y="0"/>
                  </a:lnTo>
                  <a:lnTo>
                    <a:pt x="1642087" y="0"/>
                  </a:lnTo>
                  <a:lnTo>
                    <a:pt x="1647691" y="0"/>
                  </a:lnTo>
                  <a:lnTo>
                    <a:pt x="1653295" y="0"/>
                  </a:lnTo>
                  <a:lnTo>
                    <a:pt x="1658900" y="0"/>
                  </a:lnTo>
                  <a:lnTo>
                    <a:pt x="1664504" y="0"/>
                  </a:lnTo>
                  <a:lnTo>
                    <a:pt x="1670109" y="0"/>
                  </a:lnTo>
                  <a:lnTo>
                    <a:pt x="1675713" y="0"/>
                  </a:lnTo>
                  <a:lnTo>
                    <a:pt x="1681317" y="0"/>
                  </a:lnTo>
                  <a:lnTo>
                    <a:pt x="1686922" y="0"/>
                  </a:lnTo>
                  <a:lnTo>
                    <a:pt x="1692526" y="0"/>
                  </a:lnTo>
                  <a:lnTo>
                    <a:pt x="1698131" y="0"/>
                  </a:lnTo>
                  <a:lnTo>
                    <a:pt x="1703735" y="0"/>
                  </a:lnTo>
                  <a:lnTo>
                    <a:pt x="1709339" y="0"/>
                  </a:lnTo>
                  <a:lnTo>
                    <a:pt x="1714944" y="0"/>
                  </a:lnTo>
                  <a:lnTo>
                    <a:pt x="1720548" y="0"/>
                  </a:lnTo>
                  <a:lnTo>
                    <a:pt x="1726153" y="0"/>
                  </a:lnTo>
                  <a:lnTo>
                    <a:pt x="1731757" y="0"/>
                  </a:lnTo>
                  <a:lnTo>
                    <a:pt x="1737361" y="0"/>
                  </a:lnTo>
                  <a:lnTo>
                    <a:pt x="1742966" y="0"/>
                  </a:lnTo>
                  <a:lnTo>
                    <a:pt x="1748570" y="0"/>
                  </a:lnTo>
                  <a:lnTo>
                    <a:pt x="1754175" y="0"/>
                  </a:lnTo>
                  <a:lnTo>
                    <a:pt x="1759779" y="0"/>
                  </a:lnTo>
                  <a:lnTo>
                    <a:pt x="1765383" y="0"/>
                  </a:lnTo>
                  <a:lnTo>
                    <a:pt x="1770988" y="0"/>
                  </a:lnTo>
                  <a:lnTo>
                    <a:pt x="1776592" y="0"/>
                  </a:lnTo>
                  <a:lnTo>
                    <a:pt x="1782196" y="0"/>
                  </a:lnTo>
                  <a:lnTo>
                    <a:pt x="1787801" y="0"/>
                  </a:lnTo>
                  <a:lnTo>
                    <a:pt x="1793405" y="0"/>
                  </a:lnTo>
                  <a:lnTo>
                    <a:pt x="1799010" y="0"/>
                  </a:lnTo>
                  <a:lnTo>
                    <a:pt x="1804614" y="0"/>
                  </a:lnTo>
                  <a:lnTo>
                    <a:pt x="1810218" y="0"/>
                  </a:lnTo>
                  <a:lnTo>
                    <a:pt x="1815823" y="0"/>
                  </a:lnTo>
                  <a:lnTo>
                    <a:pt x="1821427" y="0"/>
                  </a:lnTo>
                  <a:lnTo>
                    <a:pt x="1827032" y="0"/>
                  </a:lnTo>
                  <a:lnTo>
                    <a:pt x="1832636" y="0"/>
                  </a:lnTo>
                  <a:lnTo>
                    <a:pt x="1838240" y="0"/>
                  </a:lnTo>
                  <a:lnTo>
                    <a:pt x="1843845" y="0"/>
                  </a:lnTo>
                  <a:lnTo>
                    <a:pt x="1849449" y="0"/>
                  </a:lnTo>
                  <a:lnTo>
                    <a:pt x="1855054" y="0"/>
                  </a:lnTo>
                  <a:lnTo>
                    <a:pt x="1860658" y="0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96816" y="4266737"/>
              <a:ext cx="1883076" cy="314733"/>
            </a:xfrm>
            <a:custGeom>
              <a:avLst/>
              <a:pathLst>
                <a:path w="1883076" h="314733">
                  <a:moveTo>
                    <a:pt x="0" y="311775"/>
                  </a:moveTo>
                  <a:lnTo>
                    <a:pt x="5604" y="309119"/>
                  </a:lnTo>
                  <a:lnTo>
                    <a:pt x="11208" y="306422"/>
                  </a:lnTo>
                  <a:lnTo>
                    <a:pt x="16813" y="303682"/>
                  </a:lnTo>
                  <a:lnTo>
                    <a:pt x="22417" y="300901"/>
                  </a:lnTo>
                  <a:lnTo>
                    <a:pt x="28021" y="298076"/>
                  </a:lnTo>
                  <a:lnTo>
                    <a:pt x="33626" y="295209"/>
                  </a:lnTo>
                  <a:lnTo>
                    <a:pt x="39230" y="292298"/>
                  </a:lnTo>
                  <a:lnTo>
                    <a:pt x="44835" y="289345"/>
                  </a:lnTo>
                  <a:lnTo>
                    <a:pt x="50439" y="286350"/>
                  </a:lnTo>
                  <a:lnTo>
                    <a:pt x="56043" y="283314"/>
                  </a:lnTo>
                  <a:lnTo>
                    <a:pt x="61648" y="280238"/>
                  </a:lnTo>
                  <a:lnTo>
                    <a:pt x="67252" y="277124"/>
                  </a:lnTo>
                  <a:lnTo>
                    <a:pt x="72857" y="273973"/>
                  </a:lnTo>
                  <a:lnTo>
                    <a:pt x="78461" y="270788"/>
                  </a:lnTo>
                  <a:lnTo>
                    <a:pt x="84065" y="267571"/>
                  </a:lnTo>
                  <a:lnTo>
                    <a:pt x="89670" y="264324"/>
                  </a:lnTo>
                  <a:lnTo>
                    <a:pt x="95274" y="261052"/>
                  </a:lnTo>
                  <a:lnTo>
                    <a:pt x="100879" y="257756"/>
                  </a:lnTo>
                  <a:lnTo>
                    <a:pt x="106483" y="254440"/>
                  </a:lnTo>
                  <a:lnTo>
                    <a:pt x="112087" y="251108"/>
                  </a:lnTo>
                  <a:lnTo>
                    <a:pt x="117692" y="247764"/>
                  </a:lnTo>
                  <a:lnTo>
                    <a:pt x="123296" y="244411"/>
                  </a:lnTo>
                  <a:lnTo>
                    <a:pt x="128901" y="241054"/>
                  </a:lnTo>
                  <a:lnTo>
                    <a:pt x="134505" y="237698"/>
                  </a:lnTo>
                  <a:lnTo>
                    <a:pt x="140109" y="234345"/>
                  </a:lnTo>
                  <a:lnTo>
                    <a:pt x="145714" y="231001"/>
                  </a:lnTo>
                  <a:lnTo>
                    <a:pt x="151318" y="227670"/>
                  </a:lnTo>
                  <a:lnTo>
                    <a:pt x="156923" y="224355"/>
                  </a:lnTo>
                  <a:lnTo>
                    <a:pt x="162527" y="221062"/>
                  </a:lnTo>
                  <a:lnTo>
                    <a:pt x="168131" y="217793"/>
                  </a:lnTo>
                  <a:lnTo>
                    <a:pt x="173736" y="214553"/>
                  </a:lnTo>
                  <a:lnTo>
                    <a:pt x="179340" y="211344"/>
                  </a:lnTo>
                  <a:lnTo>
                    <a:pt x="184944" y="208171"/>
                  </a:lnTo>
                  <a:lnTo>
                    <a:pt x="190549" y="205036"/>
                  </a:lnTo>
                  <a:lnTo>
                    <a:pt x="196153" y="201941"/>
                  </a:lnTo>
                  <a:lnTo>
                    <a:pt x="201758" y="198889"/>
                  </a:lnTo>
                  <a:lnTo>
                    <a:pt x="207362" y="195882"/>
                  </a:lnTo>
                  <a:lnTo>
                    <a:pt x="212966" y="192922"/>
                  </a:lnTo>
                  <a:lnTo>
                    <a:pt x="218571" y="190008"/>
                  </a:lnTo>
                  <a:lnTo>
                    <a:pt x="224175" y="187143"/>
                  </a:lnTo>
                  <a:lnTo>
                    <a:pt x="229780" y="184326"/>
                  </a:lnTo>
                  <a:lnTo>
                    <a:pt x="235384" y="181557"/>
                  </a:lnTo>
                  <a:lnTo>
                    <a:pt x="240988" y="178837"/>
                  </a:lnTo>
                  <a:lnTo>
                    <a:pt x="246593" y="176165"/>
                  </a:lnTo>
                  <a:lnTo>
                    <a:pt x="252197" y="173540"/>
                  </a:lnTo>
                  <a:lnTo>
                    <a:pt x="257802" y="170960"/>
                  </a:lnTo>
                  <a:lnTo>
                    <a:pt x="263406" y="168425"/>
                  </a:lnTo>
                  <a:lnTo>
                    <a:pt x="269010" y="165933"/>
                  </a:lnTo>
                  <a:lnTo>
                    <a:pt x="274615" y="163483"/>
                  </a:lnTo>
                  <a:lnTo>
                    <a:pt x="280219" y="161072"/>
                  </a:lnTo>
                  <a:lnTo>
                    <a:pt x="285824" y="158699"/>
                  </a:lnTo>
                  <a:lnTo>
                    <a:pt x="291428" y="156362"/>
                  </a:lnTo>
                  <a:lnTo>
                    <a:pt x="297032" y="154060"/>
                  </a:lnTo>
                  <a:lnTo>
                    <a:pt x="302637" y="151790"/>
                  </a:lnTo>
                  <a:lnTo>
                    <a:pt x="308241" y="149551"/>
                  </a:lnTo>
                  <a:lnTo>
                    <a:pt x="313846" y="147342"/>
                  </a:lnTo>
                  <a:lnTo>
                    <a:pt x="319450" y="145160"/>
                  </a:lnTo>
                  <a:lnTo>
                    <a:pt x="325054" y="143006"/>
                  </a:lnTo>
                  <a:lnTo>
                    <a:pt x="330659" y="140877"/>
                  </a:lnTo>
                  <a:lnTo>
                    <a:pt x="336263" y="138772"/>
                  </a:lnTo>
                  <a:lnTo>
                    <a:pt x="341867" y="136692"/>
                  </a:lnTo>
                  <a:lnTo>
                    <a:pt x="347472" y="134635"/>
                  </a:lnTo>
                  <a:lnTo>
                    <a:pt x="353076" y="132600"/>
                  </a:lnTo>
                  <a:lnTo>
                    <a:pt x="358681" y="130588"/>
                  </a:lnTo>
                  <a:lnTo>
                    <a:pt x="364285" y="128598"/>
                  </a:lnTo>
                  <a:lnTo>
                    <a:pt x="369889" y="126630"/>
                  </a:lnTo>
                  <a:lnTo>
                    <a:pt x="375494" y="124685"/>
                  </a:lnTo>
                  <a:lnTo>
                    <a:pt x="381098" y="122763"/>
                  </a:lnTo>
                  <a:lnTo>
                    <a:pt x="386703" y="120863"/>
                  </a:lnTo>
                  <a:lnTo>
                    <a:pt x="392307" y="118987"/>
                  </a:lnTo>
                  <a:lnTo>
                    <a:pt x="397911" y="117134"/>
                  </a:lnTo>
                  <a:lnTo>
                    <a:pt x="403516" y="115306"/>
                  </a:lnTo>
                  <a:lnTo>
                    <a:pt x="409120" y="113503"/>
                  </a:lnTo>
                  <a:lnTo>
                    <a:pt x="414725" y="111724"/>
                  </a:lnTo>
                  <a:lnTo>
                    <a:pt x="420329" y="109972"/>
                  </a:lnTo>
                  <a:lnTo>
                    <a:pt x="425933" y="108245"/>
                  </a:lnTo>
                  <a:lnTo>
                    <a:pt x="431538" y="106545"/>
                  </a:lnTo>
                  <a:lnTo>
                    <a:pt x="437142" y="104871"/>
                  </a:lnTo>
                  <a:lnTo>
                    <a:pt x="442747" y="103224"/>
                  </a:lnTo>
                  <a:lnTo>
                    <a:pt x="448351" y="101605"/>
                  </a:lnTo>
                  <a:lnTo>
                    <a:pt x="453955" y="100012"/>
                  </a:lnTo>
                  <a:lnTo>
                    <a:pt x="459560" y="98446"/>
                  </a:lnTo>
                  <a:lnTo>
                    <a:pt x="465164" y="96907"/>
                  </a:lnTo>
                  <a:lnTo>
                    <a:pt x="470769" y="95394"/>
                  </a:lnTo>
                  <a:lnTo>
                    <a:pt x="476373" y="93908"/>
                  </a:lnTo>
                  <a:lnTo>
                    <a:pt x="481977" y="92447"/>
                  </a:lnTo>
                  <a:lnTo>
                    <a:pt x="487582" y="91012"/>
                  </a:lnTo>
                  <a:lnTo>
                    <a:pt x="493186" y="89601"/>
                  </a:lnTo>
                  <a:lnTo>
                    <a:pt x="498790" y="88213"/>
                  </a:lnTo>
                  <a:lnTo>
                    <a:pt x="504395" y="86849"/>
                  </a:lnTo>
                  <a:lnTo>
                    <a:pt x="509999" y="85508"/>
                  </a:lnTo>
                  <a:lnTo>
                    <a:pt x="515604" y="84188"/>
                  </a:lnTo>
                  <a:lnTo>
                    <a:pt x="521208" y="82888"/>
                  </a:lnTo>
                  <a:lnTo>
                    <a:pt x="526812" y="81608"/>
                  </a:lnTo>
                  <a:lnTo>
                    <a:pt x="532417" y="80348"/>
                  </a:lnTo>
                  <a:lnTo>
                    <a:pt x="538021" y="79105"/>
                  </a:lnTo>
                  <a:lnTo>
                    <a:pt x="543626" y="77879"/>
                  </a:lnTo>
                  <a:lnTo>
                    <a:pt x="549230" y="76670"/>
                  </a:lnTo>
                  <a:lnTo>
                    <a:pt x="554834" y="75476"/>
                  </a:lnTo>
                  <a:lnTo>
                    <a:pt x="560439" y="74297"/>
                  </a:lnTo>
                  <a:lnTo>
                    <a:pt x="566043" y="73131"/>
                  </a:lnTo>
                  <a:lnTo>
                    <a:pt x="571648" y="71978"/>
                  </a:lnTo>
                  <a:lnTo>
                    <a:pt x="577252" y="70837"/>
                  </a:lnTo>
                  <a:lnTo>
                    <a:pt x="582856" y="69708"/>
                  </a:lnTo>
                  <a:lnTo>
                    <a:pt x="588461" y="68590"/>
                  </a:lnTo>
                  <a:lnTo>
                    <a:pt x="594065" y="67482"/>
                  </a:lnTo>
                  <a:lnTo>
                    <a:pt x="599670" y="66383"/>
                  </a:lnTo>
                  <a:lnTo>
                    <a:pt x="605274" y="65294"/>
                  </a:lnTo>
                  <a:lnTo>
                    <a:pt x="610878" y="64213"/>
                  </a:lnTo>
                  <a:lnTo>
                    <a:pt x="616483" y="63140"/>
                  </a:lnTo>
                  <a:lnTo>
                    <a:pt x="622087" y="62075"/>
                  </a:lnTo>
                  <a:lnTo>
                    <a:pt x="627692" y="61017"/>
                  </a:lnTo>
                  <a:lnTo>
                    <a:pt x="633296" y="59966"/>
                  </a:lnTo>
                  <a:lnTo>
                    <a:pt x="638900" y="58922"/>
                  </a:lnTo>
                  <a:lnTo>
                    <a:pt x="644505" y="57884"/>
                  </a:lnTo>
                  <a:lnTo>
                    <a:pt x="650109" y="56852"/>
                  </a:lnTo>
                  <a:lnTo>
                    <a:pt x="655713" y="55827"/>
                  </a:lnTo>
                  <a:lnTo>
                    <a:pt x="661318" y="54806"/>
                  </a:lnTo>
                  <a:lnTo>
                    <a:pt x="666922" y="53792"/>
                  </a:lnTo>
                  <a:lnTo>
                    <a:pt x="672527" y="52783"/>
                  </a:lnTo>
                  <a:lnTo>
                    <a:pt x="678131" y="51779"/>
                  </a:lnTo>
                  <a:lnTo>
                    <a:pt x="683735" y="50781"/>
                  </a:lnTo>
                  <a:lnTo>
                    <a:pt x="689340" y="49787"/>
                  </a:lnTo>
                  <a:lnTo>
                    <a:pt x="694944" y="48799"/>
                  </a:lnTo>
                  <a:lnTo>
                    <a:pt x="700549" y="47816"/>
                  </a:lnTo>
                  <a:lnTo>
                    <a:pt x="706153" y="46839"/>
                  </a:lnTo>
                  <a:lnTo>
                    <a:pt x="711757" y="45866"/>
                  </a:lnTo>
                  <a:lnTo>
                    <a:pt x="717362" y="44899"/>
                  </a:lnTo>
                  <a:lnTo>
                    <a:pt x="722966" y="43938"/>
                  </a:lnTo>
                  <a:lnTo>
                    <a:pt x="728571" y="42982"/>
                  </a:lnTo>
                  <a:lnTo>
                    <a:pt x="734175" y="42031"/>
                  </a:lnTo>
                  <a:lnTo>
                    <a:pt x="739779" y="41086"/>
                  </a:lnTo>
                  <a:lnTo>
                    <a:pt x="745384" y="40148"/>
                  </a:lnTo>
                  <a:lnTo>
                    <a:pt x="750988" y="39215"/>
                  </a:lnTo>
                  <a:lnTo>
                    <a:pt x="756593" y="38289"/>
                  </a:lnTo>
                  <a:lnTo>
                    <a:pt x="762197" y="37369"/>
                  </a:lnTo>
                  <a:lnTo>
                    <a:pt x="767801" y="36456"/>
                  </a:lnTo>
                  <a:lnTo>
                    <a:pt x="773406" y="35550"/>
                  </a:lnTo>
                  <a:lnTo>
                    <a:pt x="779010" y="34652"/>
                  </a:lnTo>
                  <a:lnTo>
                    <a:pt x="784615" y="33761"/>
                  </a:lnTo>
                  <a:lnTo>
                    <a:pt x="790219" y="32878"/>
                  </a:lnTo>
                  <a:lnTo>
                    <a:pt x="795823" y="32004"/>
                  </a:lnTo>
                  <a:lnTo>
                    <a:pt x="801428" y="31138"/>
                  </a:lnTo>
                  <a:lnTo>
                    <a:pt x="807032" y="30281"/>
                  </a:lnTo>
                  <a:lnTo>
                    <a:pt x="812636" y="29434"/>
                  </a:lnTo>
                  <a:lnTo>
                    <a:pt x="818241" y="28596"/>
                  </a:lnTo>
                  <a:lnTo>
                    <a:pt x="823845" y="27769"/>
                  </a:lnTo>
                  <a:lnTo>
                    <a:pt x="829450" y="26952"/>
                  </a:lnTo>
                  <a:lnTo>
                    <a:pt x="835054" y="26146"/>
                  </a:lnTo>
                  <a:lnTo>
                    <a:pt x="840658" y="25351"/>
                  </a:lnTo>
                  <a:lnTo>
                    <a:pt x="846263" y="24568"/>
                  </a:lnTo>
                  <a:lnTo>
                    <a:pt x="851867" y="23797"/>
                  </a:lnTo>
                  <a:lnTo>
                    <a:pt x="857472" y="23038"/>
                  </a:lnTo>
                  <a:lnTo>
                    <a:pt x="863076" y="22292"/>
                  </a:lnTo>
                  <a:lnTo>
                    <a:pt x="868680" y="21560"/>
                  </a:lnTo>
                  <a:lnTo>
                    <a:pt x="874285" y="20840"/>
                  </a:lnTo>
                  <a:lnTo>
                    <a:pt x="879889" y="20135"/>
                  </a:lnTo>
                  <a:lnTo>
                    <a:pt x="885494" y="19443"/>
                  </a:lnTo>
                  <a:lnTo>
                    <a:pt x="891098" y="18766"/>
                  </a:lnTo>
                  <a:lnTo>
                    <a:pt x="896702" y="18103"/>
                  </a:lnTo>
                  <a:lnTo>
                    <a:pt x="902307" y="17455"/>
                  </a:lnTo>
                  <a:lnTo>
                    <a:pt x="907911" y="16822"/>
                  </a:lnTo>
                  <a:lnTo>
                    <a:pt x="913516" y="16205"/>
                  </a:lnTo>
                  <a:lnTo>
                    <a:pt x="919120" y="15602"/>
                  </a:lnTo>
                  <a:lnTo>
                    <a:pt x="924724" y="15015"/>
                  </a:lnTo>
                  <a:lnTo>
                    <a:pt x="930329" y="14444"/>
                  </a:lnTo>
                  <a:lnTo>
                    <a:pt x="935933" y="13888"/>
                  </a:lnTo>
                  <a:lnTo>
                    <a:pt x="941538" y="13348"/>
                  </a:lnTo>
                  <a:lnTo>
                    <a:pt x="947142" y="12823"/>
                  </a:lnTo>
                  <a:lnTo>
                    <a:pt x="952746" y="12314"/>
                  </a:lnTo>
                  <a:lnTo>
                    <a:pt x="958351" y="11821"/>
                  </a:lnTo>
                  <a:lnTo>
                    <a:pt x="963955" y="11343"/>
                  </a:lnTo>
                  <a:lnTo>
                    <a:pt x="969559" y="10880"/>
                  </a:lnTo>
                  <a:lnTo>
                    <a:pt x="975164" y="10432"/>
                  </a:lnTo>
                  <a:lnTo>
                    <a:pt x="980768" y="9999"/>
                  </a:lnTo>
                  <a:lnTo>
                    <a:pt x="986373" y="9581"/>
                  </a:lnTo>
                  <a:lnTo>
                    <a:pt x="991977" y="9178"/>
                  </a:lnTo>
                  <a:lnTo>
                    <a:pt x="997581" y="8789"/>
                  </a:lnTo>
                  <a:lnTo>
                    <a:pt x="1003186" y="8415"/>
                  </a:lnTo>
                  <a:lnTo>
                    <a:pt x="1008790" y="8054"/>
                  </a:lnTo>
                  <a:lnTo>
                    <a:pt x="1014395" y="7706"/>
                  </a:lnTo>
                  <a:lnTo>
                    <a:pt x="1019999" y="7372"/>
                  </a:lnTo>
                  <a:lnTo>
                    <a:pt x="1025603" y="7051"/>
                  </a:lnTo>
                  <a:lnTo>
                    <a:pt x="1031208" y="6742"/>
                  </a:lnTo>
                  <a:lnTo>
                    <a:pt x="1036812" y="6446"/>
                  </a:lnTo>
                  <a:lnTo>
                    <a:pt x="1042417" y="6162"/>
                  </a:lnTo>
                  <a:lnTo>
                    <a:pt x="1048021" y="5889"/>
                  </a:lnTo>
                  <a:lnTo>
                    <a:pt x="1053625" y="5628"/>
                  </a:lnTo>
                  <a:lnTo>
                    <a:pt x="1059230" y="5378"/>
                  </a:lnTo>
                  <a:lnTo>
                    <a:pt x="1064834" y="5138"/>
                  </a:lnTo>
                  <a:lnTo>
                    <a:pt x="1070439" y="4909"/>
                  </a:lnTo>
                  <a:lnTo>
                    <a:pt x="1076043" y="4689"/>
                  </a:lnTo>
                  <a:lnTo>
                    <a:pt x="1081647" y="4479"/>
                  </a:lnTo>
                  <a:lnTo>
                    <a:pt x="1087252" y="4278"/>
                  </a:lnTo>
                  <a:lnTo>
                    <a:pt x="1092856" y="4086"/>
                  </a:lnTo>
                  <a:lnTo>
                    <a:pt x="1098461" y="3903"/>
                  </a:lnTo>
                  <a:lnTo>
                    <a:pt x="1104065" y="3728"/>
                  </a:lnTo>
                  <a:lnTo>
                    <a:pt x="1109669" y="3561"/>
                  </a:lnTo>
                  <a:lnTo>
                    <a:pt x="1115274" y="3401"/>
                  </a:lnTo>
                  <a:lnTo>
                    <a:pt x="1120878" y="3249"/>
                  </a:lnTo>
                  <a:lnTo>
                    <a:pt x="1126482" y="3104"/>
                  </a:lnTo>
                  <a:lnTo>
                    <a:pt x="1132087" y="2965"/>
                  </a:lnTo>
                  <a:lnTo>
                    <a:pt x="1137691" y="2833"/>
                  </a:lnTo>
                  <a:lnTo>
                    <a:pt x="1143296" y="2707"/>
                  </a:lnTo>
                  <a:lnTo>
                    <a:pt x="1148900" y="2587"/>
                  </a:lnTo>
                  <a:lnTo>
                    <a:pt x="1154504" y="2472"/>
                  </a:lnTo>
                  <a:lnTo>
                    <a:pt x="1160109" y="2363"/>
                  </a:lnTo>
                  <a:lnTo>
                    <a:pt x="1165713" y="2259"/>
                  </a:lnTo>
                  <a:lnTo>
                    <a:pt x="1171318" y="2160"/>
                  </a:lnTo>
                  <a:lnTo>
                    <a:pt x="1176922" y="2066"/>
                  </a:lnTo>
                  <a:lnTo>
                    <a:pt x="1182526" y="1976"/>
                  </a:lnTo>
                  <a:lnTo>
                    <a:pt x="1188131" y="1890"/>
                  </a:lnTo>
                  <a:lnTo>
                    <a:pt x="1193735" y="1808"/>
                  </a:lnTo>
                  <a:lnTo>
                    <a:pt x="1199340" y="1731"/>
                  </a:lnTo>
                  <a:lnTo>
                    <a:pt x="1204944" y="1657"/>
                  </a:lnTo>
                  <a:lnTo>
                    <a:pt x="1210548" y="1586"/>
                  </a:lnTo>
                  <a:lnTo>
                    <a:pt x="1216153" y="1519"/>
                  </a:lnTo>
                  <a:lnTo>
                    <a:pt x="1221757" y="1455"/>
                  </a:lnTo>
                  <a:lnTo>
                    <a:pt x="1227362" y="1394"/>
                  </a:lnTo>
                  <a:lnTo>
                    <a:pt x="1232966" y="1336"/>
                  </a:lnTo>
                  <a:lnTo>
                    <a:pt x="1238570" y="1280"/>
                  </a:lnTo>
                  <a:lnTo>
                    <a:pt x="1244175" y="1227"/>
                  </a:lnTo>
                  <a:lnTo>
                    <a:pt x="1249779" y="1177"/>
                  </a:lnTo>
                  <a:lnTo>
                    <a:pt x="1255384" y="1129"/>
                  </a:lnTo>
                  <a:lnTo>
                    <a:pt x="1260988" y="1083"/>
                  </a:lnTo>
                  <a:lnTo>
                    <a:pt x="1266592" y="1039"/>
                  </a:lnTo>
                  <a:lnTo>
                    <a:pt x="1272197" y="998"/>
                  </a:lnTo>
                  <a:lnTo>
                    <a:pt x="1277801" y="958"/>
                  </a:lnTo>
                  <a:lnTo>
                    <a:pt x="1283406" y="920"/>
                  </a:lnTo>
                  <a:lnTo>
                    <a:pt x="1289010" y="883"/>
                  </a:lnTo>
                  <a:lnTo>
                    <a:pt x="1294614" y="849"/>
                  </a:lnTo>
                  <a:lnTo>
                    <a:pt x="1300219" y="816"/>
                  </a:lnTo>
                  <a:lnTo>
                    <a:pt x="1305823" y="784"/>
                  </a:lnTo>
                  <a:lnTo>
                    <a:pt x="1311427" y="754"/>
                  </a:lnTo>
                  <a:lnTo>
                    <a:pt x="1317032" y="725"/>
                  </a:lnTo>
                  <a:lnTo>
                    <a:pt x="1322636" y="697"/>
                  </a:lnTo>
                  <a:lnTo>
                    <a:pt x="1328241" y="670"/>
                  </a:lnTo>
                  <a:lnTo>
                    <a:pt x="1333845" y="645"/>
                  </a:lnTo>
                  <a:lnTo>
                    <a:pt x="1339449" y="621"/>
                  </a:lnTo>
                  <a:lnTo>
                    <a:pt x="1345054" y="598"/>
                  </a:lnTo>
                  <a:lnTo>
                    <a:pt x="1350658" y="575"/>
                  </a:lnTo>
                  <a:lnTo>
                    <a:pt x="1356263" y="554"/>
                  </a:lnTo>
                  <a:lnTo>
                    <a:pt x="1361867" y="534"/>
                  </a:lnTo>
                  <a:lnTo>
                    <a:pt x="1367471" y="514"/>
                  </a:lnTo>
                  <a:lnTo>
                    <a:pt x="1373076" y="495"/>
                  </a:lnTo>
                  <a:lnTo>
                    <a:pt x="1378680" y="477"/>
                  </a:lnTo>
                  <a:lnTo>
                    <a:pt x="1384285" y="460"/>
                  </a:lnTo>
                  <a:lnTo>
                    <a:pt x="1389889" y="443"/>
                  </a:lnTo>
                  <a:lnTo>
                    <a:pt x="1395493" y="428"/>
                  </a:lnTo>
                  <a:lnTo>
                    <a:pt x="1401098" y="412"/>
                  </a:lnTo>
                  <a:lnTo>
                    <a:pt x="1406702" y="398"/>
                  </a:lnTo>
                  <a:lnTo>
                    <a:pt x="1412307" y="384"/>
                  </a:lnTo>
                  <a:lnTo>
                    <a:pt x="1417911" y="370"/>
                  </a:lnTo>
                  <a:lnTo>
                    <a:pt x="1423515" y="357"/>
                  </a:lnTo>
                  <a:lnTo>
                    <a:pt x="1429120" y="345"/>
                  </a:lnTo>
                  <a:lnTo>
                    <a:pt x="1434724" y="333"/>
                  </a:lnTo>
                  <a:lnTo>
                    <a:pt x="1440329" y="321"/>
                  </a:lnTo>
                  <a:lnTo>
                    <a:pt x="1445933" y="310"/>
                  </a:lnTo>
                  <a:lnTo>
                    <a:pt x="1451537" y="299"/>
                  </a:lnTo>
                  <a:lnTo>
                    <a:pt x="1457142" y="289"/>
                  </a:lnTo>
                  <a:lnTo>
                    <a:pt x="1462746" y="279"/>
                  </a:lnTo>
                  <a:lnTo>
                    <a:pt x="1468350" y="270"/>
                  </a:lnTo>
                  <a:lnTo>
                    <a:pt x="1473955" y="260"/>
                  </a:lnTo>
                  <a:lnTo>
                    <a:pt x="1479559" y="251"/>
                  </a:lnTo>
                  <a:lnTo>
                    <a:pt x="1485164" y="243"/>
                  </a:lnTo>
                  <a:lnTo>
                    <a:pt x="1490768" y="235"/>
                  </a:lnTo>
                  <a:lnTo>
                    <a:pt x="1496372" y="227"/>
                  </a:lnTo>
                  <a:lnTo>
                    <a:pt x="1501977" y="219"/>
                  </a:lnTo>
                  <a:lnTo>
                    <a:pt x="1507581" y="212"/>
                  </a:lnTo>
                  <a:lnTo>
                    <a:pt x="1513186" y="204"/>
                  </a:lnTo>
                  <a:lnTo>
                    <a:pt x="1518790" y="197"/>
                  </a:lnTo>
                  <a:lnTo>
                    <a:pt x="1524394" y="191"/>
                  </a:lnTo>
                  <a:lnTo>
                    <a:pt x="1529999" y="184"/>
                  </a:lnTo>
                  <a:lnTo>
                    <a:pt x="1535603" y="178"/>
                  </a:lnTo>
                  <a:lnTo>
                    <a:pt x="1541208" y="172"/>
                  </a:lnTo>
                  <a:lnTo>
                    <a:pt x="1546812" y="166"/>
                  </a:lnTo>
                  <a:lnTo>
                    <a:pt x="1552416" y="160"/>
                  </a:lnTo>
                  <a:lnTo>
                    <a:pt x="1558021" y="155"/>
                  </a:lnTo>
                  <a:lnTo>
                    <a:pt x="1563625" y="150"/>
                  </a:lnTo>
                  <a:lnTo>
                    <a:pt x="1569230" y="144"/>
                  </a:lnTo>
                  <a:lnTo>
                    <a:pt x="1574834" y="139"/>
                  </a:lnTo>
                  <a:lnTo>
                    <a:pt x="1580438" y="134"/>
                  </a:lnTo>
                  <a:lnTo>
                    <a:pt x="1586043" y="130"/>
                  </a:lnTo>
                  <a:lnTo>
                    <a:pt x="1591647" y="125"/>
                  </a:lnTo>
                  <a:lnTo>
                    <a:pt x="1597252" y="120"/>
                  </a:lnTo>
                  <a:lnTo>
                    <a:pt x="1602856" y="116"/>
                  </a:lnTo>
                  <a:lnTo>
                    <a:pt x="1608460" y="112"/>
                  </a:lnTo>
                  <a:lnTo>
                    <a:pt x="1614065" y="108"/>
                  </a:lnTo>
                  <a:lnTo>
                    <a:pt x="1619669" y="104"/>
                  </a:lnTo>
                  <a:lnTo>
                    <a:pt x="1625273" y="100"/>
                  </a:lnTo>
                  <a:lnTo>
                    <a:pt x="1630878" y="96"/>
                  </a:lnTo>
                  <a:lnTo>
                    <a:pt x="1636482" y="92"/>
                  </a:lnTo>
                  <a:lnTo>
                    <a:pt x="1642087" y="88"/>
                  </a:lnTo>
                  <a:lnTo>
                    <a:pt x="1647691" y="84"/>
                  </a:lnTo>
                  <a:lnTo>
                    <a:pt x="1653295" y="81"/>
                  </a:lnTo>
                  <a:lnTo>
                    <a:pt x="1658900" y="77"/>
                  </a:lnTo>
                  <a:lnTo>
                    <a:pt x="1664504" y="74"/>
                  </a:lnTo>
                  <a:lnTo>
                    <a:pt x="1670109" y="71"/>
                  </a:lnTo>
                  <a:lnTo>
                    <a:pt x="1675713" y="67"/>
                  </a:lnTo>
                  <a:lnTo>
                    <a:pt x="1681317" y="64"/>
                  </a:lnTo>
                  <a:lnTo>
                    <a:pt x="1686922" y="61"/>
                  </a:lnTo>
                  <a:lnTo>
                    <a:pt x="1692526" y="58"/>
                  </a:lnTo>
                  <a:lnTo>
                    <a:pt x="1698131" y="55"/>
                  </a:lnTo>
                  <a:lnTo>
                    <a:pt x="1703735" y="52"/>
                  </a:lnTo>
                  <a:lnTo>
                    <a:pt x="1709339" y="49"/>
                  </a:lnTo>
                  <a:lnTo>
                    <a:pt x="1714944" y="46"/>
                  </a:lnTo>
                  <a:lnTo>
                    <a:pt x="1720548" y="43"/>
                  </a:lnTo>
                  <a:lnTo>
                    <a:pt x="1726153" y="40"/>
                  </a:lnTo>
                  <a:lnTo>
                    <a:pt x="1731757" y="38"/>
                  </a:lnTo>
                  <a:lnTo>
                    <a:pt x="1737361" y="35"/>
                  </a:lnTo>
                  <a:lnTo>
                    <a:pt x="1742966" y="32"/>
                  </a:lnTo>
                  <a:lnTo>
                    <a:pt x="1748570" y="30"/>
                  </a:lnTo>
                  <a:lnTo>
                    <a:pt x="1754175" y="28"/>
                  </a:lnTo>
                  <a:lnTo>
                    <a:pt x="1759779" y="25"/>
                  </a:lnTo>
                  <a:lnTo>
                    <a:pt x="1765383" y="23"/>
                  </a:lnTo>
                  <a:lnTo>
                    <a:pt x="1770988" y="21"/>
                  </a:lnTo>
                  <a:lnTo>
                    <a:pt x="1776592" y="19"/>
                  </a:lnTo>
                  <a:lnTo>
                    <a:pt x="1782196" y="17"/>
                  </a:lnTo>
                  <a:lnTo>
                    <a:pt x="1787801" y="15"/>
                  </a:lnTo>
                  <a:lnTo>
                    <a:pt x="1793405" y="14"/>
                  </a:lnTo>
                  <a:lnTo>
                    <a:pt x="1799010" y="12"/>
                  </a:lnTo>
                  <a:lnTo>
                    <a:pt x="1804614" y="11"/>
                  </a:lnTo>
                  <a:lnTo>
                    <a:pt x="1810218" y="9"/>
                  </a:lnTo>
                  <a:lnTo>
                    <a:pt x="1815823" y="8"/>
                  </a:lnTo>
                  <a:lnTo>
                    <a:pt x="1821427" y="7"/>
                  </a:lnTo>
                  <a:lnTo>
                    <a:pt x="1827032" y="6"/>
                  </a:lnTo>
                  <a:lnTo>
                    <a:pt x="1832636" y="5"/>
                  </a:lnTo>
                  <a:lnTo>
                    <a:pt x="1838240" y="4"/>
                  </a:lnTo>
                  <a:lnTo>
                    <a:pt x="1843845" y="3"/>
                  </a:lnTo>
                  <a:lnTo>
                    <a:pt x="1849449" y="2"/>
                  </a:lnTo>
                  <a:lnTo>
                    <a:pt x="1855054" y="2"/>
                  </a:lnTo>
                  <a:lnTo>
                    <a:pt x="1860658" y="1"/>
                  </a:lnTo>
                  <a:lnTo>
                    <a:pt x="1866262" y="1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77471" y="0"/>
                  </a:lnTo>
                  <a:lnTo>
                    <a:pt x="1871867" y="0"/>
                  </a:lnTo>
                  <a:lnTo>
                    <a:pt x="1866262" y="1"/>
                  </a:lnTo>
                  <a:lnTo>
                    <a:pt x="1860658" y="1"/>
                  </a:lnTo>
                  <a:lnTo>
                    <a:pt x="1855054" y="2"/>
                  </a:lnTo>
                  <a:lnTo>
                    <a:pt x="1849449" y="3"/>
                  </a:lnTo>
                  <a:lnTo>
                    <a:pt x="1843845" y="4"/>
                  </a:lnTo>
                  <a:lnTo>
                    <a:pt x="1838240" y="4"/>
                  </a:lnTo>
                  <a:lnTo>
                    <a:pt x="1832636" y="5"/>
                  </a:lnTo>
                  <a:lnTo>
                    <a:pt x="1827032" y="6"/>
                  </a:lnTo>
                  <a:lnTo>
                    <a:pt x="1821427" y="8"/>
                  </a:lnTo>
                  <a:lnTo>
                    <a:pt x="1815823" y="9"/>
                  </a:lnTo>
                  <a:lnTo>
                    <a:pt x="1810218" y="10"/>
                  </a:lnTo>
                  <a:lnTo>
                    <a:pt x="1804614" y="12"/>
                  </a:lnTo>
                  <a:lnTo>
                    <a:pt x="1799010" y="13"/>
                  </a:lnTo>
                  <a:lnTo>
                    <a:pt x="1793405" y="15"/>
                  </a:lnTo>
                  <a:lnTo>
                    <a:pt x="1787801" y="16"/>
                  </a:lnTo>
                  <a:lnTo>
                    <a:pt x="1782196" y="18"/>
                  </a:lnTo>
                  <a:lnTo>
                    <a:pt x="1776592" y="20"/>
                  </a:lnTo>
                  <a:lnTo>
                    <a:pt x="1770988" y="22"/>
                  </a:lnTo>
                  <a:lnTo>
                    <a:pt x="1765383" y="25"/>
                  </a:lnTo>
                  <a:lnTo>
                    <a:pt x="1759779" y="27"/>
                  </a:lnTo>
                  <a:lnTo>
                    <a:pt x="1754175" y="29"/>
                  </a:lnTo>
                  <a:lnTo>
                    <a:pt x="1748570" y="32"/>
                  </a:lnTo>
                  <a:lnTo>
                    <a:pt x="1742966" y="34"/>
                  </a:lnTo>
                  <a:lnTo>
                    <a:pt x="1737361" y="37"/>
                  </a:lnTo>
                  <a:lnTo>
                    <a:pt x="1731757" y="40"/>
                  </a:lnTo>
                  <a:lnTo>
                    <a:pt x="1726153" y="42"/>
                  </a:lnTo>
                  <a:lnTo>
                    <a:pt x="1720548" y="45"/>
                  </a:lnTo>
                  <a:lnTo>
                    <a:pt x="1714944" y="48"/>
                  </a:lnTo>
                  <a:lnTo>
                    <a:pt x="1709339" y="51"/>
                  </a:lnTo>
                  <a:lnTo>
                    <a:pt x="1703735" y="54"/>
                  </a:lnTo>
                  <a:lnTo>
                    <a:pt x="1698131" y="57"/>
                  </a:lnTo>
                  <a:lnTo>
                    <a:pt x="1692526" y="61"/>
                  </a:lnTo>
                  <a:lnTo>
                    <a:pt x="1686922" y="64"/>
                  </a:lnTo>
                  <a:lnTo>
                    <a:pt x="1681317" y="67"/>
                  </a:lnTo>
                  <a:lnTo>
                    <a:pt x="1675713" y="71"/>
                  </a:lnTo>
                  <a:lnTo>
                    <a:pt x="1670109" y="74"/>
                  </a:lnTo>
                  <a:lnTo>
                    <a:pt x="1664504" y="78"/>
                  </a:lnTo>
                  <a:lnTo>
                    <a:pt x="1658900" y="81"/>
                  </a:lnTo>
                  <a:lnTo>
                    <a:pt x="1653295" y="85"/>
                  </a:lnTo>
                  <a:lnTo>
                    <a:pt x="1647691" y="88"/>
                  </a:lnTo>
                  <a:lnTo>
                    <a:pt x="1642087" y="92"/>
                  </a:lnTo>
                  <a:lnTo>
                    <a:pt x="1636482" y="96"/>
                  </a:lnTo>
                  <a:lnTo>
                    <a:pt x="1630878" y="100"/>
                  </a:lnTo>
                  <a:lnTo>
                    <a:pt x="1625273" y="104"/>
                  </a:lnTo>
                  <a:lnTo>
                    <a:pt x="1619669" y="108"/>
                  </a:lnTo>
                  <a:lnTo>
                    <a:pt x="1614065" y="112"/>
                  </a:lnTo>
                  <a:lnTo>
                    <a:pt x="1608460" y="117"/>
                  </a:lnTo>
                  <a:lnTo>
                    <a:pt x="1602856" y="121"/>
                  </a:lnTo>
                  <a:lnTo>
                    <a:pt x="1597252" y="126"/>
                  </a:lnTo>
                  <a:lnTo>
                    <a:pt x="1591647" y="130"/>
                  </a:lnTo>
                  <a:lnTo>
                    <a:pt x="1586043" y="135"/>
                  </a:lnTo>
                  <a:lnTo>
                    <a:pt x="1580438" y="140"/>
                  </a:lnTo>
                  <a:lnTo>
                    <a:pt x="1574834" y="145"/>
                  </a:lnTo>
                  <a:lnTo>
                    <a:pt x="1569230" y="151"/>
                  </a:lnTo>
                  <a:lnTo>
                    <a:pt x="1563625" y="156"/>
                  </a:lnTo>
                  <a:lnTo>
                    <a:pt x="1558021" y="161"/>
                  </a:lnTo>
                  <a:lnTo>
                    <a:pt x="1552416" y="167"/>
                  </a:lnTo>
                  <a:lnTo>
                    <a:pt x="1546812" y="173"/>
                  </a:lnTo>
                  <a:lnTo>
                    <a:pt x="1541208" y="179"/>
                  </a:lnTo>
                  <a:lnTo>
                    <a:pt x="1535603" y="185"/>
                  </a:lnTo>
                  <a:lnTo>
                    <a:pt x="1529999" y="192"/>
                  </a:lnTo>
                  <a:lnTo>
                    <a:pt x="1524394" y="199"/>
                  </a:lnTo>
                  <a:lnTo>
                    <a:pt x="1518790" y="205"/>
                  </a:lnTo>
                  <a:lnTo>
                    <a:pt x="1513186" y="213"/>
                  </a:lnTo>
                  <a:lnTo>
                    <a:pt x="1507581" y="220"/>
                  </a:lnTo>
                  <a:lnTo>
                    <a:pt x="1501977" y="228"/>
                  </a:lnTo>
                  <a:lnTo>
                    <a:pt x="1496372" y="236"/>
                  </a:lnTo>
                  <a:lnTo>
                    <a:pt x="1490768" y="244"/>
                  </a:lnTo>
                  <a:lnTo>
                    <a:pt x="1485164" y="252"/>
                  </a:lnTo>
                  <a:lnTo>
                    <a:pt x="1479559" y="261"/>
                  </a:lnTo>
                  <a:lnTo>
                    <a:pt x="1473955" y="270"/>
                  </a:lnTo>
                  <a:lnTo>
                    <a:pt x="1468350" y="280"/>
                  </a:lnTo>
                  <a:lnTo>
                    <a:pt x="1462746" y="290"/>
                  </a:lnTo>
                  <a:lnTo>
                    <a:pt x="1457142" y="300"/>
                  </a:lnTo>
                  <a:lnTo>
                    <a:pt x="1451537" y="310"/>
                  </a:lnTo>
                  <a:lnTo>
                    <a:pt x="1445933" y="321"/>
                  </a:lnTo>
                  <a:lnTo>
                    <a:pt x="1440329" y="333"/>
                  </a:lnTo>
                  <a:lnTo>
                    <a:pt x="1434724" y="345"/>
                  </a:lnTo>
                  <a:lnTo>
                    <a:pt x="1429120" y="357"/>
                  </a:lnTo>
                  <a:lnTo>
                    <a:pt x="1423515" y="370"/>
                  </a:lnTo>
                  <a:lnTo>
                    <a:pt x="1417911" y="383"/>
                  </a:lnTo>
                  <a:lnTo>
                    <a:pt x="1412307" y="397"/>
                  </a:lnTo>
                  <a:lnTo>
                    <a:pt x="1406702" y="412"/>
                  </a:lnTo>
                  <a:lnTo>
                    <a:pt x="1401098" y="427"/>
                  </a:lnTo>
                  <a:lnTo>
                    <a:pt x="1395493" y="442"/>
                  </a:lnTo>
                  <a:lnTo>
                    <a:pt x="1389889" y="459"/>
                  </a:lnTo>
                  <a:lnTo>
                    <a:pt x="1384285" y="476"/>
                  </a:lnTo>
                  <a:lnTo>
                    <a:pt x="1378680" y="494"/>
                  </a:lnTo>
                  <a:lnTo>
                    <a:pt x="1373076" y="512"/>
                  </a:lnTo>
                  <a:lnTo>
                    <a:pt x="1367471" y="531"/>
                  </a:lnTo>
                  <a:lnTo>
                    <a:pt x="1361867" y="551"/>
                  </a:lnTo>
                  <a:lnTo>
                    <a:pt x="1356263" y="572"/>
                  </a:lnTo>
                  <a:lnTo>
                    <a:pt x="1350658" y="594"/>
                  </a:lnTo>
                  <a:lnTo>
                    <a:pt x="1345054" y="617"/>
                  </a:lnTo>
                  <a:lnTo>
                    <a:pt x="1339449" y="641"/>
                  </a:lnTo>
                  <a:lnTo>
                    <a:pt x="1333845" y="666"/>
                  </a:lnTo>
                  <a:lnTo>
                    <a:pt x="1328241" y="692"/>
                  </a:lnTo>
                  <a:lnTo>
                    <a:pt x="1322636" y="719"/>
                  </a:lnTo>
                  <a:lnTo>
                    <a:pt x="1317032" y="748"/>
                  </a:lnTo>
                  <a:lnTo>
                    <a:pt x="1311427" y="778"/>
                  </a:lnTo>
                  <a:lnTo>
                    <a:pt x="1305823" y="809"/>
                  </a:lnTo>
                  <a:lnTo>
                    <a:pt x="1300219" y="841"/>
                  </a:lnTo>
                  <a:lnTo>
                    <a:pt x="1294614" y="875"/>
                  </a:lnTo>
                  <a:lnTo>
                    <a:pt x="1289010" y="911"/>
                  </a:lnTo>
                  <a:lnTo>
                    <a:pt x="1283406" y="948"/>
                  </a:lnTo>
                  <a:lnTo>
                    <a:pt x="1277801" y="987"/>
                  </a:lnTo>
                  <a:lnTo>
                    <a:pt x="1272197" y="1028"/>
                  </a:lnTo>
                  <a:lnTo>
                    <a:pt x="1266592" y="1071"/>
                  </a:lnTo>
                  <a:lnTo>
                    <a:pt x="1260988" y="1116"/>
                  </a:lnTo>
                  <a:lnTo>
                    <a:pt x="1255384" y="1163"/>
                  </a:lnTo>
                  <a:lnTo>
                    <a:pt x="1249779" y="1212"/>
                  </a:lnTo>
                  <a:lnTo>
                    <a:pt x="1244175" y="1264"/>
                  </a:lnTo>
                  <a:lnTo>
                    <a:pt x="1238570" y="1318"/>
                  </a:lnTo>
                  <a:lnTo>
                    <a:pt x="1232966" y="1375"/>
                  </a:lnTo>
                  <a:lnTo>
                    <a:pt x="1227362" y="1435"/>
                  </a:lnTo>
                  <a:lnTo>
                    <a:pt x="1221757" y="1497"/>
                  </a:lnTo>
                  <a:lnTo>
                    <a:pt x="1216153" y="1563"/>
                  </a:lnTo>
                  <a:lnTo>
                    <a:pt x="1210548" y="1632"/>
                  </a:lnTo>
                  <a:lnTo>
                    <a:pt x="1204944" y="1704"/>
                  </a:lnTo>
                  <a:lnTo>
                    <a:pt x="1199340" y="1780"/>
                  </a:lnTo>
                  <a:lnTo>
                    <a:pt x="1193735" y="1860"/>
                  </a:lnTo>
                  <a:lnTo>
                    <a:pt x="1188131" y="1943"/>
                  </a:lnTo>
                  <a:lnTo>
                    <a:pt x="1182526" y="2031"/>
                  </a:lnTo>
                  <a:lnTo>
                    <a:pt x="1176922" y="2123"/>
                  </a:lnTo>
                  <a:lnTo>
                    <a:pt x="1171318" y="2220"/>
                  </a:lnTo>
                  <a:lnTo>
                    <a:pt x="1165713" y="2322"/>
                  </a:lnTo>
                  <a:lnTo>
                    <a:pt x="1160109" y="2428"/>
                  </a:lnTo>
                  <a:lnTo>
                    <a:pt x="1154504" y="2540"/>
                  </a:lnTo>
                  <a:lnTo>
                    <a:pt x="1148900" y="2657"/>
                  </a:lnTo>
                  <a:lnTo>
                    <a:pt x="1143296" y="2780"/>
                  </a:lnTo>
                  <a:lnTo>
                    <a:pt x="1137691" y="2909"/>
                  </a:lnTo>
                  <a:lnTo>
                    <a:pt x="1132087" y="3045"/>
                  </a:lnTo>
                  <a:lnTo>
                    <a:pt x="1126482" y="3187"/>
                  </a:lnTo>
                  <a:lnTo>
                    <a:pt x="1120878" y="3335"/>
                  </a:lnTo>
                  <a:lnTo>
                    <a:pt x="1115274" y="3491"/>
                  </a:lnTo>
                  <a:lnTo>
                    <a:pt x="1109669" y="3655"/>
                  </a:lnTo>
                  <a:lnTo>
                    <a:pt x="1104065" y="3826"/>
                  </a:lnTo>
                  <a:lnTo>
                    <a:pt x="1098461" y="4005"/>
                  </a:lnTo>
                  <a:lnTo>
                    <a:pt x="1092856" y="4193"/>
                  </a:lnTo>
                  <a:lnTo>
                    <a:pt x="1087252" y="4389"/>
                  </a:lnTo>
                  <a:lnTo>
                    <a:pt x="1081647" y="4595"/>
                  </a:lnTo>
                  <a:lnTo>
                    <a:pt x="1076043" y="4810"/>
                  </a:lnTo>
                  <a:lnTo>
                    <a:pt x="1070439" y="5034"/>
                  </a:lnTo>
                  <a:lnTo>
                    <a:pt x="1064834" y="5269"/>
                  </a:lnTo>
                  <a:lnTo>
                    <a:pt x="1059230" y="5514"/>
                  </a:lnTo>
                  <a:lnTo>
                    <a:pt x="1053625" y="5770"/>
                  </a:lnTo>
                  <a:lnTo>
                    <a:pt x="1048021" y="6038"/>
                  </a:lnTo>
                  <a:lnTo>
                    <a:pt x="1042417" y="6317"/>
                  </a:lnTo>
                  <a:lnTo>
                    <a:pt x="1036812" y="6607"/>
                  </a:lnTo>
                  <a:lnTo>
                    <a:pt x="1031208" y="6910"/>
                  </a:lnTo>
                  <a:lnTo>
                    <a:pt x="1025603" y="7226"/>
                  </a:lnTo>
                  <a:lnTo>
                    <a:pt x="1019999" y="7554"/>
                  </a:lnTo>
                  <a:lnTo>
                    <a:pt x="1014395" y="7896"/>
                  </a:lnTo>
                  <a:lnTo>
                    <a:pt x="1008790" y="8251"/>
                  </a:lnTo>
                  <a:lnTo>
                    <a:pt x="1003186" y="8620"/>
                  </a:lnTo>
                  <a:lnTo>
                    <a:pt x="997581" y="9003"/>
                  </a:lnTo>
                  <a:lnTo>
                    <a:pt x="991977" y="9400"/>
                  </a:lnTo>
                  <a:lnTo>
                    <a:pt x="986373" y="9813"/>
                  </a:lnTo>
                  <a:lnTo>
                    <a:pt x="980768" y="10240"/>
                  </a:lnTo>
                  <a:lnTo>
                    <a:pt x="975164" y="10682"/>
                  </a:lnTo>
                  <a:lnTo>
                    <a:pt x="969559" y="11139"/>
                  </a:lnTo>
                  <a:lnTo>
                    <a:pt x="963955" y="11612"/>
                  </a:lnTo>
                  <a:lnTo>
                    <a:pt x="958351" y="12101"/>
                  </a:lnTo>
                  <a:lnTo>
                    <a:pt x="952746" y="12605"/>
                  </a:lnTo>
                  <a:lnTo>
                    <a:pt x="947142" y="13125"/>
                  </a:lnTo>
                  <a:lnTo>
                    <a:pt x="941538" y="13661"/>
                  </a:lnTo>
                  <a:lnTo>
                    <a:pt x="935933" y="14212"/>
                  </a:lnTo>
                  <a:lnTo>
                    <a:pt x="930329" y="14780"/>
                  </a:lnTo>
                  <a:lnTo>
                    <a:pt x="924724" y="15363"/>
                  </a:lnTo>
                  <a:lnTo>
                    <a:pt x="919120" y="15963"/>
                  </a:lnTo>
                  <a:lnTo>
                    <a:pt x="913516" y="16578"/>
                  </a:lnTo>
                  <a:lnTo>
                    <a:pt x="907911" y="17208"/>
                  </a:lnTo>
                  <a:lnTo>
                    <a:pt x="902307" y="17854"/>
                  </a:lnTo>
                  <a:lnTo>
                    <a:pt x="896702" y="18516"/>
                  </a:lnTo>
                  <a:lnTo>
                    <a:pt x="891098" y="19192"/>
                  </a:lnTo>
                  <a:lnTo>
                    <a:pt x="885494" y="19883"/>
                  </a:lnTo>
                  <a:lnTo>
                    <a:pt x="879889" y="20589"/>
                  </a:lnTo>
                  <a:lnTo>
                    <a:pt x="874285" y="21309"/>
                  </a:lnTo>
                  <a:lnTo>
                    <a:pt x="868680" y="22043"/>
                  </a:lnTo>
                  <a:lnTo>
                    <a:pt x="863076" y="22791"/>
                  </a:lnTo>
                  <a:lnTo>
                    <a:pt x="857472" y="23552"/>
                  </a:lnTo>
                  <a:lnTo>
                    <a:pt x="851867" y="24325"/>
                  </a:lnTo>
                  <a:lnTo>
                    <a:pt x="846263" y="25112"/>
                  </a:lnTo>
                  <a:lnTo>
                    <a:pt x="840658" y="25911"/>
                  </a:lnTo>
                  <a:lnTo>
                    <a:pt x="835054" y="26721"/>
                  </a:lnTo>
                  <a:lnTo>
                    <a:pt x="829450" y="27543"/>
                  </a:lnTo>
                  <a:lnTo>
                    <a:pt x="823845" y="28376"/>
                  </a:lnTo>
                  <a:lnTo>
                    <a:pt x="818241" y="29220"/>
                  </a:lnTo>
                  <a:lnTo>
                    <a:pt x="812636" y="30074"/>
                  </a:lnTo>
                  <a:lnTo>
                    <a:pt x="807032" y="30938"/>
                  </a:lnTo>
                  <a:lnTo>
                    <a:pt x="801428" y="31811"/>
                  </a:lnTo>
                  <a:lnTo>
                    <a:pt x="795823" y="32694"/>
                  </a:lnTo>
                  <a:lnTo>
                    <a:pt x="790219" y="33585"/>
                  </a:lnTo>
                  <a:lnTo>
                    <a:pt x="784615" y="34485"/>
                  </a:lnTo>
                  <a:lnTo>
                    <a:pt x="779010" y="35392"/>
                  </a:lnTo>
                  <a:lnTo>
                    <a:pt x="773406" y="36308"/>
                  </a:lnTo>
                  <a:lnTo>
                    <a:pt x="767801" y="37231"/>
                  </a:lnTo>
                  <a:lnTo>
                    <a:pt x="762197" y="38161"/>
                  </a:lnTo>
                  <a:lnTo>
                    <a:pt x="756593" y="39098"/>
                  </a:lnTo>
                  <a:lnTo>
                    <a:pt x="750988" y="40042"/>
                  </a:lnTo>
                  <a:lnTo>
                    <a:pt x="745384" y="40992"/>
                  </a:lnTo>
                  <a:lnTo>
                    <a:pt x="739779" y="41948"/>
                  </a:lnTo>
                  <a:lnTo>
                    <a:pt x="734175" y="42910"/>
                  </a:lnTo>
                  <a:lnTo>
                    <a:pt x="728571" y="43878"/>
                  </a:lnTo>
                  <a:lnTo>
                    <a:pt x="722966" y="44852"/>
                  </a:lnTo>
                  <a:lnTo>
                    <a:pt x="717362" y="45831"/>
                  </a:lnTo>
                  <a:lnTo>
                    <a:pt x="711757" y="46816"/>
                  </a:lnTo>
                  <a:lnTo>
                    <a:pt x="706153" y="47806"/>
                  </a:lnTo>
                  <a:lnTo>
                    <a:pt x="700549" y="48801"/>
                  </a:lnTo>
                  <a:lnTo>
                    <a:pt x="694944" y="49802"/>
                  </a:lnTo>
                  <a:lnTo>
                    <a:pt x="689340" y="50808"/>
                  </a:lnTo>
                  <a:lnTo>
                    <a:pt x="683735" y="51819"/>
                  </a:lnTo>
                  <a:lnTo>
                    <a:pt x="678131" y="52835"/>
                  </a:lnTo>
                  <a:lnTo>
                    <a:pt x="672527" y="53856"/>
                  </a:lnTo>
                  <a:lnTo>
                    <a:pt x="666922" y="54883"/>
                  </a:lnTo>
                  <a:lnTo>
                    <a:pt x="661318" y="55916"/>
                  </a:lnTo>
                  <a:lnTo>
                    <a:pt x="655713" y="56954"/>
                  </a:lnTo>
                  <a:lnTo>
                    <a:pt x="650109" y="57998"/>
                  </a:lnTo>
                  <a:lnTo>
                    <a:pt x="644505" y="59047"/>
                  </a:lnTo>
                  <a:lnTo>
                    <a:pt x="638900" y="60103"/>
                  </a:lnTo>
                  <a:lnTo>
                    <a:pt x="633296" y="61166"/>
                  </a:lnTo>
                  <a:lnTo>
                    <a:pt x="627692" y="62235"/>
                  </a:lnTo>
                  <a:lnTo>
                    <a:pt x="622087" y="63310"/>
                  </a:lnTo>
                  <a:lnTo>
                    <a:pt x="616483" y="64394"/>
                  </a:lnTo>
                  <a:lnTo>
                    <a:pt x="610878" y="65485"/>
                  </a:lnTo>
                  <a:lnTo>
                    <a:pt x="605274" y="66584"/>
                  </a:lnTo>
                  <a:lnTo>
                    <a:pt x="599670" y="67691"/>
                  </a:lnTo>
                  <a:lnTo>
                    <a:pt x="594065" y="68808"/>
                  </a:lnTo>
                  <a:lnTo>
                    <a:pt x="588461" y="69935"/>
                  </a:lnTo>
                  <a:lnTo>
                    <a:pt x="582856" y="71071"/>
                  </a:lnTo>
                  <a:lnTo>
                    <a:pt x="577252" y="72219"/>
                  </a:lnTo>
                  <a:lnTo>
                    <a:pt x="571648" y="73378"/>
                  </a:lnTo>
                  <a:lnTo>
                    <a:pt x="566043" y="74549"/>
                  </a:lnTo>
                  <a:lnTo>
                    <a:pt x="560439" y="75733"/>
                  </a:lnTo>
                  <a:lnTo>
                    <a:pt x="554834" y="76931"/>
                  </a:lnTo>
                  <a:lnTo>
                    <a:pt x="549230" y="78144"/>
                  </a:lnTo>
                  <a:lnTo>
                    <a:pt x="543626" y="79372"/>
                  </a:lnTo>
                  <a:lnTo>
                    <a:pt x="538021" y="80616"/>
                  </a:lnTo>
                  <a:lnTo>
                    <a:pt x="532417" y="81877"/>
                  </a:lnTo>
                  <a:lnTo>
                    <a:pt x="526812" y="83157"/>
                  </a:lnTo>
                  <a:lnTo>
                    <a:pt x="521208" y="84455"/>
                  </a:lnTo>
                  <a:lnTo>
                    <a:pt x="515604" y="85773"/>
                  </a:lnTo>
                  <a:lnTo>
                    <a:pt x="509999" y="87112"/>
                  </a:lnTo>
                  <a:lnTo>
                    <a:pt x="504395" y="88472"/>
                  </a:lnTo>
                  <a:lnTo>
                    <a:pt x="498790" y="89855"/>
                  </a:lnTo>
                  <a:lnTo>
                    <a:pt x="493186" y="91261"/>
                  </a:lnTo>
                  <a:lnTo>
                    <a:pt x="487582" y="92691"/>
                  </a:lnTo>
                  <a:lnTo>
                    <a:pt x="481977" y="94145"/>
                  </a:lnTo>
                  <a:lnTo>
                    <a:pt x="476373" y="95625"/>
                  </a:lnTo>
                  <a:lnTo>
                    <a:pt x="470769" y="97130"/>
                  </a:lnTo>
                  <a:lnTo>
                    <a:pt x="465164" y="98661"/>
                  </a:lnTo>
                  <a:lnTo>
                    <a:pt x="459560" y="100219"/>
                  </a:lnTo>
                  <a:lnTo>
                    <a:pt x="453955" y="101804"/>
                  </a:lnTo>
                  <a:lnTo>
                    <a:pt x="448351" y="103415"/>
                  </a:lnTo>
                  <a:lnTo>
                    <a:pt x="442747" y="105054"/>
                  </a:lnTo>
                  <a:lnTo>
                    <a:pt x="437142" y="106719"/>
                  </a:lnTo>
                  <a:lnTo>
                    <a:pt x="431538" y="108411"/>
                  </a:lnTo>
                  <a:lnTo>
                    <a:pt x="425933" y="110130"/>
                  </a:lnTo>
                  <a:lnTo>
                    <a:pt x="420329" y="111876"/>
                  </a:lnTo>
                  <a:lnTo>
                    <a:pt x="414725" y="113647"/>
                  </a:lnTo>
                  <a:lnTo>
                    <a:pt x="409120" y="115444"/>
                  </a:lnTo>
                  <a:lnTo>
                    <a:pt x="403516" y="117266"/>
                  </a:lnTo>
                  <a:lnTo>
                    <a:pt x="397911" y="119113"/>
                  </a:lnTo>
                  <a:lnTo>
                    <a:pt x="392307" y="120984"/>
                  </a:lnTo>
                  <a:lnTo>
                    <a:pt x="386703" y="122878"/>
                  </a:lnTo>
                  <a:lnTo>
                    <a:pt x="381098" y="124797"/>
                  </a:lnTo>
                  <a:lnTo>
                    <a:pt x="375494" y="126738"/>
                  </a:lnTo>
                  <a:lnTo>
                    <a:pt x="369889" y="128701"/>
                  </a:lnTo>
                  <a:lnTo>
                    <a:pt x="364285" y="130687"/>
                  </a:lnTo>
                  <a:lnTo>
                    <a:pt x="358681" y="132695"/>
                  </a:lnTo>
                  <a:lnTo>
                    <a:pt x="353076" y="134726"/>
                  </a:lnTo>
                  <a:lnTo>
                    <a:pt x="347472" y="136779"/>
                  </a:lnTo>
                  <a:lnTo>
                    <a:pt x="341867" y="138854"/>
                  </a:lnTo>
                  <a:lnTo>
                    <a:pt x="336263" y="140953"/>
                  </a:lnTo>
                  <a:lnTo>
                    <a:pt x="330659" y="143075"/>
                  </a:lnTo>
                  <a:lnTo>
                    <a:pt x="325054" y="145223"/>
                  </a:lnTo>
                  <a:lnTo>
                    <a:pt x="319450" y="147395"/>
                  </a:lnTo>
                  <a:lnTo>
                    <a:pt x="313846" y="149594"/>
                  </a:lnTo>
                  <a:lnTo>
                    <a:pt x="308241" y="151822"/>
                  </a:lnTo>
                  <a:lnTo>
                    <a:pt x="302637" y="154078"/>
                  </a:lnTo>
                  <a:lnTo>
                    <a:pt x="297032" y="156365"/>
                  </a:lnTo>
                  <a:lnTo>
                    <a:pt x="291428" y="158685"/>
                  </a:lnTo>
                  <a:lnTo>
                    <a:pt x="285824" y="161039"/>
                  </a:lnTo>
                  <a:lnTo>
                    <a:pt x="280219" y="163430"/>
                  </a:lnTo>
                  <a:lnTo>
                    <a:pt x="274615" y="165858"/>
                  </a:lnTo>
                  <a:lnTo>
                    <a:pt x="269010" y="168325"/>
                  </a:lnTo>
                  <a:lnTo>
                    <a:pt x="263406" y="170834"/>
                  </a:lnTo>
                  <a:lnTo>
                    <a:pt x="257802" y="173385"/>
                  </a:lnTo>
                  <a:lnTo>
                    <a:pt x="252197" y="175981"/>
                  </a:lnTo>
                  <a:lnTo>
                    <a:pt x="246593" y="178622"/>
                  </a:lnTo>
                  <a:lnTo>
                    <a:pt x="240988" y="181310"/>
                  </a:lnTo>
                  <a:lnTo>
                    <a:pt x="235384" y="184046"/>
                  </a:lnTo>
                  <a:lnTo>
                    <a:pt x="229780" y="186829"/>
                  </a:lnTo>
                  <a:lnTo>
                    <a:pt x="224175" y="189661"/>
                  </a:lnTo>
                  <a:lnTo>
                    <a:pt x="218571" y="192541"/>
                  </a:lnTo>
                  <a:lnTo>
                    <a:pt x="212966" y="195469"/>
                  </a:lnTo>
                  <a:lnTo>
                    <a:pt x="207362" y="198444"/>
                  </a:lnTo>
                  <a:lnTo>
                    <a:pt x="201758" y="201464"/>
                  </a:lnTo>
                  <a:lnTo>
                    <a:pt x="196153" y="204529"/>
                  </a:lnTo>
                  <a:lnTo>
                    <a:pt x="190549" y="207637"/>
                  </a:lnTo>
                  <a:lnTo>
                    <a:pt x="184944" y="210785"/>
                  </a:lnTo>
                  <a:lnTo>
                    <a:pt x="179340" y="213971"/>
                  </a:lnTo>
                  <a:lnTo>
                    <a:pt x="173736" y="217191"/>
                  </a:lnTo>
                  <a:lnTo>
                    <a:pt x="168131" y="220443"/>
                  </a:lnTo>
                  <a:lnTo>
                    <a:pt x="162527" y="223724"/>
                  </a:lnTo>
                  <a:lnTo>
                    <a:pt x="156923" y="227029"/>
                  </a:lnTo>
                  <a:lnTo>
                    <a:pt x="151318" y="230354"/>
                  </a:lnTo>
                  <a:lnTo>
                    <a:pt x="145714" y="233696"/>
                  </a:lnTo>
                  <a:lnTo>
                    <a:pt x="140109" y="237051"/>
                  </a:lnTo>
                  <a:lnTo>
                    <a:pt x="134505" y="240414"/>
                  </a:lnTo>
                  <a:lnTo>
                    <a:pt x="128901" y="243781"/>
                  </a:lnTo>
                  <a:lnTo>
                    <a:pt x="123296" y="247147"/>
                  </a:lnTo>
                  <a:lnTo>
                    <a:pt x="117692" y="250510"/>
                  </a:lnTo>
                  <a:lnTo>
                    <a:pt x="112087" y="253864"/>
                  </a:lnTo>
                  <a:lnTo>
                    <a:pt x="106483" y="257205"/>
                  </a:lnTo>
                  <a:lnTo>
                    <a:pt x="100879" y="260531"/>
                  </a:lnTo>
                  <a:lnTo>
                    <a:pt x="95274" y="263836"/>
                  </a:lnTo>
                  <a:lnTo>
                    <a:pt x="89670" y="267119"/>
                  </a:lnTo>
                  <a:lnTo>
                    <a:pt x="84065" y="270374"/>
                  </a:lnTo>
                  <a:lnTo>
                    <a:pt x="78461" y="273601"/>
                  </a:lnTo>
                  <a:lnTo>
                    <a:pt x="72857" y="276796"/>
                  </a:lnTo>
                  <a:lnTo>
                    <a:pt x="67252" y="279956"/>
                  </a:lnTo>
                  <a:lnTo>
                    <a:pt x="61648" y="283080"/>
                  </a:lnTo>
                  <a:lnTo>
                    <a:pt x="56043" y="286166"/>
                  </a:lnTo>
                  <a:lnTo>
                    <a:pt x="50439" y="289212"/>
                  </a:lnTo>
                  <a:lnTo>
                    <a:pt x="44835" y="292217"/>
                  </a:lnTo>
                  <a:lnTo>
                    <a:pt x="39230" y="295180"/>
                  </a:lnTo>
                  <a:lnTo>
                    <a:pt x="33626" y="298101"/>
                  </a:lnTo>
                  <a:lnTo>
                    <a:pt x="28021" y="300979"/>
                  </a:lnTo>
                  <a:lnTo>
                    <a:pt x="22417" y="303814"/>
                  </a:lnTo>
                  <a:lnTo>
                    <a:pt x="16813" y="306607"/>
                  </a:lnTo>
                  <a:lnTo>
                    <a:pt x="11208" y="309357"/>
                  </a:lnTo>
                  <a:lnTo>
                    <a:pt x="5604" y="312065"/>
                  </a:lnTo>
                  <a:lnTo>
                    <a:pt x="0" y="314733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596816" y="4266737"/>
              <a:ext cx="1883076" cy="311775"/>
            </a:xfrm>
            <a:custGeom>
              <a:avLst/>
              <a:pathLst>
                <a:path w="1883076" h="311775">
                  <a:moveTo>
                    <a:pt x="0" y="311775"/>
                  </a:moveTo>
                  <a:lnTo>
                    <a:pt x="5604" y="309119"/>
                  </a:lnTo>
                  <a:lnTo>
                    <a:pt x="11208" y="306422"/>
                  </a:lnTo>
                  <a:lnTo>
                    <a:pt x="16813" y="303683"/>
                  </a:lnTo>
                  <a:lnTo>
                    <a:pt x="22417" y="300901"/>
                  </a:lnTo>
                  <a:lnTo>
                    <a:pt x="28021" y="298077"/>
                  </a:lnTo>
                  <a:lnTo>
                    <a:pt x="33626" y="295209"/>
                  </a:lnTo>
                  <a:lnTo>
                    <a:pt x="39230" y="292298"/>
                  </a:lnTo>
                  <a:lnTo>
                    <a:pt x="44835" y="289345"/>
                  </a:lnTo>
                  <a:lnTo>
                    <a:pt x="50439" y="286350"/>
                  </a:lnTo>
                  <a:lnTo>
                    <a:pt x="56043" y="283314"/>
                  </a:lnTo>
                  <a:lnTo>
                    <a:pt x="61648" y="280238"/>
                  </a:lnTo>
                  <a:lnTo>
                    <a:pt x="67252" y="277124"/>
                  </a:lnTo>
                  <a:lnTo>
                    <a:pt x="72857" y="273973"/>
                  </a:lnTo>
                  <a:lnTo>
                    <a:pt x="78461" y="270788"/>
                  </a:lnTo>
                  <a:lnTo>
                    <a:pt x="84065" y="267571"/>
                  </a:lnTo>
                  <a:lnTo>
                    <a:pt x="89670" y="264325"/>
                  </a:lnTo>
                  <a:lnTo>
                    <a:pt x="95274" y="261052"/>
                  </a:lnTo>
                  <a:lnTo>
                    <a:pt x="100879" y="257756"/>
                  </a:lnTo>
                  <a:lnTo>
                    <a:pt x="106483" y="254440"/>
                  </a:lnTo>
                  <a:lnTo>
                    <a:pt x="112087" y="251108"/>
                  </a:lnTo>
                  <a:lnTo>
                    <a:pt x="117692" y="247764"/>
                  </a:lnTo>
                  <a:lnTo>
                    <a:pt x="123296" y="244411"/>
                  </a:lnTo>
                  <a:lnTo>
                    <a:pt x="128901" y="241055"/>
                  </a:lnTo>
                  <a:lnTo>
                    <a:pt x="134505" y="237698"/>
                  </a:lnTo>
                  <a:lnTo>
                    <a:pt x="140109" y="234345"/>
                  </a:lnTo>
                  <a:lnTo>
                    <a:pt x="145714" y="231001"/>
                  </a:lnTo>
                  <a:lnTo>
                    <a:pt x="151318" y="227670"/>
                  </a:lnTo>
                  <a:lnTo>
                    <a:pt x="156923" y="224355"/>
                  </a:lnTo>
                  <a:lnTo>
                    <a:pt x="162527" y="221062"/>
                  </a:lnTo>
                  <a:lnTo>
                    <a:pt x="168131" y="217793"/>
                  </a:lnTo>
                  <a:lnTo>
                    <a:pt x="173736" y="214553"/>
                  </a:lnTo>
                  <a:lnTo>
                    <a:pt x="179340" y="211344"/>
                  </a:lnTo>
                  <a:lnTo>
                    <a:pt x="184944" y="208171"/>
                  </a:lnTo>
                  <a:lnTo>
                    <a:pt x="190549" y="205036"/>
                  </a:lnTo>
                  <a:lnTo>
                    <a:pt x="196153" y="201941"/>
                  </a:lnTo>
                  <a:lnTo>
                    <a:pt x="201758" y="198890"/>
                  </a:lnTo>
                  <a:lnTo>
                    <a:pt x="207362" y="195883"/>
                  </a:lnTo>
                  <a:lnTo>
                    <a:pt x="212966" y="192922"/>
                  </a:lnTo>
                  <a:lnTo>
                    <a:pt x="218571" y="190008"/>
                  </a:lnTo>
                  <a:lnTo>
                    <a:pt x="224175" y="187143"/>
                  </a:lnTo>
                  <a:lnTo>
                    <a:pt x="229780" y="184326"/>
                  </a:lnTo>
                  <a:lnTo>
                    <a:pt x="235384" y="181558"/>
                  </a:lnTo>
                  <a:lnTo>
                    <a:pt x="240988" y="178838"/>
                  </a:lnTo>
                  <a:lnTo>
                    <a:pt x="246593" y="176165"/>
                  </a:lnTo>
                  <a:lnTo>
                    <a:pt x="252197" y="173540"/>
                  </a:lnTo>
                  <a:lnTo>
                    <a:pt x="257802" y="170961"/>
                  </a:lnTo>
                  <a:lnTo>
                    <a:pt x="263406" y="168426"/>
                  </a:lnTo>
                  <a:lnTo>
                    <a:pt x="269010" y="165934"/>
                  </a:lnTo>
                  <a:lnTo>
                    <a:pt x="274615" y="163483"/>
                  </a:lnTo>
                  <a:lnTo>
                    <a:pt x="280219" y="161072"/>
                  </a:lnTo>
                  <a:lnTo>
                    <a:pt x="285824" y="158699"/>
                  </a:lnTo>
                  <a:lnTo>
                    <a:pt x="291428" y="156362"/>
                  </a:lnTo>
                  <a:lnTo>
                    <a:pt x="297032" y="154060"/>
                  </a:lnTo>
                  <a:lnTo>
                    <a:pt x="302637" y="151790"/>
                  </a:lnTo>
                  <a:lnTo>
                    <a:pt x="308241" y="149551"/>
                  </a:lnTo>
                  <a:lnTo>
                    <a:pt x="313846" y="147342"/>
                  </a:lnTo>
                  <a:lnTo>
                    <a:pt x="319450" y="145161"/>
                  </a:lnTo>
                  <a:lnTo>
                    <a:pt x="325054" y="143006"/>
                  </a:lnTo>
                  <a:lnTo>
                    <a:pt x="330659" y="140877"/>
                  </a:lnTo>
                  <a:lnTo>
                    <a:pt x="336263" y="138773"/>
                  </a:lnTo>
                  <a:lnTo>
                    <a:pt x="341867" y="136692"/>
                  </a:lnTo>
                  <a:lnTo>
                    <a:pt x="347472" y="134635"/>
                  </a:lnTo>
                  <a:lnTo>
                    <a:pt x="353076" y="132600"/>
                  </a:lnTo>
                  <a:lnTo>
                    <a:pt x="358681" y="130588"/>
                  </a:lnTo>
                  <a:lnTo>
                    <a:pt x="364285" y="128598"/>
                  </a:lnTo>
                  <a:lnTo>
                    <a:pt x="369889" y="126630"/>
                  </a:lnTo>
                  <a:lnTo>
                    <a:pt x="375494" y="124685"/>
                  </a:lnTo>
                  <a:lnTo>
                    <a:pt x="381098" y="122763"/>
                  </a:lnTo>
                  <a:lnTo>
                    <a:pt x="386703" y="120863"/>
                  </a:lnTo>
                  <a:lnTo>
                    <a:pt x="392307" y="118987"/>
                  </a:lnTo>
                  <a:lnTo>
                    <a:pt x="397911" y="117135"/>
                  </a:lnTo>
                  <a:lnTo>
                    <a:pt x="403516" y="115306"/>
                  </a:lnTo>
                  <a:lnTo>
                    <a:pt x="409120" y="113503"/>
                  </a:lnTo>
                  <a:lnTo>
                    <a:pt x="414725" y="111725"/>
                  </a:lnTo>
                  <a:lnTo>
                    <a:pt x="420329" y="109972"/>
                  </a:lnTo>
                  <a:lnTo>
                    <a:pt x="425933" y="108245"/>
                  </a:lnTo>
                  <a:lnTo>
                    <a:pt x="431538" y="106545"/>
                  </a:lnTo>
                  <a:lnTo>
                    <a:pt x="437142" y="104871"/>
                  </a:lnTo>
                  <a:lnTo>
                    <a:pt x="442747" y="103225"/>
                  </a:lnTo>
                  <a:lnTo>
                    <a:pt x="448351" y="101605"/>
                  </a:lnTo>
                  <a:lnTo>
                    <a:pt x="453955" y="100012"/>
                  </a:lnTo>
                  <a:lnTo>
                    <a:pt x="459560" y="98446"/>
                  </a:lnTo>
                  <a:lnTo>
                    <a:pt x="465164" y="96907"/>
                  </a:lnTo>
                  <a:lnTo>
                    <a:pt x="470769" y="95395"/>
                  </a:lnTo>
                  <a:lnTo>
                    <a:pt x="476373" y="93908"/>
                  </a:lnTo>
                  <a:lnTo>
                    <a:pt x="481977" y="92447"/>
                  </a:lnTo>
                  <a:lnTo>
                    <a:pt x="487582" y="91012"/>
                  </a:lnTo>
                  <a:lnTo>
                    <a:pt x="493186" y="89601"/>
                  </a:lnTo>
                  <a:lnTo>
                    <a:pt x="498790" y="88214"/>
                  </a:lnTo>
                  <a:lnTo>
                    <a:pt x="504395" y="86850"/>
                  </a:lnTo>
                  <a:lnTo>
                    <a:pt x="509999" y="85508"/>
                  </a:lnTo>
                  <a:lnTo>
                    <a:pt x="515604" y="84188"/>
                  </a:lnTo>
                  <a:lnTo>
                    <a:pt x="521208" y="82888"/>
                  </a:lnTo>
                  <a:lnTo>
                    <a:pt x="526812" y="81609"/>
                  </a:lnTo>
                  <a:lnTo>
                    <a:pt x="532417" y="80348"/>
                  </a:lnTo>
                  <a:lnTo>
                    <a:pt x="538021" y="79105"/>
                  </a:lnTo>
                  <a:lnTo>
                    <a:pt x="543626" y="77880"/>
                  </a:lnTo>
                  <a:lnTo>
                    <a:pt x="549230" y="76670"/>
                  </a:lnTo>
                  <a:lnTo>
                    <a:pt x="554834" y="75476"/>
                  </a:lnTo>
                  <a:lnTo>
                    <a:pt x="560439" y="74297"/>
                  </a:lnTo>
                  <a:lnTo>
                    <a:pt x="566043" y="73131"/>
                  </a:lnTo>
                  <a:lnTo>
                    <a:pt x="571648" y="71978"/>
                  </a:lnTo>
                  <a:lnTo>
                    <a:pt x="577252" y="70838"/>
                  </a:lnTo>
                  <a:lnTo>
                    <a:pt x="582856" y="69708"/>
                  </a:lnTo>
                  <a:lnTo>
                    <a:pt x="588461" y="68590"/>
                  </a:lnTo>
                  <a:lnTo>
                    <a:pt x="594065" y="67482"/>
                  </a:lnTo>
                  <a:lnTo>
                    <a:pt x="599670" y="66384"/>
                  </a:lnTo>
                  <a:lnTo>
                    <a:pt x="605274" y="65294"/>
                  </a:lnTo>
                  <a:lnTo>
                    <a:pt x="610878" y="64213"/>
                  </a:lnTo>
                  <a:lnTo>
                    <a:pt x="616483" y="63140"/>
                  </a:lnTo>
                  <a:lnTo>
                    <a:pt x="622087" y="62075"/>
                  </a:lnTo>
                  <a:lnTo>
                    <a:pt x="627692" y="61017"/>
                  </a:lnTo>
                  <a:lnTo>
                    <a:pt x="633296" y="59967"/>
                  </a:lnTo>
                  <a:lnTo>
                    <a:pt x="638900" y="58922"/>
                  </a:lnTo>
                  <a:lnTo>
                    <a:pt x="644505" y="57884"/>
                  </a:lnTo>
                  <a:lnTo>
                    <a:pt x="650109" y="56853"/>
                  </a:lnTo>
                  <a:lnTo>
                    <a:pt x="655713" y="55827"/>
                  </a:lnTo>
                  <a:lnTo>
                    <a:pt x="661318" y="54807"/>
                  </a:lnTo>
                  <a:lnTo>
                    <a:pt x="666922" y="53792"/>
                  </a:lnTo>
                  <a:lnTo>
                    <a:pt x="672527" y="52783"/>
                  </a:lnTo>
                  <a:lnTo>
                    <a:pt x="678131" y="51779"/>
                  </a:lnTo>
                  <a:lnTo>
                    <a:pt x="683735" y="50781"/>
                  </a:lnTo>
                  <a:lnTo>
                    <a:pt x="689340" y="49788"/>
                  </a:lnTo>
                  <a:lnTo>
                    <a:pt x="694944" y="48800"/>
                  </a:lnTo>
                  <a:lnTo>
                    <a:pt x="700549" y="47817"/>
                  </a:lnTo>
                  <a:lnTo>
                    <a:pt x="706153" y="46839"/>
                  </a:lnTo>
                  <a:lnTo>
                    <a:pt x="711757" y="45867"/>
                  </a:lnTo>
                  <a:lnTo>
                    <a:pt x="717362" y="44900"/>
                  </a:lnTo>
                  <a:lnTo>
                    <a:pt x="722966" y="43938"/>
                  </a:lnTo>
                  <a:lnTo>
                    <a:pt x="728571" y="42982"/>
                  </a:lnTo>
                  <a:lnTo>
                    <a:pt x="734175" y="42031"/>
                  </a:lnTo>
                  <a:lnTo>
                    <a:pt x="739779" y="41087"/>
                  </a:lnTo>
                  <a:lnTo>
                    <a:pt x="745384" y="40148"/>
                  </a:lnTo>
                  <a:lnTo>
                    <a:pt x="750988" y="39215"/>
                  </a:lnTo>
                  <a:lnTo>
                    <a:pt x="756593" y="38289"/>
                  </a:lnTo>
                  <a:lnTo>
                    <a:pt x="762197" y="37369"/>
                  </a:lnTo>
                  <a:lnTo>
                    <a:pt x="767801" y="36456"/>
                  </a:lnTo>
                  <a:lnTo>
                    <a:pt x="773406" y="35550"/>
                  </a:lnTo>
                  <a:lnTo>
                    <a:pt x="779010" y="34652"/>
                  </a:lnTo>
                  <a:lnTo>
                    <a:pt x="784615" y="33761"/>
                  </a:lnTo>
                  <a:lnTo>
                    <a:pt x="790219" y="32879"/>
                  </a:lnTo>
                  <a:lnTo>
                    <a:pt x="795823" y="32004"/>
                  </a:lnTo>
                  <a:lnTo>
                    <a:pt x="801428" y="31138"/>
                  </a:lnTo>
                  <a:lnTo>
                    <a:pt x="807032" y="30282"/>
                  </a:lnTo>
                  <a:lnTo>
                    <a:pt x="812636" y="29434"/>
                  </a:lnTo>
                  <a:lnTo>
                    <a:pt x="818241" y="28597"/>
                  </a:lnTo>
                  <a:lnTo>
                    <a:pt x="823845" y="27769"/>
                  </a:lnTo>
                  <a:lnTo>
                    <a:pt x="829450" y="26952"/>
                  </a:lnTo>
                  <a:lnTo>
                    <a:pt x="835054" y="26146"/>
                  </a:lnTo>
                  <a:lnTo>
                    <a:pt x="840658" y="25351"/>
                  </a:lnTo>
                  <a:lnTo>
                    <a:pt x="846263" y="24568"/>
                  </a:lnTo>
                  <a:lnTo>
                    <a:pt x="851867" y="23797"/>
                  </a:lnTo>
                  <a:lnTo>
                    <a:pt x="857472" y="23039"/>
                  </a:lnTo>
                  <a:lnTo>
                    <a:pt x="863076" y="22293"/>
                  </a:lnTo>
                  <a:lnTo>
                    <a:pt x="868680" y="21560"/>
                  </a:lnTo>
                  <a:lnTo>
                    <a:pt x="874285" y="20840"/>
                  </a:lnTo>
                  <a:lnTo>
                    <a:pt x="879889" y="20135"/>
                  </a:lnTo>
                  <a:lnTo>
                    <a:pt x="885494" y="19443"/>
                  </a:lnTo>
                  <a:lnTo>
                    <a:pt x="891098" y="18766"/>
                  </a:lnTo>
                  <a:lnTo>
                    <a:pt x="896702" y="18103"/>
                  </a:lnTo>
                  <a:lnTo>
                    <a:pt x="902307" y="17456"/>
                  </a:lnTo>
                  <a:lnTo>
                    <a:pt x="907911" y="16823"/>
                  </a:lnTo>
                  <a:lnTo>
                    <a:pt x="913516" y="16205"/>
                  </a:lnTo>
                  <a:lnTo>
                    <a:pt x="919120" y="15603"/>
                  </a:lnTo>
                  <a:lnTo>
                    <a:pt x="924724" y="15016"/>
                  </a:lnTo>
                  <a:lnTo>
                    <a:pt x="930329" y="14444"/>
                  </a:lnTo>
                  <a:lnTo>
                    <a:pt x="935933" y="13888"/>
                  </a:lnTo>
                  <a:lnTo>
                    <a:pt x="941538" y="13348"/>
                  </a:lnTo>
                  <a:lnTo>
                    <a:pt x="947142" y="12823"/>
                  </a:lnTo>
                  <a:lnTo>
                    <a:pt x="952746" y="12314"/>
                  </a:lnTo>
                  <a:lnTo>
                    <a:pt x="958351" y="11821"/>
                  </a:lnTo>
                  <a:lnTo>
                    <a:pt x="963955" y="11343"/>
                  </a:lnTo>
                  <a:lnTo>
                    <a:pt x="969559" y="10880"/>
                  </a:lnTo>
                  <a:lnTo>
                    <a:pt x="975164" y="10432"/>
                  </a:lnTo>
                  <a:lnTo>
                    <a:pt x="980768" y="10000"/>
                  </a:lnTo>
                  <a:lnTo>
                    <a:pt x="986373" y="9582"/>
                  </a:lnTo>
                  <a:lnTo>
                    <a:pt x="991977" y="9178"/>
                  </a:lnTo>
                  <a:lnTo>
                    <a:pt x="997581" y="8789"/>
                  </a:lnTo>
                  <a:lnTo>
                    <a:pt x="1003186" y="8415"/>
                  </a:lnTo>
                  <a:lnTo>
                    <a:pt x="1008790" y="8054"/>
                  </a:lnTo>
                  <a:lnTo>
                    <a:pt x="1014395" y="7706"/>
                  </a:lnTo>
                  <a:lnTo>
                    <a:pt x="1019999" y="7372"/>
                  </a:lnTo>
                  <a:lnTo>
                    <a:pt x="1025603" y="7051"/>
                  </a:lnTo>
                  <a:lnTo>
                    <a:pt x="1031208" y="6743"/>
                  </a:lnTo>
                  <a:lnTo>
                    <a:pt x="1036812" y="6446"/>
                  </a:lnTo>
                  <a:lnTo>
                    <a:pt x="1042417" y="6162"/>
                  </a:lnTo>
                  <a:lnTo>
                    <a:pt x="1048021" y="5890"/>
                  </a:lnTo>
                  <a:lnTo>
                    <a:pt x="1053625" y="5628"/>
                  </a:lnTo>
                  <a:lnTo>
                    <a:pt x="1059230" y="5378"/>
                  </a:lnTo>
                  <a:lnTo>
                    <a:pt x="1064834" y="5138"/>
                  </a:lnTo>
                  <a:lnTo>
                    <a:pt x="1070439" y="4909"/>
                  </a:lnTo>
                  <a:lnTo>
                    <a:pt x="1076043" y="4689"/>
                  </a:lnTo>
                  <a:lnTo>
                    <a:pt x="1081647" y="4479"/>
                  </a:lnTo>
                  <a:lnTo>
                    <a:pt x="1087252" y="4278"/>
                  </a:lnTo>
                  <a:lnTo>
                    <a:pt x="1092856" y="4086"/>
                  </a:lnTo>
                  <a:lnTo>
                    <a:pt x="1098461" y="3903"/>
                  </a:lnTo>
                  <a:lnTo>
                    <a:pt x="1104065" y="3728"/>
                  </a:lnTo>
                  <a:lnTo>
                    <a:pt x="1109669" y="3561"/>
                  </a:lnTo>
                  <a:lnTo>
                    <a:pt x="1115274" y="3401"/>
                  </a:lnTo>
                  <a:lnTo>
                    <a:pt x="1120878" y="3249"/>
                  </a:lnTo>
                  <a:lnTo>
                    <a:pt x="1126482" y="3104"/>
                  </a:lnTo>
                  <a:lnTo>
                    <a:pt x="1132087" y="2965"/>
                  </a:lnTo>
                  <a:lnTo>
                    <a:pt x="1137691" y="2833"/>
                  </a:lnTo>
                  <a:lnTo>
                    <a:pt x="1143296" y="2707"/>
                  </a:lnTo>
                  <a:lnTo>
                    <a:pt x="1148900" y="2587"/>
                  </a:lnTo>
                  <a:lnTo>
                    <a:pt x="1154504" y="2472"/>
                  </a:lnTo>
                  <a:lnTo>
                    <a:pt x="1160109" y="2363"/>
                  </a:lnTo>
                  <a:lnTo>
                    <a:pt x="1165713" y="2259"/>
                  </a:lnTo>
                  <a:lnTo>
                    <a:pt x="1171318" y="2160"/>
                  </a:lnTo>
                  <a:lnTo>
                    <a:pt x="1176922" y="2066"/>
                  </a:lnTo>
                  <a:lnTo>
                    <a:pt x="1182526" y="1976"/>
                  </a:lnTo>
                  <a:lnTo>
                    <a:pt x="1188131" y="1890"/>
                  </a:lnTo>
                  <a:lnTo>
                    <a:pt x="1193735" y="1809"/>
                  </a:lnTo>
                  <a:lnTo>
                    <a:pt x="1199340" y="1731"/>
                  </a:lnTo>
                  <a:lnTo>
                    <a:pt x="1204944" y="1657"/>
                  </a:lnTo>
                  <a:lnTo>
                    <a:pt x="1210548" y="1586"/>
                  </a:lnTo>
                  <a:lnTo>
                    <a:pt x="1216153" y="1519"/>
                  </a:lnTo>
                  <a:lnTo>
                    <a:pt x="1221757" y="1455"/>
                  </a:lnTo>
                  <a:lnTo>
                    <a:pt x="1227362" y="1394"/>
                  </a:lnTo>
                  <a:lnTo>
                    <a:pt x="1232966" y="1336"/>
                  </a:lnTo>
                  <a:lnTo>
                    <a:pt x="1238570" y="1280"/>
                  </a:lnTo>
                  <a:lnTo>
                    <a:pt x="1244175" y="1228"/>
                  </a:lnTo>
                  <a:lnTo>
                    <a:pt x="1249779" y="1177"/>
                  </a:lnTo>
                  <a:lnTo>
                    <a:pt x="1255384" y="1129"/>
                  </a:lnTo>
                  <a:lnTo>
                    <a:pt x="1260988" y="1083"/>
                  </a:lnTo>
                  <a:lnTo>
                    <a:pt x="1266592" y="1040"/>
                  </a:lnTo>
                  <a:lnTo>
                    <a:pt x="1272197" y="998"/>
                  </a:lnTo>
                  <a:lnTo>
                    <a:pt x="1277801" y="958"/>
                  </a:lnTo>
                  <a:lnTo>
                    <a:pt x="1283406" y="920"/>
                  </a:lnTo>
                  <a:lnTo>
                    <a:pt x="1289010" y="884"/>
                  </a:lnTo>
                  <a:lnTo>
                    <a:pt x="1294614" y="849"/>
                  </a:lnTo>
                  <a:lnTo>
                    <a:pt x="1300219" y="816"/>
                  </a:lnTo>
                  <a:lnTo>
                    <a:pt x="1305823" y="784"/>
                  </a:lnTo>
                  <a:lnTo>
                    <a:pt x="1311427" y="754"/>
                  </a:lnTo>
                  <a:lnTo>
                    <a:pt x="1317032" y="725"/>
                  </a:lnTo>
                  <a:lnTo>
                    <a:pt x="1322636" y="697"/>
                  </a:lnTo>
                  <a:lnTo>
                    <a:pt x="1328241" y="671"/>
                  </a:lnTo>
                  <a:lnTo>
                    <a:pt x="1333845" y="645"/>
                  </a:lnTo>
                  <a:lnTo>
                    <a:pt x="1339449" y="621"/>
                  </a:lnTo>
                  <a:lnTo>
                    <a:pt x="1345054" y="598"/>
                  </a:lnTo>
                  <a:lnTo>
                    <a:pt x="1350658" y="576"/>
                  </a:lnTo>
                  <a:lnTo>
                    <a:pt x="1356263" y="554"/>
                  </a:lnTo>
                  <a:lnTo>
                    <a:pt x="1361867" y="534"/>
                  </a:lnTo>
                  <a:lnTo>
                    <a:pt x="1367471" y="514"/>
                  </a:lnTo>
                  <a:lnTo>
                    <a:pt x="1373076" y="495"/>
                  </a:lnTo>
                  <a:lnTo>
                    <a:pt x="1378680" y="477"/>
                  </a:lnTo>
                  <a:lnTo>
                    <a:pt x="1384285" y="460"/>
                  </a:lnTo>
                  <a:lnTo>
                    <a:pt x="1389889" y="444"/>
                  </a:lnTo>
                  <a:lnTo>
                    <a:pt x="1395493" y="428"/>
                  </a:lnTo>
                  <a:lnTo>
                    <a:pt x="1401098" y="413"/>
                  </a:lnTo>
                  <a:lnTo>
                    <a:pt x="1406702" y="398"/>
                  </a:lnTo>
                  <a:lnTo>
                    <a:pt x="1412307" y="384"/>
                  </a:lnTo>
                  <a:lnTo>
                    <a:pt x="1417911" y="370"/>
                  </a:lnTo>
                  <a:lnTo>
                    <a:pt x="1423515" y="357"/>
                  </a:lnTo>
                  <a:lnTo>
                    <a:pt x="1429120" y="345"/>
                  </a:lnTo>
                  <a:lnTo>
                    <a:pt x="1434724" y="333"/>
                  </a:lnTo>
                  <a:lnTo>
                    <a:pt x="1440329" y="321"/>
                  </a:lnTo>
                  <a:lnTo>
                    <a:pt x="1445933" y="310"/>
                  </a:lnTo>
                  <a:lnTo>
                    <a:pt x="1451537" y="299"/>
                  </a:lnTo>
                  <a:lnTo>
                    <a:pt x="1457142" y="289"/>
                  </a:lnTo>
                  <a:lnTo>
                    <a:pt x="1462746" y="279"/>
                  </a:lnTo>
                  <a:lnTo>
                    <a:pt x="1468350" y="270"/>
                  </a:lnTo>
                  <a:lnTo>
                    <a:pt x="1473955" y="261"/>
                  </a:lnTo>
                  <a:lnTo>
                    <a:pt x="1479559" y="252"/>
                  </a:lnTo>
                  <a:lnTo>
                    <a:pt x="1485164" y="243"/>
                  </a:lnTo>
                  <a:lnTo>
                    <a:pt x="1490768" y="235"/>
                  </a:lnTo>
                  <a:lnTo>
                    <a:pt x="1496372" y="227"/>
                  </a:lnTo>
                  <a:lnTo>
                    <a:pt x="1501977" y="219"/>
                  </a:lnTo>
                  <a:lnTo>
                    <a:pt x="1507581" y="212"/>
                  </a:lnTo>
                  <a:lnTo>
                    <a:pt x="1513186" y="205"/>
                  </a:lnTo>
                  <a:lnTo>
                    <a:pt x="1518790" y="198"/>
                  </a:lnTo>
                  <a:lnTo>
                    <a:pt x="1524394" y="191"/>
                  </a:lnTo>
                  <a:lnTo>
                    <a:pt x="1529999" y="184"/>
                  </a:lnTo>
                  <a:lnTo>
                    <a:pt x="1535603" y="178"/>
                  </a:lnTo>
                  <a:lnTo>
                    <a:pt x="1541208" y="172"/>
                  </a:lnTo>
                  <a:lnTo>
                    <a:pt x="1546812" y="166"/>
                  </a:lnTo>
                  <a:lnTo>
                    <a:pt x="1552416" y="161"/>
                  </a:lnTo>
                  <a:lnTo>
                    <a:pt x="1558021" y="155"/>
                  </a:lnTo>
                  <a:lnTo>
                    <a:pt x="1563625" y="150"/>
                  </a:lnTo>
                  <a:lnTo>
                    <a:pt x="1569230" y="145"/>
                  </a:lnTo>
                  <a:lnTo>
                    <a:pt x="1574834" y="139"/>
                  </a:lnTo>
                  <a:lnTo>
                    <a:pt x="1580438" y="135"/>
                  </a:lnTo>
                  <a:lnTo>
                    <a:pt x="1586043" y="130"/>
                  </a:lnTo>
                  <a:lnTo>
                    <a:pt x="1591647" y="125"/>
                  </a:lnTo>
                  <a:lnTo>
                    <a:pt x="1597252" y="121"/>
                  </a:lnTo>
                  <a:lnTo>
                    <a:pt x="1602856" y="116"/>
                  </a:lnTo>
                  <a:lnTo>
                    <a:pt x="1608460" y="112"/>
                  </a:lnTo>
                  <a:lnTo>
                    <a:pt x="1614065" y="108"/>
                  </a:lnTo>
                  <a:lnTo>
                    <a:pt x="1619669" y="104"/>
                  </a:lnTo>
                  <a:lnTo>
                    <a:pt x="1625273" y="100"/>
                  </a:lnTo>
                  <a:lnTo>
                    <a:pt x="1630878" y="96"/>
                  </a:lnTo>
                  <a:lnTo>
                    <a:pt x="1636482" y="92"/>
                  </a:lnTo>
                  <a:lnTo>
                    <a:pt x="1642087" y="88"/>
                  </a:lnTo>
                  <a:lnTo>
                    <a:pt x="1647691" y="85"/>
                  </a:lnTo>
                  <a:lnTo>
                    <a:pt x="1653295" y="81"/>
                  </a:lnTo>
                  <a:lnTo>
                    <a:pt x="1658900" y="78"/>
                  </a:lnTo>
                  <a:lnTo>
                    <a:pt x="1664504" y="74"/>
                  </a:lnTo>
                  <a:lnTo>
                    <a:pt x="1670109" y="71"/>
                  </a:lnTo>
                  <a:lnTo>
                    <a:pt x="1675713" y="67"/>
                  </a:lnTo>
                  <a:lnTo>
                    <a:pt x="1681317" y="64"/>
                  </a:lnTo>
                  <a:lnTo>
                    <a:pt x="1686922" y="61"/>
                  </a:lnTo>
                  <a:lnTo>
                    <a:pt x="1692526" y="58"/>
                  </a:lnTo>
                  <a:lnTo>
                    <a:pt x="1698131" y="55"/>
                  </a:lnTo>
                  <a:lnTo>
                    <a:pt x="1703735" y="52"/>
                  </a:lnTo>
                  <a:lnTo>
                    <a:pt x="1709339" y="49"/>
                  </a:lnTo>
                  <a:lnTo>
                    <a:pt x="1714944" y="46"/>
                  </a:lnTo>
                  <a:lnTo>
                    <a:pt x="1720548" y="43"/>
                  </a:lnTo>
                  <a:lnTo>
                    <a:pt x="1726153" y="40"/>
                  </a:lnTo>
                  <a:lnTo>
                    <a:pt x="1731757" y="38"/>
                  </a:lnTo>
                  <a:lnTo>
                    <a:pt x="1737361" y="35"/>
                  </a:lnTo>
                  <a:lnTo>
                    <a:pt x="1742966" y="33"/>
                  </a:lnTo>
                  <a:lnTo>
                    <a:pt x="1748570" y="30"/>
                  </a:lnTo>
                  <a:lnTo>
                    <a:pt x="1754175" y="28"/>
                  </a:lnTo>
                  <a:lnTo>
                    <a:pt x="1759779" y="26"/>
                  </a:lnTo>
                  <a:lnTo>
                    <a:pt x="1765383" y="23"/>
                  </a:lnTo>
                  <a:lnTo>
                    <a:pt x="1770988" y="21"/>
                  </a:lnTo>
                  <a:lnTo>
                    <a:pt x="1776592" y="19"/>
                  </a:lnTo>
                  <a:lnTo>
                    <a:pt x="1782196" y="17"/>
                  </a:lnTo>
                  <a:lnTo>
                    <a:pt x="1787801" y="16"/>
                  </a:lnTo>
                  <a:lnTo>
                    <a:pt x="1793405" y="14"/>
                  </a:lnTo>
                  <a:lnTo>
                    <a:pt x="1799010" y="12"/>
                  </a:lnTo>
                  <a:lnTo>
                    <a:pt x="1804614" y="11"/>
                  </a:lnTo>
                  <a:lnTo>
                    <a:pt x="1810218" y="10"/>
                  </a:lnTo>
                  <a:lnTo>
                    <a:pt x="1815823" y="8"/>
                  </a:lnTo>
                  <a:lnTo>
                    <a:pt x="1821427" y="7"/>
                  </a:lnTo>
                  <a:lnTo>
                    <a:pt x="1827032" y="6"/>
                  </a:lnTo>
                  <a:lnTo>
                    <a:pt x="1832636" y="5"/>
                  </a:lnTo>
                  <a:lnTo>
                    <a:pt x="1838240" y="4"/>
                  </a:lnTo>
                  <a:lnTo>
                    <a:pt x="1843845" y="3"/>
                  </a:lnTo>
                  <a:lnTo>
                    <a:pt x="1849449" y="3"/>
                  </a:lnTo>
                  <a:lnTo>
                    <a:pt x="1855054" y="2"/>
                  </a:lnTo>
                  <a:lnTo>
                    <a:pt x="1860658" y="1"/>
                  </a:lnTo>
                  <a:lnTo>
                    <a:pt x="1866262" y="1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596816" y="4266738"/>
              <a:ext cx="1883076" cy="341281"/>
            </a:xfrm>
            <a:custGeom>
              <a:avLst/>
              <a:pathLst>
                <a:path w="1883076" h="341281">
                  <a:moveTo>
                    <a:pt x="0" y="314732"/>
                  </a:moveTo>
                  <a:lnTo>
                    <a:pt x="5604" y="312065"/>
                  </a:lnTo>
                  <a:lnTo>
                    <a:pt x="11208" y="309356"/>
                  </a:lnTo>
                  <a:lnTo>
                    <a:pt x="16813" y="306606"/>
                  </a:lnTo>
                  <a:lnTo>
                    <a:pt x="22417" y="303814"/>
                  </a:lnTo>
                  <a:lnTo>
                    <a:pt x="28021" y="300979"/>
                  </a:lnTo>
                  <a:lnTo>
                    <a:pt x="33626" y="298101"/>
                  </a:lnTo>
                  <a:lnTo>
                    <a:pt x="39230" y="295180"/>
                  </a:lnTo>
                  <a:lnTo>
                    <a:pt x="44835" y="292217"/>
                  </a:lnTo>
                  <a:lnTo>
                    <a:pt x="50439" y="289211"/>
                  </a:lnTo>
                  <a:lnTo>
                    <a:pt x="56043" y="286165"/>
                  </a:lnTo>
                  <a:lnTo>
                    <a:pt x="61648" y="283080"/>
                  </a:lnTo>
                  <a:lnTo>
                    <a:pt x="67252" y="279956"/>
                  </a:lnTo>
                  <a:lnTo>
                    <a:pt x="72857" y="276795"/>
                  </a:lnTo>
                  <a:lnTo>
                    <a:pt x="78461" y="273601"/>
                  </a:lnTo>
                  <a:lnTo>
                    <a:pt x="84065" y="270374"/>
                  </a:lnTo>
                  <a:lnTo>
                    <a:pt x="89670" y="267118"/>
                  </a:lnTo>
                  <a:lnTo>
                    <a:pt x="95274" y="263836"/>
                  </a:lnTo>
                  <a:lnTo>
                    <a:pt x="100879" y="260530"/>
                  </a:lnTo>
                  <a:lnTo>
                    <a:pt x="106483" y="257205"/>
                  </a:lnTo>
                  <a:lnTo>
                    <a:pt x="112087" y="253863"/>
                  </a:lnTo>
                  <a:lnTo>
                    <a:pt x="117692" y="250509"/>
                  </a:lnTo>
                  <a:lnTo>
                    <a:pt x="123296" y="247147"/>
                  </a:lnTo>
                  <a:lnTo>
                    <a:pt x="128901" y="243780"/>
                  </a:lnTo>
                  <a:lnTo>
                    <a:pt x="134505" y="240413"/>
                  </a:lnTo>
                  <a:lnTo>
                    <a:pt x="140109" y="237050"/>
                  </a:lnTo>
                  <a:lnTo>
                    <a:pt x="145714" y="233696"/>
                  </a:lnTo>
                  <a:lnTo>
                    <a:pt x="151318" y="230354"/>
                  </a:lnTo>
                  <a:lnTo>
                    <a:pt x="156923" y="227028"/>
                  </a:lnTo>
                  <a:lnTo>
                    <a:pt x="162527" y="223723"/>
                  </a:lnTo>
                  <a:lnTo>
                    <a:pt x="168131" y="220443"/>
                  </a:lnTo>
                  <a:lnTo>
                    <a:pt x="173736" y="217191"/>
                  </a:lnTo>
                  <a:lnTo>
                    <a:pt x="179340" y="213970"/>
                  </a:lnTo>
                  <a:lnTo>
                    <a:pt x="184944" y="210785"/>
                  </a:lnTo>
                  <a:lnTo>
                    <a:pt x="190549" y="207637"/>
                  </a:lnTo>
                  <a:lnTo>
                    <a:pt x="196153" y="204529"/>
                  </a:lnTo>
                  <a:lnTo>
                    <a:pt x="201758" y="201464"/>
                  </a:lnTo>
                  <a:lnTo>
                    <a:pt x="207362" y="198443"/>
                  </a:lnTo>
                  <a:lnTo>
                    <a:pt x="212966" y="195468"/>
                  </a:lnTo>
                  <a:lnTo>
                    <a:pt x="218571" y="192540"/>
                  </a:lnTo>
                  <a:lnTo>
                    <a:pt x="224175" y="189660"/>
                  </a:lnTo>
                  <a:lnTo>
                    <a:pt x="229780" y="186829"/>
                  </a:lnTo>
                  <a:lnTo>
                    <a:pt x="235384" y="184045"/>
                  </a:lnTo>
                  <a:lnTo>
                    <a:pt x="240988" y="181310"/>
                  </a:lnTo>
                  <a:lnTo>
                    <a:pt x="246593" y="178622"/>
                  </a:lnTo>
                  <a:lnTo>
                    <a:pt x="252197" y="175980"/>
                  </a:lnTo>
                  <a:lnTo>
                    <a:pt x="257802" y="173385"/>
                  </a:lnTo>
                  <a:lnTo>
                    <a:pt x="263406" y="170833"/>
                  </a:lnTo>
                  <a:lnTo>
                    <a:pt x="269010" y="168325"/>
                  </a:lnTo>
                  <a:lnTo>
                    <a:pt x="274615" y="165857"/>
                  </a:lnTo>
                  <a:lnTo>
                    <a:pt x="280219" y="163429"/>
                  </a:lnTo>
                  <a:lnTo>
                    <a:pt x="285824" y="161039"/>
                  </a:lnTo>
                  <a:lnTo>
                    <a:pt x="291428" y="158685"/>
                  </a:lnTo>
                  <a:lnTo>
                    <a:pt x="297032" y="156365"/>
                  </a:lnTo>
                  <a:lnTo>
                    <a:pt x="302637" y="154078"/>
                  </a:lnTo>
                  <a:lnTo>
                    <a:pt x="308241" y="151821"/>
                  </a:lnTo>
                  <a:lnTo>
                    <a:pt x="313846" y="149594"/>
                  </a:lnTo>
                  <a:lnTo>
                    <a:pt x="319450" y="147395"/>
                  </a:lnTo>
                  <a:lnTo>
                    <a:pt x="325054" y="145222"/>
                  </a:lnTo>
                  <a:lnTo>
                    <a:pt x="330659" y="143075"/>
                  </a:lnTo>
                  <a:lnTo>
                    <a:pt x="336263" y="140953"/>
                  </a:lnTo>
                  <a:lnTo>
                    <a:pt x="341867" y="138854"/>
                  </a:lnTo>
                  <a:lnTo>
                    <a:pt x="347472" y="136778"/>
                  </a:lnTo>
                  <a:lnTo>
                    <a:pt x="353076" y="134725"/>
                  </a:lnTo>
                  <a:lnTo>
                    <a:pt x="358681" y="132695"/>
                  </a:lnTo>
                  <a:lnTo>
                    <a:pt x="364285" y="130687"/>
                  </a:lnTo>
                  <a:lnTo>
                    <a:pt x="369889" y="128701"/>
                  </a:lnTo>
                  <a:lnTo>
                    <a:pt x="375494" y="126737"/>
                  </a:lnTo>
                  <a:lnTo>
                    <a:pt x="381098" y="124796"/>
                  </a:lnTo>
                  <a:lnTo>
                    <a:pt x="386703" y="122878"/>
                  </a:lnTo>
                  <a:lnTo>
                    <a:pt x="392307" y="120983"/>
                  </a:lnTo>
                  <a:lnTo>
                    <a:pt x="397911" y="119112"/>
                  </a:lnTo>
                  <a:lnTo>
                    <a:pt x="403516" y="117266"/>
                  </a:lnTo>
                  <a:lnTo>
                    <a:pt x="409120" y="115443"/>
                  </a:lnTo>
                  <a:lnTo>
                    <a:pt x="414725" y="113647"/>
                  </a:lnTo>
                  <a:lnTo>
                    <a:pt x="420329" y="111875"/>
                  </a:lnTo>
                  <a:lnTo>
                    <a:pt x="425933" y="110130"/>
                  </a:lnTo>
                  <a:lnTo>
                    <a:pt x="431538" y="108411"/>
                  </a:lnTo>
                  <a:lnTo>
                    <a:pt x="437142" y="106719"/>
                  </a:lnTo>
                  <a:lnTo>
                    <a:pt x="442747" y="105053"/>
                  </a:lnTo>
                  <a:lnTo>
                    <a:pt x="448351" y="103415"/>
                  </a:lnTo>
                  <a:lnTo>
                    <a:pt x="453955" y="101803"/>
                  </a:lnTo>
                  <a:lnTo>
                    <a:pt x="459560" y="100219"/>
                  </a:lnTo>
                  <a:lnTo>
                    <a:pt x="465164" y="98661"/>
                  </a:lnTo>
                  <a:lnTo>
                    <a:pt x="470769" y="97129"/>
                  </a:lnTo>
                  <a:lnTo>
                    <a:pt x="476373" y="95624"/>
                  </a:lnTo>
                  <a:lnTo>
                    <a:pt x="481977" y="94145"/>
                  </a:lnTo>
                  <a:lnTo>
                    <a:pt x="487582" y="92690"/>
                  </a:lnTo>
                  <a:lnTo>
                    <a:pt x="493186" y="91261"/>
                  </a:lnTo>
                  <a:lnTo>
                    <a:pt x="498790" y="89855"/>
                  </a:lnTo>
                  <a:lnTo>
                    <a:pt x="504395" y="88472"/>
                  </a:lnTo>
                  <a:lnTo>
                    <a:pt x="509999" y="87111"/>
                  </a:lnTo>
                  <a:lnTo>
                    <a:pt x="515604" y="85773"/>
                  </a:lnTo>
                  <a:lnTo>
                    <a:pt x="521208" y="84454"/>
                  </a:lnTo>
                  <a:lnTo>
                    <a:pt x="526812" y="83156"/>
                  </a:lnTo>
                  <a:lnTo>
                    <a:pt x="532417" y="81877"/>
                  </a:lnTo>
                  <a:lnTo>
                    <a:pt x="538021" y="80615"/>
                  </a:lnTo>
                  <a:lnTo>
                    <a:pt x="543626" y="79371"/>
                  </a:lnTo>
                  <a:lnTo>
                    <a:pt x="549230" y="78143"/>
                  </a:lnTo>
                  <a:lnTo>
                    <a:pt x="554834" y="76931"/>
                  </a:lnTo>
                  <a:lnTo>
                    <a:pt x="560439" y="75733"/>
                  </a:lnTo>
                  <a:lnTo>
                    <a:pt x="566043" y="74549"/>
                  </a:lnTo>
                  <a:lnTo>
                    <a:pt x="571648" y="73377"/>
                  </a:lnTo>
                  <a:lnTo>
                    <a:pt x="577252" y="72218"/>
                  </a:lnTo>
                  <a:lnTo>
                    <a:pt x="582856" y="71071"/>
                  </a:lnTo>
                  <a:lnTo>
                    <a:pt x="588461" y="69934"/>
                  </a:lnTo>
                  <a:lnTo>
                    <a:pt x="594065" y="68808"/>
                  </a:lnTo>
                  <a:lnTo>
                    <a:pt x="599670" y="67691"/>
                  </a:lnTo>
                  <a:lnTo>
                    <a:pt x="605274" y="66583"/>
                  </a:lnTo>
                  <a:lnTo>
                    <a:pt x="610878" y="65484"/>
                  </a:lnTo>
                  <a:lnTo>
                    <a:pt x="616483" y="64393"/>
                  </a:lnTo>
                  <a:lnTo>
                    <a:pt x="622087" y="63310"/>
                  </a:lnTo>
                  <a:lnTo>
                    <a:pt x="627692" y="62234"/>
                  </a:lnTo>
                  <a:lnTo>
                    <a:pt x="633296" y="61165"/>
                  </a:lnTo>
                  <a:lnTo>
                    <a:pt x="638900" y="60103"/>
                  </a:lnTo>
                  <a:lnTo>
                    <a:pt x="644505" y="59047"/>
                  </a:lnTo>
                  <a:lnTo>
                    <a:pt x="650109" y="57997"/>
                  </a:lnTo>
                  <a:lnTo>
                    <a:pt x="655713" y="56953"/>
                  </a:lnTo>
                  <a:lnTo>
                    <a:pt x="661318" y="55915"/>
                  </a:lnTo>
                  <a:lnTo>
                    <a:pt x="666922" y="54883"/>
                  </a:lnTo>
                  <a:lnTo>
                    <a:pt x="672527" y="53856"/>
                  </a:lnTo>
                  <a:lnTo>
                    <a:pt x="678131" y="52834"/>
                  </a:lnTo>
                  <a:lnTo>
                    <a:pt x="683735" y="51818"/>
                  </a:lnTo>
                  <a:lnTo>
                    <a:pt x="689340" y="50807"/>
                  </a:lnTo>
                  <a:lnTo>
                    <a:pt x="694944" y="49801"/>
                  </a:lnTo>
                  <a:lnTo>
                    <a:pt x="700549" y="48801"/>
                  </a:lnTo>
                  <a:lnTo>
                    <a:pt x="706153" y="47805"/>
                  </a:lnTo>
                  <a:lnTo>
                    <a:pt x="711757" y="46815"/>
                  </a:lnTo>
                  <a:lnTo>
                    <a:pt x="717362" y="45831"/>
                  </a:lnTo>
                  <a:lnTo>
                    <a:pt x="722966" y="44851"/>
                  </a:lnTo>
                  <a:lnTo>
                    <a:pt x="728571" y="43878"/>
                  </a:lnTo>
                  <a:lnTo>
                    <a:pt x="734175" y="42910"/>
                  </a:lnTo>
                  <a:lnTo>
                    <a:pt x="739779" y="41947"/>
                  </a:lnTo>
                  <a:lnTo>
                    <a:pt x="745384" y="40991"/>
                  </a:lnTo>
                  <a:lnTo>
                    <a:pt x="750988" y="40041"/>
                  </a:lnTo>
                  <a:lnTo>
                    <a:pt x="756593" y="39098"/>
                  </a:lnTo>
                  <a:lnTo>
                    <a:pt x="762197" y="38161"/>
                  </a:lnTo>
                  <a:lnTo>
                    <a:pt x="767801" y="37230"/>
                  </a:lnTo>
                  <a:lnTo>
                    <a:pt x="773406" y="36307"/>
                  </a:lnTo>
                  <a:lnTo>
                    <a:pt x="779010" y="35392"/>
                  </a:lnTo>
                  <a:lnTo>
                    <a:pt x="784615" y="34484"/>
                  </a:lnTo>
                  <a:lnTo>
                    <a:pt x="790219" y="33585"/>
                  </a:lnTo>
                  <a:lnTo>
                    <a:pt x="795823" y="32693"/>
                  </a:lnTo>
                  <a:lnTo>
                    <a:pt x="801428" y="31811"/>
                  </a:lnTo>
                  <a:lnTo>
                    <a:pt x="807032" y="30937"/>
                  </a:lnTo>
                  <a:lnTo>
                    <a:pt x="812636" y="30074"/>
                  </a:lnTo>
                  <a:lnTo>
                    <a:pt x="818241" y="29220"/>
                  </a:lnTo>
                  <a:lnTo>
                    <a:pt x="823845" y="28376"/>
                  </a:lnTo>
                  <a:lnTo>
                    <a:pt x="829450" y="27543"/>
                  </a:lnTo>
                  <a:lnTo>
                    <a:pt x="835054" y="26721"/>
                  </a:lnTo>
                  <a:lnTo>
                    <a:pt x="840658" y="25910"/>
                  </a:lnTo>
                  <a:lnTo>
                    <a:pt x="846263" y="25112"/>
                  </a:lnTo>
                  <a:lnTo>
                    <a:pt x="851867" y="24325"/>
                  </a:lnTo>
                  <a:lnTo>
                    <a:pt x="857472" y="23551"/>
                  </a:lnTo>
                  <a:lnTo>
                    <a:pt x="863076" y="22790"/>
                  </a:lnTo>
                  <a:lnTo>
                    <a:pt x="868680" y="22043"/>
                  </a:lnTo>
                  <a:lnTo>
                    <a:pt x="874285" y="21309"/>
                  </a:lnTo>
                  <a:lnTo>
                    <a:pt x="879889" y="20589"/>
                  </a:lnTo>
                  <a:lnTo>
                    <a:pt x="885494" y="19883"/>
                  </a:lnTo>
                  <a:lnTo>
                    <a:pt x="891098" y="19192"/>
                  </a:lnTo>
                  <a:lnTo>
                    <a:pt x="896702" y="18515"/>
                  </a:lnTo>
                  <a:lnTo>
                    <a:pt x="902307" y="17854"/>
                  </a:lnTo>
                  <a:lnTo>
                    <a:pt x="907911" y="17208"/>
                  </a:lnTo>
                  <a:lnTo>
                    <a:pt x="913516" y="16577"/>
                  </a:lnTo>
                  <a:lnTo>
                    <a:pt x="919120" y="15962"/>
                  </a:lnTo>
                  <a:lnTo>
                    <a:pt x="924724" y="15363"/>
                  </a:lnTo>
                  <a:lnTo>
                    <a:pt x="930329" y="14780"/>
                  </a:lnTo>
                  <a:lnTo>
                    <a:pt x="935933" y="14212"/>
                  </a:lnTo>
                  <a:lnTo>
                    <a:pt x="941538" y="13660"/>
                  </a:lnTo>
                  <a:lnTo>
                    <a:pt x="947142" y="13124"/>
                  </a:lnTo>
                  <a:lnTo>
                    <a:pt x="952746" y="12604"/>
                  </a:lnTo>
                  <a:lnTo>
                    <a:pt x="958351" y="12100"/>
                  </a:lnTo>
                  <a:lnTo>
                    <a:pt x="963955" y="11612"/>
                  </a:lnTo>
                  <a:lnTo>
                    <a:pt x="969559" y="11139"/>
                  </a:lnTo>
                  <a:lnTo>
                    <a:pt x="975164" y="10681"/>
                  </a:lnTo>
                  <a:lnTo>
                    <a:pt x="980768" y="10239"/>
                  </a:lnTo>
                  <a:lnTo>
                    <a:pt x="986373" y="9812"/>
                  </a:lnTo>
                  <a:lnTo>
                    <a:pt x="991977" y="9400"/>
                  </a:lnTo>
                  <a:lnTo>
                    <a:pt x="997581" y="9003"/>
                  </a:lnTo>
                  <a:lnTo>
                    <a:pt x="1003186" y="8619"/>
                  </a:lnTo>
                  <a:lnTo>
                    <a:pt x="1008790" y="8250"/>
                  </a:lnTo>
                  <a:lnTo>
                    <a:pt x="1014395" y="7895"/>
                  </a:lnTo>
                  <a:lnTo>
                    <a:pt x="1019999" y="7554"/>
                  </a:lnTo>
                  <a:lnTo>
                    <a:pt x="1025603" y="7225"/>
                  </a:lnTo>
                  <a:lnTo>
                    <a:pt x="1031208" y="6910"/>
                  </a:lnTo>
                  <a:lnTo>
                    <a:pt x="1036812" y="6607"/>
                  </a:lnTo>
                  <a:lnTo>
                    <a:pt x="1042417" y="6316"/>
                  </a:lnTo>
                  <a:lnTo>
                    <a:pt x="1048021" y="6037"/>
                  </a:lnTo>
                  <a:lnTo>
                    <a:pt x="1053625" y="5770"/>
                  </a:lnTo>
                  <a:lnTo>
                    <a:pt x="1059230" y="5514"/>
                  </a:lnTo>
                  <a:lnTo>
                    <a:pt x="1064834" y="5269"/>
                  </a:lnTo>
                  <a:lnTo>
                    <a:pt x="1070439" y="5034"/>
                  </a:lnTo>
                  <a:lnTo>
                    <a:pt x="1076043" y="4809"/>
                  </a:lnTo>
                  <a:lnTo>
                    <a:pt x="1081647" y="4594"/>
                  </a:lnTo>
                  <a:lnTo>
                    <a:pt x="1087252" y="4389"/>
                  </a:lnTo>
                  <a:lnTo>
                    <a:pt x="1092856" y="4192"/>
                  </a:lnTo>
                  <a:lnTo>
                    <a:pt x="1098461" y="4005"/>
                  </a:lnTo>
                  <a:lnTo>
                    <a:pt x="1104065" y="3825"/>
                  </a:lnTo>
                  <a:lnTo>
                    <a:pt x="1109669" y="3654"/>
                  </a:lnTo>
                  <a:lnTo>
                    <a:pt x="1115274" y="3491"/>
                  </a:lnTo>
                  <a:lnTo>
                    <a:pt x="1120878" y="3335"/>
                  </a:lnTo>
                  <a:lnTo>
                    <a:pt x="1126482" y="3186"/>
                  </a:lnTo>
                  <a:lnTo>
                    <a:pt x="1132087" y="3044"/>
                  </a:lnTo>
                  <a:lnTo>
                    <a:pt x="1137691" y="2909"/>
                  </a:lnTo>
                  <a:lnTo>
                    <a:pt x="1143296" y="2780"/>
                  </a:lnTo>
                  <a:lnTo>
                    <a:pt x="1148900" y="2657"/>
                  </a:lnTo>
                  <a:lnTo>
                    <a:pt x="1154504" y="2539"/>
                  </a:lnTo>
                  <a:lnTo>
                    <a:pt x="1160109" y="2428"/>
                  </a:lnTo>
                  <a:lnTo>
                    <a:pt x="1165713" y="2321"/>
                  </a:lnTo>
                  <a:lnTo>
                    <a:pt x="1171318" y="2220"/>
                  </a:lnTo>
                  <a:lnTo>
                    <a:pt x="1176922" y="2123"/>
                  </a:lnTo>
                  <a:lnTo>
                    <a:pt x="1182526" y="2031"/>
                  </a:lnTo>
                  <a:lnTo>
                    <a:pt x="1188131" y="1943"/>
                  </a:lnTo>
                  <a:lnTo>
                    <a:pt x="1193735" y="1859"/>
                  </a:lnTo>
                  <a:lnTo>
                    <a:pt x="1199340" y="1780"/>
                  </a:lnTo>
                  <a:lnTo>
                    <a:pt x="1204944" y="1704"/>
                  </a:lnTo>
                  <a:lnTo>
                    <a:pt x="1210548" y="1631"/>
                  </a:lnTo>
                  <a:lnTo>
                    <a:pt x="1216153" y="1562"/>
                  </a:lnTo>
                  <a:lnTo>
                    <a:pt x="1221757" y="1497"/>
                  </a:lnTo>
                  <a:lnTo>
                    <a:pt x="1227362" y="1434"/>
                  </a:lnTo>
                  <a:lnTo>
                    <a:pt x="1232966" y="1375"/>
                  </a:lnTo>
                  <a:lnTo>
                    <a:pt x="1238570" y="1318"/>
                  </a:lnTo>
                  <a:lnTo>
                    <a:pt x="1244175" y="1264"/>
                  </a:lnTo>
                  <a:lnTo>
                    <a:pt x="1249779" y="1212"/>
                  </a:lnTo>
                  <a:lnTo>
                    <a:pt x="1255384" y="1163"/>
                  </a:lnTo>
                  <a:lnTo>
                    <a:pt x="1260988" y="1115"/>
                  </a:lnTo>
                  <a:lnTo>
                    <a:pt x="1266592" y="1071"/>
                  </a:lnTo>
                  <a:lnTo>
                    <a:pt x="1272197" y="1028"/>
                  </a:lnTo>
                  <a:lnTo>
                    <a:pt x="1277801" y="987"/>
                  </a:lnTo>
                  <a:lnTo>
                    <a:pt x="1283406" y="948"/>
                  </a:lnTo>
                  <a:lnTo>
                    <a:pt x="1289010" y="910"/>
                  </a:lnTo>
                  <a:lnTo>
                    <a:pt x="1294614" y="875"/>
                  </a:lnTo>
                  <a:lnTo>
                    <a:pt x="1300219" y="841"/>
                  </a:lnTo>
                  <a:lnTo>
                    <a:pt x="1305823" y="808"/>
                  </a:lnTo>
                  <a:lnTo>
                    <a:pt x="1311427" y="777"/>
                  </a:lnTo>
                  <a:lnTo>
                    <a:pt x="1317032" y="747"/>
                  </a:lnTo>
                  <a:lnTo>
                    <a:pt x="1322636" y="719"/>
                  </a:lnTo>
                  <a:lnTo>
                    <a:pt x="1328241" y="692"/>
                  </a:lnTo>
                  <a:lnTo>
                    <a:pt x="1333845" y="666"/>
                  </a:lnTo>
                  <a:lnTo>
                    <a:pt x="1339449" y="641"/>
                  </a:lnTo>
                  <a:lnTo>
                    <a:pt x="1345054" y="617"/>
                  </a:lnTo>
                  <a:lnTo>
                    <a:pt x="1350658" y="594"/>
                  </a:lnTo>
                  <a:lnTo>
                    <a:pt x="1356263" y="572"/>
                  </a:lnTo>
                  <a:lnTo>
                    <a:pt x="1361867" y="551"/>
                  </a:lnTo>
                  <a:lnTo>
                    <a:pt x="1367471" y="531"/>
                  </a:lnTo>
                  <a:lnTo>
                    <a:pt x="1373076" y="512"/>
                  </a:lnTo>
                  <a:lnTo>
                    <a:pt x="1378680" y="493"/>
                  </a:lnTo>
                  <a:lnTo>
                    <a:pt x="1384285" y="475"/>
                  </a:lnTo>
                  <a:lnTo>
                    <a:pt x="1389889" y="458"/>
                  </a:lnTo>
                  <a:lnTo>
                    <a:pt x="1395493" y="442"/>
                  </a:lnTo>
                  <a:lnTo>
                    <a:pt x="1401098" y="426"/>
                  </a:lnTo>
                  <a:lnTo>
                    <a:pt x="1406702" y="411"/>
                  </a:lnTo>
                  <a:lnTo>
                    <a:pt x="1412307" y="397"/>
                  </a:lnTo>
                  <a:lnTo>
                    <a:pt x="1417911" y="383"/>
                  </a:lnTo>
                  <a:lnTo>
                    <a:pt x="1423515" y="370"/>
                  </a:lnTo>
                  <a:lnTo>
                    <a:pt x="1429120" y="357"/>
                  </a:lnTo>
                  <a:lnTo>
                    <a:pt x="1434724" y="344"/>
                  </a:lnTo>
                  <a:lnTo>
                    <a:pt x="1440329" y="332"/>
                  </a:lnTo>
                  <a:lnTo>
                    <a:pt x="1445933" y="321"/>
                  </a:lnTo>
                  <a:lnTo>
                    <a:pt x="1451537" y="310"/>
                  </a:lnTo>
                  <a:lnTo>
                    <a:pt x="1457142" y="299"/>
                  </a:lnTo>
                  <a:lnTo>
                    <a:pt x="1462746" y="289"/>
                  </a:lnTo>
                  <a:lnTo>
                    <a:pt x="1468350" y="279"/>
                  </a:lnTo>
                  <a:lnTo>
                    <a:pt x="1473955" y="270"/>
                  </a:lnTo>
                  <a:lnTo>
                    <a:pt x="1479559" y="261"/>
                  </a:lnTo>
                  <a:lnTo>
                    <a:pt x="1485164" y="252"/>
                  </a:lnTo>
                  <a:lnTo>
                    <a:pt x="1490768" y="243"/>
                  </a:lnTo>
                  <a:lnTo>
                    <a:pt x="1496372" y="235"/>
                  </a:lnTo>
                  <a:lnTo>
                    <a:pt x="1501977" y="227"/>
                  </a:lnTo>
                  <a:lnTo>
                    <a:pt x="1507581" y="220"/>
                  </a:lnTo>
                  <a:lnTo>
                    <a:pt x="1513186" y="212"/>
                  </a:lnTo>
                  <a:lnTo>
                    <a:pt x="1518790" y="205"/>
                  </a:lnTo>
                  <a:lnTo>
                    <a:pt x="1524394" y="198"/>
                  </a:lnTo>
                  <a:lnTo>
                    <a:pt x="1529999" y="191"/>
                  </a:lnTo>
                  <a:lnTo>
                    <a:pt x="1535603" y="185"/>
                  </a:lnTo>
                  <a:lnTo>
                    <a:pt x="1541208" y="179"/>
                  </a:lnTo>
                  <a:lnTo>
                    <a:pt x="1546812" y="173"/>
                  </a:lnTo>
                  <a:lnTo>
                    <a:pt x="1552416" y="167"/>
                  </a:lnTo>
                  <a:lnTo>
                    <a:pt x="1558021" y="161"/>
                  </a:lnTo>
                  <a:lnTo>
                    <a:pt x="1563625" y="155"/>
                  </a:lnTo>
                  <a:lnTo>
                    <a:pt x="1569230" y="150"/>
                  </a:lnTo>
                  <a:lnTo>
                    <a:pt x="1574834" y="145"/>
                  </a:lnTo>
                  <a:lnTo>
                    <a:pt x="1580438" y="140"/>
                  </a:lnTo>
                  <a:lnTo>
                    <a:pt x="1586043" y="135"/>
                  </a:lnTo>
                  <a:lnTo>
                    <a:pt x="1591647" y="130"/>
                  </a:lnTo>
                  <a:lnTo>
                    <a:pt x="1597252" y="125"/>
                  </a:lnTo>
                  <a:lnTo>
                    <a:pt x="1602856" y="121"/>
                  </a:lnTo>
                  <a:lnTo>
                    <a:pt x="1608460" y="116"/>
                  </a:lnTo>
                  <a:lnTo>
                    <a:pt x="1614065" y="112"/>
                  </a:lnTo>
                  <a:lnTo>
                    <a:pt x="1619669" y="108"/>
                  </a:lnTo>
                  <a:lnTo>
                    <a:pt x="1625273" y="104"/>
                  </a:lnTo>
                  <a:lnTo>
                    <a:pt x="1630878" y="100"/>
                  </a:lnTo>
                  <a:lnTo>
                    <a:pt x="1636482" y="96"/>
                  </a:lnTo>
                  <a:lnTo>
                    <a:pt x="1642087" y="92"/>
                  </a:lnTo>
                  <a:lnTo>
                    <a:pt x="1647691" y="88"/>
                  </a:lnTo>
                  <a:lnTo>
                    <a:pt x="1653295" y="84"/>
                  </a:lnTo>
                  <a:lnTo>
                    <a:pt x="1658900" y="81"/>
                  </a:lnTo>
                  <a:lnTo>
                    <a:pt x="1664504" y="77"/>
                  </a:lnTo>
                  <a:lnTo>
                    <a:pt x="1670109" y="74"/>
                  </a:lnTo>
                  <a:lnTo>
                    <a:pt x="1675713" y="70"/>
                  </a:lnTo>
                  <a:lnTo>
                    <a:pt x="1681317" y="67"/>
                  </a:lnTo>
                  <a:lnTo>
                    <a:pt x="1686922" y="63"/>
                  </a:lnTo>
                  <a:lnTo>
                    <a:pt x="1692526" y="60"/>
                  </a:lnTo>
                  <a:lnTo>
                    <a:pt x="1698131" y="57"/>
                  </a:lnTo>
                  <a:lnTo>
                    <a:pt x="1703735" y="54"/>
                  </a:lnTo>
                  <a:lnTo>
                    <a:pt x="1709339" y="51"/>
                  </a:lnTo>
                  <a:lnTo>
                    <a:pt x="1714944" y="48"/>
                  </a:lnTo>
                  <a:lnTo>
                    <a:pt x="1720548" y="45"/>
                  </a:lnTo>
                  <a:lnTo>
                    <a:pt x="1726153" y="42"/>
                  </a:lnTo>
                  <a:lnTo>
                    <a:pt x="1731757" y="39"/>
                  </a:lnTo>
                  <a:lnTo>
                    <a:pt x="1737361" y="36"/>
                  </a:lnTo>
                  <a:lnTo>
                    <a:pt x="1742966" y="34"/>
                  </a:lnTo>
                  <a:lnTo>
                    <a:pt x="1748570" y="31"/>
                  </a:lnTo>
                  <a:lnTo>
                    <a:pt x="1754175" y="29"/>
                  </a:lnTo>
                  <a:lnTo>
                    <a:pt x="1759779" y="26"/>
                  </a:lnTo>
                  <a:lnTo>
                    <a:pt x="1765383" y="24"/>
                  </a:lnTo>
                  <a:lnTo>
                    <a:pt x="1770988" y="22"/>
                  </a:lnTo>
                  <a:lnTo>
                    <a:pt x="1776592" y="20"/>
                  </a:lnTo>
                  <a:lnTo>
                    <a:pt x="1782196" y="18"/>
                  </a:lnTo>
                  <a:lnTo>
                    <a:pt x="1787801" y="16"/>
                  </a:lnTo>
                  <a:lnTo>
                    <a:pt x="1793405" y="14"/>
                  </a:lnTo>
                  <a:lnTo>
                    <a:pt x="1799010" y="13"/>
                  </a:lnTo>
                  <a:lnTo>
                    <a:pt x="1804614" y="11"/>
                  </a:lnTo>
                  <a:lnTo>
                    <a:pt x="1810218" y="10"/>
                  </a:lnTo>
                  <a:lnTo>
                    <a:pt x="1815823" y="8"/>
                  </a:lnTo>
                  <a:lnTo>
                    <a:pt x="1821427" y="7"/>
                  </a:lnTo>
                  <a:lnTo>
                    <a:pt x="1827032" y="6"/>
                  </a:lnTo>
                  <a:lnTo>
                    <a:pt x="1832636" y="5"/>
                  </a:lnTo>
                  <a:lnTo>
                    <a:pt x="1838240" y="4"/>
                  </a:lnTo>
                  <a:lnTo>
                    <a:pt x="1843845" y="3"/>
                  </a:lnTo>
                  <a:lnTo>
                    <a:pt x="1849449" y="2"/>
                  </a:lnTo>
                  <a:lnTo>
                    <a:pt x="1855054" y="2"/>
                  </a:lnTo>
                  <a:lnTo>
                    <a:pt x="1860658" y="1"/>
                  </a:lnTo>
                  <a:lnTo>
                    <a:pt x="1866262" y="0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14"/>
                  </a:lnTo>
                  <a:lnTo>
                    <a:pt x="1877471" y="16"/>
                  </a:lnTo>
                  <a:lnTo>
                    <a:pt x="1871867" y="18"/>
                  </a:lnTo>
                  <a:lnTo>
                    <a:pt x="1866262" y="21"/>
                  </a:lnTo>
                  <a:lnTo>
                    <a:pt x="1860658" y="24"/>
                  </a:lnTo>
                  <a:lnTo>
                    <a:pt x="1855054" y="27"/>
                  </a:lnTo>
                  <a:lnTo>
                    <a:pt x="1849449" y="30"/>
                  </a:lnTo>
                  <a:lnTo>
                    <a:pt x="1843845" y="34"/>
                  </a:lnTo>
                  <a:lnTo>
                    <a:pt x="1838240" y="38"/>
                  </a:lnTo>
                  <a:lnTo>
                    <a:pt x="1832636" y="42"/>
                  </a:lnTo>
                  <a:lnTo>
                    <a:pt x="1827032" y="47"/>
                  </a:lnTo>
                  <a:lnTo>
                    <a:pt x="1821427" y="52"/>
                  </a:lnTo>
                  <a:lnTo>
                    <a:pt x="1815823" y="58"/>
                  </a:lnTo>
                  <a:lnTo>
                    <a:pt x="1810218" y="64"/>
                  </a:lnTo>
                  <a:lnTo>
                    <a:pt x="1804614" y="70"/>
                  </a:lnTo>
                  <a:lnTo>
                    <a:pt x="1799010" y="77"/>
                  </a:lnTo>
                  <a:lnTo>
                    <a:pt x="1793405" y="84"/>
                  </a:lnTo>
                  <a:lnTo>
                    <a:pt x="1787801" y="91"/>
                  </a:lnTo>
                  <a:lnTo>
                    <a:pt x="1782196" y="99"/>
                  </a:lnTo>
                  <a:lnTo>
                    <a:pt x="1776592" y="107"/>
                  </a:lnTo>
                  <a:lnTo>
                    <a:pt x="1770988" y="115"/>
                  </a:lnTo>
                  <a:lnTo>
                    <a:pt x="1765383" y="124"/>
                  </a:lnTo>
                  <a:lnTo>
                    <a:pt x="1759779" y="133"/>
                  </a:lnTo>
                  <a:lnTo>
                    <a:pt x="1754175" y="142"/>
                  </a:lnTo>
                  <a:lnTo>
                    <a:pt x="1748570" y="151"/>
                  </a:lnTo>
                  <a:lnTo>
                    <a:pt x="1742966" y="161"/>
                  </a:lnTo>
                  <a:lnTo>
                    <a:pt x="1737361" y="170"/>
                  </a:lnTo>
                  <a:lnTo>
                    <a:pt x="1731757" y="180"/>
                  </a:lnTo>
                  <a:lnTo>
                    <a:pt x="1726153" y="190"/>
                  </a:lnTo>
                  <a:lnTo>
                    <a:pt x="1720548" y="200"/>
                  </a:lnTo>
                  <a:lnTo>
                    <a:pt x="1714944" y="211"/>
                  </a:lnTo>
                  <a:lnTo>
                    <a:pt x="1709339" y="221"/>
                  </a:lnTo>
                  <a:lnTo>
                    <a:pt x="1703735" y="231"/>
                  </a:lnTo>
                  <a:lnTo>
                    <a:pt x="1698131" y="242"/>
                  </a:lnTo>
                  <a:lnTo>
                    <a:pt x="1692526" y="252"/>
                  </a:lnTo>
                  <a:lnTo>
                    <a:pt x="1686922" y="262"/>
                  </a:lnTo>
                  <a:lnTo>
                    <a:pt x="1681317" y="273"/>
                  </a:lnTo>
                  <a:lnTo>
                    <a:pt x="1675713" y="283"/>
                  </a:lnTo>
                  <a:lnTo>
                    <a:pt x="1670109" y="294"/>
                  </a:lnTo>
                  <a:lnTo>
                    <a:pt x="1664504" y="304"/>
                  </a:lnTo>
                  <a:lnTo>
                    <a:pt x="1658900" y="315"/>
                  </a:lnTo>
                  <a:lnTo>
                    <a:pt x="1653295" y="325"/>
                  </a:lnTo>
                  <a:lnTo>
                    <a:pt x="1647691" y="336"/>
                  </a:lnTo>
                  <a:lnTo>
                    <a:pt x="1642087" y="347"/>
                  </a:lnTo>
                  <a:lnTo>
                    <a:pt x="1636482" y="358"/>
                  </a:lnTo>
                  <a:lnTo>
                    <a:pt x="1630878" y="368"/>
                  </a:lnTo>
                  <a:lnTo>
                    <a:pt x="1625273" y="379"/>
                  </a:lnTo>
                  <a:lnTo>
                    <a:pt x="1619669" y="390"/>
                  </a:lnTo>
                  <a:lnTo>
                    <a:pt x="1614065" y="402"/>
                  </a:lnTo>
                  <a:lnTo>
                    <a:pt x="1608460" y="413"/>
                  </a:lnTo>
                  <a:lnTo>
                    <a:pt x="1602856" y="424"/>
                  </a:lnTo>
                  <a:lnTo>
                    <a:pt x="1597252" y="436"/>
                  </a:lnTo>
                  <a:lnTo>
                    <a:pt x="1591647" y="448"/>
                  </a:lnTo>
                  <a:lnTo>
                    <a:pt x="1586043" y="460"/>
                  </a:lnTo>
                  <a:lnTo>
                    <a:pt x="1580438" y="472"/>
                  </a:lnTo>
                  <a:lnTo>
                    <a:pt x="1574834" y="484"/>
                  </a:lnTo>
                  <a:lnTo>
                    <a:pt x="1569230" y="497"/>
                  </a:lnTo>
                  <a:lnTo>
                    <a:pt x="1563625" y="510"/>
                  </a:lnTo>
                  <a:lnTo>
                    <a:pt x="1558021" y="523"/>
                  </a:lnTo>
                  <a:lnTo>
                    <a:pt x="1552416" y="536"/>
                  </a:lnTo>
                  <a:lnTo>
                    <a:pt x="1546812" y="550"/>
                  </a:lnTo>
                  <a:lnTo>
                    <a:pt x="1541208" y="564"/>
                  </a:lnTo>
                  <a:lnTo>
                    <a:pt x="1535603" y="578"/>
                  </a:lnTo>
                  <a:lnTo>
                    <a:pt x="1529999" y="593"/>
                  </a:lnTo>
                  <a:lnTo>
                    <a:pt x="1524394" y="608"/>
                  </a:lnTo>
                  <a:lnTo>
                    <a:pt x="1518790" y="624"/>
                  </a:lnTo>
                  <a:lnTo>
                    <a:pt x="1513186" y="640"/>
                  </a:lnTo>
                  <a:lnTo>
                    <a:pt x="1507581" y="656"/>
                  </a:lnTo>
                  <a:lnTo>
                    <a:pt x="1501977" y="673"/>
                  </a:lnTo>
                  <a:lnTo>
                    <a:pt x="1496372" y="691"/>
                  </a:lnTo>
                  <a:lnTo>
                    <a:pt x="1490768" y="708"/>
                  </a:lnTo>
                  <a:lnTo>
                    <a:pt x="1485164" y="727"/>
                  </a:lnTo>
                  <a:lnTo>
                    <a:pt x="1479559" y="746"/>
                  </a:lnTo>
                  <a:lnTo>
                    <a:pt x="1473955" y="765"/>
                  </a:lnTo>
                  <a:lnTo>
                    <a:pt x="1468350" y="786"/>
                  </a:lnTo>
                  <a:lnTo>
                    <a:pt x="1462746" y="806"/>
                  </a:lnTo>
                  <a:lnTo>
                    <a:pt x="1457142" y="828"/>
                  </a:lnTo>
                  <a:lnTo>
                    <a:pt x="1451537" y="850"/>
                  </a:lnTo>
                  <a:lnTo>
                    <a:pt x="1445933" y="873"/>
                  </a:lnTo>
                  <a:lnTo>
                    <a:pt x="1440329" y="897"/>
                  </a:lnTo>
                  <a:lnTo>
                    <a:pt x="1434724" y="921"/>
                  </a:lnTo>
                  <a:lnTo>
                    <a:pt x="1429120" y="946"/>
                  </a:lnTo>
                  <a:lnTo>
                    <a:pt x="1423515" y="973"/>
                  </a:lnTo>
                  <a:lnTo>
                    <a:pt x="1417911" y="1000"/>
                  </a:lnTo>
                  <a:lnTo>
                    <a:pt x="1412307" y="1028"/>
                  </a:lnTo>
                  <a:lnTo>
                    <a:pt x="1406702" y="1057"/>
                  </a:lnTo>
                  <a:lnTo>
                    <a:pt x="1401098" y="1087"/>
                  </a:lnTo>
                  <a:lnTo>
                    <a:pt x="1395493" y="1119"/>
                  </a:lnTo>
                  <a:lnTo>
                    <a:pt x="1389889" y="1151"/>
                  </a:lnTo>
                  <a:lnTo>
                    <a:pt x="1384285" y="1185"/>
                  </a:lnTo>
                  <a:lnTo>
                    <a:pt x="1378680" y="1219"/>
                  </a:lnTo>
                  <a:lnTo>
                    <a:pt x="1373076" y="1256"/>
                  </a:lnTo>
                  <a:lnTo>
                    <a:pt x="1367471" y="1293"/>
                  </a:lnTo>
                  <a:lnTo>
                    <a:pt x="1361867" y="1332"/>
                  </a:lnTo>
                  <a:lnTo>
                    <a:pt x="1356263" y="1373"/>
                  </a:lnTo>
                  <a:lnTo>
                    <a:pt x="1350658" y="1415"/>
                  </a:lnTo>
                  <a:lnTo>
                    <a:pt x="1345054" y="1459"/>
                  </a:lnTo>
                  <a:lnTo>
                    <a:pt x="1339449" y="1505"/>
                  </a:lnTo>
                  <a:lnTo>
                    <a:pt x="1333845" y="1552"/>
                  </a:lnTo>
                  <a:lnTo>
                    <a:pt x="1328241" y="1601"/>
                  </a:lnTo>
                  <a:lnTo>
                    <a:pt x="1322636" y="1653"/>
                  </a:lnTo>
                  <a:lnTo>
                    <a:pt x="1317032" y="1706"/>
                  </a:lnTo>
                  <a:lnTo>
                    <a:pt x="1311427" y="1762"/>
                  </a:lnTo>
                  <a:lnTo>
                    <a:pt x="1305823" y="1820"/>
                  </a:lnTo>
                  <a:lnTo>
                    <a:pt x="1300219" y="1880"/>
                  </a:lnTo>
                  <a:lnTo>
                    <a:pt x="1294614" y="1943"/>
                  </a:lnTo>
                  <a:lnTo>
                    <a:pt x="1289010" y="2009"/>
                  </a:lnTo>
                  <a:lnTo>
                    <a:pt x="1283406" y="2077"/>
                  </a:lnTo>
                  <a:lnTo>
                    <a:pt x="1277801" y="2148"/>
                  </a:lnTo>
                  <a:lnTo>
                    <a:pt x="1272197" y="2223"/>
                  </a:lnTo>
                  <a:lnTo>
                    <a:pt x="1266592" y="2301"/>
                  </a:lnTo>
                  <a:lnTo>
                    <a:pt x="1260988" y="2382"/>
                  </a:lnTo>
                  <a:lnTo>
                    <a:pt x="1255384" y="2466"/>
                  </a:lnTo>
                  <a:lnTo>
                    <a:pt x="1249779" y="2555"/>
                  </a:lnTo>
                  <a:lnTo>
                    <a:pt x="1244175" y="2647"/>
                  </a:lnTo>
                  <a:lnTo>
                    <a:pt x="1238570" y="2744"/>
                  </a:lnTo>
                  <a:lnTo>
                    <a:pt x="1232966" y="2844"/>
                  </a:lnTo>
                  <a:lnTo>
                    <a:pt x="1227362" y="2950"/>
                  </a:lnTo>
                  <a:lnTo>
                    <a:pt x="1221757" y="3060"/>
                  </a:lnTo>
                  <a:lnTo>
                    <a:pt x="1216153" y="3175"/>
                  </a:lnTo>
                  <a:lnTo>
                    <a:pt x="1210548" y="3295"/>
                  </a:lnTo>
                  <a:lnTo>
                    <a:pt x="1204944" y="3421"/>
                  </a:lnTo>
                  <a:lnTo>
                    <a:pt x="1199340" y="3553"/>
                  </a:lnTo>
                  <a:lnTo>
                    <a:pt x="1193735" y="3691"/>
                  </a:lnTo>
                  <a:lnTo>
                    <a:pt x="1188131" y="3835"/>
                  </a:lnTo>
                  <a:lnTo>
                    <a:pt x="1182526" y="3985"/>
                  </a:lnTo>
                  <a:lnTo>
                    <a:pt x="1176922" y="4143"/>
                  </a:lnTo>
                  <a:lnTo>
                    <a:pt x="1171318" y="4308"/>
                  </a:lnTo>
                  <a:lnTo>
                    <a:pt x="1165713" y="4480"/>
                  </a:lnTo>
                  <a:lnTo>
                    <a:pt x="1160109" y="4660"/>
                  </a:lnTo>
                  <a:lnTo>
                    <a:pt x="1154504" y="4848"/>
                  </a:lnTo>
                  <a:lnTo>
                    <a:pt x="1148900" y="5045"/>
                  </a:lnTo>
                  <a:lnTo>
                    <a:pt x="1143296" y="5251"/>
                  </a:lnTo>
                  <a:lnTo>
                    <a:pt x="1137691" y="5466"/>
                  </a:lnTo>
                  <a:lnTo>
                    <a:pt x="1132087" y="5690"/>
                  </a:lnTo>
                  <a:lnTo>
                    <a:pt x="1126482" y="5925"/>
                  </a:lnTo>
                  <a:lnTo>
                    <a:pt x="1120878" y="6170"/>
                  </a:lnTo>
                  <a:lnTo>
                    <a:pt x="1115274" y="6426"/>
                  </a:lnTo>
                  <a:lnTo>
                    <a:pt x="1109669" y="6693"/>
                  </a:lnTo>
                  <a:lnTo>
                    <a:pt x="1104065" y="6971"/>
                  </a:lnTo>
                  <a:lnTo>
                    <a:pt x="1098461" y="7262"/>
                  </a:lnTo>
                  <a:lnTo>
                    <a:pt x="1092856" y="7565"/>
                  </a:lnTo>
                  <a:lnTo>
                    <a:pt x="1087252" y="7881"/>
                  </a:lnTo>
                  <a:lnTo>
                    <a:pt x="1081647" y="8211"/>
                  </a:lnTo>
                  <a:lnTo>
                    <a:pt x="1076043" y="8554"/>
                  </a:lnTo>
                  <a:lnTo>
                    <a:pt x="1070439" y="8912"/>
                  </a:lnTo>
                  <a:lnTo>
                    <a:pt x="1064834" y="9284"/>
                  </a:lnTo>
                  <a:lnTo>
                    <a:pt x="1059230" y="9671"/>
                  </a:lnTo>
                  <a:lnTo>
                    <a:pt x="1053625" y="10074"/>
                  </a:lnTo>
                  <a:lnTo>
                    <a:pt x="1048021" y="10493"/>
                  </a:lnTo>
                  <a:lnTo>
                    <a:pt x="1042417" y="10929"/>
                  </a:lnTo>
                  <a:lnTo>
                    <a:pt x="1036812" y="11381"/>
                  </a:lnTo>
                  <a:lnTo>
                    <a:pt x="1031208" y="11850"/>
                  </a:lnTo>
                  <a:lnTo>
                    <a:pt x="1025603" y="12337"/>
                  </a:lnTo>
                  <a:lnTo>
                    <a:pt x="1019999" y="12842"/>
                  </a:lnTo>
                  <a:lnTo>
                    <a:pt x="1014395" y="13365"/>
                  </a:lnTo>
                  <a:lnTo>
                    <a:pt x="1008790" y="13907"/>
                  </a:lnTo>
                  <a:lnTo>
                    <a:pt x="1003186" y="14468"/>
                  </a:lnTo>
                  <a:lnTo>
                    <a:pt x="997581" y="15048"/>
                  </a:lnTo>
                  <a:lnTo>
                    <a:pt x="991977" y="15648"/>
                  </a:lnTo>
                  <a:lnTo>
                    <a:pt x="986373" y="16267"/>
                  </a:lnTo>
                  <a:lnTo>
                    <a:pt x="980768" y="16906"/>
                  </a:lnTo>
                  <a:lnTo>
                    <a:pt x="975164" y="17565"/>
                  </a:lnTo>
                  <a:lnTo>
                    <a:pt x="969559" y="18244"/>
                  </a:lnTo>
                  <a:lnTo>
                    <a:pt x="963955" y="18944"/>
                  </a:lnTo>
                  <a:lnTo>
                    <a:pt x="958351" y="19664"/>
                  </a:lnTo>
                  <a:lnTo>
                    <a:pt x="952746" y="20404"/>
                  </a:lnTo>
                  <a:lnTo>
                    <a:pt x="947142" y="21164"/>
                  </a:lnTo>
                  <a:lnTo>
                    <a:pt x="941538" y="21944"/>
                  </a:lnTo>
                  <a:lnTo>
                    <a:pt x="935933" y="22744"/>
                  </a:lnTo>
                  <a:lnTo>
                    <a:pt x="930329" y="23565"/>
                  </a:lnTo>
                  <a:lnTo>
                    <a:pt x="924724" y="24404"/>
                  </a:lnTo>
                  <a:lnTo>
                    <a:pt x="919120" y="25263"/>
                  </a:lnTo>
                  <a:lnTo>
                    <a:pt x="913516" y="26142"/>
                  </a:lnTo>
                  <a:lnTo>
                    <a:pt x="907911" y="27038"/>
                  </a:lnTo>
                  <a:lnTo>
                    <a:pt x="902307" y="27953"/>
                  </a:lnTo>
                  <a:lnTo>
                    <a:pt x="896702" y="28886"/>
                  </a:lnTo>
                  <a:lnTo>
                    <a:pt x="891098" y="29837"/>
                  </a:lnTo>
                  <a:lnTo>
                    <a:pt x="885494" y="30804"/>
                  </a:lnTo>
                  <a:lnTo>
                    <a:pt x="879889" y="31788"/>
                  </a:lnTo>
                  <a:lnTo>
                    <a:pt x="874285" y="32787"/>
                  </a:lnTo>
                  <a:lnTo>
                    <a:pt x="868680" y="33802"/>
                  </a:lnTo>
                  <a:lnTo>
                    <a:pt x="863076" y="34832"/>
                  </a:lnTo>
                  <a:lnTo>
                    <a:pt x="857472" y="35876"/>
                  </a:lnTo>
                  <a:lnTo>
                    <a:pt x="851867" y="36933"/>
                  </a:lnTo>
                  <a:lnTo>
                    <a:pt x="846263" y="38003"/>
                  </a:lnTo>
                  <a:lnTo>
                    <a:pt x="840658" y="39085"/>
                  </a:lnTo>
                  <a:lnTo>
                    <a:pt x="835054" y="40179"/>
                  </a:lnTo>
                  <a:lnTo>
                    <a:pt x="829450" y="41284"/>
                  </a:lnTo>
                  <a:lnTo>
                    <a:pt x="823845" y="42399"/>
                  </a:lnTo>
                  <a:lnTo>
                    <a:pt x="818241" y="43524"/>
                  </a:lnTo>
                  <a:lnTo>
                    <a:pt x="812636" y="44658"/>
                  </a:lnTo>
                  <a:lnTo>
                    <a:pt x="807032" y="45801"/>
                  </a:lnTo>
                  <a:lnTo>
                    <a:pt x="801428" y="46951"/>
                  </a:lnTo>
                  <a:lnTo>
                    <a:pt x="795823" y="48109"/>
                  </a:lnTo>
                  <a:lnTo>
                    <a:pt x="790219" y="49274"/>
                  </a:lnTo>
                  <a:lnTo>
                    <a:pt x="784615" y="50445"/>
                  </a:lnTo>
                  <a:lnTo>
                    <a:pt x="779010" y="51621"/>
                  </a:lnTo>
                  <a:lnTo>
                    <a:pt x="773406" y="52804"/>
                  </a:lnTo>
                  <a:lnTo>
                    <a:pt x="767801" y="53991"/>
                  </a:lnTo>
                  <a:lnTo>
                    <a:pt x="762197" y="55182"/>
                  </a:lnTo>
                  <a:lnTo>
                    <a:pt x="756593" y="56378"/>
                  </a:lnTo>
                  <a:lnTo>
                    <a:pt x="750988" y="57577"/>
                  </a:lnTo>
                  <a:lnTo>
                    <a:pt x="745384" y="58780"/>
                  </a:lnTo>
                  <a:lnTo>
                    <a:pt x="739779" y="59987"/>
                  </a:lnTo>
                  <a:lnTo>
                    <a:pt x="734175" y="61196"/>
                  </a:lnTo>
                  <a:lnTo>
                    <a:pt x="728571" y="62408"/>
                  </a:lnTo>
                  <a:lnTo>
                    <a:pt x="722966" y="63622"/>
                  </a:lnTo>
                  <a:lnTo>
                    <a:pt x="717362" y="64839"/>
                  </a:lnTo>
                  <a:lnTo>
                    <a:pt x="711757" y="66058"/>
                  </a:lnTo>
                  <a:lnTo>
                    <a:pt x="706153" y="67280"/>
                  </a:lnTo>
                  <a:lnTo>
                    <a:pt x="700549" y="68503"/>
                  </a:lnTo>
                  <a:lnTo>
                    <a:pt x="694944" y="69729"/>
                  </a:lnTo>
                  <a:lnTo>
                    <a:pt x="689340" y="70956"/>
                  </a:lnTo>
                  <a:lnTo>
                    <a:pt x="683735" y="72186"/>
                  </a:lnTo>
                  <a:lnTo>
                    <a:pt x="678131" y="73418"/>
                  </a:lnTo>
                  <a:lnTo>
                    <a:pt x="672527" y="74652"/>
                  </a:lnTo>
                  <a:lnTo>
                    <a:pt x="666922" y="75888"/>
                  </a:lnTo>
                  <a:lnTo>
                    <a:pt x="661318" y="77127"/>
                  </a:lnTo>
                  <a:lnTo>
                    <a:pt x="655713" y="78369"/>
                  </a:lnTo>
                  <a:lnTo>
                    <a:pt x="650109" y="79613"/>
                  </a:lnTo>
                  <a:lnTo>
                    <a:pt x="644505" y="80860"/>
                  </a:lnTo>
                  <a:lnTo>
                    <a:pt x="638900" y="82111"/>
                  </a:lnTo>
                  <a:lnTo>
                    <a:pt x="633296" y="83365"/>
                  </a:lnTo>
                  <a:lnTo>
                    <a:pt x="627692" y="84623"/>
                  </a:lnTo>
                  <a:lnTo>
                    <a:pt x="622087" y="85885"/>
                  </a:lnTo>
                  <a:lnTo>
                    <a:pt x="616483" y="87152"/>
                  </a:lnTo>
                  <a:lnTo>
                    <a:pt x="610878" y="88423"/>
                  </a:lnTo>
                  <a:lnTo>
                    <a:pt x="605274" y="89701"/>
                  </a:lnTo>
                  <a:lnTo>
                    <a:pt x="599670" y="90984"/>
                  </a:lnTo>
                  <a:lnTo>
                    <a:pt x="594065" y="92274"/>
                  </a:lnTo>
                  <a:lnTo>
                    <a:pt x="588461" y="93571"/>
                  </a:lnTo>
                  <a:lnTo>
                    <a:pt x="582856" y="94875"/>
                  </a:lnTo>
                  <a:lnTo>
                    <a:pt x="577252" y="96188"/>
                  </a:lnTo>
                  <a:lnTo>
                    <a:pt x="571648" y="97510"/>
                  </a:lnTo>
                  <a:lnTo>
                    <a:pt x="566043" y="98842"/>
                  </a:lnTo>
                  <a:lnTo>
                    <a:pt x="560439" y="100184"/>
                  </a:lnTo>
                  <a:lnTo>
                    <a:pt x="554834" y="101538"/>
                  </a:lnTo>
                  <a:lnTo>
                    <a:pt x="549230" y="102903"/>
                  </a:lnTo>
                  <a:lnTo>
                    <a:pt x="543626" y="104282"/>
                  </a:lnTo>
                  <a:lnTo>
                    <a:pt x="538021" y="105674"/>
                  </a:lnTo>
                  <a:lnTo>
                    <a:pt x="532417" y="107082"/>
                  </a:lnTo>
                  <a:lnTo>
                    <a:pt x="526812" y="108504"/>
                  </a:lnTo>
                  <a:lnTo>
                    <a:pt x="521208" y="109944"/>
                  </a:lnTo>
                  <a:lnTo>
                    <a:pt x="515604" y="111400"/>
                  </a:lnTo>
                  <a:lnTo>
                    <a:pt x="509999" y="112875"/>
                  </a:lnTo>
                  <a:lnTo>
                    <a:pt x="504395" y="114369"/>
                  </a:lnTo>
                  <a:lnTo>
                    <a:pt x="498790" y="115883"/>
                  </a:lnTo>
                  <a:lnTo>
                    <a:pt x="493186" y="117417"/>
                  </a:lnTo>
                  <a:lnTo>
                    <a:pt x="487582" y="118973"/>
                  </a:lnTo>
                  <a:lnTo>
                    <a:pt x="481977" y="120551"/>
                  </a:lnTo>
                  <a:lnTo>
                    <a:pt x="476373" y="122151"/>
                  </a:lnTo>
                  <a:lnTo>
                    <a:pt x="470769" y="123774"/>
                  </a:lnTo>
                  <a:lnTo>
                    <a:pt x="465164" y="125421"/>
                  </a:lnTo>
                  <a:lnTo>
                    <a:pt x="459560" y="127092"/>
                  </a:lnTo>
                  <a:lnTo>
                    <a:pt x="453955" y="128787"/>
                  </a:lnTo>
                  <a:lnTo>
                    <a:pt x="448351" y="130506"/>
                  </a:lnTo>
                  <a:lnTo>
                    <a:pt x="442747" y="132250"/>
                  </a:lnTo>
                  <a:lnTo>
                    <a:pt x="437142" y="134017"/>
                  </a:lnTo>
                  <a:lnTo>
                    <a:pt x="431538" y="135809"/>
                  </a:lnTo>
                  <a:lnTo>
                    <a:pt x="425933" y="137625"/>
                  </a:lnTo>
                  <a:lnTo>
                    <a:pt x="420329" y="139465"/>
                  </a:lnTo>
                  <a:lnTo>
                    <a:pt x="414725" y="141328"/>
                  </a:lnTo>
                  <a:lnTo>
                    <a:pt x="409120" y="143215"/>
                  </a:lnTo>
                  <a:lnTo>
                    <a:pt x="403516" y="145123"/>
                  </a:lnTo>
                  <a:lnTo>
                    <a:pt x="397911" y="147054"/>
                  </a:lnTo>
                  <a:lnTo>
                    <a:pt x="392307" y="149007"/>
                  </a:lnTo>
                  <a:lnTo>
                    <a:pt x="386703" y="150981"/>
                  </a:lnTo>
                  <a:lnTo>
                    <a:pt x="381098" y="152975"/>
                  </a:lnTo>
                  <a:lnTo>
                    <a:pt x="375494" y="154990"/>
                  </a:lnTo>
                  <a:lnTo>
                    <a:pt x="369889" y="157025"/>
                  </a:lnTo>
                  <a:lnTo>
                    <a:pt x="364285" y="159080"/>
                  </a:lnTo>
                  <a:lnTo>
                    <a:pt x="358681" y="161155"/>
                  </a:lnTo>
                  <a:lnTo>
                    <a:pt x="353076" y="163250"/>
                  </a:lnTo>
                  <a:lnTo>
                    <a:pt x="347472" y="165364"/>
                  </a:lnTo>
                  <a:lnTo>
                    <a:pt x="341867" y="167499"/>
                  </a:lnTo>
                  <a:lnTo>
                    <a:pt x="336263" y="169654"/>
                  </a:lnTo>
                  <a:lnTo>
                    <a:pt x="330659" y="171830"/>
                  </a:lnTo>
                  <a:lnTo>
                    <a:pt x="325054" y="174029"/>
                  </a:lnTo>
                  <a:lnTo>
                    <a:pt x="319450" y="176250"/>
                  </a:lnTo>
                  <a:lnTo>
                    <a:pt x="313846" y="178494"/>
                  </a:lnTo>
                  <a:lnTo>
                    <a:pt x="308241" y="180764"/>
                  </a:lnTo>
                  <a:lnTo>
                    <a:pt x="302637" y="183061"/>
                  </a:lnTo>
                  <a:lnTo>
                    <a:pt x="297032" y="185385"/>
                  </a:lnTo>
                  <a:lnTo>
                    <a:pt x="291428" y="187738"/>
                  </a:lnTo>
                  <a:lnTo>
                    <a:pt x="285824" y="190123"/>
                  </a:lnTo>
                  <a:lnTo>
                    <a:pt x="280219" y="192540"/>
                  </a:lnTo>
                  <a:lnTo>
                    <a:pt x="274615" y="194991"/>
                  </a:lnTo>
                  <a:lnTo>
                    <a:pt x="269010" y="197478"/>
                  </a:lnTo>
                  <a:lnTo>
                    <a:pt x="263406" y="200003"/>
                  </a:lnTo>
                  <a:lnTo>
                    <a:pt x="257802" y="202566"/>
                  </a:lnTo>
                  <a:lnTo>
                    <a:pt x="252197" y="205170"/>
                  </a:lnTo>
                  <a:lnTo>
                    <a:pt x="246593" y="207816"/>
                  </a:lnTo>
                  <a:lnTo>
                    <a:pt x="240988" y="210504"/>
                  </a:lnTo>
                  <a:lnTo>
                    <a:pt x="235384" y="213235"/>
                  </a:lnTo>
                  <a:lnTo>
                    <a:pt x="229780" y="216009"/>
                  </a:lnTo>
                  <a:lnTo>
                    <a:pt x="224175" y="218828"/>
                  </a:lnTo>
                  <a:lnTo>
                    <a:pt x="218571" y="221691"/>
                  </a:lnTo>
                  <a:lnTo>
                    <a:pt x="212966" y="224597"/>
                  </a:lnTo>
                  <a:lnTo>
                    <a:pt x="207362" y="227545"/>
                  </a:lnTo>
                  <a:lnTo>
                    <a:pt x="201758" y="230535"/>
                  </a:lnTo>
                  <a:lnTo>
                    <a:pt x="196153" y="233566"/>
                  </a:lnTo>
                  <a:lnTo>
                    <a:pt x="190549" y="236634"/>
                  </a:lnTo>
                  <a:lnTo>
                    <a:pt x="184944" y="239739"/>
                  </a:lnTo>
                  <a:lnTo>
                    <a:pt x="179340" y="242877"/>
                  </a:lnTo>
                  <a:lnTo>
                    <a:pt x="173736" y="246047"/>
                  </a:lnTo>
                  <a:lnTo>
                    <a:pt x="168131" y="249244"/>
                  </a:lnTo>
                  <a:lnTo>
                    <a:pt x="162527" y="252466"/>
                  </a:lnTo>
                  <a:lnTo>
                    <a:pt x="156923" y="255709"/>
                  </a:lnTo>
                  <a:lnTo>
                    <a:pt x="151318" y="258970"/>
                  </a:lnTo>
                  <a:lnTo>
                    <a:pt x="145714" y="262244"/>
                  </a:lnTo>
                  <a:lnTo>
                    <a:pt x="140109" y="265529"/>
                  </a:lnTo>
                  <a:lnTo>
                    <a:pt x="134505" y="268819"/>
                  </a:lnTo>
                  <a:lnTo>
                    <a:pt x="128901" y="272111"/>
                  </a:lnTo>
                  <a:lnTo>
                    <a:pt x="123296" y="275401"/>
                  </a:lnTo>
                  <a:lnTo>
                    <a:pt x="117692" y="278685"/>
                  </a:lnTo>
                  <a:lnTo>
                    <a:pt x="112087" y="281960"/>
                  </a:lnTo>
                  <a:lnTo>
                    <a:pt x="106483" y="285221"/>
                  </a:lnTo>
                  <a:lnTo>
                    <a:pt x="100879" y="288465"/>
                  </a:lnTo>
                  <a:lnTo>
                    <a:pt x="95274" y="291689"/>
                  </a:lnTo>
                  <a:lnTo>
                    <a:pt x="89670" y="294889"/>
                  </a:lnTo>
                  <a:lnTo>
                    <a:pt x="84065" y="298062"/>
                  </a:lnTo>
                  <a:lnTo>
                    <a:pt x="78461" y="301207"/>
                  </a:lnTo>
                  <a:lnTo>
                    <a:pt x="72857" y="304319"/>
                  </a:lnTo>
                  <a:lnTo>
                    <a:pt x="67252" y="307398"/>
                  </a:lnTo>
                  <a:lnTo>
                    <a:pt x="61648" y="310442"/>
                  </a:lnTo>
                  <a:lnTo>
                    <a:pt x="56043" y="313447"/>
                  </a:lnTo>
                  <a:lnTo>
                    <a:pt x="50439" y="316415"/>
                  </a:lnTo>
                  <a:lnTo>
                    <a:pt x="44835" y="319342"/>
                  </a:lnTo>
                  <a:lnTo>
                    <a:pt x="39230" y="322228"/>
                  </a:lnTo>
                  <a:lnTo>
                    <a:pt x="33626" y="325074"/>
                  </a:lnTo>
                  <a:lnTo>
                    <a:pt x="28021" y="327878"/>
                  </a:lnTo>
                  <a:lnTo>
                    <a:pt x="22417" y="330640"/>
                  </a:lnTo>
                  <a:lnTo>
                    <a:pt x="16813" y="333361"/>
                  </a:lnTo>
                  <a:lnTo>
                    <a:pt x="11208" y="336041"/>
                  </a:lnTo>
                  <a:lnTo>
                    <a:pt x="5604" y="338681"/>
                  </a:lnTo>
                  <a:lnTo>
                    <a:pt x="0" y="341281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596816" y="4266737"/>
              <a:ext cx="1883076" cy="314733"/>
            </a:xfrm>
            <a:custGeom>
              <a:avLst/>
              <a:pathLst>
                <a:path w="1883076" h="314733">
                  <a:moveTo>
                    <a:pt x="0" y="314733"/>
                  </a:moveTo>
                  <a:lnTo>
                    <a:pt x="5604" y="312065"/>
                  </a:lnTo>
                  <a:lnTo>
                    <a:pt x="11208" y="309357"/>
                  </a:lnTo>
                  <a:lnTo>
                    <a:pt x="16813" y="306607"/>
                  </a:lnTo>
                  <a:lnTo>
                    <a:pt x="22417" y="303814"/>
                  </a:lnTo>
                  <a:lnTo>
                    <a:pt x="28021" y="300979"/>
                  </a:lnTo>
                  <a:lnTo>
                    <a:pt x="33626" y="298101"/>
                  </a:lnTo>
                  <a:lnTo>
                    <a:pt x="39230" y="295180"/>
                  </a:lnTo>
                  <a:lnTo>
                    <a:pt x="44835" y="292217"/>
                  </a:lnTo>
                  <a:lnTo>
                    <a:pt x="50439" y="289212"/>
                  </a:lnTo>
                  <a:lnTo>
                    <a:pt x="56043" y="286166"/>
                  </a:lnTo>
                  <a:lnTo>
                    <a:pt x="61648" y="283080"/>
                  </a:lnTo>
                  <a:lnTo>
                    <a:pt x="67252" y="279956"/>
                  </a:lnTo>
                  <a:lnTo>
                    <a:pt x="72857" y="276796"/>
                  </a:lnTo>
                  <a:lnTo>
                    <a:pt x="78461" y="273601"/>
                  </a:lnTo>
                  <a:lnTo>
                    <a:pt x="84065" y="270374"/>
                  </a:lnTo>
                  <a:lnTo>
                    <a:pt x="89670" y="267119"/>
                  </a:lnTo>
                  <a:lnTo>
                    <a:pt x="95274" y="263836"/>
                  </a:lnTo>
                  <a:lnTo>
                    <a:pt x="100879" y="260531"/>
                  </a:lnTo>
                  <a:lnTo>
                    <a:pt x="106483" y="257205"/>
                  </a:lnTo>
                  <a:lnTo>
                    <a:pt x="112087" y="253864"/>
                  </a:lnTo>
                  <a:lnTo>
                    <a:pt x="117692" y="250510"/>
                  </a:lnTo>
                  <a:lnTo>
                    <a:pt x="123296" y="247147"/>
                  </a:lnTo>
                  <a:lnTo>
                    <a:pt x="128901" y="243781"/>
                  </a:lnTo>
                  <a:lnTo>
                    <a:pt x="134505" y="240414"/>
                  </a:lnTo>
                  <a:lnTo>
                    <a:pt x="140109" y="237051"/>
                  </a:lnTo>
                  <a:lnTo>
                    <a:pt x="145714" y="233696"/>
                  </a:lnTo>
                  <a:lnTo>
                    <a:pt x="151318" y="230354"/>
                  </a:lnTo>
                  <a:lnTo>
                    <a:pt x="156923" y="227029"/>
                  </a:lnTo>
                  <a:lnTo>
                    <a:pt x="162527" y="223724"/>
                  </a:lnTo>
                  <a:lnTo>
                    <a:pt x="168131" y="220443"/>
                  </a:lnTo>
                  <a:lnTo>
                    <a:pt x="173736" y="217191"/>
                  </a:lnTo>
                  <a:lnTo>
                    <a:pt x="179340" y="213971"/>
                  </a:lnTo>
                  <a:lnTo>
                    <a:pt x="184944" y="210785"/>
                  </a:lnTo>
                  <a:lnTo>
                    <a:pt x="190549" y="207637"/>
                  </a:lnTo>
                  <a:lnTo>
                    <a:pt x="196153" y="204529"/>
                  </a:lnTo>
                  <a:lnTo>
                    <a:pt x="201758" y="201464"/>
                  </a:lnTo>
                  <a:lnTo>
                    <a:pt x="207362" y="198444"/>
                  </a:lnTo>
                  <a:lnTo>
                    <a:pt x="212966" y="195469"/>
                  </a:lnTo>
                  <a:lnTo>
                    <a:pt x="218571" y="192541"/>
                  </a:lnTo>
                  <a:lnTo>
                    <a:pt x="224175" y="189661"/>
                  </a:lnTo>
                  <a:lnTo>
                    <a:pt x="229780" y="186829"/>
                  </a:lnTo>
                  <a:lnTo>
                    <a:pt x="235384" y="184046"/>
                  </a:lnTo>
                  <a:lnTo>
                    <a:pt x="240988" y="181310"/>
                  </a:lnTo>
                  <a:lnTo>
                    <a:pt x="246593" y="178622"/>
                  </a:lnTo>
                  <a:lnTo>
                    <a:pt x="252197" y="175981"/>
                  </a:lnTo>
                  <a:lnTo>
                    <a:pt x="257802" y="173385"/>
                  </a:lnTo>
                  <a:lnTo>
                    <a:pt x="263406" y="170834"/>
                  </a:lnTo>
                  <a:lnTo>
                    <a:pt x="269010" y="168325"/>
                  </a:lnTo>
                  <a:lnTo>
                    <a:pt x="274615" y="165858"/>
                  </a:lnTo>
                  <a:lnTo>
                    <a:pt x="280219" y="163430"/>
                  </a:lnTo>
                  <a:lnTo>
                    <a:pt x="285824" y="161039"/>
                  </a:lnTo>
                  <a:lnTo>
                    <a:pt x="291428" y="158685"/>
                  </a:lnTo>
                  <a:lnTo>
                    <a:pt x="297032" y="156365"/>
                  </a:lnTo>
                  <a:lnTo>
                    <a:pt x="302637" y="154078"/>
                  </a:lnTo>
                  <a:lnTo>
                    <a:pt x="308241" y="151822"/>
                  </a:lnTo>
                  <a:lnTo>
                    <a:pt x="313846" y="149594"/>
                  </a:lnTo>
                  <a:lnTo>
                    <a:pt x="319450" y="147395"/>
                  </a:lnTo>
                  <a:lnTo>
                    <a:pt x="325054" y="145223"/>
                  </a:lnTo>
                  <a:lnTo>
                    <a:pt x="330659" y="143075"/>
                  </a:lnTo>
                  <a:lnTo>
                    <a:pt x="336263" y="140953"/>
                  </a:lnTo>
                  <a:lnTo>
                    <a:pt x="341867" y="138854"/>
                  </a:lnTo>
                  <a:lnTo>
                    <a:pt x="347472" y="136779"/>
                  </a:lnTo>
                  <a:lnTo>
                    <a:pt x="353076" y="134726"/>
                  </a:lnTo>
                  <a:lnTo>
                    <a:pt x="358681" y="132695"/>
                  </a:lnTo>
                  <a:lnTo>
                    <a:pt x="364285" y="130687"/>
                  </a:lnTo>
                  <a:lnTo>
                    <a:pt x="369889" y="128701"/>
                  </a:lnTo>
                  <a:lnTo>
                    <a:pt x="375494" y="126738"/>
                  </a:lnTo>
                  <a:lnTo>
                    <a:pt x="381098" y="124797"/>
                  </a:lnTo>
                  <a:lnTo>
                    <a:pt x="386703" y="122878"/>
                  </a:lnTo>
                  <a:lnTo>
                    <a:pt x="392307" y="120984"/>
                  </a:lnTo>
                  <a:lnTo>
                    <a:pt x="397911" y="119113"/>
                  </a:lnTo>
                  <a:lnTo>
                    <a:pt x="403516" y="117266"/>
                  </a:lnTo>
                  <a:lnTo>
                    <a:pt x="409120" y="115444"/>
                  </a:lnTo>
                  <a:lnTo>
                    <a:pt x="414725" y="113647"/>
                  </a:lnTo>
                  <a:lnTo>
                    <a:pt x="420329" y="111876"/>
                  </a:lnTo>
                  <a:lnTo>
                    <a:pt x="425933" y="110130"/>
                  </a:lnTo>
                  <a:lnTo>
                    <a:pt x="431538" y="108411"/>
                  </a:lnTo>
                  <a:lnTo>
                    <a:pt x="437142" y="106719"/>
                  </a:lnTo>
                  <a:lnTo>
                    <a:pt x="442747" y="105054"/>
                  </a:lnTo>
                  <a:lnTo>
                    <a:pt x="448351" y="103415"/>
                  </a:lnTo>
                  <a:lnTo>
                    <a:pt x="453955" y="101804"/>
                  </a:lnTo>
                  <a:lnTo>
                    <a:pt x="459560" y="100219"/>
                  </a:lnTo>
                  <a:lnTo>
                    <a:pt x="465164" y="98661"/>
                  </a:lnTo>
                  <a:lnTo>
                    <a:pt x="470769" y="97130"/>
                  </a:lnTo>
                  <a:lnTo>
                    <a:pt x="476373" y="95625"/>
                  </a:lnTo>
                  <a:lnTo>
                    <a:pt x="481977" y="94145"/>
                  </a:lnTo>
                  <a:lnTo>
                    <a:pt x="487582" y="92691"/>
                  </a:lnTo>
                  <a:lnTo>
                    <a:pt x="493186" y="91261"/>
                  </a:lnTo>
                  <a:lnTo>
                    <a:pt x="498790" y="89855"/>
                  </a:lnTo>
                  <a:lnTo>
                    <a:pt x="504395" y="88472"/>
                  </a:lnTo>
                  <a:lnTo>
                    <a:pt x="509999" y="87112"/>
                  </a:lnTo>
                  <a:lnTo>
                    <a:pt x="515604" y="85773"/>
                  </a:lnTo>
                  <a:lnTo>
                    <a:pt x="521208" y="84455"/>
                  </a:lnTo>
                  <a:lnTo>
                    <a:pt x="526812" y="83157"/>
                  </a:lnTo>
                  <a:lnTo>
                    <a:pt x="532417" y="81877"/>
                  </a:lnTo>
                  <a:lnTo>
                    <a:pt x="538021" y="80616"/>
                  </a:lnTo>
                  <a:lnTo>
                    <a:pt x="543626" y="79372"/>
                  </a:lnTo>
                  <a:lnTo>
                    <a:pt x="549230" y="78144"/>
                  </a:lnTo>
                  <a:lnTo>
                    <a:pt x="554834" y="76931"/>
                  </a:lnTo>
                  <a:lnTo>
                    <a:pt x="560439" y="75733"/>
                  </a:lnTo>
                  <a:lnTo>
                    <a:pt x="566043" y="74549"/>
                  </a:lnTo>
                  <a:lnTo>
                    <a:pt x="571648" y="73378"/>
                  </a:lnTo>
                  <a:lnTo>
                    <a:pt x="577252" y="72219"/>
                  </a:lnTo>
                  <a:lnTo>
                    <a:pt x="582856" y="71071"/>
                  </a:lnTo>
                  <a:lnTo>
                    <a:pt x="588461" y="69935"/>
                  </a:lnTo>
                  <a:lnTo>
                    <a:pt x="594065" y="68808"/>
                  </a:lnTo>
                  <a:lnTo>
                    <a:pt x="599670" y="67691"/>
                  </a:lnTo>
                  <a:lnTo>
                    <a:pt x="605274" y="66584"/>
                  </a:lnTo>
                  <a:lnTo>
                    <a:pt x="610878" y="65485"/>
                  </a:lnTo>
                  <a:lnTo>
                    <a:pt x="616483" y="64394"/>
                  </a:lnTo>
                  <a:lnTo>
                    <a:pt x="622087" y="63310"/>
                  </a:lnTo>
                  <a:lnTo>
                    <a:pt x="627692" y="62235"/>
                  </a:lnTo>
                  <a:lnTo>
                    <a:pt x="633296" y="61166"/>
                  </a:lnTo>
                  <a:lnTo>
                    <a:pt x="638900" y="60103"/>
                  </a:lnTo>
                  <a:lnTo>
                    <a:pt x="644505" y="59047"/>
                  </a:lnTo>
                  <a:lnTo>
                    <a:pt x="650109" y="57998"/>
                  </a:lnTo>
                  <a:lnTo>
                    <a:pt x="655713" y="56954"/>
                  </a:lnTo>
                  <a:lnTo>
                    <a:pt x="661318" y="55916"/>
                  </a:lnTo>
                  <a:lnTo>
                    <a:pt x="666922" y="54883"/>
                  </a:lnTo>
                  <a:lnTo>
                    <a:pt x="672527" y="53856"/>
                  </a:lnTo>
                  <a:lnTo>
                    <a:pt x="678131" y="52835"/>
                  </a:lnTo>
                  <a:lnTo>
                    <a:pt x="683735" y="51819"/>
                  </a:lnTo>
                  <a:lnTo>
                    <a:pt x="689340" y="50808"/>
                  </a:lnTo>
                  <a:lnTo>
                    <a:pt x="694944" y="49802"/>
                  </a:lnTo>
                  <a:lnTo>
                    <a:pt x="700549" y="48801"/>
                  </a:lnTo>
                  <a:lnTo>
                    <a:pt x="706153" y="47806"/>
                  </a:lnTo>
                  <a:lnTo>
                    <a:pt x="711757" y="46816"/>
                  </a:lnTo>
                  <a:lnTo>
                    <a:pt x="717362" y="45831"/>
                  </a:lnTo>
                  <a:lnTo>
                    <a:pt x="722966" y="44852"/>
                  </a:lnTo>
                  <a:lnTo>
                    <a:pt x="728571" y="43878"/>
                  </a:lnTo>
                  <a:lnTo>
                    <a:pt x="734175" y="42910"/>
                  </a:lnTo>
                  <a:lnTo>
                    <a:pt x="739779" y="41948"/>
                  </a:lnTo>
                  <a:lnTo>
                    <a:pt x="745384" y="40992"/>
                  </a:lnTo>
                  <a:lnTo>
                    <a:pt x="750988" y="40042"/>
                  </a:lnTo>
                  <a:lnTo>
                    <a:pt x="756593" y="39098"/>
                  </a:lnTo>
                  <a:lnTo>
                    <a:pt x="762197" y="38161"/>
                  </a:lnTo>
                  <a:lnTo>
                    <a:pt x="767801" y="37231"/>
                  </a:lnTo>
                  <a:lnTo>
                    <a:pt x="773406" y="36308"/>
                  </a:lnTo>
                  <a:lnTo>
                    <a:pt x="779010" y="35392"/>
                  </a:lnTo>
                  <a:lnTo>
                    <a:pt x="784615" y="34485"/>
                  </a:lnTo>
                  <a:lnTo>
                    <a:pt x="790219" y="33585"/>
                  </a:lnTo>
                  <a:lnTo>
                    <a:pt x="795823" y="32694"/>
                  </a:lnTo>
                  <a:lnTo>
                    <a:pt x="801428" y="31811"/>
                  </a:lnTo>
                  <a:lnTo>
                    <a:pt x="807032" y="30938"/>
                  </a:lnTo>
                  <a:lnTo>
                    <a:pt x="812636" y="30074"/>
                  </a:lnTo>
                  <a:lnTo>
                    <a:pt x="818241" y="29220"/>
                  </a:lnTo>
                  <a:lnTo>
                    <a:pt x="823845" y="28376"/>
                  </a:lnTo>
                  <a:lnTo>
                    <a:pt x="829450" y="27543"/>
                  </a:lnTo>
                  <a:lnTo>
                    <a:pt x="835054" y="26721"/>
                  </a:lnTo>
                  <a:lnTo>
                    <a:pt x="840658" y="25911"/>
                  </a:lnTo>
                  <a:lnTo>
                    <a:pt x="846263" y="25112"/>
                  </a:lnTo>
                  <a:lnTo>
                    <a:pt x="851867" y="24325"/>
                  </a:lnTo>
                  <a:lnTo>
                    <a:pt x="857472" y="23552"/>
                  </a:lnTo>
                  <a:lnTo>
                    <a:pt x="863076" y="22791"/>
                  </a:lnTo>
                  <a:lnTo>
                    <a:pt x="868680" y="22043"/>
                  </a:lnTo>
                  <a:lnTo>
                    <a:pt x="874285" y="21309"/>
                  </a:lnTo>
                  <a:lnTo>
                    <a:pt x="879889" y="20589"/>
                  </a:lnTo>
                  <a:lnTo>
                    <a:pt x="885494" y="19883"/>
                  </a:lnTo>
                  <a:lnTo>
                    <a:pt x="891098" y="19192"/>
                  </a:lnTo>
                  <a:lnTo>
                    <a:pt x="896702" y="18516"/>
                  </a:lnTo>
                  <a:lnTo>
                    <a:pt x="902307" y="17854"/>
                  </a:lnTo>
                  <a:lnTo>
                    <a:pt x="907911" y="17208"/>
                  </a:lnTo>
                  <a:lnTo>
                    <a:pt x="913516" y="16578"/>
                  </a:lnTo>
                  <a:lnTo>
                    <a:pt x="919120" y="15963"/>
                  </a:lnTo>
                  <a:lnTo>
                    <a:pt x="924724" y="15363"/>
                  </a:lnTo>
                  <a:lnTo>
                    <a:pt x="930329" y="14780"/>
                  </a:lnTo>
                  <a:lnTo>
                    <a:pt x="935933" y="14212"/>
                  </a:lnTo>
                  <a:lnTo>
                    <a:pt x="941538" y="13661"/>
                  </a:lnTo>
                  <a:lnTo>
                    <a:pt x="947142" y="13125"/>
                  </a:lnTo>
                  <a:lnTo>
                    <a:pt x="952746" y="12605"/>
                  </a:lnTo>
                  <a:lnTo>
                    <a:pt x="958351" y="12101"/>
                  </a:lnTo>
                  <a:lnTo>
                    <a:pt x="963955" y="11612"/>
                  </a:lnTo>
                  <a:lnTo>
                    <a:pt x="969559" y="11139"/>
                  </a:lnTo>
                  <a:lnTo>
                    <a:pt x="975164" y="10682"/>
                  </a:lnTo>
                  <a:lnTo>
                    <a:pt x="980768" y="10240"/>
                  </a:lnTo>
                  <a:lnTo>
                    <a:pt x="986373" y="9813"/>
                  </a:lnTo>
                  <a:lnTo>
                    <a:pt x="991977" y="9400"/>
                  </a:lnTo>
                  <a:lnTo>
                    <a:pt x="997581" y="9003"/>
                  </a:lnTo>
                  <a:lnTo>
                    <a:pt x="1003186" y="8620"/>
                  </a:lnTo>
                  <a:lnTo>
                    <a:pt x="1008790" y="8251"/>
                  </a:lnTo>
                  <a:lnTo>
                    <a:pt x="1014395" y="7896"/>
                  </a:lnTo>
                  <a:lnTo>
                    <a:pt x="1019999" y="7554"/>
                  </a:lnTo>
                  <a:lnTo>
                    <a:pt x="1025603" y="7226"/>
                  </a:lnTo>
                  <a:lnTo>
                    <a:pt x="1031208" y="6910"/>
                  </a:lnTo>
                  <a:lnTo>
                    <a:pt x="1036812" y="6607"/>
                  </a:lnTo>
                  <a:lnTo>
                    <a:pt x="1042417" y="6317"/>
                  </a:lnTo>
                  <a:lnTo>
                    <a:pt x="1048021" y="6038"/>
                  </a:lnTo>
                  <a:lnTo>
                    <a:pt x="1053625" y="5770"/>
                  </a:lnTo>
                  <a:lnTo>
                    <a:pt x="1059230" y="5514"/>
                  </a:lnTo>
                  <a:lnTo>
                    <a:pt x="1064834" y="5269"/>
                  </a:lnTo>
                  <a:lnTo>
                    <a:pt x="1070439" y="5034"/>
                  </a:lnTo>
                  <a:lnTo>
                    <a:pt x="1076043" y="4810"/>
                  </a:lnTo>
                  <a:lnTo>
                    <a:pt x="1081647" y="4595"/>
                  </a:lnTo>
                  <a:lnTo>
                    <a:pt x="1087252" y="4389"/>
                  </a:lnTo>
                  <a:lnTo>
                    <a:pt x="1092856" y="4193"/>
                  </a:lnTo>
                  <a:lnTo>
                    <a:pt x="1098461" y="4005"/>
                  </a:lnTo>
                  <a:lnTo>
                    <a:pt x="1104065" y="3826"/>
                  </a:lnTo>
                  <a:lnTo>
                    <a:pt x="1109669" y="3655"/>
                  </a:lnTo>
                  <a:lnTo>
                    <a:pt x="1115274" y="3491"/>
                  </a:lnTo>
                  <a:lnTo>
                    <a:pt x="1120878" y="3335"/>
                  </a:lnTo>
                  <a:lnTo>
                    <a:pt x="1126482" y="3187"/>
                  </a:lnTo>
                  <a:lnTo>
                    <a:pt x="1132087" y="3045"/>
                  </a:lnTo>
                  <a:lnTo>
                    <a:pt x="1137691" y="2909"/>
                  </a:lnTo>
                  <a:lnTo>
                    <a:pt x="1143296" y="2780"/>
                  </a:lnTo>
                  <a:lnTo>
                    <a:pt x="1148900" y="2657"/>
                  </a:lnTo>
                  <a:lnTo>
                    <a:pt x="1154504" y="2540"/>
                  </a:lnTo>
                  <a:lnTo>
                    <a:pt x="1160109" y="2428"/>
                  </a:lnTo>
                  <a:lnTo>
                    <a:pt x="1165713" y="2322"/>
                  </a:lnTo>
                  <a:lnTo>
                    <a:pt x="1171318" y="2220"/>
                  </a:lnTo>
                  <a:lnTo>
                    <a:pt x="1176922" y="2123"/>
                  </a:lnTo>
                  <a:lnTo>
                    <a:pt x="1182526" y="2031"/>
                  </a:lnTo>
                  <a:lnTo>
                    <a:pt x="1188131" y="1943"/>
                  </a:lnTo>
                  <a:lnTo>
                    <a:pt x="1193735" y="1860"/>
                  </a:lnTo>
                  <a:lnTo>
                    <a:pt x="1199340" y="1780"/>
                  </a:lnTo>
                  <a:lnTo>
                    <a:pt x="1204944" y="1704"/>
                  </a:lnTo>
                  <a:lnTo>
                    <a:pt x="1210548" y="1632"/>
                  </a:lnTo>
                  <a:lnTo>
                    <a:pt x="1216153" y="1563"/>
                  </a:lnTo>
                  <a:lnTo>
                    <a:pt x="1221757" y="1497"/>
                  </a:lnTo>
                  <a:lnTo>
                    <a:pt x="1227362" y="1435"/>
                  </a:lnTo>
                  <a:lnTo>
                    <a:pt x="1232966" y="1375"/>
                  </a:lnTo>
                  <a:lnTo>
                    <a:pt x="1238570" y="1318"/>
                  </a:lnTo>
                  <a:lnTo>
                    <a:pt x="1244175" y="1264"/>
                  </a:lnTo>
                  <a:lnTo>
                    <a:pt x="1249779" y="1212"/>
                  </a:lnTo>
                  <a:lnTo>
                    <a:pt x="1255384" y="1163"/>
                  </a:lnTo>
                  <a:lnTo>
                    <a:pt x="1260988" y="1116"/>
                  </a:lnTo>
                  <a:lnTo>
                    <a:pt x="1266592" y="1071"/>
                  </a:lnTo>
                  <a:lnTo>
                    <a:pt x="1272197" y="1028"/>
                  </a:lnTo>
                  <a:lnTo>
                    <a:pt x="1277801" y="987"/>
                  </a:lnTo>
                  <a:lnTo>
                    <a:pt x="1283406" y="948"/>
                  </a:lnTo>
                  <a:lnTo>
                    <a:pt x="1289010" y="911"/>
                  </a:lnTo>
                  <a:lnTo>
                    <a:pt x="1294614" y="875"/>
                  </a:lnTo>
                  <a:lnTo>
                    <a:pt x="1300219" y="841"/>
                  </a:lnTo>
                  <a:lnTo>
                    <a:pt x="1305823" y="809"/>
                  </a:lnTo>
                  <a:lnTo>
                    <a:pt x="1311427" y="778"/>
                  </a:lnTo>
                  <a:lnTo>
                    <a:pt x="1317032" y="748"/>
                  </a:lnTo>
                  <a:lnTo>
                    <a:pt x="1322636" y="719"/>
                  </a:lnTo>
                  <a:lnTo>
                    <a:pt x="1328241" y="692"/>
                  </a:lnTo>
                  <a:lnTo>
                    <a:pt x="1333845" y="666"/>
                  </a:lnTo>
                  <a:lnTo>
                    <a:pt x="1339449" y="641"/>
                  </a:lnTo>
                  <a:lnTo>
                    <a:pt x="1345054" y="617"/>
                  </a:lnTo>
                  <a:lnTo>
                    <a:pt x="1350658" y="594"/>
                  </a:lnTo>
                  <a:lnTo>
                    <a:pt x="1356263" y="572"/>
                  </a:lnTo>
                  <a:lnTo>
                    <a:pt x="1361867" y="551"/>
                  </a:lnTo>
                  <a:lnTo>
                    <a:pt x="1367471" y="531"/>
                  </a:lnTo>
                  <a:lnTo>
                    <a:pt x="1373076" y="512"/>
                  </a:lnTo>
                  <a:lnTo>
                    <a:pt x="1378680" y="494"/>
                  </a:lnTo>
                  <a:lnTo>
                    <a:pt x="1384285" y="476"/>
                  </a:lnTo>
                  <a:lnTo>
                    <a:pt x="1389889" y="459"/>
                  </a:lnTo>
                  <a:lnTo>
                    <a:pt x="1395493" y="442"/>
                  </a:lnTo>
                  <a:lnTo>
                    <a:pt x="1401098" y="427"/>
                  </a:lnTo>
                  <a:lnTo>
                    <a:pt x="1406702" y="412"/>
                  </a:lnTo>
                  <a:lnTo>
                    <a:pt x="1412307" y="397"/>
                  </a:lnTo>
                  <a:lnTo>
                    <a:pt x="1417911" y="383"/>
                  </a:lnTo>
                  <a:lnTo>
                    <a:pt x="1423515" y="370"/>
                  </a:lnTo>
                  <a:lnTo>
                    <a:pt x="1429120" y="357"/>
                  </a:lnTo>
                  <a:lnTo>
                    <a:pt x="1434724" y="345"/>
                  </a:lnTo>
                  <a:lnTo>
                    <a:pt x="1440329" y="333"/>
                  </a:lnTo>
                  <a:lnTo>
                    <a:pt x="1445933" y="321"/>
                  </a:lnTo>
                  <a:lnTo>
                    <a:pt x="1451537" y="310"/>
                  </a:lnTo>
                  <a:lnTo>
                    <a:pt x="1457142" y="300"/>
                  </a:lnTo>
                  <a:lnTo>
                    <a:pt x="1462746" y="290"/>
                  </a:lnTo>
                  <a:lnTo>
                    <a:pt x="1468350" y="280"/>
                  </a:lnTo>
                  <a:lnTo>
                    <a:pt x="1473955" y="270"/>
                  </a:lnTo>
                  <a:lnTo>
                    <a:pt x="1479559" y="261"/>
                  </a:lnTo>
                  <a:lnTo>
                    <a:pt x="1485164" y="252"/>
                  </a:lnTo>
                  <a:lnTo>
                    <a:pt x="1490768" y="244"/>
                  </a:lnTo>
                  <a:lnTo>
                    <a:pt x="1496372" y="236"/>
                  </a:lnTo>
                  <a:lnTo>
                    <a:pt x="1501977" y="228"/>
                  </a:lnTo>
                  <a:lnTo>
                    <a:pt x="1507581" y="220"/>
                  </a:lnTo>
                  <a:lnTo>
                    <a:pt x="1513186" y="213"/>
                  </a:lnTo>
                  <a:lnTo>
                    <a:pt x="1518790" y="205"/>
                  </a:lnTo>
                  <a:lnTo>
                    <a:pt x="1524394" y="199"/>
                  </a:lnTo>
                  <a:lnTo>
                    <a:pt x="1529999" y="192"/>
                  </a:lnTo>
                  <a:lnTo>
                    <a:pt x="1535603" y="185"/>
                  </a:lnTo>
                  <a:lnTo>
                    <a:pt x="1541208" y="179"/>
                  </a:lnTo>
                  <a:lnTo>
                    <a:pt x="1546812" y="173"/>
                  </a:lnTo>
                  <a:lnTo>
                    <a:pt x="1552416" y="167"/>
                  </a:lnTo>
                  <a:lnTo>
                    <a:pt x="1558021" y="161"/>
                  </a:lnTo>
                  <a:lnTo>
                    <a:pt x="1563625" y="156"/>
                  </a:lnTo>
                  <a:lnTo>
                    <a:pt x="1569230" y="151"/>
                  </a:lnTo>
                  <a:lnTo>
                    <a:pt x="1574834" y="145"/>
                  </a:lnTo>
                  <a:lnTo>
                    <a:pt x="1580438" y="140"/>
                  </a:lnTo>
                  <a:lnTo>
                    <a:pt x="1586043" y="135"/>
                  </a:lnTo>
                  <a:lnTo>
                    <a:pt x="1591647" y="130"/>
                  </a:lnTo>
                  <a:lnTo>
                    <a:pt x="1597252" y="126"/>
                  </a:lnTo>
                  <a:lnTo>
                    <a:pt x="1602856" y="121"/>
                  </a:lnTo>
                  <a:lnTo>
                    <a:pt x="1608460" y="117"/>
                  </a:lnTo>
                  <a:lnTo>
                    <a:pt x="1614065" y="112"/>
                  </a:lnTo>
                  <a:lnTo>
                    <a:pt x="1619669" y="108"/>
                  </a:lnTo>
                  <a:lnTo>
                    <a:pt x="1625273" y="104"/>
                  </a:lnTo>
                  <a:lnTo>
                    <a:pt x="1630878" y="100"/>
                  </a:lnTo>
                  <a:lnTo>
                    <a:pt x="1636482" y="96"/>
                  </a:lnTo>
                  <a:lnTo>
                    <a:pt x="1642087" y="92"/>
                  </a:lnTo>
                  <a:lnTo>
                    <a:pt x="1647691" y="88"/>
                  </a:lnTo>
                  <a:lnTo>
                    <a:pt x="1653295" y="85"/>
                  </a:lnTo>
                  <a:lnTo>
                    <a:pt x="1658900" y="81"/>
                  </a:lnTo>
                  <a:lnTo>
                    <a:pt x="1664504" y="78"/>
                  </a:lnTo>
                  <a:lnTo>
                    <a:pt x="1670109" y="74"/>
                  </a:lnTo>
                  <a:lnTo>
                    <a:pt x="1675713" y="71"/>
                  </a:lnTo>
                  <a:lnTo>
                    <a:pt x="1681317" y="67"/>
                  </a:lnTo>
                  <a:lnTo>
                    <a:pt x="1686922" y="64"/>
                  </a:lnTo>
                  <a:lnTo>
                    <a:pt x="1692526" y="61"/>
                  </a:lnTo>
                  <a:lnTo>
                    <a:pt x="1698131" y="57"/>
                  </a:lnTo>
                  <a:lnTo>
                    <a:pt x="1703735" y="54"/>
                  </a:lnTo>
                  <a:lnTo>
                    <a:pt x="1709339" y="51"/>
                  </a:lnTo>
                  <a:lnTo>
                    <a:pt x="1714944" y="48"/>
                  </a:lnTo>
                  <a:lnTo>
                    <a:pt x="1720548" y="45"/>
                  </a:lnTo>
                  <a:lnTo>
                    <a:pt x="1726153" y="42"/>
                  </a:lnTo>
                  <a:lnTo>
                    <a:pt x="1731757" y="40"/>
                  </a:lnTo>
                  <a:lnTo>
                    <a:pt x="1737361" y="37"/>
                  </a:lnTo>
                  <a:lnTo>
                    <a:pt x="1742966" y="34"/>
                  </a:lnTo>
                  <a:lnTo>
                    <a:pt x="1748570" y="32"/>
                  </a:lnTo>
                  <a:lnTo>
                    <a:pt x="1754175" y="29"/>
                  </a:lnTo>
                  <a:lnTo>
                    <a:pt x="1759779" y="27"/>
                  </a:lnTo>
                  <a:lnTo>
                    <a:pt x="1765383" y="25"/>
                  </a:lnTo>
                  <a:lnTo>
                    <a:pt x="1770988" y="22"/>
                  </a:lnTo>
                  <a:lnTo>
                    <a:pt x="1776592" y="20"/>
                  </a:lnTo>
                  <a:lnTo>
                    <a:pt x="1782196" y="18"/>
                  </a:lnTo>
                  <a:lnTo>
                    <a:pt x="1787801" y="16"/>
                  </a:lnTo>
                  <a:lnTo>
                    <a:pt x="1793405" y="15"/>
                  </a:lnTo>
                  <a:lnTo>
                    <a:pt x="1799010" y="13"/>
                  </a:lnTo>
                  <a:lnTo>
                    <a:pt x="1804614" y="12"/>
                  </a:lnTo>
                  <a:lnTo>
                    <a:pt x="1810218" y="10"/>
                  </a:lnTo>
                  <a:lnTo>
                    <a:pt x="1815823" y="9"/>
                  </a:lnTo>
                  <a:lnTo>
                    <a:pt x="1821427" y="8"/>
                  </a:lnTo>
                  <a:lnTo>
                    <a:pt x="1827032" y="6"/>
                  </a:lnTo>
                  <a:lnTo>
                    <a:pt x="1832636" y="5"/>
                  </a:lnTo>
                  <a:lnTo>
                    <a:pt x="1838240" y="4"/>
                  </a:lnTo>
                  <a:lnTo>
                    <a:pt x="1843845" y="4"/>
                  </a:lnTo>
                  <a:lnTo>
                    <a:pt x="1849449" y="3"/>
                  </a:lnTo>
                  <a:lnTo>
                    <a:pt x="1855054" y="2"/>
                  </a:lnTo>
                  <a:lnTo>
                    <a:pt x="1860658" y="1"/>
                  </a:lnTo>
                  <a:lnTo>
                    <a:pt x="1866262" y="1"/>
                  </a:lnTo>
                  <a:lnTo>
                    <a:pt x="1871867" y="0"/>
                  </a:lnTo>
                  <a:lnTo>
                    <a:pt x="1877471" y="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596816" y="4266754"/>
              <a:ext cx="1883076" cy="341265"/>
            </a:xfrm>
            <a:custGeom>
              <a:avLst/>
              <a:pathLst>
                <a:path w="1883076" h="341265">
                  <a:moveTo>
                    <a:pt x="0" y="341265"/>
                  </a:moveTo>
                  <a:lnTo>
                    <a:pt x="5604" y="338665"/>
                  </a:lnTo>
                  <a:lnTo>
                    <a:pt x="11208" y="336025"/>
                  </a:lnTo>
                  <a:lnTo>
                    <a:pt x="16813" y="333345"/>
                  </a:lnTo>
                  <a:lnTo>
                    <a:pt x="22417" y="330624"/>
                  </a:lnTo>
                  <a:lnTo>
                    <a:pt x="28021" y="327861"/>
                  </a:lnTo>
                  <a:lnTo>
                    <a:pt x="33626" y="325057"/>
                  </a:lnTo>
                  <a:lnTo>
                    <a:pt x="39230" y="322212"/>
                  </a:lnTo>
                  <a:lnTo>
                    <a:pt x="44835" y="319325"/>
                  </a:lnTo>
                  <a:lnTo>
                    <a:pt x="50439" y="316398"/>
                  </a:lnTo>
                  <a:lnTo>
                    <a:pt x="56043" y="313431"/>
                  </a:lnTo>
                  <a:lnTo>
                    <a:pt x="61648" y="310425"/>
                  </a:lnTo>
                  <a:lnTo>
                    <a:pt x="67252" y="307382"/>
                  </a:lnTo>
                  <a:lnTo>
                    <a:pt x="72857" y="304303"/>
                  </a:lnTo>
                  <a:lnTo>
                    <a:pt x="78461" y="301190"/>
                  </a:lnTo>
                  <a:lnTo>
                    <a:pt x="84065" y="298046"/>
                  </a:lnTo>
                  <a:lnTo>
                    <a:pt x="89670" y="294872"/>
                  </a:lnTo>
                  <a:lnTo>
                    <a:pt x="95274" y="291672"/>
                  </a:lnTo>
                  <a:lnTo>
                    <a:pt x="100879" y="288448"/>
                  </a:lnTo>
                  <a:lnTo>
                    <a:pt x="106483" y="285204"/>
                  </a:lnTo>
                  <a:lnTo>
                    <a:pt x="112087" y="281943"/>
                  </a:lnTo>
                  <a:lnTo>
                    <a:pt x="117692" y="278669"/>
                  </a:lnTo>
                  <a:lnTo>
                    <a:pt x="123296" y="275385"/>
                  </a:lnTo>
                  <a:lnTo>
                    <a:pt x="128901" y="272095"/>
                  </a:lnTo>
                  <a:lnTo>
                    <a:pt x="134505" y="268802"/>
                  </a:lnTo>
                  <a:lnTo>
                    <a:pt x="140109" y="265512"/>
                  </a:lnTo>
                  <a:lnTo>
                    <a:pt x="145714" y="262228"/>
                  </a:lnTo>
                  <a:lnTo>
                    <a:pt x="151318" y="258953"/>
                  </a:lnTo>
                  <a:lnTo>
                    <a:pt x="156923" y="255693"/>
                  </a:lnTo>
                  <a:lnTo>
                    <a:pt x="162527" y="252449"/>
                  </a:lnTo>
                  <a:lnTo>
                    <a:pt x="168131" y="249227"/>
                  </a:lnTo>
                  <a:lnTo>
                    <a:pt x="173736" y="246030"/>
                  </a:lnTo>
                  <a:lnTo>
                    <a:pt x="179340" y="242861"/>
                  </a:lnTo>
                  <a:lnTo>
                    <a:pt x="184944" y="239722"/>
                  </a:lnTo>
                  <a:lnTo>
                    <a:pt x="190549" y="236618"/>
                  </a:lnTo>
                  <a:lnTo>
                    <a:pt x="196153" y="233549"/>
                  </a:lnTo>
                  <a:lnTo>
                    <a:pt x="201758" y="230519"/>
                  </a:lnTo>
                  <a:lnTo>
                    <a:pt x="207362" y="227529"/>
                  </a:lnTo>
                  <a:lnTo>
                    <a:pt x="212966" y="224580"/>
                  </a:lnTo>
                  <a:lnTo>
                    <a:pt x="218571" y="221674"/>
                  </a:lnTo>
                  <a:lnTo>
                    <a:pt x="224175" y="218812"/>
                  </a:lnTo>
                  <a:lnTo>
                    <a:pt x="229780" y="215993"/>
                  </a:lnTo>
                  <a:lnTo>
                    <a:pt x="235384" y="213218"/>
                  </a:lnTo>
                  <a:lnTo>
                    <a:pt x="240988" y="210487"/>
                  </a:lnTo>
                  <a:lnTo>
                    <a:pt x="246593" y="207799"/>
                  </a:lnTo>
                  <a:lnTo>
                    <a:pt x="252197" y="205154"/>
                  </a:lnTo>
                  <a:lnTo>
                    <a:pt x="257802" y="202550"/>
                  </a:lnTo>
                  <a:lnTo>
                    <a:pt x="263406" y="199986"/>
                  </a:lnTo>
                  <a:lnTo>
                    <a:pt x="269010" y="197462"/>
                  </a:lnTo>
                  <a:lnTo>
                    <a:pt x="274615" y="194975"/>
                  </a:lnTo>
                  <a:lnTo>
                    <a:pt x="280219" y="192523"/>
                  </a:lnTo>
                  <a:lnTo>
                    <a:pt x="285824" y="190106"/>
                  </a:lnTo>
                  <a:lnTo>
                    <a:pt x="291428" y="187722"/>
                  </a:lnTo>
                  <a:lnTo>
                    <a:pt x="297032" y="185368"/>
                  </a:lnTo>
                  <a:lnTo>
                    <a:pt x="302637" y="183044"/>
                  </a:lnTo>
                  <a:lnTo>
                    <a:pt x="308241" y="180748"/>
                  </a:lnTo>
                  <a:lnTo>
                    <a:pt x="313846" y="178478"/>
                  </a:lnTo>
                  <a:lnTo>
                    <a:pt x="319450" y="176233"/>
                  </a:lnTo>
                  <a:lnTo>
                    <a:pt x="325054" y="174012"/>
                  </a:lnTo>
                  <a:lnTo>
                    <a:pt x="330659" y="171814"/>
                  </a:lnTo>
                  <a:lnTo>
                    <a:pt x="336263" y="169638"/>
                  </a:lnTo>
                  <a:lnTo>
                    <a:pt x="341867" y="167482"/>
                  </a:lnTo>
                  <a:lnTo>
                    <a:pt x="347472" y="165348"/>
                  </a:lnTo>
                  <a:lnTo>
                    <a:pt x="353076" y="163233"/>
                  </a:lnTo>
                  <a:lnTo>
                    <a:pt x="358681" y="161139"/>
                  </a:lnTo>
                  <a:lnTo>
                    <a:pt x="364285" y="159064"/>
                  </a:lnTo>
                  <a:lnTo>
                    <a:pt x="369889" y="157009"/>
                  </a:lnTo>
                  <a:lnTo>
                    <a:pt x="375494" y="154974"/>
                  </a:lnTo>
                  <a:lnTo>
                    <a:pt x="381098" y="152959"/>
                  </a:lnTo>
                  <a:lnTo>
                    <a:pt x="386703" y="150964"/>
                  </a:lnTo>
                  <a:lnTo>
                    <a:pt x="392307" y="148990"/>
                  </a:lnTo>
                  <a:lnTo>
                    <a:pt x="397911" y="147038"/>
                  </a:lnTo>
                  <a:lnTo>
                    <a:pt x="403516" y="145107"/>
                  </a:lnTo>
                  <a:lnTo>
                    <a:pt x="409120" y="143198"/>
                  </a:lnTo>
                  <a:lnTo>
                    <a:pt x="414725" y="141312"/>
                  </a:lnTo>
                  <a:lnTo>
                    <a:pt x="420329" y="139449"/>
                  </a:lnTo>
                  <a:lnTo>
                    <a:pt x="425933" y="137609"/>
                  </a:lnTo>
                  <a:lnTo>
                    <a:pt x="431538" y="135793"/>
                  </a:lnTo>
                  <a:lnTo>
                    <a:pt x="437142" y="134001"/>
                  </a:lnTo>
                  <a:lnTo>
                    <a:pt x="442747" y="132233"/>
                  </a:lnTo>
                  <a:lnTo>
                    <a:pt x="448351" y="130490"/>
                  </a:lnTo>
                  <a:lnTo>
                    <a:pt x="453955" y="128770"/>
                  </a:lnTo>
                  <a:lnTo>
                    <a:pt x="459560" y="127076"/>
                  </a:lnTo>
                  <a:lnTo>
                    <a:pt x="465164" y="125405"/>
                  </a:lnTo>
                  <a:lnTo>
                    <a:pt x="470769" y="123758"/>
                  </a:lnTo>
                  <a:lnTo>
                    <a:pt x="476373" y="122135"/>
                  </a:lnTo>
                  <a:lnTo>
                    <a:pt x="481977" y="120534"/>
                  </a:lnTo>
                  <a:lnTo>
                    <a:pt x="487582" y="118957"/>
                  </a:lnTo>
                  <a:lnTo>
                    <a:pt x="493186" y="117401"/>
                  </a:lnTo>
                  <a:lnTo>
                    <a:pt x="498790" y="115866"/>
                  </a:lnTo>
                  <a:lnTo>
                    <a:pt x="504395" y="114353"/>
                  </a:lnTo>
                  <a:lnTo>
                    <a:pt x="509999" y="112859"/>
                  </a:lnTo>
                  <a:lnTo>
                    <a:pt x="515604" y="111384"/>
                  </a:lnTo>
                  <a:lnTo>
                    <a:pt x="521208" y="109927"/>
                  </a:lnTo>
                  <a:lnTo>
                    <a:pt x="526812" y="108488"/>
                  </a:lnTo>
                  <a:lnTo>
                    <a:pt x="532417" y="107065"/>
                  </a:lnTo>
                  <a:lnTo>
                    <a:pt x="538021" y="105658"/>
                  </a:lnTo>
                  <a:lnTo>
                    <a:pt x="543626" y="104266"/>
                  </a:lnTo>
                  <a:lnTo>
                    <a:pt x="549230" y="102887"/>
                  </a:lnTo>
                  <a:lnTo>
                    <a:pt x="554834" y="101521"/>
                  </a:lnTo>
                  <a:lnTo>
                    <a:pt x="560439" y="100168"/>
                  </a:lnTo>
                  <a:lnTo>
                    <a:pt x="566043" y="98825"/>
                  </a:lnTo>
                  <a:lnTo>
                    <a:pt x="571648" y="97494"/>
                  </a:lnTo>
                  <a:lnTo>
                    <a:pt x="577252" y="96172"/>
                  </a:lnTo>
                  <a:lnTo>
                    <a:pt x="582856" y="94859"/>
                  </a:lnTo>
                  <a:lnTo>
                    <a:pt x="588461" y="93554"/>
                  </a:lnTo>
                  <a:lnTo>
                    <a:pt x="594065" y="92257"/>
                  </a:lnTo>
                  <a:lnTo>
                    <a:pt x="599670" y="90968"/>
                  </a:lnTo>
                  <a:lnTo>
                    <a:pt x="605274" y="89684"/>
                  </a:lnTo>
                  <a:lnTo>
                    <a:pt x="610878" y="88407"/>
                  </a:lnTo>
                  <a:lnTo>
                    <a:pt x="616483" y="87135"/>
                  </a:lnTo>
                  <a:lnTo>
                    <a:pt x="622087" y="85868"/>
                  </a:lnTo>
                  <a:lnTo>
                    <a:pt x="627692" y="84606"/>
                  </a:lnTo>
                  <a:lnTo>
                    <a:pt x="633296" y="83348"/>
                  </a:lnTo>
                  <a:lnTo>
                    <a:pt x="638900" y="82094"/>
                  </a:lnTo>
                  <a:lnTo>
                    <a:pt x="644505" y="80844"/>
                  </a:lnTo>
                  <a:lnTo>
                    <a:pt x="650109" y="79597"/>
                  </a:lnTo>
                  <a:lnTo>
                    <a:pt x="655713" y="78352"/>
                  </a:lnTo>
                  <a:lnTo>
                    <a:pt x="661318" y="77111"/>
                  </a:lnTo>
                  <a:lnTo>
                    <a:pt x="666922" y="75872"/>
                  </a:lnTo>
                  <a:lnTo>
                    <a:pt x="672527" y="74636"/>
                  </a:lnTo>
                  <a:lnTo>
                    <a:pt x="678131" y="73402"/>
                  </a:lnTo>
                  <a:lnTo>
                    <a:pt x="683735" y="72170"/>
                  </a:lnTo>
                  <a:lnTo>
                    <a:pt x="689340" y="70940"/>
                  </a:lnTo>
                  <a:lnTo>
                    <a:pt x="694944" y="69712"/>
                  </a:lnTo>
                  <a:lnTo>
                    <a:pt x="700549" y="68487"/>
                  </a:lnTo>
                  <a:lnTo>
                    <a:pt x="706153" y="67263"/>
                  </a:lnTo>
                  <a:lnTo>
                    <a:pt x="711757" y="66042"/>
                  </a:lnTo>
                  <a:lnTo>
                    <a:pt x="717362" y="64823"/>
                  </a:lnTo>
                  <a:lnTo>
                    <a:pt x="722966" y="63606"/>
                  </a:lnTo>
                  <a:lnTo>
                    <a:pt x="728571" y="62391"/>
                  </a:lnTo>
                  <a:lnTo>
                    <a:pt x="734175" y="61179"/>
                  </a:lnTo>
                  <a:lnTo>
                    <a:pt x="739779" y="59970"/>
                  </a:lnTo>
                  <a:lnTo>
                    <a:pt x="745384" y="58764"/>
                  </a:lnTo>
                  <a:lnTo>
                    <a:pt x="750988" y="57561"/>
                  </a:lnTo>
                  <a:lnTo>
                    <a:pt x="756593" y="56361"/>
                  </a:lnTo>
                  <a:lnTo>
                    <a:pt x="762197" y="55166"/>
                  </a:lnTo>
                  <a:lnTo>
                    <a:pt x="767801" y="53974"/>
                  </a:lnTo>
                  <a:lnTo>
                    <a:pt x="773406" y="52787"/>
                  </a:lnTo>
                  <a:lnTo>
                    <a:pt x="779010" y="51605"/>
                  </a:lnTo>
                  <a:lnTo>
                    <a:pt x="784615" y="50428"/>
                  </a:lnTo>
                  <a:lnTo>
                    <a:pt x="790219" y="49257"/>
                  </a:lnTo>
                  <a:lnTo>
                    <a:pt x="795823" y="48093"/>
                  </a:lnTo>
                  <a:lnTo>
                    <a:pt x="801428" y="46935"/>
                  </a:lnTo>
                  <a:lnTo>
                    <a:pt x="807032" y="45784"/>
                  </a:lnTo>
                  <a:lnTo>
                    <a:pt x="812636" y="44642"/>
                  </a:lnTo>
                  <a:lnTo>
                    <a:pt x="818241" y="43508"/>
                  </a:lnTo>
                  <a:lnTo>
                    <a:pt x="823845" y="42383"/>
                  </a:lnTo>
                  <a:lnTo>
                    <a:pt x="829450" y="41268"/>
                  </a:lnTo>
                  <a:lnTo>
                    <a:pt x="835054" y="40163"/>
                  </a:lnTo>
                  <a:lnTo>
                    <a:pt x="840658" y="39069"/>
                  </a:lnTo>
                  <a:lnTo>
                    <a:pt x="846263" y="37987"/>
                  </a:lnTo>
                  <a:lnTo>
                    <a:pt x="851867" y="36916"/>
                  </a:lnTo>
                  <a:lnTo>
                    <a:pt x="857472" y="35859"/>
                  </a:lnTo>
                  <a:lnTo>
                    <a:pt x="863076" y="34815"/>
                  </a:lnTo>
                  <a:lnTo>
                    <a:pt x="868680" y="33786"/>
                  </a:lnTo>
                  <a:lnTo>
                    <a:pt x="874285" y="32771"/>
                  </a:lnTo>
                  <a:lnTo>
                    <a:pt x="879889" y="31771"/>
                  </a:lnTo>
                  <a:lnTo>
                    <a:pt x="885494" y="30788"/>
                  </a:lnTo>
                  <a:lnTo>
                    <a:pt x="891098" y="29820"/>
                  </a:lnTo>
                  <a:lnTo>
                    <a:pt x="896702" y="28870"/>
                  </a:lnTo>
                  <a:lnTo>
                    <a:pt x="902307" y="27937"/>
                  </a:lnTo>
                  <a:lnTo>
                    <a:pt x="907911" y="27022"/>
                  </a:lnTo>
                  <a:lnTo>
                    <a:pt x="913516" y="26125"/>
                  </a:lnTo>
                  <a:lnTo>
                    <a:pt x="919120" y="25247"/>
                  </a:lnTo>
                  <a:lnTo>
                    <a:pt x="924724" y="24388"/>
                  </a:lnTo>
                  <a:lnTo>
                    <a:pt x="930329" y="23548"/>
                  </a:lnTo>
                  <a:lnTo>
                    <a:pt x="935933" y="22728"/>
                  </a:lnTo>
                  <a:lnTo>
                    <a:pt x="941538" y="21928"/>
                  </a:lnTo>
                  <a:lnTo>
                    <a:pt x="947142" y="21147"/>
                  </a:lnTo>
                  <a:lnTo>
                    <a:pt x="952746" y="20387"/>
                  </a:lnTo>
                  <a:lnTo>
                    <a:pt x="958351" y="19647"/>
                  </a:lnTo>
                  <a:lnTo>
                    <a:pt x="963955" y="18927"/>
                  </a:lnTo>
                  <a:lnTo>
                    <a:pt x="969559" y="18228"/>
                  </a:lnTo>
                  <a:lnTo>
                    <a:pt x="975164" y="17549"/>
                  </a:lnTo>
                  <a:lnTo>
                    <a:pt x="980768" y="16889"/>
                  </a:lnTo>
                  <a:lnTo>
                    <a:pt x="986373" y="16250"/>
                  </a:lnTo>
                  <a:lnTo>
                    <a:pt x="991977" y="15631"/>
                  </a:lnTo>
                  <a:lnTo>
                    <a:pt x="997581" y="15032"/>
                  </a:lnTo>
                  <a:lnTo>
                    <a:pt x="1003186" y="14451"/>
                  </a:lnTo>
                  <a:lnTo>
                    <a:pt x="1008790" y="13891"/>
                  </a:lnTo>
                  <a:lnTo>
                    <a:pt x="1014395" y="13349"/>
                  </a:lnTo>
                  <a:lnTo>
                    <a:pt x="1019999" y="12826"/>
                  </a:lnTo>
                  <a:lnTo>
                    <a:pt x="1025603" y="12321"/>
                  </a:lnTo>
                  <a:lnTo>
                    <a:pt x="1031208" y="11834"/>
                  </a:lnTo>
                  <a:lnTo>
                    <a:pt x="1036812" y="11364"/>
                  </a:lnTo>
                  <a:lnTo>
                    <a:pt x="1042417" y="10912"/>
                  </a:lnTo>
                  <a:lnTo>
                    <a:pt x="1048021" y="10477"/>
                  </a:lnTo>
                  <a:lnTo>
                    <a:pt x="1053625" y="10058"/>
                  </a:lnTo>
                  <a:lnTo>
                    <a:pt x="1059230" y="9655"/>
                  </a:lnTo>
                  <a:lnTo>
                    <a:pt x="1064834" y="9268"/>
                  </a:lnTo>
                  <a:lnTo>
                    <a:pt x="1070439" y="8895"/>
                  </a:lnTo>
                  <a:lnTo>
                    <a:pt x="1076043" y="8538"/>
                  </a:lnTo>
                  <a:lnTo>
                    <a:pt x="1081647" y="8194"/>
                  </a:lnTo>
                  <a:lnTo>
                    <a:pt x="1087252" y="7865"/>
                  </a:lnTo>
                  <a:lnTo>
                    <a:pt x="1092856" y="7549"/>
                  </a:lnTo>
                  <a:lnTo>
                    <a:pt x="1098461" y="7246"/>
                  </a:lnTo>
                  <a:lnTo>
                    <a:pt x="1104065" y="6955"/>
                  </a:lnTo>
                  <a:lnTo>
                    <a:pt x="1109669" y="6676"/>
                  </a:lnTo>
                  <a:lnTo>
                    <a:pt x="1115274" y="6409"/>
                  </a:lnTo>
                  <a:lnTo>
                    <a:pt x="1120878" y="6153"/>
                  </a:lnTo>
                  <a:lnTo>
                    <a:pt x="1126482" y="5908"/>
                  </a:lnTo>
                  <a:lnTo>
                    <a:pt x="1132087" y="5674"/>
                  </a:lnTo>
                  <a:lnTo>
                    <a:pt x="1137691" y="5449"/>
                  </a:lnTo>
                  <a:lnTo>
                    <a:pt x="1143296" y="5234"/>
                  </a:lnTo>
                  <a:lnTo>
                    <a:pt x="1148900" y="5029"/>
                  </a:lnTo>
                  <a:lnTo>
                    <a:pt x="1154504" y="4832"/>
                  </a:lnTo>
                  <a:lnTo>
                    <a:pt x="1160109" y="4644"/>
                  </a:lnTo>
                  <a:lnTo>
                    <a:pt x="1165713" y="4463"/>
                  </a:lnTo>
                  <a:lnTo>
                    <a:pt x="1171318" y="4291"/>
                  </a:lnTo>
                  <a:lnTo>
                    <a:pt x="1176922" y="4126"/>
                  </a:lnTo>
                  <a:lnTo>
                    <a:pt x="1182526" y="3969"/>
                  </a:lnTo>
                  <a:lnTo>
                    <a:pt x="1188131" y="3818"/>
                  </a:lnTo>
                  <a:lnTo>
                    <a:pt x="1193735" y="3674"/>
                  </a:lnTo>
                  <a:lnTo>
                    <a:pt x="1199340" y="3536"/>
                  </a:lnTo>
                  <a:lnTo>
                    <a:pt x="1204944" y="3405"/>
                  </a:lnTo>
                  <a:lnTo>
                    <a:pt x="1210548" y="3279"/>
                  </a:lnTo>
                  <a:lnTo>
                    <a:pt x="1216153" y="3158"/>
                  </a:lnTo>
                  <a:lnTo>
                    <a:pt x="1221757" y="3043"/>
                  </a:lnTo>
                  <a:lnTo>
                    <a:pt x="1227362" y="2933"/>
                  </a:lnTo>
                  <a:lnTo>
                    <a:pt x="1232966" y="2828"/>
                  </a:lnTo>
                  <a:lnTo>
                    <a:pt x="1238570" y="2727"/>
                  </a:lnTo>
                  <a:lnTo>
                    <a:pt x="1244175" y="2631"/>
                  </a:lnTo>
                  <a:lnTo>
                    <a:pt x="1249779" y="2538"/>
                  </a:lnTo>
                  <a:lnTo>
                    <a:pt x="1255384" y="2450"/>
                  </a:lnTo>
                  <a:lnTo>
                    <a:pt x="1260988" y="2365"/>
                  </a:lnTo>
                  <a:lnTo>
                    <a:pt x="1266592" y="2284"/>
                  </a:lnTo>
                  <a:lnTo>
                    <a:pt x="1272197" y="2206"/>
                  </a:lnTo>
                  <a:lnTo>
                    <a:pt x="1277801" y="2132"/>
                  </a:lnTo>
                  <a:lnTo>
                    <a:pt x="1283406" y="2061"/>
                  </a:lnTo>
                  <a:lnTo>
                    <a:pt x="1289010" y="1992"/>
                  </a:lnTo>
                  <a:lnTo>
                    <a:pt x="1294614" y="1927"/>
                  </a:lnTo>
                  <a:lnTo>
                    <a:pt x="1300219" y="1864"/>
                  </a:lnTo>
                  <a:lnTo>
                    <a:pt x="1305823" y="1803"/>
                  </a:lnTo>
                  <a:lnTo>
                    <a:pt x="1311427" y="1745"/>
                  </a:lnTo>
                  <a:lnTo>
                    <a:pt x="1317032" y="1690"/>
                  </a:lnTo>
                  <a:lnTo>
                    <a:pt x="1322636" y="1636"/>
                  </a:lnTo>
                  <a:lnTo>
                    <a:pt x="1328241" y="1585"/>
                  </a:lnTo>
                  <a:lnTo>
                    <a:pt x="1333845" y="1535"/>
                  </a:lnTo>
                  <a:lnTo>
                    <a:pt x="1339449" y="1488"/>
                  </a:lnTo>
                  <a:lnTo>
                    <a:pt x="1345054" y="1442"/>
                  </a:lnTo>
                  <a:lnTo>
                    <a:pt x="1350658" y="1399"/>
                  </a:lnTo>
                  <a:lnTo>
                    <a:pt x="1356263" y="1356"/>
                  </a:lnTo>
                  <a:lnTo>
                    <a:pt x="1361867" y="1316"/>
                  </a:lnTo>
                  <a:lnTo>
                    <a:pt x="1367471" y="1277"/>
                  </a:lnTo>
                  <a:lnTo>
                    <a:pt x="1373076" y="1239"/>
                  </a:lnTo>
                  <a:lnTo>
                    <a:pt x="1378680" y="1203"/>
                  </a:lnTo>
                  <a:lnTo>
                    <a:pt x="1384285" y="1168"/>
                  </a:lnTo>
                  <a:lnTo>
                    <a:pt x="1389889" y="1134"/>
                  </a:lnTo>
                  <a:lnTo>
                    <a:pt x="1395493" y="1102"/>
                  </a:lnTo>
                  <a:lnTo>
                    <a:pt x="1401098" y="1071"/>
                  </a:lnTo>
                  <a:lnTo>
                    <a:pt x="1406702" y="1041"/>
                  </a:lnTo>
                  <a:lnTo>
                    <a:pt x="1412307" y="1012"/>
                  </a:lnTo>
                  <a:lnTo>
                    <a:pt x="1417911" y="983"/>
                  </a:lnTo>
                  <a:lnTo>
                    <a:pt x="1423515" y="956"/>
                  </a:lnTo>
                  <a:lnTo>
                    <a:pt x="1429120" y="930"/>
                  </a:lnTo>
                  <a:lnTo>
                    <a:pt x="1434724" y="905"/>
                  </a:lnTo>
                  <a:lnTo>
                    <a:pt x="1440329" y="880"/>
                  </a:lnTo>
                  <a:lnTo>
                    <a:pt x="1445933" y="856"/>
                  </a:lnTo>
                  <a:lnTo>
                    <a:pt x="1451537" y="834"/>
                  </a:lnTo>
                  <a:lnTo>
                    <a:pt x="1457142" y="811"/>
                  </a:lnTo>
                  <a:lnTo>
                    <a:pt x="1462746" y="790"/>
                  </a:lnTo>
                  <a:lnTo>
                    <a:pt x="1468350" y="769"/>
                  </a:lnTo>
                  <a:lnTo>
                    <a:pt x="1473955" y="749"/>
                  </a:lnTo>
                  <a:lnTo>
                    <a:pt x="1479559" y="729"/>
                  </a:lnTo>
                  <a:lnTo>
                    <a:pt x="1485164" y="710"/>
                  </a:lnTo>
                  <a:lnTo>
                    <a:pt x="1490768" y="692"/>
                  </a:lnTo>
                  <a:lnTo>
                    <a:pt x="1496372" y="674"/>
                  </a:lnTo>
                  <a:lnTo>
                    <a:pt x="1501977" y="657"/>
                  </a:lnTo>
                  <a:lnTo>
                    <a:pt x="1507581" y="640"/>
                  </a:lnTo>
                  <a:lnTo>
                    <a:pt x="1513186" y="623"/>
                  </a:lnTo>
                  <a:lnTo>
                    <a:pt x="1518790" y="607"/>
                  </a:lnTo>
                  <a:lnTo>
                    <a:pt x="1524394" y="592"/>
                  </a:lnTo>
                  <a:lnTo>
                    <a:pt x="1529999" y="577"/>
                  </a:lnTo>
                  <a:lnTo>
                    <a:pt x="1535603" y="562"/>
                  </a:lnTo>
                  <a:lnTo>
                    <a:pt x="1541208" y="548"/>
                  </a:lnTo>
                  <a:lnTo>
                    <a:pt x="1546812" y="533"/>
                  </a:lnTo>
                  <a:lnTo>
                    <a:pt x="1552416" y="520"/>
                  </a:lnTo>
                  <a:lnTo>
                    <a:pt x="1558021" y="506"/>
                  </a:lnTo>
                  <a:lnTo>
                    <a:pt x="1563625" y="493"/>
                  </a:lnTo>
                  <a:lnTo>
                    <a:pt x="1569230" y="480"/>
                  </a:lnTo>
                  <a:lnTo>
                    <a:pt x="1574834" y="468"/>
                  </a:lnTo>
                  <a:lnTo>
                    <a:pt x="1580438" y="455"/>
                  </a:lnTo>
                  <a:lnTo>
                    <a:pt x="1586043" y="443"/>
                  </a:lnTo>
                  <a:lnTo>
                    <a:pt x="1591647" y="431"/>
                  </a:lnTo>
                  <a:lnTo>
                    <a:pt x="1597252" y="419"/>
                  </a:lnTo>
                  <a:lnTo>
                    <a:pt x="1602856" y="408"/>
                  </a:lnTo>
                  <a:lnTo>
                    <a:pt x="1608460" y="396"/>
                  </a:lnTo>
                  <a:lnTo>
                    <a:pt x="1614065" y="385"/>
                  </a:lnTo>
                  <a:lnTo>
                    <a:pt x="1619669" y="374"/>
                  </a:lnTo>
                  <a:lnTo>
                    <a:pt x="1625273" y="363"/>
                  </a:lnTo>
                  <a:lnTo>
                    <a:pt x="1630878" y="352"/>
                  </a:lnTo>
                  <a:lnTo>
                    <a:pt x="1636482" y="341"/>
                  </a:lnTo>
                  <a:lnTo>
                    <a:pt x="1642087" y="330"/>
                  </a:lnTo>
                  <a:lnTo>
                    <a:pt x="1647691" y="320"/>
                  </a:lnTo>
                  <a:lnTo>
                    <a:pt x="1653295" y="309"/>
                  </a:lnTo>
                  <a:lnTo>
                    <a:pt x="1658900" y="298"/>
                  </a:lnTo>
                  <a:lnTo>
                    <a:pt x="1664504" y="288"/>
                  </a:lnTo>
                  <a:lnTo>
                    <a:pt x="1670109" y="277"/>
                  </a:lnTo>
                  <a:lnTo>
                    <a:pt x="1675713" y="267"/>
                  </a:lnTo>
                  <a:lnTo>
                    <a:pt x="1681317" y="256"/>
                  </a:lnTo>
                  <a:lnTo>
                    <a:pt x="1686922" y="246"/>
                  </a:lnTo>
                  <a:lnTo>
                    <a:pt x="1692526" y="235"/>
                  </a:lnTo>
                  <a:lnTo>
                    <a:pt x="1698131" y="225"/>
                  </a:lnTo>
                  <a:lnTo>
                    <a:pt x="1703735" y="215"/>
                  </a:lnTo>
                  <a:lnTo>
                    <a:pt x="1709339" y="204"/>
                  </a:lnTo>
                  <a:lnTo>
                    <a:pt x="1714944" y="194"/>
                  </a:lnTo>
                  <a:lnTo>
                    <a:pt x="1720548" y="184"/>
                  </a:lnTo>
                  <a:lnTo>
                    <a:pt x="1726153" y="174"/>
                  </a:lnTo>
                  <a:lnTo>
                    <a:pt x="1731757" y="164"/>
                  </a:lnTo>
                  <a:lnTo>
                    <a:pt x="1737361" y="154"/>
                  </a:lnTo>
                  <a:lnTo>
                    <a:pt x="1742966" y="144"/>
                  </a:lnTo>
                  <a:lnTo>
                    <a:pt x="1748570" y="135"/>
                  </a:lnTo>
                  <a:lnTo>
                    <a:pt x="1754175" y="125"/>
                  </a:lnTo>
                  <a:lnTo>
                    <a:pt x="1759779" y="116"/>
                  </a:lnTo>
                  <a:lnTo>
                    <a:pt x="1765383" y="107"/>
                  </a:lnTo>
                  <a:lnTo>
                    <a:pt x="1770988" y="99"/>
                  </a:lnTo>
                  <a:lnTo>
                    <a:pt x="1776592" y="90"/>
                  </a:lnTo>
                  <a:lnTo>
                    <a:pt x="1782196" y="82"/>
                  </a:lnTo>
                  <a:lnTo>
                    <a:pt x="1787801" y="75"/>
                  </a:lnTo>
                  <a:lnTo>
                    <a:pt x="1793405" y="67"/>
                  </a:lnTo>
                  <a:lnTo>
                    <a:pt x="1799010" y="60"/>
                  </a:lnTo>
                  <a:lnTo>
                    <a:pt x="1804614" y="54"/>
                  </a:lnTo>
                  <a:lnTo>
                    <a:pt x="1810218" y="47"/>
                  </a:lnTo>
                  <a:lnTo>
                    <a:pt x="1815823" y="41"/>
                  </a:lnTo>
                  <a:lnTo>
                    <a:pt x="1821427" y="36"/>
                  </a:lnTo>
                  <a:lnTo>
                    <a:pt x="1827032" y="31"/>
                  </a:lnTo>
                  <a:lnTo>
                    <a:pt x="1832636" y="26"/>
                  </a:lnTo>
                  <a:lnTo>
                    <a:pt x="1838240" y="22"/>
                  </a:lnTo>
                  <a:lnTo>
                    <a:pt x="1843845" y="18"/>
                  </a:lnTo>
                  <a:lnTo>
                    <a:pt x="1849449" y="14"/>
                  </a:lnTo>
                  <a:lnTo>
                    <a:pt x="1855054" y="10"/>
                  </a:lnTo>
                  <a:lnTo>
                    <a:pt x="1860658" y="7"/>
                  </a:lnTo>
                  <a:lnTo>
                    <a:pt x="1866262" y="4"/>
                  </a:lnTo>
                  <a:lnTo>
                    <a:pt x="1871867" y="2"/>
                  </a:lnTo>
                  <a:lnTo>
                    <a:pt x="1877471" y="0"/>
                  </a:lnTo>
                  <a:lnTo>
                    <a:pt x="1883076" y="46"/>
                  </a:lnTo>
                  <a:lnTo>
                    <a:pt x="1877471" y="55"/>
                  </a:lnTo>
                  <a:lnTo>
                    <a:pt x="1871867" y="65"/>
                  </a:lnTo>
                  <a:lnTo>
                    <a:pt x="1866262" y="76"/>
                  </a:lnTo>
                  <a:lnTo>
                    <a:pt x="1860658" y="88"/>
                  </a:lnTo>
                  <a:lnTo>
                    <a:pt x="1855054" y="102"/>
                  </a:lnTo>
                  <a:lnTo>
                    <a:pt x="1849449" y="117"/>
                  </a:lnTo>
                  <a:lnTo>
                    <a:pt x="1843845" y="134"/>
                  </a:lnTo>
                  <a:lnTo>
                    <a:pt x="1838240" y="153"/>
                  </a:lnTo>
                  <a:lnTo>
                    <a:pt x="1832636" y="173"/>
                  </a:lnTo>
                  <a:lnTo>
                    <a:pt x="1827032" y="196"/>
                  </a:lnTo>
                  <a:lnTo>
                    <a:pt x="1821427" y="220"/>
                  </a:lnTo>
                  <a:lnTo>
                    <a:pt x="1815823" y="247"/>
                  </a:lnTo>
                  <a:lnTo>
                    <a:pt x="1810218" y="276"/>
                  </a:lnTo>
                  <a:lnTo>
                    <a:pt x="1804614" y="308"/>
                  </a:lnTo>
                  <a:lnTo>
                    <a:pt x="1799010" y="342"/>
                  </a:lnTo>
                  <a:lnTo>
                    <a:pt x="1793405" y="379"/>
                  </a:lnTo>
                  <a:lnTo>
                    <a:pt x="1787801" y="418"/>
                  </a:lnTo>
                  <a:lnTo>
                    <a:pt x="1782196" y="459"/>
                  </a:lnTo>
                  <a:lnTo>
                    <a:pt x="1776592" y="504"/>
                  </a:lnTo>
                  <a:lnTo>
                    <a:pt x="1770988" y="550"/>
                  </a:lnTo>
                  <a:lnTo>
                    <a:pt x="1765383" y="600"/>
                  </a:lnTo>
                  <a:lnTo>
                    <a:pt x="1759779" y="652"/>
                  </a:lnTo>
                  <a:lnTo>
                    <a:pt x="1754175" y="706"/>
                  </a:lnTo>
                  <a:lnTo>
                    <a:pt x="1748570" y="763"/>
                  </a:lnTo>
                  <a:lnTo>
                    <a:pt x="1742966" y="822"/>
                  </a:lnTo>
                  <a:lnTo>
                    <a:pt x="1737361" y="884"/>
                  </a:lnTo>
                  <a:lnTo>
                    <a:pt x="1731757" y="948"/>
                  </a:lnTo>
                  <a:lnTo>
                    <a:pt x="1726153" y="1013"/>
                  </a:lnTo>
                  <a:lnTo>
                    <a:pt x="1720548" y="1081"/>
                  </a:lnTo>
                  <a:lnTo>
                    <a:pt x="1714944" y="1152"/>
                  </a:lnTo>
                  <a:lnTo>
                    <a:pt x="1709339" y="1224"/>
                  </a:lnTo>
                  <a:lnTo>
                    <a:pt x="1703735" y="1298"/>
                  </a:lnTo>
                  <a:lnTo>
                    <a:pt x="1698131" y="1374"/>
                  </a:lnTo>
                  <a:lnTo>
                    <a:pt x="1692526" y="1452"/>
                  </a:lnTo>
                  <a:lnTo>
                    <a:pt x="1686922" y="1532"/>
                  </a:lnTo>
                  <a:lnTo>
                    <a:pt x="1681317" y="1615"/>
                  </a:lnTo>
                  <a:lnTo>
                    <a:pt x="1675713" y="1699"/>
                  </a:lnTo>
                  <a:lnTo>
                    <a:pt x="1670109" y="1785"/>
                  </a:lnTo>
                  <a:lnTo>
                    <a:pt x="1664504" y="1874"/>
                  </a:lnTo>
                  <a:lnTo>
                    <a:pt x="1658900" y="1965"/>
                  </a:lnTo>
                  <a:lnTo>
                    <a:pt x="1653295" y="2058"/>
                  </a:lnTo>
                  <a:lnTo>
                    <a:pt x="1647691" y="2154"/>
                  </a:lnTo>
                  <a:lnTo>
                    <a:pt x="1642087" y="2252"/>
                  </a:lnTo>
                  <a:lnTo>
                    <a:pt x="1636482" y="2353"/>
                  </a:lnTo>
                  <a:lnTo>
                    <a:pt x="1630878" y="2457"/>
                  </a:lnTo>
                  <a:lnTo>
                    <a:pt x="1625273" y="2564"/>
                  </a:lnTo>
                  <a:lnTo>
                    <a:pt x="1619669" y="2674"/>
                  </a:lnTo>
                  <a:lnTo>
                    <a:pt x="1614065" y="2787"/>
                  </a:lnTo>
                  <a:lnTo>
                    <a:pt x="1608460" y="2903"/>
                  </a:lnTo>
                  <a:lnTo>
                    <a:pt x="1602856" y="3023"/>
                  </a:lnTo>
                  <a:lnTo>
                    <a:pt x="1597252" y="3147"/>
                  </a:lnTo>
                  <a:lnTo>
                    <a:pt x="1591647" y="3274"/>
                  </a:lnTo>
                  <a:lnTo>
                    <a:pt x="1586043" y="3406"/>
                  </a:lnTo>
                  <a:lnTo>
                    <a:pt x="1580438" y="3541"/>
                  </a:lnTo>
                  <a:lnTo>
                    <a:pt x="1574834" y="3681"/>
                  </a:lnTo>
                  <a:lnTo>
                    <a:pt x="1569230" y="3826"/>
                  </a:lnTo>
                  <a:lnTo>
                    <a:pt x="1563625" y="3975"/>
                  </a:lnTo>
                  <a:lnTo>
                    <a:pt x="1558021" y="4129"/>
                  </a:lnTo>
                  <a:lnTo>
                    <a:pt x="1552416" y="4288"/>
                  </a:lnTo>
                  <a:lnTo>
                    <a:pt x="1546812" y="4453"/>
                  </a:lnTo>
                  <a:lnTo>
                    <a:pt x="1541208" y="4623"/>
                  </a:lnTo>
                  <a:lnTo>
                    <a:pt x="1535603" y="4798"/>
                  </a:lnTo>
                  <a:lnTo>
                    <a:pt x="1529999" y="4980"/>
                  </a:lnTo>
                  <a:lnTo>
                    <a:pt x="1524394" y="5167"/>
                  </a:lnTo>
                  <a:lnTo>
                    <a:pt x="1518790" y="5361"/>
                  </a:lnTo>
                  <a:lnTo>
                    <a:pt x="1513186" y="5561"/>
                  </a:lnTo>
                  <a:lnTo>
                    <a:pt x="1507581" y="5769"/>
                  </a:lnTo>
                  <a:lnTo>
                    <a:pt x="1501977" y="5982"/>
                  </a:lnTo>
                  <a:lnTo>
                    <a:pt x="1496372" y="6204"/>
                  </a:lnTo>
                  <a:lnTo>
                    <a:pt x="1490768" y="6432"/>
                  </a:lnTo>
                  <a:lnTo>
                    <a:pt x="1485164" y="6668"/>
                  </a:lnTo>
                  <a:lnTo>
                    <a:pt x="1479559" y="6912"/>
                  </a:lnTo>
                  <a:lnTo>
                    <a:pt x="1473955" y="7164"/>
                  </a:lnTo>
                  <a:lnTo>
                    <a:pt x="1468350" y="7424"/>
                  </a:lnTo>
                  <a:lnTo>
                    <a:pt x="1462746" y="7693"/>
                  </a:lnTo>
                  <a:lnTo>
                    <a:pt x="1457142" y="7971"/>
                  </a:lnTo>
                  <a:lnTo>
                    <a:pt x="1451537" y="8257"/>
                  </a:lnTo>
                  <a:lnTo>
                    <a:pt x="1445933" y="8553"/>
                  </a:lnTo>
                  <a:lnTo>
                    <a:pt x="1440329" y="8858"/>
                  </a:lnTo>
                  <a:lnTo>
                    <a:pt x="1434724" y="9173"/>
                  </a:lnTo>
                  <a:lnTo>
                    <a:pt x="1429120" y="9498"/>
                  </a:lnTo>
                  <a:lnTo>
                    <a:pt x="1423515" y="9833"/>
                  </a:lnTo>
                  <a:lnTo>
                    <a:pt x="1417911" y="10178"/>
                  </a:lnTo>
                  <a:lnTo>
                    <a:pt x="1412307" y="10535"/>
                  </a:lnTo>
                  <a:lnTo>
                    <a:pt x="1406702" y="10902"/>
                  </a:lnTo>
                  <a:lnTo>
                    <a:pt x="1401098" y="11280"/>
                  </a:lnTo>
                  <a:lnTo>
                    <a:pt x="1395493" y="11670"/>
                  </a:lnTo>
                  <a:lnTo>
                    <a:pt x="1389889" y="12071"/>
                  </a:lnTo>
                  <a:lnTo>
                    <a:pt x="1384285" y="12484"/>
                  </a:lnTo>
                  <a:lnTo>
                    <a:pt x="1378680" y="12909"/>
                  </a:lnTo>
                  <a:lnTo>
                    <a:pt x="1373076" y="13347"/>
                  </a:lnTo>
                  <a:lnTo>
                    <a:pt x="1367471" y="13796"/>
                  </a:lnTo>
                  <a:lnTo>
                    <a:pt x="1361867" y="14259"/>
                  </a:lnTo>
                  <a:lnTo>
                    <a:pt x="1356263" y="14734"/>
                  </a:lnTo>
                  <a:lnTo>
                    <a:pt x="1350658" y="15223"/>
                  </a:lnTo>
                  <a:lnTo>
                    <a:pt x="1345054" y="15725"/>
                  </a:lnTo>
                  <a:lnTo>
                    <a:pt x="1339449" y="16240"/>
                  </a:lnTo>
                  <a:lnTo>
                    <a:pt x="1333845" y="16769"/>
                  </a:lnTo>
                  <a:lnTo>
                    <a:pt x="1328241" y="17311"/>
                  </a:lnTo>
                  <a:lnTo>
                    <a:pt x="1322636" y="17867"/>
                  </a:lnTo>
                  <a:lnTo>
                    <a:pt x="1317032" y="18438"/>
                  </a:lnTo>
                  <a:lnTo>
                    <a:pt x="1311427" y="19022"/>
                  </a:lnTo>
                  <a:lnTo>
                    <a:pt x="1305823" y="19620"/>
                  </a:lnTo>
                  <a:lnTo>
                    <a:pt x="1300219" y="20233"/>
                  </a:lnTo>
                  <a:lnTo>
                    <a:pt x="1294614" y="20859"/>
                  </a:lnTo>
                  <a:lnTo>
                    <a:pt x="1289010" y="21500"/>
                  </a:lnTo>
                  <a:lnTo>
                    <a:pt x="1283406" y="22156"/>
                  </a:lnTo>
                  <a:lnTo>
                    <a:pt x="1277801" y="22825"/>
                  </a:lnTo>
                  <a:lnTo>
                    <a:pt x="1272197" y="23509"/>
                  </a:lnTo>
                  <a:lnTo>
                    <a:pt x="1266592" y="24206"/>
                  </a:lnTo>
                  <a:lnTo>
                    <a:pt x="1260988" y="24918"/>
                  </a:lnTo>
                  <a:lnTo>
                    <a:pt x="1255384" y="25643"/>
                  </a:lnTo>
                  <a:lnTo>
                    <a:pt x="1249779" y="26382"/>
                  </a:lnTo>
                  <a:lnTo>
                    <a:pt x="1244175" y="27135"/>
                  </a:lnTo>
                  <a:lnTo>
                    <a:pt x="1238570" y="27900"/>
                  </a:lnTo>
                  <a:lnTo>
                    <a:pt x="1232966" y="28679"/>
                  </a:lnTo>
                  <a:lnTo>
                    <a:pt x="1227362" y="29470"/>
                  </a:lnTo>
                  <a:lnTo>
                    <a:pt x="1221757" y="30273"/>
                  </a:lnTo>
                  <a:lnTo>
                    <a:pt x="1216153" y="31088"/>
                  </a:lnTo>
                  <a:lnTo>
                    <a:pt x="1210548" y="31914"/>
                  </a:lnTo>
                  <a:lnTo>
                    <a:pt x="1204944" y="32751"/>
                  </a:lnTo>
                  <a:lnTo>
                    <a:pt x="1199340" y="33598"/>
                  </a:lnTo>
                  <a:lnTo>
                    <a:pt x="1193735" y="34455"/>
                  </a:lnTo>
                  <a:lnTo>
                    <a:pt x="1188131" y="35321"/>
                  </a:lnTo>
                  <a:lnTo>
                    <a:pt x="1182526" y="36196"/>
                  </a:lnTo>
                  <a:lnTo>
                    <a:pt x="1176922" y="37079"/>
                  </a:lnTo>
                  <a:lnTo>
                    <a:pt x="1171318" y="37970"/>
                  </a:lnTo>
                  <a:lnTo>
                    <a:pt x="1165713" y="38867"/>
                  </a:lnTo>
                  <a:lnTo>
                    <a:pt x="1160109" y="39771"/>
                  </a:lnTo>
                  <a:lnTo>
                    <a:pt x="1154504" y="40680"/>
                  </a:lnTo>
                  <a:lnTo>
                    <a:pt x="1148900" y="41595"/>
                  </a:lnTo>
                  <a:lnTo>
                    <a:pt x="1143296" y="42513"/>
                  </a:lnTo>
                  <a:lnTo>
                    <a:pt x="1137691" y="43434"/>
                  </a:lnTo>
                  <a:lnTo>
                    <a:pt x="1132087" y="44358"/>
                  </a:lnTo>
                  <a:lnTo>
                    <a:pt x="1126482" y="45284"/>
                  </a:lnTo>
                  <a:lnTo>
                    <a:pt x="1120878" y="46210"/>
                  </a:lnTo>
                  <a:lnTo>
                    <a:pt x="1115274" y="47135"/>
                  </a:lnTo>
                  <a:lnTo>
                    <a:pt x="1109669" y="48059"/>
                  </a:lnTo>
                  <a:lnTo>
                    <a:pt x="1104065" y="48981"/>
                  </a:lnTo>
                  <a:lnTo>
                    <a:pt x="1098461" y="49900"/>
                  </a:lnTo>
                  <a:lnTo>
                    <a:pt x="1092856" y="50814"/>
                  </a:lnTo>
                  <a:lnTo>
                    <a:pt x="1087252" y="51723"/>
                  </a:lnTo>
                  <a:lnTo>
                    <a:pt x="1081647" y="52625"/>
                  </a:lnTo>
                  <a:lnTo>
                    <a:pt x="1076043" y="53519"/>
                  </a:lnTo>
                  <a:lnTo>
                    <a:pt x="1070439" y="54405"/>
                  </a:lnTo>
                  <a:lnTo>
                    <a:pt x="1064834" y="55280"/>
                  </a:lnTo>
                  <a:lnTo>
                    <a:pt x="1059230" y="56145"/>
                  </a:lnTo>
                  <a:lnTo>
                    <a:pt x="1053625" y="56998"/>
                  </a:lnTo>
                  <a:lnTo>
                    <a:pt x="1048021" y="57837"/>
                  </a:lnTo>
                  <a:lnTo>
                    <a:pt x="1042417" y="58663"/>
                  </a:lnTo>
                  <a:lnTo>
                    <a:pt x="1036812" y="59473"/>
                  </a:lnTo>
                  <a:lnTo>
                    <a:pt x="1031208" y="60266"/>
                  </a:lnTo>
                  <a:lnTo>
                    <a:pt x="1025603" y="61042"/>
                  </a:lnTo>
                  <a:lnTo>
                    <a:pt x="1019999" y="61801"/>
                  </a:lnTo>
                  <a:lnTo>
                    <a:pt x="1014395" y="62539"/>
                  </a:lnTo>
                  <a:lnTo>
                    <a:pt x="1008790" y="63258"/>
                  </a:lnTo>
                  <a:lnTo>
                    <a:pt x="1003186" y="63956"/>
                  </a:lnTo>
                  <a:lnTo>
                    <a:pt x="997581" y="64633"/>
                  </a:lnTo>
                  <a:lnTo>
                    <a:pt x="991977" y="65287"/>
                  </a:lnTo>
                  <a:lnTo>
                    <a:pt x="986373" y="65919"/>
                  </a:lnTo>
                  <a:lnTo>
                    <a:pt x="980768" y="66527"/>
                  </a:lnTo>
                  <a:lnTo>
                    <a:pt x="975164" y="67112"/>
                  </a:lnTo>
                  <a:lnTo>
                    <a:pt x="969559" y="67673"/>
                  </a:lnTo>
                  <a:lnTo>
                    <a:pt x="963955" y="68210"/>
                  </a:lnTo>
                  <a:lnTo>
                    <a:pt x="958351" y="68723"/>
                  </a:lnTo>
                  <a:lnTo>
                    <a:pt x="952746" y="69211"/>
                  </a:lnTo>
                  <a:lnTo>
                    <a:pt x="947142" y="69676"/>
                  </a:lnTo>
                  <a:lnTo>
                    <a:pt x="941538" y="70117"/>
                  </a:lnTo>
                  <a:lnTo>
                    <a:pt x="935933" y="70534"/>
                  </a:lnTo>
                  <a:lnTo>
                    <a:pt x="930329" y="70929"/>
                  </a:lnTo>
                  <a:lnTo>
                    <a:pt x="924724" y="71302"/>
                  </a:lnTo>
                  <a:lnTo>
                    <a:pt x="919120" y="71653"/>
                  </a:lnTo>
                  <a:lnTo>
                    <a:pt x="913516" y="71983"/>
                  </a:lnTo>
                  <a:lnTo>
                    <a:pt x="907911" y="72293"/>
                  </a:lnTo>
                  <a:lnTo>
                    <a:pt x="902307" y="72585"/>
                  </a:lnTo>
                  <a:lnTo>
                    <a:pt x="896702" y="72859"/>
                  </a:lnTo>
                  <a:lnTo>
                    <a:pt x="891098" y="73117"/>
                  </a:lnTo>
                  <a:lnTo>
                    <a:pt x="885494" y="73360"/>
                  </a:lnTo>
                  <a:lnTo>
                    <a:pt x="879889" y="73589"/>
                  </a:lnTo>
                  <a:lnTo>
                    <a:pt x="874285" y="73806"/>
                  </a:lnTo>
                  <a:lnTo>
                    <a:pt x="868680" y="74012"/>
                  </a:lnTo>
                  <a:lnTo>
                    <a:pt x="863076" y="74209"/>
                  </a:lnTo>
                  <a:lnTo>
                    <a:pt x="857472" y="74399"/>
                  </a:lnTo>
                  <a:lnTo>
                    <a:pt x="851867" y="74582"/>
                  </a:lnTo>
                  <a:lnTo>
                    <a:pt x="846263" y="74762"/>
                  </a:lnTo>
                  <a:lnTo>
                    <a:pt x="840658" y="74939"/>
                  </a:lnTo>
                  <a:lnTo>
                    <a:pt x="835054" y="75115"/>
                  </a:lnTo>
                  <a:lnTo>
                    <a:pt x="829450" y="75292"/>
                  </a:lnTo>
                  <a:lnTo>
                    <a:pt x="823845" y="75472"/>
                  </a:lnTo>
                  <a:lnTo>
                    <a:pt x="818241" y="75656"/>
                  </a:lnTo>
                  <a:lnTo>
                    <a:pt x="812636" y="75845"/>
                  </a:lnTo>
                  <a:lnTo>
                    <a:pt x="807032" y="76041"/>
                  </a:lnTo>
                  <a:lnTo>
                    <a:pt x="801428" y="76247"/>
                  </a:lnTo>
                  <a:lnTo>
                    <a:pt x="795823" y="76462"/>
                  </a:lnTo>
                  <a:lnTo>
                    <a:pt x="790219" y="76689"/>
                  </a:lnTo>
                  <a:lnTo>
                    <a:pt x="784615" y="76929"/>
                  </a:lnTo>
                  <a:lnTo>
                    <a:pt x="779010" y="77183"/>
                  </a:lnTo>
                  <a:lnTo>
                    <a:pt x="773406" y="77453"/>
                  </a:lnTo>
                  <a:lnTo>
                    <a:pt x="767801" y="77739"/>
                  </a:lnTo>
                  <a:lnTo>
                    <a:pt x="762197" y="78042"/>
                  </a:lnTo>
                  <a:lnTo>
                    <a:pt x="756593" y="78363"/>
                  </a:lnTo>
                  <a:lnTo>
                    <a:pt x="750988" y="78704"/>
                  </a:lnTo>
                  <a:lnTo>
                    <a:pt x="745384" y="79064"/>
                  </a:lnTo>
                  <a:lnTo>
                    <a:pt x="739779" y="79446"/>
                  </a:lnTo>
                  <a:lnTo>
                    <a:pt x="734175" y="79848"/>
                  </a:lnTo>
                  <a:lnTo>
                    <a:pt x="728571" y="80272"/>
                  </a:lnTo>
                  <a:lnTo>
                    <a:pt x="722966" y="80719"/>
                  </a:lnTo>
                  <a:lnTo>
                    <a:pt x="717362" y="81188"/>
                  </a:lnTo>
                  <a:lnTo>
                    <a:pt x="711757" y="81680"/>
                  </a:lnTo>
                  <a:lnTo>
                    <a:pt x="706153" y="82195"/>
                  </a:lnTo>
                  <a:lnTo>
                    <a:pt x="700549" y="82734"/>
                  </a:lnTo>
                  <a:lnTo>
                    <a:pt x="694944" y="83296"/>
                  </a:lnTo>
                  <a:lnTo>
                    <a:pt x="689340" y="83882"/>
                  </a:lnTo>
                  <a:lnTo>
                    <a:pt x="683735" y="84491"/>
                  </a:lnTo>
                  <a:lnTo>
                    <a:pt x="678131" y="85125"/>
                  </a:lnTo>
                  <a:lnTo>
                    <a:pt x="672527" y="85781"/>
                  </a:lnTo>
                  <a:lnTo>
                    <a:pt x="666922" y="86462"/>
                  </a:lnTo>
                  <a:lnTo>
                    <a:pt x="661318" y="87166"/>
                  </a:lnTo>
                  <a:lnTo>
                    <a:pt x="655713" y="87893"/>
                  </a:lnTo>
                  <a:lnTo>
                    <a:pt x="650109" y="88644"/>
                  </a:lnTo>
                  <a:lnTo>
                    <a:pt x="644505" y="89418"/>
                  </a:lnTo>
                  <a:lnTo>
                    <a:pt x="638900" y="90214"/>
                  </a:lnTo>
                  <a:lnTo>
                    <a:pt x="633296" y="91034"/>
                  </a:lnTo>
                  <a:lnTo>
                    <a:pt x="627692" y="91876"/>
                  </a:lnTo>
                  <a:lnTo>
                    <a:pt x="622087" y="92741"/>
                  </a:lnTo>
                  <a:lnTo>
                    <a:pt x="616483" y="93629"/>
                  </a:lnTo>
                  <a:lnTo>
                    <a:pt x="610878" y="94539"/>
                  </a:lnTo>
                  <a:lnTo>
                    <a:pt x="605274" y="95471"/>
                  </a:lnTo>
                  <a:lnTo>
                    <a:pt x="599670" y="96425"/>
                  </a:lnTo>
                  <a:lnTo>
                    <a:pt x="594065" y="97402"/>
                  </a:lnTo>
                  <a:lnTo>
                    <a:pt x="588461" y="98402"/>
                  </a:lnTo>
                  <a:lnTo>
                    <a:pt x="582856" y="99423"/>
                  </a:lnTo>
                  <a:lnTo>
                    <a:pt x="577252" y="100468"/>
                  </a:lnTo>
                  <a:lnTo>
                    <a:pt x="571648" y="101535"/>
                  </a:lnTo>
                  <a:lnTo>
                    <a:pt x="566043" y="102625"/>
                  </a:lnTo>
                  <a:lnTo>
                    <a:pt x="560439" y="103738"/>
                  </a:lnTo>
                  <a:lnTo>
                    <a:pt x="554834" y="104875"/>
                  </a:lnTo>
                  <a:lnTo>
                    <a:pt x="549230" y="106035"/>
                  </a:lnTo>
                  <a:lnTo>
                    <a:pt x="543626" y="107219"/>
                  </a:lnTo>
                  <a:lnTo>
                    <a:pt x="538021" y="108428"/>
                  </a:lnTo>
                  <a:lnTo>
                    <a:pt x="532417" y="109662"/>
                  </a:lnTo>
                  <a:lnTo>
                    <a:pt x="526812" y="110921"/>
                  </a:lnTo>
                  <a:lnTo>
                    <a:pt x="521208" y="112205"/>
                  </a:lnTo>
                  <a:lnTo>
                    <a:pt x="515604" y="113516"/>
                  </a:lnTo>
                  <a:lnTo>
                    <a:pt x="509999" y="114854"/>
                  </a:lnTo>
                  <a:lnTo>
                    <a:pt x="504395" y="116218"/>
                  </a:lnTo>
                  <a:lnTo>
                    <a:pt x="498790" y="117610"/>
                  </a:lnTo>
                  <a:lnTo>
                    <a:pt x="493186" y="119030"/>
                  </a:lnTo>
                  <a:lnTo>
                    <a:pt x="487582" y="120478"/>
                  </a:lnTo>
                  <a:lnTo>
                    <a:pt x="481977" y="121955"/>
                  </a:lnTo>
                  <a:lnTo>
                    <a:pt x="476373" y="123460"/>
                  </a:lnTo>
                  <a:lnTo>
                    <a:pt x="470769" y="124994"/>
                  </a:lnTo>
                  <a:lnTo>
                    <a:pt x="465164" y="126557"/>
                  </a:lnTo>
                  <a:lnTo>
                    <a:pt x="459560" y="128149"/>
                  </a:lnTo>
                  <a:lnTo>
                    <a:pt x="453955" y="129771"/>
                  </a:lnTo>
                  <a:lnTo>
                    <a:pt x="448351" y="131421"/>
                  </a:lnTo>
                  <a:lnTo>
                    <a:pt x="442747" y="133100"/>
                  </a:lnTo>
                  <a:lnTo>
                    <a:pt x="437142" y="134807"/>
                  </a:lnTo>
                  <a:lnTo>
                    <a:pt x="431538" y="136543"/>
                  </a:lnTo>
                  <a:lnTo>
                    <a:pt x="425933" y="138306"/>
                  </a:lnTo>
                  <a:lnTo>
                    <a:pt x="420329" y="140096"/>
                  </a:lnTo>
                  <a:lnTo>
                    <a:pt x="414725" y="141913"/>
                  </a:lnTo>
                  <a:lnTo>
                    <a:pt x="409120" y="143756"/>
                  </a:lnTo>
                  <a:lnTo>
                    <a:pt x="403516" y="145625"/>
                  </a:lnTo>
                  <a:lnTo>
                    <a:pt x="397911" y="147518"/>
                  </a:lnTo>
                  <a:lnTo>
                    <a:pt x="392307" y="149436"/>
                  </a:lnTo>
                  <a:lnTo>
                    <a:pt x="386703" y="151377"/>
                  </a:lnTo>
                  <a:lnTo>
                    <a:pt x="381098" y="153342"/>
                  </a:lnTo>
                  <a:lnTo>
                    <a:pt x="375494" y="155328"/>
                  </a:lnTo>
                  <a:lnTo>
                    <a:pt x="369889" y="157337"/>
                  </a:lnTo>
                  <a:lnTo>
                    <a:pt x="364285" y="159368"/>
                  </a:lnTo>
                  <a:lnTo>
                    <a:pt x="358681" y="161420"/>
                  </a:lnTo>
                  <a:lnTo>
                    <a:pt x="353076" y="163493"/>
                  </a:lnTo>
                  <a:lnTo>
                    <a:pt x="347472" y="165588"/>
                  </a:lnTo>
                  <a:lnTo>
                    <a:pt x="341867" y="167705"/>
                  </a:lnTo>
                  <a:lnTo>
                    <a:pt x="336263" y="169843"/>
                  </a:lnTo>
                  <a:lnTo>
                    <a:pt x="330659" y="172004"/>
                  </a:lnTo>
                  <a:lnTo>
                    <a:pt x="325054" y="174187"/>
                  </a:lnTo>
                  <a:lnTo>
                    <a:pt x="319450" y="176395"/>
                  </a:lnTo>
                  <a:lnTo>
                    <a:pt x="313846" y="178627"/>
                  </a:lnTo>
                  <a:lnTo>
                    <a:pt x="308241" y="180886"/>
                  </a:lnTo>
                  <a:lnTo>
                    <a:pt x="302637" y="183171"/>
                  </a:lnTo>
                  <a:lnTo>
                    <a:pt x="297032" y="185485"/>
                  </a:lnTo>
                  <a:lnTo>
                    <a:pt x="291428" y="187830"/>
                  </a:lnTo>
                  <a:lnTo>
                    <a:pt x="285824" y="190206"/>
                  </a:lnTo>
                  <a:lnTo>
                    <a:pt x="280219" y="192615"/>
                  </a:lnTo>
                  <a:lnTo>
                    <a:pt x="274615" y="195059"/>
                  </a:lnTo>
                  <a:lnTo>
                    <a:pt x="269010" y="197539"/>
                  </a:lnTo>
                  <a:lnTo>
                    <a:pt x="263406" y="200058"/>
                  </a:lnTo>
                  <a:lnTo>
                    <a:pt x="257802" y="202616"/>
                  </a:lnTo>
                  <a:lnTo>
                    <a:pt x="252197" y="205214"/>
                  </a:lnTo>
                  <a:lnTo>
                    <a:pt x="246593" y="207855"/>
                  </a:lnTo>
                  <a:lnTo>
                    <a:pt x="240988" y="210538"/>
                  </a:lnTo>
                  <a:lnTo>
                    <a:pt x="235384" y="213265"/>
                  </a:lnTo>
                  <a:lnTo>
                    <a:pt x="229780" y="216036"/>
                  </a:lnTo>
                  <a:lnTo>
                    <a:pt x="224175" y="218851"/>
                  </a:lnTo>
                  <a:lnTo>
                    <a:pt x="218571" y="221710"/>
                  </a:lnTo>
                  <a:lnTo>
                    <a:pt x="212966" y="224613"/>
                  </a:lnTo>
                  <a:lnTo>
                    <a:pt x="207362" y="227559"/>
                  </a:lnTo>
                  <a:lnTo>
                    <a:pt x="201758" y="230547"/>
                  </a:lnTo>
                  <a:lnTo>
                    <a:pt x="196153" y="233575"/>
                  </a:lnTo>
                  <a:lnTo>
                    <a:pt x="190549" y="236641"/>
                  </a:lnTo>
                  <a:lnTo>
                    <a:pt x="184944" y="239744"/>
                  </a:lnTo>
                  <a:lnTo>
                    <a:pt x="179340" y="242880"/>
                  </a:lnTo>
                  <a:lnTo>
                    <a:pt x="173736" y="246048"/>
                  </a:lnTo>
                  <a:lnTo>
                    <a:pt x="168131" y="249244"/>
                  </a:lnTo>
                  <a:lnTo>
                    <a:pt x="162527" y="252464"/>
                  </a:lnTo>
                  <a:lnTo>
                    <a:pt x="156923" y="255706"/>
                  </a:lnTo>
                  <a:lnTo>
                    <a:pt x="151318" y="258966"/>
                  </a:lnTo>
                  <a:lnTo>
                    <a:pt x="145714" y="262239"/>
                  </a:lnTo>
                  <a:lnTo>
                    <a:pt x="140109" y="265523"/>
                  </a:lnTo>
                  <a:lnTo>
                    <a:pt x="134505" y="268812"/>
                  </a:lnTo>
                  <a:lnTo>
                    <a:pt x="128901" y="272103"/>
                  </a:lnTo>
                  <a:lnTo>
                    <a:pt x="123296" y="275393"/>
                  </a:lnTo>
                  <a:lnTo>
                    <a:pt x="117692" y="278676"/>
                  </a:lnTo>
                  <a:lnTo>
                    <a:pt x="112087" y="281950"/>
                  </a:lnTo>
                  <a:lnTo>
                    <a:pt x="106483" y="285210"/>
                  </a:lnTo>
                  <a:lnTo>
                    <a:pt x="100879" y="288454"/>
                  </a:lnTo>
                  <a:lnTo>
                    <a:pt x="95274" y="291677"/>
                  </a:lnTo>
                  <a:lnTo>
                    <a:pt x="89670" y="294877"/>
                  </a:lnTo>
                  <a:lnTo>
                    <a:pt x="84065" y="298050"/>
                  </a:lnTo>
                  <a:lnTo>
                    <a:pt x="78461" y="301194"/>
                  </a:lnTo>
                  <a:lnTo>
                    <a:pt x="72857" y="304306"/>
                  </a:lnTo>
                  <a:lnTo>
                    <a:pt x="67252" y="307385"/>
                  </a:lnTo>
                  <a:lnTo>
                    <a:pt x="61648" y="310428"/>
                  </a:lnTo>
                  <a:lnTo>
                    <a:pt x="56043" y="313434"/>
                  </a:lnTo>
                  <a:lnTo>
                    <a:pt x="50439" y="316400"/>
                  </a:lnTo>
                  <a:lnTo>
                    <a:pt x="44835" y="319328"/>
                  </a:lnTo>
                  <a:lnTo>
                    <a:pt x="39230" y="322214"/>
                  </a:lnTo>
                  <a:lnTo>
                    <a:pt x="33626" y="325059"/>
                  </a:lnTo>
                  <a:lnTo>
                    <a:pt x="28021" y="327863"/>
                  </a:lnTo>
                  <a:lnTo>
                    <a:pt x="22417" y="330625"/>
                  </a:lnTo>
                  <a:lnTo>
                    <a:pt x="16813" y="333346"/>
                  </a:lnTo>
                  <a:lnTo>
                    <a:pt x="11208" y="336026"/>
                  </a:lnTo>
                  <a:lnTo>
                    <a:pt x="5604" y="338666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596816" y="4266752"/>
              <a:ext cx="1883076" cy="341267"/>
            </a:xfrm>
            <a:custGeom>
              <a:avLst/>
              <a:pathLst>
                <a:path w="1883076" h="341267">
                  <a:moveTo>
                    <a:pt x="0" y="341267"/>
                  </a:moveTo>
                  <a:lnTo>
                    <a:pt x="5604" y="338667"/>
                  </a:lnTo>
                  <a:lnTo>
                    <a:pt x="11208" y="336027"/>
                  </a:lnTo>
                  <a:lnTo>
                    <a:pt x="16813" y="333347"/>
                  </a:lnTo>
                  <a:lnTo>
                    <a:pt x="22417" y="330626"/>
                  </a:lnTo>
                  <a:lnTo>
                    <a:pt x="28021" y="327863"/>
                  </a:lnTo>
                  <a:lnTo>
                    <a:pt x="33626" y="325060"/>
                  </a:lnTo>
                  <a:lnTo>
                    <a:pt x="39230" y="322214"/>
                  </a:lnTo>
                  <a:lnTo>
                    <a:pt x="44835" y="319327"/>
                  </a:lnTo>
                  <a:lnTo>
                    <a:pt x="50439" y="316400"/>
                  </a:lnTo>
                  <a:lnTo>
                    <a:pt x="56043" y="313433"/>
                  </a:lnTo>
                  <a:lnTo>
                    <a:pt x="61648" y="310427"/>
                  </a:lnTo>
                  <a:lnTo>
                    <a:pt x="67252" y="307384"/>
                  </a:lnTo>
                  <a:lnTo>
                    <a:pt x="72857" y="304305"/>
                  </a:lnTo>
                  <a:lnTo>
                    <a:pt x="78461" y="301192"/>
                  </a:lnTo>
                  <a:lnTo>
                    <a:pt x="84065" y="298048"/>
                  </a:lnTo>
                  <a:lnTo>
                    <a:pt x="89670" y="294874"/>
                  </a:lnTo>
                  <a:lnTo>
                    <a:pt x="95274" y="291674"/>
                  </a:lnTo>
                  <a:lnTo>
                    <a:pt x="100879" y="288451"/>
                  </a:lnTo>
                  <a:lnTo>
                    <a:pt x="106483" y="285207"/>
                  </a:lnTo>
                  <a:lnTo>
                    <a:pt x="112087" y="281946"/>
                  </a:lnTo>
                  <a:lnTo>
                    <a:pt x="117692" y="278671"/>
                  </a:lnTo>
                  <a:lnTo>
                    <a:pt x="123296" y="275387"/>
                  </a:lnTo>
                  <a:lnTo>
                    <a:pt x="128901" y="272097"/>
                  </a:lnTo>
                  <a:lnTo>
                    <a:pt x="134505" y="268804"/>
                  </a:lnTo>
                  <a:lnTo>
                    <a:pt x="140109" y="265514"/>
                  </a:lnTo>
                  <a:lnTo>
                    <a:pt x="145714" y="262230"/>
                  </a:lnTo>
                  <a:lnTo>
                    <a:pt x="151318" y="258955"/>
                  </a:lnTo>
                  <a:lnTo>
                    <a:pt x="156923" y="255695"/>
                  </a:lnTo>
                  <a:lnTo>
                    <a:pt x="162527" y="252451"/>
                  </a:lnTo>
                  <a:lnTo>
                    <a:pt x="168131" y="249230"/>
                  </a:lnTo>
                  <a:lnTo>
                    <a:pt x="173736" y="246032"/>
                  </a:lnTo>
                  <a:lnTo>
                    <a:pt x="179340" y="242863"/>
                  </a:lnTo>
                  <a:lnTo>
                    <a:pt x="184944" y="239725"/>
                  </a:lnTo>
                  <a:lnTo>
                    <a:pt x="190549" y="236620"/>
                  </a:lnTo>
                  <a:lnTo>
                    <a:pt x="196153" y="233551"/>
                  </a:lnTo>
                  <a:lnTo>
                    <a:pt x="201758" y="230521"/>
                  </a:lnTo>
                  <a:lnTo>
                    <a:pt x="207362" y="227531"/>
                  </a:lnTo>
                  <a:lnTo>
                    <a:pt x="212966" y="224582"/>
                  </a:lnTo>
                  <a:lnTo>
                    <a:pt x="218571" y="221676"/>
                  </a:lnTo>
                  <a:lnTo>
                    <a:pt x="224175" y="218814"/>
                  </a:lnTo>
                  <a:lnTo>
                    <a:pt x="229780" y="215995"/>
                  </a:lnTo>
                  <a:lnTo>
                    <a:pt x="235384" y="213220"/>
                  </a:lnTo>
                  <a:lnTo>
                    <a:pt x="240988" y="210489"/>
                  </a:lnTo>
                  <a:lnTo>
                    <a:pt x="246593" y="207801"/>
                  </a:lnTo>
                  <a:lnTo>
                    <a:pt x="252197" y="205156"/>
                  </a:lnTo>
                  <a:lnTo>
                    <a:pt x="257802" y="202552"/>
                  </a:lnTo>
                  <a:lnTo>
                    <a:pt x="263406" y="199989"/>
                  </a:lnTo>
                  <a:lnTo>
                    <a:pt x="269010" y="197464"/>
                  </a:lnTo>
                  <a:lnTo>
                    <a:pt x="274615" y="194977"/>
                  </a:lnTo>
                  <a:lnTo>
                    <a:pt x="280219" y="192525"/>
                  </a:lnTo>
                  <a:lnTo>
                    <a:pt x="285824" y="190108"/>
                  </a:lnTo>
                  <a:lnTo>
                    <a:pt x="291428" y="187724"/>
                  </a:lnTo>
                  <a:lnTo>
                    <a:pt x="297032" y="185370"/>
                  </a:lnTo>
                  <a:lnTo>
                    <a:pt x="302637" y="183046"/>
                  </a:lnTo>
                  <a:lnTo>
                    <a:pt x="308241" y="180750"/>
                  </a:lnTo>
                  <a:lnTo>
                    <a:pt x="313846" y="178480"/>
                  </a:lnTo>
                  <a:lnTo>
                    <a:pt x="319450" y="176235"/>
                  </a:lnTo>
                  <a:lnTo>
                    <a:pt x="325054" y="174014"/>
                  </a:lnTo>
                  <a:lnTo>
                    <a:pt x="330659" y="171816"/>
                  </a:lnTo>
                  <a:lnTo>
                    <a:pt x="336263" y="169640"/>
                  </a:lnTo>
                  <a:lnTo>
                    <a:pt x="341867" y="167484"/>
                  </a:lnTo>
                  <a:lnTo>
                    <a:pt x="347472" y="165350"/>
                  </a:lnTo>
                  <a:lnTo>
                    <a:pt x="353076" y="163235"/>
                  </a:lnTo>
                  <a:lnTo>
                    <a:pt x="358681" y="161141"/>
                  </a:lnTo>
                  <a:lnTo>
                    <a:pt x="364285" y="159066"/>
                  </a:lnTo>
                  <a:lnTo>
                    <a:pt x="369889" y="157011"/>
                  </a:lnTo>
                  <a:lnTo>
                    <a:pt x="375494" y="154976"/>
                  </a:lnTo>
                  <a:lnTo>
                    <a:pt x="381098" y="152961"/>
                  </a:lnTo>
                  <a:lnTo>
                    <a:pt x="386703" y="150966"/>
                  </a:lnTo>
                  <a:lnTo>
                    <a:pt x="392307" y="148993"/>
                  </a:lnTo>
                  <a:lnTo>
                    <a:pt x="397911" y="147040"/>
                  </a:lnTo>
                  <a:lnTo>
                    <a:pt x="403516" y="145109"/>
                  </a:lnTo>
                  <a:lnTo>
                    <a:pt x="409120" y="143200"/>
                  </a:lnTo>
                  <a:lnTo>
                    <a:pt x="414725" y="141314"/>
                  </a:lnTo>
                  <a:lnTo>
                    <a:pt x="420329" y="139451"/>
                  </a:lnTo>
                  <a:lnTo>
                    <a:pt x="425933" y="137611"/>
                  </a:lnTo>
                  <a:lnTo>
                    <a:pt x="431538" y="135795"/>
                  </a:lnTo>
                  <a:lnTo>
                    <a:pt x="437142" y="134003"/>
                  </a:lnTo>
                  <a:lnTo>
                    <a:pt x="442747" y="132235"/>
                  </a:lnTo>
                  <a:lnTo>
                    <a:pt x="448351" y="130492"/>
                  </a:lnTo>
                  <a:lnTo>
                    <a:pt x="453955" y="128773"/>
                  </a:lnTo>
                  <a:lnTo>
                    <a:pt x="459560" y="127078"/>
                  </a:lnTo>
                  <a:lnTo>
                    <a:pt x="465164" y="125407"/>
                  </a:lnTo>
                  <a:lnTo>
                    <a:pt x="470769" y="123760"/>
                  </a:lnTo>
                  <a:lnTo>
                    <a:pt x="476373" y="122137"/>
                  </a:lnTo>
                  <a:lnTo>
                    <a:pt x="481977" y="120536"/>
                  </a:lnTo>
                  <a:lnTo>
                    <a:pt x="487582" y="118959"/>
                  </a:lnTo>
                  <a:lnTo>
                    <a:pt x="493186" y="117403"/>
                  </a:lnTo>
                  <a:lnTo>
                    <a:pt x="498790" y="115869"/>
                  </a:lnTo>
                  <a:lnTo>
                    <a:pt x="504395" y="114355"/>
                  </a:lnTo>
                  <a:lnTo>
                    <a:pt x="509999" y="112861"/>
                  </a:lnTo>
                  <a:lnTo>
                    <a:pt x="515604" y="111386"/>
                  </a:lnTo>
                  <a:lnTo>
                    <a:pt x="521208" y="109929"/>
                  </a:lnTo>
                  <a:lnTo>
                    <a:pt x="526812" y="108490"/>
                  </a:lnTo>
                  <a:lnTo>
                    <a:pt x="532417" y="107067"/>
                  </a:lnTo>
                  <a:lnTo>
                    <a:pt x="538021" y="105660"/>
                  </a:lnTo>
                  <a:lnTo>
                    <a:pt x="543626" y="104268"/>
                  </a:lnTo>
                  <a:lnTo>
                    <a:pt x="549230" y="102889"/>
                  </a:lnTo>
                  <a:lnTo>
                    <a:pt x="554834" y="101523"/>
                  </a:lnTo>
                  <a:lnTo>
                    <a:pt x="560439" y="100170"/>
                  </a:lnTo>
                  <a:lnTo>
                    <a:pt x="566043" y="98828"/>
                  </a:lnTo>
                  <a:lnTo>
                    <a:pt x="571648" y="97496"/>
                  </a:lnTo>
                  <a:lnTo>
                    <a:pt x="577252" y="96174"/>
                  </a:lnTo>
                  <a:lnTo>
                    <a:pt x="582856" y="94861"/>
                  </a:lnTo>
                  <a:lnTo>
                    <a:pt x="588461" y="93556"/>
                  </a:lnTo>
                  <a:lnTo>
                    <a:pt x="594065" y="92260"/>
                  </a:lnTo>
                  <a:lnTo>
                    <a:pt x="599670" y="90970"/>
                  </a:lnTo>
                  <a:lnTo>
                    <a:pt x="605274" y="89686"/>
                  </a:lnTo>
                  <a:lnTo>
                    <a:pt x="610878" y="88409"/>
                  </a:lnTo>
                  <a:lnTo>
                    <a:pt x="616483" y="87137"/>
                  </a:lnTo>
                  <a:lnTo>
                    <a:pt x="622087" y="85871"/>
                  </a:lnTo>
                  <a:lnTo>
                    <a:pt x="627692" y="84608"/>
                  </a:lnTo>
                  <a:lnTo>
                    <a:pt x="633296" y="83350"/>
                  </a:lnTo>
                  <a:lnTo>
                    <a:pt x="638900" y="82096"/>
                  </a:lnTo>
                  <a:lnTo>
                    <a:pt x="644505" y="80846"/>
                  </a:lnTo>
                  <a:lnTo>
                    <a:pt x="650109" y="79599"/>
                  </a:lnTo>
                  <a:lnTo>
                    <a:pt x="655713" y="78354"/>
                  </a:lnTo>
                  <a:lnTo>
                    <a:pt x="661318" y="77113"/>
                  </a:lnTo>
                  <a:lnTo>
                    <a:pt x="666922" y="75874"/>
                  </a:lnTo>
                  <a:lnTo>
                    <a:pt x="672527" y="74638"/>
                  </a:lnTo>
                  <a:lnTo>
                    <a:pt x="678131" y="73404"/>
                  </a:lnTo>
                  <a:lnTo>
                    <a:pt x="683735" y="72172"/>
                  </a:lnTo>
                  <a:lnTo>
                    <a:pt x="689340" y="70942"/>
                  </a:lnTo>
                  <a:lnTo>
                    <a:pt x="694944" y="69715"/>
                  </a:lnTo>
                  <a:lnTo>
                    <a:pt x="700549" y="68489"/>
                  </a:lnTo>
                  <a:lnTo>
                    <a:pt x="706153" y="67265"/>
                  </a:lnTo>
                  <a:lnTo>
                    <a:pt x="711757" y="66044"/>
                  </a:lnTo>
                  <a:lnTo>
                    <a:pt x="717362" y="64825"/>
                  </a:lnTo>
                  <a:lnTo>
                    <a:pt x="722966" y="63608"/>
                  </a:lnTo>
                  <a:lnTo>
                    <a:pt x="728571" y="62393"/>
                  </a:lnTo>
                  <a:lnTo>
                    <a:pt x="734175" y="61182"/>
                  </a:lnTo>
                  <a:lnTo>
                    <a:pt x="739779" y="59972"/>
                  </a:lnTo>
                  <a:lnTo>
                    <a:pt x="745384" y="58766"/>
                  </a:lnTo>
                  <a:lnTo>
                    <a:pt x="750988" y="57563"/>
                  </a:lnTo>
                  <a:lnTo>
                    <a:pt x="756593" y="56364"/>
                  </a:lnTo>
                  <a:lnTo>
                    <a:pt x="762197" y="55168"/>
                  </a:lnTo>
                  <a:lnTo>
                    <a:pt x="767801" y="53976"/>
                  </a:lnTo>
                  <a:lnTo>
                    <a:pt x="773406" y="52789"/>
                  </a:lnTo>
                  <a:lnTo>
                    <a:pt x="779010" y="51607"/>
                  </a:lnTo>
                  <a:lnTo>
                    <a:pt x="784615" y="50430"/>
                  </a:lnTo>
                  <a:lnTo>
                    <a:pt x="790219" y="49259"/>
                  </a:lnTo>
                  <a:lnTo>
                    <a:pt x="795823" y="48095"/>
                  </a:lnTo>
                  <a:lnTo>
                    <a:pt x="801428" y="46937"/>
                  </a:lnTo>
                  <a:lnTo>
                    <a:pt x="807032" y="45786"/>
                  </a:lnTo>
                  <a:lnTo>
                    <a:pt x="812636" y="44644"/>
                  </a:lnTo>
                  <a:lnTo>
                    <a:pt x="818241" y="43510"/>
                  </a:lnTo>
                  <a:lnTo>
                    <a:pt x="823845" y="42385"/>
                  </a:lnTo>
                  <a:lnTo>
                    <a:pt x="829450" y="41270"/>
                  </a:lnTo>
                  <a:lnTo>
                    <a:pt x="835054" y="40165"/>
                  </a:lnTo>
                  <a:lnTo>
                    <a:pt x="840658" y="39071"/>
                  </a:lnTo>
                  <a:lnTo>
                    <a:pt x="846263" y="37989"/>
                  </a:lnTo>
                  <a:lnTo>
                    <a:pt x="851867" y="36919"/>
                  </a:lnTo>
                  <a:lnTo>
                    <a:pt x="857472" y="35861"/>
                  </a:lnTo>
                  <a:lnTo>
                    <a:pt x="863076" y="34818"/>
                  </a:lnTo>
                  <a:lnTo>
                    <a:pt x="868680" y="33788"/>
                  </a:lnTo>
                  <a:lnTo>
                    <a:pt x="874285" y="32773"/>
                  </a:lnTo>
                  <a:lnTo>
                    <a:pt x="879889" y="31773"/>
                  </a:lnTo>
                  <a:lnTo>
                    <a:pt x="885494" y="30790"/>
                  </a:lnTo>
                  <a:lnTo>
                    <a:pt x="891098" y="29822"/>
                  </a:lnTo>
                  <a:lnTo>
                    <a:pt x="896702" y="28872"/>
                  </a:lnTo>
                  <a:lnTo>
                    <a:pt x="902307" y="27939"/>
                  </a:lnTo>
                  <a:lnTo>
                    <a:pt x="907911" y="27024"/>
                  </a:lnTo>
                  <a:lnTo>
                    <a:pt x="913516" y="26127"/>
                  </a:lnTo>
                  <a:lnTo>
                    <a:pt x="919120" y="25249"/>
                  </a:lnTo>
                  <a:lnTo>
                    <a:pt x="924724" y="24390"/>
                  </a:lnTo>
                  <a:lnTo>
                    <a:pt x="930329" y="23550"/>
                  </a:lnTo>
                  <a:lnTo>
                    <a:pt x="935933" y="22730"/>
                  </a:lnTo>
                  <a:lnTo>
                    <a:pt x="941538" y="21930"/>
                  </a:lnTo>
                  <a:lnTo>
                    <a:pt x="947142" y="21149"/>
                  </a:lnTo>
                  <a:lnTo>
                    <a:pt x="952746" y="20389"/>
                  </a:lnTo>
                  <a:lnTo>
                    <a:pt x="958351" y="19649"/>
                  </a:lnTo>
                  <a:lnTo>
                    <a:pt x="963955" y="18929"/>
                  </a:lnTo>
                  <a:lnTo>
                    <a:pt x="969559" y="18230"/>
                  </a:lnTo>
                  <a:lnTo>
                    <a:pt x="975164" y="17551"/>
                  </a:lnTo>
                  <a:lnTo>
                    <a:pt x="980768" y="16892"/>
                  </a:lnTo>
                  <a:lnTo>
                    <a:pt x="986373" y="16252"/>
                  </a:lnTo>
                  <a:lnTo>
                    <a:pt x="991977" y="15633"/>
                  </a:lnTo>
                  <a:lnTo>
                    <a:pt x="997581" y="15034"/>
                  </a:lnTo>
                  <a:lnTo>
                    <a:pt x="1003186" y="14454"/>
                  </a:lnTo>
                  <a:lnTo>
                    <a:pt x="1008790" y="13893"/>
                  </a:lnTo>
                  <a:lnTo>
                    <a:pt x="1014395" y="13351"/>
                  </a:lnTo>
                  <a:lnTo>
                    <a:pt x="1019999" y="12828"/>
                  </a:lnTo>
                  <a:lnTo>
                    <a:pt x="1025603" y="12323"/>
                  </a:lnTo>
                  <a:lnTo>
                    <a:pt x="1031208" y="11836"/>
                  </a:lnTo>
                  <a:lnTo>
                    <a:pt x="1036812" y="11366"/>
                  </a:lnTo>
                  <a:lnTo>
                    <a:pt x="1042417" y="10914"/>
                  </a:lnTo>
                  <a:lnTo>
                    <a:pt x="1048021" y="10479"/>
                  </a:lnTo>
                  <a:lnTo>
                    <a:pt x="1053625" y="10060"/>
                  </a:lnTo>
                  <a:lnTo>
                    <a:pt x="1059230" y="9657"/>
                  </a:lnTo>
                  <a:lnTo>
                    <a:pt x="1064834" y="9270"/>
                  </a:lnTo>
                  <a:lnTo>
                    <a:pt x="1070439" y="8897"/>
                  </a:lnTo>
                  <a:lnTo>
                    <a:pt x="1076043" y="8540"/>
                  </a:lnTo>
                  <a:lnTo>
                    <a:pt x="1081647" y="8197"/>
                  </a:lnTo>
                  <a:lnTo>
                    <a:pt x="1087252" y="7867"/>
                  </a:lnTo>
                  <a:lnTo>
                    <a:pt x="1092856" y="7551"/>
                  </a:lnTo>
                  <a:lnTo>
                    <a:pt x="1098461" y="7248"/>
                  </a:lnTo>
                  <a:lnTo>
                    <a:pt x="1104065" y="6957"/>
                  </a:lnTo>
                  <a:lnTo>
                    <a:pt x="1109669" y="6678"/>
                  </a:lnTo>
                  <a:lnTo>
                    <a:pt x="1115274" y="6411"/>
                  </a:lnTo>
                  <a:lnTo>
                    <a:pt x="1120878" y="6156"/>
                  </a:lnTo>
                  <a:lnTo>
                    <a:pt x="1126482" y="5911"/>
                  </a:lnTo>
                  <a:lnTo>
                    <a:pt x="1132087" y="5676"/>
                  </a:lnTo>
                  <a:lnTo>
                    <a:pt x="1137691" y="5451"/>
                  </a:lnTo>
                  <a:lnTo>
                    <a:pt x="1143296" y="5236"/>
                  </a:lnTo>
                  <a:lnTo>
                    <a:pt x="1148900" y="5031"/>
                  </a:lnTo>
                  <a:lnTo>
                    <a:pt x="1154504" y="4834"/>
                  </a:lnTo>
                  <a:lnTo>
                    <a:pt x="1160109" y="4646"/>
                  </a:lnTo>
                  <a:lnTo>
                    <a:pt x="1165713" y="4466"/>
                  </a:lnTo>
                  <a:lnTo>
                    <a:pt x="1171318" y="4293"/>
                  </a:lnTo>
                  <a:lnTo>
                    <a:pt x="1176922" y="4128"/>
                  </a:lnTo>
                  <a:lnTo>
                    <a:pt x="1182526" y="3971"/>
                  </a:lnTo>
                  <a:lnTo>
                    <a:pt x="1188131" y="3820"/>
                  </a:lnTo>
                  <a:lnTo>
                    <a:pt x="1193735" y="3676"/>
                  </a:lnTo>
                  <a:lnTo>
                    <a:pt x="1199340" y="3538"/>
                  </a:lnTo>
                  <a:lnTo>
                    <a:pt x="1204944" y="3407"/>
                  </a:lnTo>
                  <a:lnTo>
                    <a:pt x="1210548" y="3281"/>
                  </a:lnTo>
                  <a:lnTo>
                    <a:pt x="1216153" y="3161"/>
                  </a:lnTo>
                  <a:lnTo>
                    <a:pt x="1221757" y="3045"/>
                  </a:lnTo>
                  <a:lnTo>
                    <a:pt x="1227362" y="2935"/>
                  </a:lnTo>
                  <a:lnTo>
                    <a:pt x="1232966" y="2830"/>
                  </a:lnTo>
                  <a:lnTo>
                    <a:pt x="1238570" y="2729"/>
                  </a:lnTo>
                  <a:lnTo>
                    <a:pt x="1244175" y="2633"/>
                  </a:lnTo>
                  <a:lnTo>
                    <a:pt x="1249779" y="2540"/>
                  </a:lnTo>
                  <a:lnTo>
                    <a:pt x="1255384" y="2452"/>
                  </a:lnTo>
                  <a:lnTo>
                    <a:pt x="1260988" y="2367"/>
                  </a:lnTo>
                  <a:lnTo>
                    <a:pt x="1266592" y="2286"/>
                  </a:lnTo>
                  <a:lnTo>
                    <a:pt x="1272197" y="2209"/>
                  </a:lnTo>
                  <a:lnTo>
                    <a:pt x="1277801" y="2134"/>
                  </a:lnTo>
                  <a:lnTo>
                    <a:pt x="1283406" y="2063"/>
                  </a:lnTo>
                  <a:lnTo>
                    <a:pt x="1289010" y="1994"/>
                  </a:lnTo>
                  <a:lnTo>
                    <a:pt x="1294614" y="1929"/>
                  </a:lnTo>
                  <a:lnTo>
                    <a:pt x="1300219" y="1866"/>
                  </a:lnTo>
                  <a:lnTo>
                    <a:pt x="1305823" y="1805"/>
                  </a:lnTo>
                  <a:lnTo>
                    <a:pt x="1311427" y="1747"/>
                  </a:lnTo>
                  <a:lnTo>
                    <a:pt x="1317032" y="1692"/>
                  </a:lnTo>
                  <a:lnTo>
                    <a:pt x="1322636" y="1638"/>
                  </a:lnTo>
                  <a:lnTo>
                    <a:pt x="1328241" y="1587"/>
                  </a:lnTo>
                  <a:lnTo>
                    <a:pt x="1333845" y="1538"/>
                  </a:lnTo>
                  <a:lnTo>
                    <a:pt x="1339449" y="1490"/>
                  </a:lnTo>
                  <a:lnTo>
                    <a:pt x="1345054" y="1445"/>
                  </a:lnTo>
                  <a:lnTo>
                    <a:pt x="1350658" y="1401"/>
                  </a:lnTo>
                  <a:lnTo>
                    <a:pt x="1356263" y="1359"/>
                  </a:lnTo>
                  <a:lnTo>
                    <a:pt x="1361867" y="1318"/>
                  </a:lnTo>
                  <a:lnTo>
                    <a:pt x="1367471" y="1279"/>
                  </a:lnTo>
                  <a:lnTo>
                    <a:pt x="1373076" y="1241"/>
                  </a:lnTo>
                  <a:lnTo>
                    <a:pt x="1378680" y="1205"/>
                  </a:lnTo>
                  <a:lnTo>
                    <a:pt x="1384285" y="1170"/>
                  </a:lnTo>
                  <a:lnTo>
                    <a:pt x="1389889" y="1137"/>
                  </a:lnTo>
                  <a:lnTo>
                    <a:pt x="1395493" y="1104"/>
                  </a:lnTo>
                  <a:lnTo>
                    <a:pt x="1401098" y="1073"/>
                  </a:lnTo>
                  <a:lnTo>
                    <a:pt x="1406702" y="1043"/>
                  </a:lnTo>
                  <a:lnTo>
                    <a:pt x="1412307" y="1014"/>
                  </a:lnTo>
                  <a:lnTo>
                    <a:pt x="1417911" y="986"/>
                  </a:lnTo>
                  <a:lnTo>
                    <a:pt x="1423515" y="958"/>
                  </a:lnTo>
                  <a:lnTo>
                    <a:pt x="1429120" y="932"/>
                  </a:lnTo>
                  <a:lnTo>
                    <a:pt x="1434724" y="907"/>
                  </a:lnTo>
                  <a:lnTo>
                    <a:pt x="1440329" y="882"/>
                  </a:lnTo>
                  <a:lnTo>
                    <a:pt x="1445933" y="859"/>
                  </a:lnTo>
                  <a:lnTo>
                    <a:pt x="1451537" y="836"/>
                  </a:lnTo>
                  <a:lnTo>
                    <a:pt x="1457142" y="813"/>
                  </a:lnTo>
                  <a:lnTo>
                    <a:pt x="1462746" y="792"/>
                  </a:lnTo>
                  <a:lnTo>
                    <a:pt x="1468350" y="771"/>
                  </a:lnTo>
                  <a:lnTo>
                    <a:pt x="1473955" y="751"/>
                  </a:lnTo>
                  <a:lnTo>
                    <a:pt x="1479559" y="731"/>
                  </a:lnTo>
                  <a:lnTo>
                    <a:pt x="1485164" y="712"/>
                  </a:lnTo>
                  <a:lnTo>
                    <a:pt x="1490768" y="694"/>
                  </a:lnTo>
                  <a:lnTo>
                    <a:pt x="1496372" y="676"/>
                  </a:lnTo>
                  <a:lnTo>
                    <a:pt x="1501977" y="659"/>
                  </a:lnTo>
                  <a:lnTo>
                    <a:pt x="1507581" y="642"/>
                  </a:lnTo>
                  <a:lnTo>
                    <a:pt x="1513186" y="626"/>
                  </a:lnTo>
                  <a:lnTo>
                    <a:pt x="1518790" y="610"/>
                  </a:lnTo>
                  <a:lnTo>
                    <a:pt x="1524394" y="594"/>
                  </a:lnTo>
                  <a:lnTo>
                    <a:pt x="1529999" y="579"/>
                  </a:lnTo>
                  <a:lnTo>
                    <a:pt x="1535603" y="564"/>
                  </a:lnTo>
                  <a:lnTo>
                    <a:pt x="1541208" y="550"/>
                  </a:lnTo>
                  <a:lnTo>
                    <a:pt x="1546812" y="536"/>
                  </a:lnTo>
                  <a:lnTo>
                    <a:pt x="1552416" y="522"/>
                  </a:lnTo>
                  <a:lnTo>
                    <a:pt x="1558021" y="508"/>
                  </a:lnTo>
                  <a:lnTo>
                    <a:pt x="1563625" y="495"/>
                  </a:lnTo>
                  <a:lnTo>
                    <a:pt x="1569230" y="482"/>
                  </a:lnTo>
                  <a:lnTo>
                    <a:pt x="1574834" y="470"/>
                  </a:lnTo>
                  <a:lnTo>
                    <a:pt x="1580438" y="457"/>
                  </a:lnTo>
                  <a:lnTo>
                    <a:pt x="1586043" y="445"/>
                  </a:lnTo>
                  <a:lnTo>
                    <a:pt x="1591647" y="433"/>
                  </a:lnTo>
                  <a:lnTo>
                    <a:pt x="1597252" y="422"/>
                  </a:lnTo>
                  <a:lnTo>
                    <a:pt x="1602856" y="410"/>
                  </a:lnTo>
                  <a:lnTo>
                    <a:pt x="1608460" y="398"/>
                  </a:lnTo>
                  <a:lnTo>
                    <a:pt x="1614065" y="387"/>
                  </a:lnTo>
                  <a:lnTo>
                    <a:pt x="1619669" y="376"/>
                  </a:lnTo>
                  <a:lnTo>
                    <a:pt x="1625273" y="365"/>
                  </a:lnTo>
                  <a:lnTo>
                    <a:pt x="1630878" y="354"/>
                  </a:lnTo>
                  <a:lnTo>
                    <a:pt x="1636482" y="343"/>
                  </a:lnTo>
                  <a:lnTo>
                    <a:pt x="1642087" y="332"/>
                  </a:lnTo>
                  <a:lnTo>
                    <a:pt x="1647691" y="322"/>
                  </a:lnTo>
                  <a:lnTo>
                    <a:pt x="1653295" y="311"/>
                  </a:lnTo>
                  <a:lnTo>
                    <a:pt x="1658900" y="300"/>
                  </a:lnTo>
                  <a:lnTo>
                    <a:pt x="1664504" y="290"/>
                  </a:lnTo>
                  <a:lnTo>
                    <a:pt x="1670109" y="279"/>
                  </a:lnTo>
                  <a:lnTo>
                    <a:pt x="1675713" y="269"/>
                  </a:lnTo>
                  <a:lnTo>
                    <a:pt x="1681317" y="258"/>
                  </a:lnTo>
                  <a:lnTo>
                    <a:pt x="1686922" y="248"/>
                  </a:lnTo>
                  <a:lnTo>
                    <a:pt x="1692526" y="238"/>
                  </a:lnTo>
                  <a:lnTo>
                    <a:pt x="1698131" y="227"/>
                  </a:lnTo>
                  <a:lnTo>
                    <a:pt x="1703735" y="217"/>
                  </a:lnTo>
                  <a:lnTo>
                    <a:pt x="1709339" y="207"/>
                  </a:lnTo>
                  <a:lnTo>
                    <a:pt x="1714944" y="196"/>
                  </a:lnTo>
                  <a:lnTo>
                    <a:pt x="1720548" y="186"/>
                  </a:lnTo>
                  <a:lnTo>
                    <a:pt x="1726153" y="176"/>
                  </a:lnTo>
                  <a:lnTo>
                    <a:pt x="1731757" y="166"/>
                  </a:lnTo>
                  <a:lnTo>
                    <a:pt x="1737361" y="156"/>
                  </a:lnTo>
                  <a:lnTo>
                    <a:pt x="1742966" y="146"/>
                  </a:lnTo>
                  <a:lnTo>
                    <a:pt x="1748570" y="137"/>
                  </a:lnTo>
                  <a:lnTo>
                    <a:pt x="1754175" y="127"/>
                  </a:lnTo>
                  <a:lnTo>
                    <a:pt x="1759779" y="118"/>
                  </a:lnTo>
                  <a:lnTo>
                    <a:pt x="1765383" y="109"/>
                  </a:lnTo>
                  <a:lnTo>
                    <a:pt x="1770988" y="101"/>
                  </a:lnTo>
                  <a:lnTo>
                    <a:pt x="1776592" y="92"/>
                  </a:lnTo>
                  <a:lnTo>
                    <a:pt x="1782196" y="84"/>
                  </a:lnTo>
                  <a:lnTo>
                    <a:pt x="1787801" y="77"/>
                  </a:lnTo>
                  <a:lnTo>
                    <a:pt x="1793405" y="69"/>
                  </a:lnTo>
                  <a:lnTo>
                    <a:pt x="1799010" y="62"/>
                  </a:lnTo>
                  <a:lnTo>
                    <a:pt x="1804614" y="56"/>
                  </a:lnTo>
                  <a:lnTo>
                    <a:pt x="1810218" y="49"/>
                  </a:lnTo>
                  <a:lnTo>
                    <a:pt x="1815823" y="44"/>
                  </a:lnTo>
                  <a:lnTo>
                    <a:pt x="1821427" y="38"/>
                  </a:lnTo>
                  <a:lnTo>
                    <a:pt x="1827032" y="33"/>
                  </a:lnTo>
                  <a:lnTo>
                    <a:pt x="1832636" y="28"/>
                  </a:lnTo>
                  <a:lnTo>
                    <a:pt x="1838240" y="24"/>
                  </a:lnTo>
                  <a:lnTo>
                    <a:pt x="1843845" y="20"/>
                  </a:lnTo>
                  <a:lnTo>
                    <a:pt x="1849449" y="16"/>
                  </a:lnTo>
                  <a:lnTo>
                    <a:pt x="1855054" y="13"/>
                  </a:lnTo>
                  <a:lnTo>
                    <a:pt x="1860658" y="9"/>
                  </a:lnTo>
                  <a:lnTo>
                    <a:pt x="1866262" y="7"/>
                  </a:lnTo>
                  <a:lnTo>
                    <a:pt x="1871867" y="4"/>
                  </a:lnTo>
                  <a:lnTo>
                    <a:pt x="1877471" y="2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596816" y="4266801"/>
              <a:ext cx="1883076" cy="598236"/>
            </a:xfrm>
            <a:custGeom>
              <a:avLst/>
              <a:pathLst>
                <a:path w="1883076" h="598236">
                  <a:moveTo>
                    <a:pt x="0" y="341219"/>
                  </a:moveTo>
                  <a:lnTo>
                    <a:pt x="5604" y="338619"/>
                  </a:lnTo>
                  <a:lnTo>
                    <a:pt x="11208" y="335980"/>
                  </a:lnTo>
                  <a:lnTo>
                    <a:pt x="16813" y="333299"/>
                  </a:lnTo>
                  <a:lnTo>
                    <a:pt x="22417" y="330579"/>
                  </a:lnTo>
                  <a:lnTo>
                    <a:pt x="28021" y="327816"/>
                  </a:lnTo>
                  <a:lnTo>
                    <a:pt x="33626" y="325013"/>
                  </a:lnTo>
                  <a:lnTo>
                    <a:pt x="39230" y="322167"/>
                  </a:lnTo>
                  <a:lnTo>
                    <a:pt x="44835" y="319281"/>
                  </a:lnTo>
                  <a:lnTo>
                    <a:pt x="50439" y="316354"/>
                  </a:lnTo>
                  <a:lnTo>
                    <a:pt x="56043" y="313387"/>
                  </a:lnTo>
                  <a:lnTo>
                    <a:pt x="61648" y="310381"/>
                  </a:lnTo>
                  <a:lnTo>
                    <a:pt x="67252" y="307338"/>
                  </a:lnTo>
                  <a:lnTo>
                    <a:pt x="72857" y="304260"/>
                  </a:lnTo>
                  <a:lnTo>
                    <a:pt x="78461" y="301147"/>
                  </a:lnTo>
                  <a:lnTo>
                    <a:pt x="84065" y="298003"/>
                  </a:lnTo>
                  <a:lnTo>
                    <a:pt x="89670" y="294830"/>
                  </a:lnTo>
                  <a:lnTo>
                    <a:pt x="95274" y="291630"/>
                  </a:lnTo>
                  <a:lnTo>
                    <a:pt x="100879" y="288407"/>
                  </a:lnTo>
                  <a:lnTo>
                    <a:pt x="106483" y="285164"/>
                  </a:lnTo>
                  <a:lnTo>
                    <a:pt x="112087" y="281903"/>
                  </a:lnTo>
                  <a:lnTo>
                    <a:pt x="117692" y="278629"/>
                  </a:lnTo>
                  <a:lnTo>
                    <a:pt x="123296" y="275346"/>
                  </a:lnTo>
                  <a:lnTo>
                    <a:pt x="128901" y="272057"/>
                  </a:lnTo>
                  <a:lnTo>
                    <a:pt x="134505" y="268765"/>
                  </a:lnTo>
                  <a:lnTo>
                    <a:pt x="140109" y="265476"/>
                  </a:lnTo>
                  <a:lnTo>
                    <a:pt x="145714" y="262192"/>
                  </a:lnTo>
                  <a:lnTo>
                    <a:pt x="151318" y="258919"/>
                  </a:lnTo>
                  <a:lnTo>
                    <a:pt x="156923" y="255660"/>
                  </a:lnTo>
                  <a:lnTo>
                    <a:pt x="162527" y="252418"/>
                  </a:lnTo>
                  <a:lnTo>
                    <a:pt x="168131" y="249197"/>
                  </a:lnTo>
                  <a:lnTo>
                    <a:pt x="173736" y="246001"/>
                  </a:lnTo>
                  <a:lnTo>
                    <a:pt x="179340" y="242834"/>
                  </a:lnTo>
                  <a:lnTo>
                    <a:pt x="184944" y="239697"/>
                  </a:lnTo>
                  <a:lnTo>
                    <a:pt x="190549" y="236594"/>
                  </a:lnTo>
                  <a:lnTo>
                    <a:pt x="196153" y="233528"/>
                  </a:lnTo>
                  <a:lnTo>
                    <a:pt x="201758" y="230500"/>
                  </a:lnTo>
                  <a:lnTo>
                    <a:pt x="207362" y="227513"/>
                  </a:lnTo>
                  <a:lnTo>
                    <a:pt x="212966" y="224567"/>
                  </a:lnTo>
                  <a:lnTo>
                    <a:pt x="218571" y="221664"/>
                  </a:lnTo>
                  <a:lnTo>
                    <a:pt x="224175" y="218804"/>
                  </a:lnTo>
                  <a:lnTo>
                    <a:pt x="229780" y="215989"/>
                  </a:lnTo>
                  <a:lnTo>
                    <a:pt x="235384" y="213218"/>
                  </a:lnTo>
                  <a:lnTo>
                    <a:pt x="240988" y="210491"/>
                  </a:lnTo>
                  <a:lnTo>
                    <a:pt x="246593" y="207808"/>
                  </a:lnTo>
                  <a:lnTo>
                    <a:pt x="252197" y="205167"/>
                  </a:lnTo>
                  <a:lnTo>
                    <a:pt x="257802" y="202569"/>
                  </a:lnTo>
                  <a:lnTo>
                    <a:pt x="263406" y="200011"/>
                  </a:lnTo>
                  <a:lnTo>
                    <a:pt x="269010" y="197493"/>
                  </a:lnTo>
                  <a:lnTo>
                    <a:pt x="274615" y="195012"/>
                  </a:lnTo>
                  <a:lnTo>
                    <a:pt x="280219" y="192568"/>
                  </a:lnTo>
                  <a:lnTo>
                    <a:pt x="285824" y="190159"/>
                  </a:lnTo>
                  <a:lnTo>
                    <a:pt x="291428" y="187783"/>
                  </a:lnTo>
                  <a:lnTo>
                    <a:pt x="297032" y="185439"/>
                  </a:lnTo>
                  <a:lnTo>
                    <a:pt x="302637" y="183124"/>
                  </a:lnTo>
                  <a:lnTo>
                    <a:pt x="308241" y="180839"/>
                  </a:lnTo>
                  <a:lnTo>
                    <a:pt x="313846" y="178580"/>
                  </a:lnTo>
                  <a:lnTo>
                    <a:pt x="319450" y="176348"/>
                  </a:lnTo>
                  <a:lnTo>
                    <a:pt x="325054" y="174141"/>
                  </a:lnTo>
                  <a:lnTo>
                    <a:pt x="330659" y="171957"/>
                  </a:lnTo>
                  <a:lnTo>
                    <a:pt x="336263" y="169796"/>
                  </a:lnTo>
                  <a:lnTo>
                    <a:pt x="341867" y="167658"/>
                  </a:lnTo>
                  <a:lnTo>
                    <a:pt x="347472" y="165542"/>
                  </a:lnTo>
                  <a:lnTo>
                    <a:pt x="353076" y="163447"/>
                  </a:lnTo>
                  <a:lnTo>
                    <a:pt x="358681" y="161373"/>
                  </a:lnTo>
                  <a:lnTo>
                    <a:pt x="364285" y="159321"/>
                  </a:lnTo>
                  <a:lnTo>
                    <a:pt x="369889" y="157291"/>
                  </a:lnTo>
                  <a:lnTo>
                    <a:pt x="375494" y="155282"/>
                  </a:lnTo>
                  <a:lnTo>
                    <a:pt x="381098" y="153295"/>
                  </a:lnTo>
                  <a:lnTo>
                    <a:pt x="386703" y="151331"/>
                  </a:lnTo>
                  <a:lnTo>
                    <a:pt x="392307" y="149389"/>
                  </a:lnTo>
                  <a:lnTo>
                    <a:pt x="397911" y="147472"/>
                  </a:lnTo>
                  <a:lnTo>
                    <a:pt x="403516" y="145578"/>
                  </a:lnTo>
                  <a:lnTo>
                    <a:pt x="409120" y="143710"/>
                  </a:lnTo>
                  <a:lnTo>
                    <a:pt x="414725" y="141867"/>
                  </a:lnTo>
                  <a:lnTo>
                    <a:pt x="420329" y="140049"/>
                  </a:lnTo>
                  <a:lnTo>
                    <a:pt x="425933" y="138259"/>
                  </a:lnTo>
                  <a:lnTo>
                    <a:pt x="431538" y="136496"/>
                  </a:lnTo>
                  <a:lnTo>
                    <a:pt x="437142" y="134760"/>
                  </a:lnTo>
                  <a:lnTo>
                    <a:pt x="442747" y="133053"/>
                  </a:lnTo>
                  <a:lnTo>
                    <a:pt x="448351" y="131374"/>
                  </a:lnTo>
                  <a:lnTo>
                    <a:pt x="453955" y="129724"/>
                  </a:lnTo>
                  <a:lnTo>
                    <a:pt x="459560" y="128103"/>
                  </a:lnTo>
                  <a:lnTo>
                    <a:pt x="465164" y="126510"/>
                  </a:lnTo>
                  <a:lnTo>
                    <a:pt x="470769" y="124947"/>
                  </a:lnTo>
                  <a:lnTo>
                    <a:pt x="476373" y="123413"/>
                  </a:lnTo>
                  <a:lnTo>
                    <a:pt x="481977" y="121908"/>
                  </a:lnTo>
                  <a:lnTo>
                    <a:pt x="487582" y="120432"/>
                  </a:lnTo>
                  <a:lnTo>
                    <a:pt x="493186" y="118984"/>
                  </a:lnTo>
                  <a:lnTo>
                    <a:pt x="498790" y="117564"/>
                  </a:lnTo>
                  <a:lnTo>
                    <a:pt x="504395" y="116172"/>
                  </a:lnTo>
                  <a:lnTo>
                    <a:pt x="509999" y="114807"/>
                  </a:lnTo>
                  <a:lnTo>
                    <a:pt x="515604" y="113470"/>
                  </a:lnTo>
                  <a:lnTo>
                    <a:pt x="521208" y="112159"/>
                  </a:lnTo>
                  <a:lnTo>
                    <a:pt x="526812" y="110874"/>
                  </a:lnTo>
                  <a:lnTo>
                    <a:pt x="532417" y="109615"/>
                  </a:lnTo>
                  <a:lnTo>
                    <a:pt x="538021" y="108381"/>
                  </a:lnTo>
                  <a:lnTo>
                    <a:pt x="543626" y="107172"/>
                  </a:lnTo>
                  <a:lnTo>
                    <a:pt x="549230" y="105988"/>
                  </a:lnTo>
                  <a:lnTo>
                    <a:pt x="554834" y="104828"/>
                  </a:lnTo>
                  <a:lnTo>
                    <a:pt x="560439" y="103691"/>
                  </a:lnTo>
                  <a:lnTo>
                    <a:pt x="566043" y="102578"/>
                  </a:lnTo>
                  <a:lnTo>
                    <a:pt x="571648" y="101488"/>
                  </a:lnTo>
                  <a:lnTo>
                    <a:pt x="577252" y="100421"/>
                  </a:lnTo>
                  <a:lnTo>
                    <a:pt x="582856" y="99377"/>
                  </a:lnTo>
                  <a:lnTo>
                    <a:pt x="588461" y="98355"/>
                  </a:lnTo>
                  <a:lnTo>
                    <a:pt x="594065" y="97356"/>
                  </a:lnTo>
                  <a:lnTo>
                    <a:pt x="599670" y="96379"/>
                  </a:lnTo>
                  <a:lnTo>
                    <a:pt x="605274" y="95424"/>
                  </a:lnTo>
                  <a:lnTo>
                    <a:pt x="610878" y="94492"/>
                  </a:lnTo>
                  <a:lnTo>
                    <a:pt x="616483" y="93582"/>
                  </a:lnTo>
                  <a:lnTo>
                    <a:pt x="622087" y="92695"/>
                  </a:lnTo>
                  <a:lnTo>
                    <a:pt x="627692" y="91830"/>
                  </a:lnTo>
                  <a:lnTo>
                    <a:pt x="633296" y="90987"/>
                  </a:lnTo>
                  <a:lnTo>
                    <a:pt x="638900" y="90168"/>
                  </a:lnTo>
                  <a:lnTo>
                    <a:pt x="644505" y="89371"/>
                  </a:lnTo>
                  <a:lnTo>
                    <a:pt x="650109" y="88597"/>
                  </a:lnTo>
                  <a:lnTo>
                    <a:pt x="655713" y="87846"/>
                  </a:lnTo>
                  <a:lnTo>
                    <a:pt x="661318" y="87119"/>
                  </a:lnTo>
                  <a:lnTo>
                    <a:pt x="666922" y="86415"/>
                  </a:lnTo>
                  <a:lnTo>
                    <a:pt x="672527" y="85735"/>
                  </a:lnTo>
                  <a:lnTo>
                    <a:pt x="678131" y="85078"/>
                  </a:lnTo>
                  <a:lnTo>
                    <a:pt x="683735" y="84445"/>
                  </a:lnTo>
                  <a:lnTo>
                    <a:pt x="689340" y="83835"/>
                  </a:lnTo>
                  <a:lnTo>
                    <a:pt x="694944" y="83249"/>
                  </a:lnTo>
                  <a:lnTo>
                    <a:pt x="700549" y="82687"/>
                  </a:lnTo>
                  <a:lnTo>
                    <a:pt x="706153" y="82148"/>
                  </a:lnTo>
                  <a:lnTo>
                    <a:pt x="711757" y="81633"/>
                  </a:lnTo>
                  <a:lnTo>
                    <a:pt x="717362" y="81141"/>
                  </a:lnTo>
                  <a:lnTo>
                    <a:pt x="722966" y="80672"/>
                  </a:lnTo>
                  <a:lnTo>
                    <a:pt x="728571" y="80226"/>
                  </a:lnTo>
                  <a:lnTo>
                    <a:pt x="734175" y="79801"/>
                  </a:lnTo>
                  <a:lnTo>
                    <a:pt x="739779" y="79399"/>
                  </a:lnTo>
                  <a:lnTo>
                    <a:pt x="745384" y="79018"/>
                  </a:lnTo>
                  <a:lnTo>
                    <a:pt x="750988" y="78657"/>
                  </a:lnTo>
                  <a:lnTo>
                    <a:pt x="756593" y="78317"/>
                  </a:lnTo>
                  <a:lnTo>
                    <a:pt x="762197" y="77995"/>
                  </a:lnTo>
                  <a:lnTo>
                    <a:pt x="767801" y="77692"/>
                  </a:lnTo>
                  <a:lnTo>
                    <a:pt x="773406" y="77406"/>
                  </a:lnTo>
                  <a:lnTo>
                    <a:pt x="779010" y="77137"/>
                  </a:lnTo>
                  <a:lnTo>
                    <a:pt x="784615" y="76883"/>
                  </a:lnTo>
                  <a:lnTo>
                    <a:pt x="790219" y="76643"/>
                  </a:lnTo>
                  <a:lnTo>
                    <a:pt x="795823" y="76416"/>
                  </a:lnTo>
                  <a:lnTo>
                    <a:pt x="801428" y="76200"/>
                  </a:lnTo>
                  <a:lnTo>
                    <a:pt x="807032" y="75995"/>
                  </a:lnTo>
                  <a:lnTo>
                    <a:pt x="812636" y="75798"/>
                  </a:lnTo>
                  <a:lnTo>
                    <a:pt x="818241" y="75609"/>
                  </a:lnTo>
                  <a:lnTo>
                    <a:pt x="823845" y="75425"/>
                  </a:lnTo>
                  <a:lnTo>
                    <a:pt x="829450" y="75246"/>
                  </a:lnTo>
                  <a:lnTo>
                    <a:pt x="835054" y="75069"/>
                  </a:lnTo>
                  <a:lnTo>
                    <a:pt x="840658" y="74892"/>
                  </a:lnTo>
                  <a:lnTo>
                    <a:pt x="846263" y="74715"/>
                  </a:lnTo>
                  <a:lnTo>
                    <a:pt x="851867" y="74536"/>
                  </a:lnTo>
                  <a:lnTo>
                    <a:pt x="857472" y="74352"/>
                  </a:lnTo>
                  <a:lnTo>
                    <a:pt x="863076" y="74162"/>
                  </a:lnTo>
                  <a:lnTo>
                    <a:pt x="868680" y="73965"/>
                  </a:lnTo>
                  <a:lnTo>
                    <a:pt x="874285" y="73759"/>
                  </a:lnTo>
                  <a:lnTo>
                    <a:pt x="879889" y="73542"/>
                  </a:lnTo>
                  <a:lnTo>
                    <a:pt x="885494" y="73313"/>
                  </a:lnTo>
                  <a:lnTo>
                    <a:pt x="891098" y="73070"/>
                  </a:lnTo>
                  <a:lnTo>
                    <a:pt x="896702" y="72813"/>
                  </a:lnTo>
                  <a:lnTo>
                    <a:pt x="902307" y="72538"/>
                  </a:lnTo>
                  <a:lnTo>
                    <a:pt x="907911" y="72247"/>
                  </a:lnTo>
                  <a:lnTo>
                    <a:pt x="913516" y="71936"/>
                  </a:lnTo>
                  <a:lnTo>
                    <a:pt x="919120" y="71606"/>
                  </a:lnTo>
                  <a:lnTo>
                    <a:pt x="924724" y="71255"/>
                  </a:lnTo>
                  <a:lnTo>
                    <a:pt x="930329" y="70882"/>
                  </a:lnTo>
                  <a:lnTo>
                    <a:pt x="935933" y="70488"/>
                  </a:lnTo>
                  <a:lnTo>
                    <a:pt x="941538" y="70070"/>
                  </a:lnTo>
                  <a:lnTo>
                    <a:pt x="947142" y="69629"/>
                  </a:lnTo>
                  <a:lnTo>
                    <a:pt x="952746" y="69165"/>
                  </a:lnTo>
                  <a:lnTo>
                    <a:pt x="958351" y="68676"/>
                  </a:lnTo>
                  <a:lnTo>
                    <a:pt x="963955" y="68163"/>
                  </a:lnTo>
                  <a:lnTo>
                    <a:pt x="969559" y="67626"/>
                  </a:lnTo>
                  <a:lnTo>
                    <a:pt x="975164" y="67065"/>
                  </a:lnTo>
                  <a:lnTo>
                    <a:pt x="980768" y="66481"/>
                  </a:lnTo>
                  <a:lnTo>
                    <a:pt x="986373" y="65872"/>
                  </a:lnTo>
                  <a:lnTo>
                    <a:pt x="991977" y="65240"/>
                  </a:lnTo>
                  <a:lnTo>
                    <a:pt x="997581" y="64586"/>
                  </a:lnTo>
                  <a:lnTo>
                    <a:pt x="1003186" y="63910"/>
                  </a:lnTo>
                  <a:lnTo>
                    <a:pt x="1008790" y="63212"/>
                  </a:lnTo>
                  <a:lnTo>
                    <a:pt x="1014395" y="62493"/>
                  </a:lnTo>
                  <a:lnTo>
                    <a:pt x="1019999" y="61754"/>
                  </a:lnTo>
                  <a:lnTo>
                    <a:pt x="1025603" y="60996"/>
                  </a:lnTo>
                  <a:lnTo>
                    <a:pt x="1031208" y="60220"/>
                  </a:lnTo>
                  <a:lnTo>
                    <a:pt x="1036812" y="59426"/>
                  </a:lnTo>
                  <a:lnTo>
                    <a:pt x="1042417" y="58616"/>
                  </a:lnTo>
                  <a:lnTo>
                    <a:pt x="1048021" y="57791"/>
                  </a:lnTo>
                  <a:lnTo>
                    <a:pt x="1053625" y="56951"/>
                  </a:lnTo>
                  <a:lnTo>
                    <a:pt x="1059230" y="56098"/>
                  </a:lnTo>
                  <a:lnTo>
                    <a:pt x="1064834" y="55234"/>
                  </a:lnTo>
                  <a:lnTo>
                    <a:pt x="1070439" y="54358"/>
                  </a:lnTo>
                  <a:lnTo>
                    <a:pt x="1076043" y="53472"/>
                  </a:lnTo>
                  <a:lnTo>
                    <a:pt x="1081647" y="52578"/>
                  </a:lnTo>
                  <a:lnTo>
                    <a:pt x="1087252" y="51676"/>
                  </a:lnTo>
                  <a:lnTo>
                    <a:pt x="1092856" y="50767"/>
                  </a:lnTo>
                  <a:lnTo>
                    <a:pt x="1098461" y="49853"/>
                  </a:lnTo>
                  <a:lnTo>
                    <a:pt x="1104065" y="48935"/>
                  </a:lnTo>
                  <a:lnTo>
                    <a:pt x="1109669" y="48013"/>
                  </a:lnTo>
                  <a:lnTo>
                    <a:pt x="1115274" y="47088"/>
                  </a:lnTo>
                  <a:lnTo>
                    <a:pt x="1120878" y="46163"/>
                  </a:lnTo>
                  <a:lnTo>
                    <a:pt x="1126482" y="45237"/>
                  </a:lnTo>
                  <a:lnTo>
                    <a:pt x="1132087" y="44312"/>
                  </a:lnTo>
                  <a:lnTo>
                    <a:pt x="1137691" y="43388"/>
                  </a:lnTo>
                  <a:lnTo>
                    <a:pt x="1143296" y="42466"/>
                  </a:lnTo>
                  <a:lnTo>
                    <a:pt x="1148900" y="41548"/>
                  </a:lnTo>
                  <a:lnTo>
                    <a:pt x="1154504" y="40634"/>
                  </a:lnTo>
                  <a:lnTo>
                    <a:pt x="1160109" y="39724"/>
                  </a:lnTo>
                  <a:lnTo>
                    <a:pt x="1165713" y="38820"/>
                  </a:lnTo>
                  <a:lnTo>
                    <a:pt x="1171318" y="37923"/>
                  </a:lnTo>
                  <a:lnTo>
                    <a:pt x="1176922" y="37032"/>
                  </a:lnTo>
                  <a:lnTo>
                    <a:pt x="1182526" y="36149"/>
                  </a:lnTo>
                  <a:lnTo>
                    <a:pt x="1188131" y="35274"/>
                  </a:lnTo>
                  <a:lnTo>
                    <a:pt x="1193735" y="34408"/>
                  </a:lnTo>
                  <a:lnTo>
                    <a:pt x="1199340" y="33551"/>
                  </a:lnTo>
                  <a:lnTo>
                    <a:pt x="1204944" y="32704"/>
                  </a:lnTo>
                  <a:lnTo>
                    <a:pt x="1210548" y="31867"/>
                  </a:lnTo>
                  <a:lnTo>
                    <a:pt x="1216153" y="31041"/>
                  </a:lnTo>
                  <a:lnTo>
                    <a:pt x="1221757" y="30226"/>
                  </a:lnTo>
                  <a:lnTo>
                    <a:pt x="1227362" y="29423"/>
                  </a:lnTo>
                  <a:lnTo>
                    <a:pt x="1232966" y="28632"/>
                  </a:lnTo>
                  <a:lnTo>
                    <a:pt x="1238570" y="27854"/>
                  </a:lnTo>
                  <a:lnTo>
                    <a:pt x="1244175" y="27088"/>
                  </a:lnTo>
                  <a:lnTo>
                    <a:pt x="1249779" y="26336"/>
                  </a:lnTo>
                  <a:lnTo>
                    <a:pt x="1255384" y="25597"/>
                  </a:lnTo>
                  <a:lnTo>
                    <a:pt x="1260988" y="24871"/>
                  </a:lnTo>
                  <a:lnTo>
                    <a:pt x="1266592" y="24160"/>
                  </a:lnTo>
                  <a:lnTo>
                    <a:pt x="1272197" y="23462"/>
                  </a:lnTo>
                  <a:lnTo>
                    <a:pt x="1277801" y="22778"/>
                  </a:lnTo>
                  <a:lnTo>
                    <a:pt x="1283406" y="22109"/>
                  </a:lnTo>
                  <a:lnTo>
                    <a:pt x="1289010" y="21454"/>
                  </a:lnTo>
                  <a:lnTo>
                    <a:pt x="1294614" y="20813"/>
                  </a:lnTo>
                  <a:lnTo>
                    <a:pt x="1300219" y="20186"/>
                  </a:lnTo>
                  <a:lnTo>
                    <a:pt x="1305823" y="19573"/>
                  </a:lnTo>
                  <a:lnTo>
                    <a:pt x="1311427" y="18975"/>
                  </a:lnTo>
                  <a:lnTo>
                    <a:pt x="1317032" y="18391"/>
                  </a:lnTo>
                  <a:lnTo>
                    <a:pt x="1322636" y="17821"/>
                  </a:lnTo>
                  <a:lnTo>
                    <a:pt x="1328241" y="17264"/>
                  </a:lnTo>
                  <a:lnTo>
                    <a:pt x="1333845" y="16722"/>
                  </a:lnTo>
                  <a:lnTo>
                    <a:pt x="1339449" y="16193"/>
                  </a:lnTo>
                  <a:lnTo>
                    <a:pt x="1345054" y="15678"/>
                  </a:lnTo>
                  <a:lnTo>
                    <a:pt x="1350658" y="15176"/>
                  </a:lnTo>
                  <a:lnTo>
                    <a:pt x="1356263" y="14688"/>
                  </a:lnTo>
                  <a:lnTo>
                    <a:pt x="1361867" y="14212"/>
                  </a:lnTo>
                  <a:lnTo>
                    <a:pt x="1367471" y="13750"/>
                  </a:lnTo>
                  <a:lnTo>
                    <a:pt x="1373076" y="13300"/>
                  </a:lnTo>
                  <a:lnTo>
                    <a:pt x="1378680" y="12862"/>
                  </a:lnTo>
                  <a:lnTo>
                    <a:pt x="1384285" y="12437"/>
                  </a:lnTo>
                  <a:lnTo>
                    <a:pt x="1389889" y="12024"/>
                  </a:lnTo>
                  <a:lnTo>
                    <a:pt x="1395493" y="11623"/>
                  </a:lnTo>
                  <a:lnTo>
                    <a:pt x="1401098" y="11233"/>
                  </a:lnTo>
                  <a:lnTo>
                    <a:pt x="1406702" y="10855"/>
                  </a:lnTo>
                  <a:lnTo>
                    <a:pt x="1412307" y="10488"/>
                  </a:lnTo>
                  <a:lnTo>
                    <a:pt x="1417911" y="10132"/>
                  </a:lnTo>
                  <a:lnTo>
                    <a:pt x="1423515" y="9786"/>
                  </a:lnTo>
                  <a:lnTo>
                    <a:pt x="1429120" y="9451"/>
                  </a:lnTo>
                  <a:lnTo>
                    <a:pt x="1434724" y="9126"/>
                  </a:lnTo>
                  <a:lnTo>
                    <a:pt x="1440329" y="8811"/>
                  </a:lnTo>
                  <a:lnTo>
                    <a:pt x="1445933" y="8506"/>
                  </a:lnTo>
                  <a:lnTo>
                    <a:pt x="1451537" y="8210"/>
                  </a:lnTo>
                  <a:lnTo>
                    <a:pt x="1457142" y="7924"/>
                  </a:lnTo>
                  <a:lnTo>
                    <a:pt x="1462746" y="7646"/>
                  </a:lnTo>
                  <a:lnTo>
                    <a:pt x="1468350" y="7378"/>
                  </a:lnTo>
                  <a:lnTo>
                    <a:pt x="1473955" y="7117"/>
                  </a:lnTo>
                  <a:lnTo>
                    <a:pt x="1479559" y="6865"/>
                  </a:lnTo>
                  <a:lnTo>
                    <a:pt x="1485164" y="6621"/>
                  </a:lnTo>
                  <a:lnTo>
                    <a:pt x="1490768" y="6385"/>
                  </a:lnTo>
                  <a:lnTo>
                    <a:pt x="1496372" y="6157"/>
                  </a:lnTo>
                  <a:lnTo>
                    <a:pt x="1501977" y="5936"/>
                  </a:lnTo>
                  <a:lnTo>
                    <a:pt x="1507581" y="5722"/>
                  </a:lnTo>
                  <a:lnTo>
                    <a:pt x="1513186" y="5515"/>
                  </a:lnTo>
                  <a:lnTo>
                    <a:pt x="1518790" y="5314"/>
                  </a:lnTo>
                  <a:lnTo>
                    <a:pt x="1524394" y="5121"/>
                  </a:lnTo>
                  <a:lnTo>
                    <a:pt x="1529999" y="4933"/>
                  </a:lnTo>
                  <a:lnTo>
                    <a:pt x="1535603" y="4752"/>
                  </a:lnTo>
                  <a:lnTo>
                    <a:pt x="1541208" y="4576"/>
                  </a:lnTo>
                  <a:lnTo>
                    <a:pt x="1546812" y="4406"/>
                  </a:lnTo>
                  <a:lnTo>
                    <a:pt x="1552416" y="4242"/>
                  </a:lnTo>
                  <a:lnTo>
                    <a:pt x="1558021" y="4082"/>
                  </a:lnTo>
                  <a:lnTo>
                    <a:pt x="1563625" y="3928"/>
                  </a:lnTo>
                  <a:lnTo>
                    <a:pt x="1569230" y="3779"/>
                  </a:lnTo>
                  <a:lnTo>
                    <a:pt x="1574834" y="3634"/>
                  </a:lnTo>
                  <a:lnTo>
                    <a:pt x="1580438" y="3494"/>
                  </a:lnTo>
                  <a:lnTo>
                    <a:pt x="1586043" y="3359"/>
                  </a:lnTo>
                  <a:lnTo>
                    <a:pt x="1591647" y="3227"/>
                  </a:lnTo>
                  <a:lnTo>
                    <a:pt x="1597252" y="3100"/>
                  </a:lnTo>
                  <a:lnTo>
                    <a:pt x="1602856" y="2976"/>
                  </a:lnTo>
                  <a:lnTo>
                    <a:pt x="1608460" y="2856"/>
                  </a:lnTo>
                  <a:lnTo>
                    <a:pt x="1614065" y="2740"/>
                  </a:lnTo>
                  <a:lnTo>
                    <a:pt x="1619669" y="2627"/>
                  </a:lnTo>
                  <a:lnTo>
                    <a:pt x="1625273" y="2517"/>
                  </a:lnTo>
                  <a:lnTo>
                    <a:pt x="1630878" y="2410"/>
                  </a:lnTo>
                  <a:lnTo>
                    <a:pt x="1636482" y="2307"/>
                  </a:lnTo>
                  <a:lnTo>
                    <a:pt x="1642087" y="2206"/>
                  </a:lnTo>
                  <a:lnTo>
                    <a:pt x="1647691" y="2107"/>
                  </a:lnTo>
                  <a:lnTo>
                    <a:pt x="1653295" y="2011"/>
                  </a:lnTo>
                  <a:lnTo>
                    <a:pt x="1658900" y="1918"/>
                  </a:lnTo>
                  <a:lnTo>
                    <a:pt x="1664504" y="1827"/>
                  </a:lnTo>
                  <a:lnTo>
                    <a:pt x="1670109" y="1739"/>
                  </a:lnTo>
                  <a:lnTo>
                    <a:pt x="1675713" y="1652"/>
                  </a:lnTo>
                  <a:lnTo>
                    <a:pt x="1681317" y="1568"/>
                  </a:lnTo>
                  <a:lnTo>
                    <a:pt x="1686922" y="1486"/>
                  </a:lnTo>
                  <a:lnTo>
                    <a:pt x="1692526" y="1406"/>
                  </a:lnTo>
                  <a:lnTo>
                    <a:pt x="1698131" y="1327"/>
                  </a:lnTo>
                  <a:lnTo>
                    <a:pt x="1703735" y="1251"/>
                  </a:lnTo>
                  <a:lnTo>
                    <a:pt x="1709339" y="1177"/>
                  </a:lnTo>
                  <a:lnTo>
                    <a:pt x="1714944" y="1105"/>
                  </a:lnTo>
                  <a:lnTo>
                    <a:pt x="1720548" y="1035"/>
                  </a:lnTo>
                  <a:lnTo>
                    <a:pt x="1726153" y="967"/>
                  </a:lnTo>
                  <a:lnTo>
                    <a:pt x="1731757" y="901"/>
                  </a:lnTo>
                  <a:lnTo>
                    <a:pt x="1737361" y="837"/>
                  </a:lnTo>
                  <a:lnTo>
                    <a:pt x="1742966" y="776"/>
                  </a:lnTo>
                  <a:lnTo>
                    <a:pt x="1748570" y="716"/>
                  </a:lnTo>
                  <a:lnTo>
                    <a:pt x="1754175" y="660"/>
                  </a:lnTo>
                  <a:lnTo>
                    <a:pt x="1759779" y="605"/>
                  </a:lnTo>
                  <a:lnTo>
                    <a:pt x="1765383" y="553"/>
                  </a:lnTo>
                  <a:lnTo>
                    <a:pt x="1770988" y="504"/>
                  </a:lnTo>
                  <a:lnTo>
                    <a:pt x="1776592" y="457"/>
                  </a:lnTo>
                  <a:lnTo>
                    <a:pt x="1782196" y="413"/>
                  </a:lnTo>
                  <a:lnTo>
                    <a:pt x="1787801" y="371"/>
                  </a:lnTo>
                  <a:lnTo>
                    <a:pt x="1793405" y="332"/>
                  </a:lnTo>
                  <a:lnTo>
                    <a:pt x="1799010" y="295"/>
                  </a:lnTo>
                  <a:lnTo>
                    <a:pt x="1804614" y="261"/>
                  </a:lnTo>
                  <a:lnTo>
                    <a:pt x="1810218" y="230"/>
                  </a:lnTo>
                  <a:lnTo>
                    <a:pt x="1815823" y="201"/>
                  </a:lnTo>
                  <a:lnTo>
                    <a:pt x="1821427" y="174"/>
                  </a:lnTo>
                  <a:lnTo>
                    <a:pt x="1827032" y="149"/>
                  </a:lnTo>
                  <a:lnTo>
                    <a:pt x="1832636" y="127"/>
                  </a:lnTo>
                  <a:lnTo>
                    <a:pt x="1838240" y="106"/>
                  </a:lnTo>
                  <a:lnTo>
                    <a:pt x="1843845" y="87"/>
                  </a:lnTo>
                  <a:lnTo>
                    <a:pt x="1849449" y="71"/>
                  </a:lnTo>
                  <a:lnTo>
                    <a:pt x="1855054" y="55"/>
                  </a:lnTo>
                  <a:lnTo>
                    <a:pt x="1860658" y="42"/>
                  </a:lnTo>
                  <a:lnTo>
                    <a:pt x="1866262" y="29"/>
                  </a:lnTo>
                  <a:lnTo>
                    <a:pt x="1871867" y="18"/>
                  </a:lnTo>
                  <a:lnTo>
                    <a:pt x="1877471" y="8"/>
                  </a:lnTo>
                  <a:lnTo>
                    <a:pt x="1883076" y="0"/>
                  </a:lnTo>
                  <a:lnTo>
                    <a:pt x="1883076" y="72294"/>
                  </a:lnTo>
                  <a:lnTo>
                    <a:pt x="1877471" y="79144"/>
                  </a:lnTo>
                  <a:lnTo>
                    <a:pt x="1871867" y="86537"/>
                  </a:lnTo>
                  <a:lnTo>
                    <a:pt x="1866262" y="94493"/>
                  </a:lnTo>
                  <a:lnTo>
                    <a:pt x="1860658" y="103034"/>
                  </a:lnTo>
                  <a:lnTo>
                    <a:pt x="1855054" y="112174"/>
                  </a:lnTo>
                  <a:lnTo>
                    <a:pt x="1849449" y="121926"/>
                  </a:lnTo>
                  <a:lnTo>
                    <a:pt x="1843845" y="132295"/>
                  </a:lnTo>
                  <a:lnTo>
                    <a:pt x="1838240" y="143281"/>
                  </a:lnTo>
                  <a:lnTo>
                    <a:pt x="1832636" y="154876"/>
                  </a:lnTo>
                  <a:lnTo>
                    <a:pt x="1827032" y="167065"/>
                  </a:lnTo>
                  <a:lnTo>
                    <a:pt x="1821427" y="179826"/>
                  </a:lnTo>
                  <a:lnTo>
                    <a:pt x="1815823" y="193126"/>
                  </a:lnTo>
                  <a:lnTo>
                    <a:pt x="1810218" y="206925"/>
                  </a:lnTo>
                  <a:lnTo>
                    <a:pt x="1804614" y="221173"/>
                  </a:lnTo>
                  <a:lnTo>
                    <a:pt x="1799010" y="235813"/>
                  </a:lnTo>
                  <a:lnTo>
                    <a:pt x="1793405" y="250780"/>
                  </a:lnTo>
                  <a:lnTo>
                    <a:pt x="1787801" y="266003"/>
                  </a:lnTo>
                  <a:lnTo>
                    <a:pt x="1782196" y="281406"/>
                  </a:lnTo>
                  <a:lnTo>
                    <a:pt x="1776592" y="296908"/>
                  </a:lnTo>
                  <a:lnTo>
                    <a:pt x="1770988" y="312427"/>
                  </a:lnTo>
                  <a:lnTo>
                    <a:pt x="1765383" y="327880"/>
                  </a:lnTo>
                  <a:lnTo>
                    <a:pt x="1759779" y="343187"/>
                  </a:lnTo>
                  <a:lnTo>
                    <a:pt x="1754175" y="358268"/>
                  </a:lnTo>
                  <a:lnTo>
                    <a:pt x="1748570" y="373052"/>
                  </a:lnTo>
                  <a:lnTo>
                    <a:pt x="1742966" y="387469"/>
                  </a:lnTo>
                  <a:lnTo>
                    <a:pt x="1737361" y="401461"/>
                  </a:lnTo>
                  <a:lnTo>
                    <a:pt x="1731757" y="414975"/>
                  </a:lnTo>
                  <a:lnTo>
                    <a:pt x="1726153" y="427967"/>
                  </a:lnTo>
                  <a:lnTo>
                    <a:pt x="1720548" y="440402"/>
                  </a:lnTo>
                  <a:lnTo>
                    <a:pt x="1714944" y="452253"/>
                  </a:lnTo>
                  <a:lnTo>
                    <a:pt x="1709339" y="463503"/>
                  </a:lnTo>
                  <a:lnTo>
                    <a:pt x="1703735" y="474141"/>
                  </a:lnTo>
                  <a:lnTo>
                    <a:pt x="1698131" y="484164"/>
                  </a:lnTo>
                  <a:lnTo>
                    <a:pt x="1692526" y="493576"/>
                  </a:lnTo>
                  <a:lnTo>
                    <a:pt x="1686922" y="502387"/>
                  </a:lnTo>
                  <a:lnTo>
                    <a:pt x="1681317" y="510609"/>
                  </a:lnTo>
                  <a:lnTo>
                    <a:pt x="1675713" y="518263"/>
                  </a:lnTo>
                  <a:lnTo>
                    <a:pt x="1670109" y="525368"/>
                  </a:lnTo>
                  <a:lnTo>
                    <a:pt x="1664504" y="531949"/>
                  </a:lnTo>
                  <a:lnTo>
                    <a:pt x="1658900" y="538031"/>
                  </a:lnTo>
                  <a:lnTo>
                    <a:pt x="1653295" y="543641"/>
                  </a:lnTo>
                  <a:lnTo>
                    <a:pt x="1647691" y="548807"/>
                  </a:lnTo>
                  <a:lnTo>
                    <a:pt x="1642087" y="553556"/>
                  </a:lnTo>
                  <a:lnTo>
                    <a:pt x="1636482" y="557915"/>
                  </a:lnTo>
                  <a:lnTo>
                    <a:pt x="1630878" y="561912"/>
                  </a:lnTo>
                  <a:lnTo>
                    <a:pt x="1625273" y="565571"/>
                  </a:lnTo>
                  <a:lnTo>
                    <a:pt x="1619669" y="568918"/>
                  </a:lnTo>
                  <a:lnTo>
                    <a:pt x="1614065" y="571975"/>
                  </a:lnTo>
                  <a:lnTo>
                    <a:pt x="1608460" y="574765"/>
                  </a:lnTo>
                  <a:lnTo>
                    <a:pt x="1602856" y="577307"/>
                  </a:lnTo>
                  <a:lnTo>
                    <a:pt x="1597252" y="579623"/>
                  </a:lnTo>
                  <a:lnTo>
                    <a:pt x="1591647" y="581729"/>
                  </a:lnTo>
                  <a:lnTo>
                    <a:pt x="1586043" y="583642"/>
                  </a:lnTo>
                  <a:lnTo>
                    <a:pt x="1580438" y="585378"/>
                  </a:lnTo>
                  <a:lnTo>
                    <a:pt x="1574834" y="586952"/>
                  </a:lnTo>
                  <a:lnTo>
                    <a:pt x="1569230" y="588377"/>
                  </a:lnTo>
                  <a:lnTo>
                    <a:pt x="1563625" y="589665"/>
                  </a:lnTo>
                  <a:lnTo>
                    <a:pt x="1558021" y="590826"/>
                  </a:lnTo>
                  <a:lnTo>
                    <a:pt x="1552416" y="591872"/>
                  </a:lnTo>
                  <a:lnTo>
                    <a:pt x="1546812" y="592810"/>
                  </a:lnTo>
                  <a:lnTo>
                    <a:pt x="1541208" y="593651"/>
                  </a:lnTo>
                  <a:lnTo>
                    <a:pt x="1535603" y="594401"/>
                  </a:lnTo>
                  <a:lnTo>
                    <a:pt x="1529999" y="595066"/>
                  </a:lnTo>
                  <a:lnTo>
                    <a:pt x="1524394" y="595655"/>
                  </a:lnTo>
                  <a:lnTo>
                    <a:pt x="1518790" y="596171"/>
                  </a:lnTo>
                  <a:lnTo>
                    <a:pt x="1513186" y="596619"/>
                  </a:lnTo>
                  <a:lnTo>
                    <a:pt x="1507581" y="597005"/>
                  </a:lnTo>
                  <a:lnTo>
                    <a:pt x="1501977" y="597333"/>
                  </a:lnTo>
                  <a:lnTo>
                    <a:pt x="1496372" y="597605"/>
                  </a:lnTo>
                  <a:lnTo>
                    <a:pt x="1490768" y="597825"/>
                  </a:lnTo>
                  <a:lnTo>
                    <a:pt x="1485164" y="597996"/>
                  </a:lnTo>
                  <a:lnTo>
                    <a:pt x="1479559" y="598120"/>
                  </a:lnTo>
                  <a:lnTo>
                    <a:pt x="1473955" y="598199"/>
                  </a:lnTo>
                  <a:lnTo>
                    <a:pt x="1468350" y="598236"/>
                  </a:lnTo>
                  <a:lnTo>
                    <a:pt x="1462746" y="598231"/>
                  </a:lnTo>
                  <a:lnTo>
                    <a:pt x="1457142" y="598186"/>
                  </a:lnTo>
                  <a:lnTo>
                    <a:pt x="1451537" y="598102"/>
                  </a:lnTo>
                  <a:lnTo>
                    <a:pt x="1445933" y="597980"/>
                  </a:lnTo>
                  <a:lnTo>
                    <a:pt x="1440329" y="597821"/>
                  </a:lnTo>
                  <a:lnTo>
                    <a:pt x="1434724" y="597626"/>
                  </a:lnTo>
                  <a:lnTo>
                    <a:pt x="1429120" y="597395"/>
                  </a:lnTo>
                  <a:lnTo>
                    <a:pt x="1423515" y="597127"/>
                  </a:lnTo>
                  <a:lnTo>
                    <a:pt x="1417911" y="596824"/>
                  </a:lnTo>
                  <a:lnTo>
                    <a:pt x="1412307" y="596485"/>
                  </a:lnTo>
                  <a:lnTo>
                    <a:pt x="1406702" y="596111"/>
                  </a:lnTo>
                  <a:lnTo>
                    <a:pt x="1401098" y="595701"/>
                  </a:lnTo>
                  <a:lnTo>
                    <a:pt x="1395493" y="595254"/>
                  </a:lnTo>
                  <a:lnTo>
                    <a:pt x="1389889" y="594771"/>
                  </a:lnTo>
                  <a:lnTo>
                    <a:pt x="1384285" y="594251"/>
                  </a:lnTo>
                  <a:lnTo>
                    <a:pt x="1378680" y="593693"/>
                  </a:lnTo>
                  <a:lnTo>
                    <a:pt x="1373076" y="593097"/>
                  </a:lnTo>
                  <a:lnTo>
                    <a:pt x="1367471" y="592462"/>
                  </a:lnTo>
                  <a:lnTo>
                    <a:pt x="1361867" y="591788"/>
                  </a:lnTo>
                  <a:lnTo>
                    <a:pt x="1356263" y="591073"/>
                  </a:lnTo>
                  <a:lnTo>
                    <a:pt x="1350658" y="590316"/>
                  </a:lnTo>
                  <a:lnTo>
                    <a:pt x="1345054" y="589516"/>
                  </a:lnTo>
                  <a:lnTo>
                    <a:pt x="1339449" y="588673"/>
                  </a:lnTo>
                  <a:lnTo>
                    <a:pt x="1333845" y="587786"/>
                  </a:lnTo>
                  <a:lnTo>
                    <a:pt x="1328241" y="586852"/>
                  </a:lnTo>
                  <a:lnTo>
                    <a:pt x="1322636" y="585871"/>
                  </a:lnTo>
                  <a:lnTo>
                    <a:pt x="1317032" y="584842"/>
                  </a:lnTo>
                  <a:lnTo>
                    <a:pt x="1311427" y="583762"/>
                  </a:lnTo>
                  <a:lnTo>
                    <a:pt x="1305823" y="582631"/>
                  </a:lnTo>
                  <a:lnTo>
                    <a:pt x="1300219" y="581447"/>
                  </a:lnTo>
                  <a:lnTo>
                    <a:pt x="1294614" y="580208"/>
                  </a:lnTo>
                  <a:lnTo>
                    <a:pt x="1289010" y="578913"/>
                  </a:lnTo>
                  <a:lnTo>
                    <a:pt x="1283406" y="577559"/>
                  </a:lnTo>
                  <a:lnTo>
                    <a:pt x="1277801" y="576146"/>
                  </a:lnTo>
                  <a:lnTo>
                    <a:pt x="1272197" y="574671"/>
                  </a:lnTo>
                  <a:lnTo>
                    <a:pt x="1266592" y="573131"/>
                  </a:lnTo>
                  <a:lnTo>
                    <a:pt x="1260988" y="571526"/>
                  </a:lnTo>
                  <a:lnTo>
                    <a:pt x="1255384" y="569852"/>
                  </a:lnTo>
                  <a:lnTo>
                    <a:pt x="1249779" y="568108"/>
                  </a:lnTo>
                  <a:lnTo>
                    <a:pt x="1244175" y="566291"/>
                  </a:lnTo>
                  <a:lnTo>
                    <a:pt x="1238570" y="564399"/>
                  </a:lnTo>
                  <a:lnTo>
                    <a:pt x="1232966" y="562429"/>
                  </a:lnTo>
                  <a:lnTo>
                    <a:pt x="1227362" y="560379"/>
                  </a:lnTo>
                  <a:lnTo>
                    <a:pt x="1221757" y="558245"/>
                  </a:lnTo>
                  <a:lnTo>
                    <a:pt x="1216153" y="556027"/>
                  </a:lnTo>
                  <a:lnTo>
                    <a:pt x="1210548" y="553719"/>
                  </a:lnTo>
                  <a:lnTo>
                    <a:pt x="1204944" y="551321"/>
                  </a:lnTo>
                  <a:lnTo>
                    <a:pt x="1199340" y="548828"/>
                  </a:lnTo>
                  <a:lnTo>
                    <a:pt x="1193735" y="546239"/>
                  </a:lnTo>
                  <a:lnTo>
                    <a:pt x="1188131" y="543551"/>
                  </a:lnTo>
                  <a:lnTo>
                    <a:pt x="1182526" y="540765"/>
                  </a:lnTo>
                  <a:lnTo>
                    <a:pt x="1176922" y="537876"/>
                  </a:lnTo>
                  <a:lnTo>
                    <a:pt x="1171318" y="534884"/>
                  </a:lnTo>
                  <a:lnTo>
                    <a:pt x="1165713" y="531787"/>
                  </a:lnTo>
                  <a:lnTo>
                    <a:pt x="1160109" y="528584"/>
                  </a:lnTo>
                  <a:lnTo>
                    <a:pt x="1154504" y="525271"/>
                  </a:lnTo>
                  <a:lnTo>
                    <a:pt x="1148900" y="521849"/>
                  </a:lnTo>
                  <a:lnTo>
                    <a:pt x="1143296" y="518314"/>
                  </a:lnTo>
                  <a:lnTo>
                    <a:pt x="1137691" y="514667"/>
                  </a:lnTo>
                  <a:lnTo>
                    <a:pt x="1132087" y="510904"/>
                  </a:lnTo>
                  <a:lnTo>
                    <a:pt x="1126482" y="507025"/>
                  </a:lnTo>
                  <a:lnTo>
                    <a:pt x="1120878" y="503029"/>
                  </a:lnTo>
                  <a:lnTo>
                    <a:pt x="1115274" y="498915"/>
                  </a:lnTo>
                  <a:lnTo>
                    <a:pt x="1109669" y="494680"/>
                  </a:lnTo>
                  <a:lnTo>
                    <a:pt x="1104065" y="490326"/>
                  </a:lnTo>
                  <a:lnTo>
                    <a:pt x="1098461" y="485850"/>
                  </a:lnTo>
                  <a:lnTo>
                    <a:pt x="1092856" y="481253"/>
                  </a:lnTo>
                  <a:lnTo>
                    <a:pt x="1087252" y="476534"/>
                  </a:lnTo>
                  <a:lnTo>
                    <a:pt x="1081647" y="471694"/>
                  </a:lnTo>
                  <a:lnTo>
                    <a:pt x="1076043" y="466732"/>
                  </a:lnTo>
                  <a:lnTo>
                    <a:pt x="1070439" y="461648"/>
                  </a:lnTo>
                  <a:lnTo>
                    <a:pt x="1064834" y="456445"/>
                  </a:lnTo>
                  <a:lnTo>
                    <a:pt x="1059230" y="451122"/>
                  </a:lnTo>
                  <a:lnTo>
                    <a:pt x="1053625" y="445681"/>
                  </a:lnTo>
                  <a:lnTo>
                    <a:pt x="1048021" y="440124"/>
                  </a:lnTo>
                  <a:lnTo>
                    <a:pt x="1042417" y="434453"/>
                  </a:lnTo>
                  <a:lnTo>
                    <a:pt x="1036812" y="428670"/>
                  </a:lnTo>
                  <a:lnTo>
                    <a:pt x="1031208" y="422778"/>
                  </a:lnTo>
                  <a:lnTo>
                    <a:pt x="1025603" y="416781"/>
                  </a:lnTo>
                  <a:lnTo>
                    <a:pt x="1019999" y="410681"/>
                  </a:lnTo>
                  <a:lnTo>
                    <a:pt x="1014395" y="404483"/>
                  </a:lnTo>
                  <a:lnTo>
                    <a:pt x="1008790" y="398191"/>
                  </a:lnTo>
                  <a:lnTo>
                    <a:pt x="1003186" y="391809"/>
                  </a:lnTo>
                  <a:lnTo>
                    <a:pt x="997581" y="385345"/>
                  </a:lnTo>
                  <a:lnTo>
                    <a:pt x="991977" y="378802"/>
                  </a:lnTo>
                  <a:lnTo>
                    <a:pt x="986373" y="372186"/>
                  </a:lnTo>
                  <a:lnTo>
                    <a:pt x="980768" y="365506"/>
                  </a:lnTo>
                  <a:lnTo>
                    <a:pt x="975164" y="358766"/>
                  </a:lnTo>
                  <a:lnTo>
                    <a:pt x="969559" y="351975"/>
                  </a:lnTo>
                  <a:lnTo>
                    <a:pt x="963955" y="345140"/>
                  </a:lnTo>
                  <a:lnTo>
                    <a:pt x="958351" y="338269"/>
                  </a:lnTo>
                  <a:lnTo>
                    <a:pt x="952746" y="331370"/>
                  </a:lnTo>
                  <a:lnTo>
                    <a:pt x="947142" y="324451"/>
                  </a:lnTo>
                  <a:lnTo>
                    <a:pt x="941538" y="317523"/>
                  </a:lnTo>
                  <a:lnTo>
                    <a:pt x="935933" y="310593"/>
                  </a:lnTo>
                  <a:lnTo>
                    <a:pt x="930329" y="303670"/>
                  </a:lnTo>
                  <a:lnTo>
                    <a:pt x="924724" y="296765"/>
                  </a:lnTo>
                  <a:lnTo>
                    <a:pt x="919120" y="289886"/>
                  </a:lnTo>
                  <a:lnTo>
                    <a:pt x="913516" y="283043"/>
                  </a:lnTo>
                  <a:lnTo>
                    <a:pt x="907911" y="276245"/>
                  </a:lnTo>
                  <a:lnTo>
                    <a:pt x="902307" y="269502"/>
                  </a:lnTo>
                  <a:lnTo>
                    <a:pt x="896702" y="262822"/>
                  </a:lnTo>
                  <a:lnTo>
                    <a:pt x="891098" y="256216"/>
                  </a:lnTo>
                  <a:lnTo>
                    <a:pt x="885494" y="249692"/>
                  </a:lnTo>
                  <a:lnTo>
                    <a:pt x="879889" y="243258"/>
                  </a:lnTo>
                  <a:lnTo>
                    <a:pt x="874285" y="236924"/>
                  </a:lnTo>
                  <a:lnTo>
                    <a:pt x="868680" y="230697"/>
                  </a:lnTo>
                  <a:lnTo>
                    <a:pt x="863076" y="224585"/>
                  </a:lnTo>
                  <a:lnTo>
                    <a:pt x="857472" y="218596"/>
                  </a:lnTo>
                  <a:lnTo>
                    <a:pt x="851867" y="212736"/>
                  </a:lnTo>
                  <a:lnTo>
                    <a:pt x="846263" y="207012"/>
                  </a:lnTo>
                  <a:lnTo>
                    <a:pt x="840658" y="201429"/>
                  </a:lnTo>
                  <a:lnTo>
                    <a:pt x="835054" y="195994"/>
                  </a:lnTo>
                  <a:lnTo>
                    <a:pt x="829450" y="190711"/>
                  </a:lnTo>
                  <a:lnTo>
                    <a:pt x="823845" y="185585"/>
                  </a:lnTo>
                  <a:lnTo>
                    <a:pt x="818241" y="180619"/>
                  </a:lnTo>
                  <a:lnTo>
                    <a:pt x="812636" y="175817"/>
                  </a:lnTo>
                  <a:lnTo>
                    <a:pt x="807032" y="171182"/>
                  </a:lnTo>
                  <a:lnTo>
                    <a:pt x="801428" y="166715"/>
                  </a:lnTo>
                  <a:lnTo>
                    <a:pt x="795823" y="162419"/>
                  </a:lnTo>
                  <a:lnTo>
                    <a:pt x="790219" y="158295"/>
                  </a:lnTo>
                  <a:lnTo>
                    <a:pt x="784615" y="154343"/>
                  </a:lnTo>
                  <a:lnTo>
                    <a:pt x="779010" y="150563"/>
                  </a:lnTo>
                  <a:lnTo>
                    <a:pt x="773406" y="146956"/>
                  </a:lnTo>
                  <a:lnTo>
                    <a:pt x="767801" y="143520"/>
                  </a:lnTo>
                  <a:lnTo>
                    <a:pt x="762197" y="140254"/>
                  </a:lnTo>
                  <a:lnTo>
                    <a:pt x="756593" y="137157"/>
                  </a:lnTo>
                  <a:lnTo>
                    <a:pt x="750988" y="134227"/>
                  </a:lnTo>
                  <a:lnTo>
                    <a:pt x="745384" y="131461"/>
                  </a:lnTo>
                  <a:lnTo>
                    <a:pt x="739779" y="128857"/>
                  </a:lnTo>
                  <a:lnTo>
                    <a:pt x="734175" y="126413"/>
                  </a:lnTo>
                  <a:lnTo>
                    <a:pt x="728571" y="124124"/>
                  </a:lnTo>
                  <a:lnTo>
                    <a:pt x="722966" y="121988"/>
                  </a:lnTo>
                  <a:lnTo>
                    <a:pt x="717362" y="120001"/>
                  </a:lnTo>
                  <a:lnTo>
                    <a:pt x="711757" y="118160"/>
                  </a:lnTo>
                  <a:lnTo>
                    <a:pt x="706153" y="116460"/>
                  </a:lnTo>
                  <a:lnTo>
                    <a:pt x="700549" y="114898"/>
                  </a:lnTo>
                  <a:lnTo>
                    <a:pt x="694944" y="113470"/>
                  </a:lnTo>
                  <a:lnTo>
                    <a:pt x="689340" y="112172"/>
                  </a:lnTo>
                  <a:lnTo>
                    <a:pt x="683735" y="110999"/>
                  </a:lnTo>
                  <a:lnTo>
                    <a:pt x="678131" y="109948"/>
                  </a:lnTo>
                  <a:lnTo>
                    <a:pt x="672527" y="109014"/>
                  </a:lnTo>
                  <a:lnTo>
                    <a:pt x="666922" y="108193"/>
                  </a:lnTo>
                  <a:lnTo>
                    <a:pt x="661318" y="107482"/>
                  </a:lnTo>
                  <a:lnTo>
                    <a:pt x="655713" y="106875"/>
                  </a:lnTo>
                  <a:lnTo>
                    <a:pt x="650109" y="106370"/>
                  </a:lnTo>
                  <a:lnTo>
                    <a:pt x="644505" y="105963"/>
                  </a:lnTo>
                  <a:lnTo>
                    <a:pt x="638900" y="105649"/>
                  </a:lnTo>
                  <a:lnTo>
                    <a:pt x="633296" y="105425"/>
                  </a:lnTo>
                  <a:lnTo>
                    <a:pt x="627692" y="105288"/>
                  </a:lnTo>
                  <a:lnTo>
                    <a:pt x="622087" y="105233"/>
                  </a:lnTo>
                  <a:lnTo>
                    <a:pt x="616483" y="105259"/>
                  </a:lnTo>
                  <a:lnTo>
                    <a:pt x="610878" y="105361"/>
                  </a:lnTo>
                  <a:lnTo>
                    <a:pt x="605274" y="105537"/>
                  </a:lnTo>
                  <a:lnTo>
                    <a:pt x="599670" y="105783"/>
                  </a:lnTo>
                  <a:lnTo>
                    <a:pt x="594065" y="106098"/>
                  </a:lnTo>
                  <a:lnTo>
                    <a:pt x="588461" y="106478"/>
                  </a:lnTo>
                  <a:lnTo>
                    <a:pt x="582856" y="106921"/>
                  </a:lnTo>
                  <a:lnTo>
                    <a:pt x="577252" y="107425"/>
                  </a:lnTo>
                  <a:lnTo>
                    <a:pt x="571648" y="107987"/>
                  </a:lnTo>
                  <a:lnTo>
                    <a:pt x="566043" y="108607"/>
                  </a:lnTo>
                  <a:lnTo>
                    <a:pt x="560439" y="109281"/>
                  </a:lnTo>
                  <a:lnTo>
                    <a:pt x="554834" y="110009"/>
                  </a:lnTo>
                  <a:lnTo>
                    <a:pt x="549230" y="110788"/>
                  </a:lnTo>
                  <a:lnTo>
                    <a:pt x="543626" y="111618"/>
                  </a:lnTo>
                  <a:lnTo>
                    <a:pt x="538021" y="112496"/>
                  </a:lnTo>
                  <a:lnTo>
                    <a:pt x="532417" y="113423"/>
                  </a:lnTo>
                  <a:lnTo>
                    <a:pt x="526812" y="114397"/>
                  </a:lnTo>
                  <a:lnTo>
                    <a:pt x="521208" y="115416"/>
                  </a:lnTo>
                  <a:lnTo>
                    <a:pt x="515604" y="116480"/>
                  </a:lnTo>
                  <a:lnTo>
                    <a:pt x="509999" y="117589"/>
                  </a:lnTo>
                  <a:lnTo>
                    <a:pt x="504395" y="118741"/>
                  </a:lnTo>
                  <a:lnTo>
                    <a:pt x="498790" y="119936"/>
                  </a:lnTo>
                  <a:lnTo>
                    <a:pt x="493186" y="121173"/>
                  </a:lnTo>
                  <a:lnTo>
                    <a:pt x="487582" y="122452"/>
                  </a:lnTo>
                  <a:lnTo>
                    <a:pt x="481977" y="123771"/>
                  </a:lnTo>
                  <a:lnTo>
                    <a:pt x="476373" y="125131"/>
                  </a:lnTo>
                  <a:lnTo>
                    <a:pt x="470769" y="126531"/>
                  </a:lnTo>
                  <a:lnTo>
                    <a:pt x="465164" y="127969"/>
                  </a:lnTo>
                  <a:lnTo>
                    <a:pt x="459560" y="129447"/>
                  </a:lnTo>
                  <a:lnTo>
                    <a:pt x="453955" y="130961"/>
                  </a:lnTo>
                  <a:lnTo>
                    <a:pt x="448351" y="132513"/>
                  </a:lnTo>
                  <a:lnTo>
                    <a:pt x="442747" y="134101"/>
                  </a:lnTo>
                  <a:lnTo>
                    <a:pt x="437142" y="135724"/>
                  </a:lnTo>
                  <a:lnTo>
                    <a:pt x="431538" y="137382"/>
                  </a:lnTo>
                  <a:lnTo>
                    <a:pt x="425933" y="139074"/>
                  </a:lnTo>
                  <a:lnTo>
                    <a:pt x="420329" y="140798"/>
                  </a:lnTo>
                  <a:lnTo>
                    <a:pt x="414725" y="142554"/>
                  </a:lnTo>
                  <a:lnTo>
                    <a:pt x="409120" y="144341"/>
                  </a:lnTo>
                  <a:lnTo>
                    <a:pt x="403516" y="146158"/>
                  </a:lnTo>
                  <a:lnTo>
                    <a:pt x="397911" y="148004"/>
                  </a:lnTo>
                  <a:lnTo>
                    <a:pt x="392307" y="149878"/>
                  </a:lnTo>
                  <a:lnTo>
                    <a:pt x="386703" y="151778"/>
                  </a:lnTo>
                  <a:lnTo>
                    <a:pt x="381098" y="153706"/>
                  </a:lnTo>
                  <a:lnTo>
                    <a:pt x="375494" y="155658"/>
                  </a:lnTo>
                  <a:lnTo>
                    <a:pt x="369889" y="157636"/>
                  </a:lnTo>
                  <a:lnTo>
                    <a:pt x="364285" y="159637"/>
                  </a:lnTo>
                  <a:lnTo>
                    <a:pt x="358681" y="161663"/>
                  </a:lnTo>
                  <a:lnTo>
                    <a:pt x="353076" y="163712"/>
                  </a:lnTo>
                  <a:lnTo>
                    <a:pt x="347472" y="165784"/>
                  </a:lnTo>
                  <a:lnTo>
                    <a:pt x="341867" y="167880"/>
                  </a:lnTo>
                  <a:lnTo>
                    <a:pt x="336263" y="169999"/>
                  </a:lnTo>
                  <a:lnTo>
                    <a:pt x="330659" y="172143"/>
                  </a:lnTo>
                  <a:lnTo>
                    <a:pt x="325054" y="174310"/>
                  </a:lnTo>
                  <a:lnTo>
                    <a:pt x="319450" y="176503"/>
                  </a:lnTo>
                  <a:lnTo>
                    <a:pt x="313846" y="178722"/>
                  </a:lnTo>
                  <a:lnTo>
                    <a:pt x="308241" y="180969"/>
                  </a:lnTo>
                  <a:lnTo>
                    <a:pt x="302637" y="183243"/>
                  </a:lnTo>
                  <a:lnTo>
                    <a:pt x="297032" y="185547"/>
                  </a:lnTo>
                  <a:lnTo>
                    <a:pt x="291428" y="187882"/>
                  </a:lnTo>
                  <a:lnTo>
                    <a:pt x="285824" y="190249"/>
                  </a:lnTo>
                  <a:lnTo>
                    <a:pt x="280219" y="192650"/>
                  </a:lnTo>
                  <a:lnTo>
                    <a:pt x="274615" y="195087"/>
                  </a:lnTo>
                  <a:lnTo>
                    <a:pt x="269010" y="197561"/>
                  </a:lnTo>
                  <a:lnTo>
                    <a:pt x="263406" y="200073"/>
                  </a:lnTo>
                  <a:lnTo>
                    <a:pt x="257802" y="202626"/>
                  </a:lnTo>
                  <a:lnTo>
                    <a:pt x="252197" y="205219"/>
                  </a:lnTo>
                  <a:lnTo>
                    <a:pt x="246593" y="207855"/>
                  </a:lnTo>
                  <a:lnTo>
                    <a:pt x="240988" y="210534"/>
                  </a:lnTo>
                  <a:lnTo>
                    <a:pt x="235384" y="213257"/>
                  </a:lnTo>
                  <a:lnTo>
                    <a:pt x="229780" y="216025"/>
                  </a:lnTo>
                  <a:lnTo>
                    <a:pt x="224175" y="218837"/>
                  </a:lnTo>
                  <a:lnTo>
                    <a:pt x="218571" y="221693"/>
                  </a:lnTo>
                  <a:lnTo>
                    <a:pt x="212966" y="224593"/>
                  </a:lnTo>
                  <a:lnTo>
                    <a:pt x="207362" y="227537"/>
                  </a:lnTo>
                  <a:lnTo>
                    <a:pt x="201758" y="230522"/>
                  </a:lnTo>
                  <a:lnTo>
                    <a:pt x="196153" y="233548"/>
                  </a:lnTo>
                  <a:lnTo>
                    <a:pt x="190549" y="236613"/>
                  </a:lnTo>
                  <a:lnTo>
                    <a:pt x="184944" y="239714"/>
                  </a:lnTo>
                  <a:lnTo>
                    <a:pt x="179340" y="242849"/>
                  </a:lnTo>
                  <a:lnTo>
                    <a:pt x="173736" y="246015"/>
                  </a:lnTo>
                  <a:lnTo>
                    <a:pt x="168131" y="249209"/>
                  </a:lnTo>
                  <a:lnTo>
                    <a:pt x="162527" y="252429"/>
                  </a:lnTo>
                  <a:lnTo>
                    <a:pt x="156923" y="255670"/>
                  </a:lnTo>
                  <a:lnTo>
                    <a:pt x="151318" y="258928"/>
                  </a:lnTo>
                  <a:lnTo>
                    <a:pt x="145714" y="262201"/>
                  </a:lnTo>
                  <a:lnTo>
                    <a:pt x="140109" y="265483"/>
                  </a:lnTo>
                  <a:lnTo>
                    <a:pt x="134505" y="268772"/>
                  </a:lnTo>
                  <a:lnTo>
                    <a:pt x="128901" y="272063"/>
                  </a:lnTo>
                  <a:lnTo>
                    <a:pt x="123296" y="275352"/>
                  </a:lnTo>
                  <a:lnTo>
                    <a:pt x="117692" y="278635"/>
                  </a:lnTo>
                  <a:lnTo>
                    <a:pt x="112087" y="281908"/>
                  </a:lnTo>
                  <a:lnTo>
                    <a:pt x="106483" y="285168"/>
                  </a:lnTo>
                  <a:lnTo>
                    <a:pt x="100879" y="288411"/>
                  </a:lnTo>
                  <a:lnTo>
                    <a:pt x="95274" y="291634"/>
                  </a:lnTo>
                  <a:lnTo>
                    <a:pt x="89670" y="294833"/>
                  </a:lnTo>
                  <a:lnTo>
                    <a:pt x="84065" y="298006"/>
                  </a:lnTo>
                  <a:lnTo>
                    <a:pt x="78461" y="301150"/>
                  </a:lnTo>
                  <a:lnTo>
                    <a:pt x="72857" y="304262"/>
                  </a:lnTo>
                  <a:lnTo>
                    <a:pt x="67252" y="307340"/>
                  </a:lnTo>
                  <a:lnTo>
                    <a:pt x="61648" y="310383"/>
                  </a:lnTo>
                  <a:lnTo>
                    <a:pt x="56043" y="313389"/>
                  </a:lnTo>
                  <a:lnTo>
                    <a:pt x="50439" y="316355"/>
                  </a:lnTo>
                  <a:lnTo>
                    <a:pt x="44835" y="319282"/>
                  </a:lnTo>
                  <a:lnTo>
                    <a:pt x="39230" y="322169"/>
                  </a:lnTo>
                  <a:lnTo>
                    <a:pt x="33626" y="325014"/>
                  </a:lnTo>
                  <a:lnTo>
                    <a:pt x="28021" y="327817"/>
                  </a:lnTo>
                  <a:lnTo>
                    <a:pt x="22417" y="330580"/>
                  </a:lnTo>
                  <a:lnTo>
                    <a:pt x="16813" y="333300"/>
                  </a:lnTo>
                  <a:lnTo>
                    <a:pt x="11208" y="335980"/>
                  </a:lnTo>
                  <a:lnTo>
                    <a:pt x="5604" y="338620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596816" y="4266801"/>
              <a:ext cx="1883076" cy="341219"/>
            </a:xfrm>
            <a:custGeom>
              <a:avLst/>
              <a:pathLst>
                <a:path w="1883076" h="341219">
                  <a:moveTo>
                    <a:pt x="0" y="341219"/>
                  </a:moveTo>
                  <a:lnTo>
                    <a:pt x="5604" y="338619"/>
                  </a:lnTo>
                  <a:lnTo>
                    <a:pt x="11208" y="335980"/>
                  </a:lnTo>
                  <a:lnTo>
                    <a:pt x="16813" y="333299"/>
                  </a:lnTo>
                  <a:lnTo>
                    <a:pt x="22417" y="330579"/>
                  </a:lnTo>
                  <a:lnTo>
                    <a:pt x="28021" y="327816"/>
                  </a:lnTo>
                  <a:lnTo>
                    <a:pt x="33626" y="325013"/>
                  </a:lnTo>
                  <a:lnTo>
                    <a:pt x="39230" y="322167"/>
                  </a:lnTo>
                  <a:lnTo>
                    <a:pt x="44835" y="319281"/>
                  </a:lnTo>
                  <a:lnTo>
                    <a:pt x="50439" y="316354"/>
                  </a:lnTo>
                  <a:lnTo>
                    <a:pt x="56043" y="313387"/>
                  </a:lnTo>
                  <a:lnTo>
                    <a:pt x="61648" y="310381"/>
                  </a:lnTo>
                  <a:lnTo>
                    <a:pt x="67252" y="307338"/>
                  </a:lnTo>
                  <a:lnTo>
                    <a:pt x="72857" y="304260"/>
                  </a:lnTo>
                  <a:lnTo>
                    <a:pt x="78461" y="301147"/>
                  </a:lnTo>
                  <a:lnTo>
                    <a:pt x="84065" y="298003"/>
                  </a:lnTo>
                  <a:lnTo>
                    <a:pt x="89670" y="294830"/>
                  </a:lnTo>
                  <a:lnTo>
                    <a:pt x="95274" y="291630"/>
                  </a:lnTo>
                  <a:lnTo>
                    <a:pt x="100879" y="288407"/>
                  </a:lnTo>
                  <a:lnTo>
                    <a:pt x="106483" y="285164"/>
                  </a:lnTo>
                  <a:lnTo>
                    <a:pt x="112087" y="281903"/>
                  </a:lnTo>
                  <a:lnTo>
                    <a:pt x="117692" y="278629"/>
                  </a:lnTo>
                  <a:lnTo>
                    <a:pt x="123296" y="275346"/>
                  </a:lnTo>
                  <a:lnTo>
                    <a:pt x="128901" y="272057"/>
                  </a:lnTo>
                  <a:lnTo>
                    <a:pt x="134505" y="268765"/>
                  </a:lnTo>
                  <a:lnTo>
                    <a:pt x="140109" y="265476"/>
                  </a:lnTo>
                  <a:lnTo>
                    <a:pt x="145714" y="262192"/>
                  </a:lnTo>
                  <a:lnTo>
                    <a:pt x="151318" y="258919"/>
                  </a:lnTo>
                  <a:lnTo>
                    <a:pt x="156923" y="255660"/>
                  </a:lnTo>
                  <a:lnTo>
                    <a:pt x="162527" y="252418"/>
                  </a:lnTo>
                  <a:lnTo>
                    <a:pt x="168131" y="249197"/>
                  </a:lnTo>
                  <a:lnTo>
                    <a:pt x="173736" y="246001"/>
                  </a:lnTo>
                  <a:lnTo>
                    <a:pt x="179340" y="242834"/>
                  </a:lnTo>
                  <a:lnTo>
                    <a:pt x="184944" y="239697"/>
                  </a:lnTo>
                  <a:lnTo>
                    <a:pt x="190549" y="236594"/>
                  </a:lnTo>
                  <a:lnTo>
                    <a:pt x="196153" y="233528"/>
                  </a:lnTo>
                  <a:lnTo>
                    <a:pt x="201758" y="230500"/>
                  </a:lnTo>
                  <a:lnTo>
                    <a:pt x="207362" y="227513"/>
                  </a:lnTo>
                  <a:lnTo>
                    <a:pt x="212966" y="224567"/>
                  </a:lnTo>
                  <a:lnTo>
                    <a:pt x="218571" y="221664"/>
                  </a:lnTo>
                  <a:lnTo>
                    <a:pt x="224175" y="218804"/>
                  </a:lnTo>
                  <a:lnTo>
                    <a:pt x="229780" y="215989"/>
                  </a:lnTo>
                  <a:lnTo>
                    <a:pt x="235384" y="213218"/>
                  </a:lnTo>
                  <a:lnTo>
                    <a:pt x="240988" y="210491"/>
                  </a:lnTo>
                  <a:lnTo>
                    <a:pt x="246593" y="207808"/>
                  </a:lnTo>
                  <a:lnTo>
                    <a:pt x="252197" y="205167"/>
                  </a:lnTo>
                  <a:lnTo>
                    <a:pt x="257802" y="202569"/>
                  </a:lnTo>
                  <a:lnTo>
                    <a:pt x="263406" y="200011"/>
                  </a:lnTo>
                  <a:lnTo>
                    <a:pt x="269010" y="197493"/>
                  </a:lnTo>
                  <a:lnTo>
                    <a:pt x="274615" y="195012"/>
                  </a:lnTo>
                  <a:lnTo>
                    <a:pt x="280219" y="192568"/>
                  </a:lnTo>
                  <a:lnTo>
                    <a:pt x="285824" y="190159"/>
                  </a:lnTo>
                  <a:lnTo>
                    <a:pt x="291428" y="187783"/>
                  </a:lnTo>
                  <a:lnTo>
                    <a:pt x="297032" y="185439"/>
                  </a:lnTo>
                  <a:lnTo>
                    <a:pt x="302637" y="183124"/>
                  </a:lnTo>
                  <a:lnTo>
                    <a:pt x="308241" y="180839"/>
                  </a:lnTo>
                  <a:lnTo>
                    <a:pt x="313846" y="178580"/>
                  </a:lnTo>
                  <a:lnTo>
                    <a:pt x="319450" y="176348"/>
                  </a:lnTo>
                  <a:lnTo>
                    <a:pt x="325054" y="174141"/>
                  </a:lnTo>
                  <a:lnTo>
                    <a:pt x="330659" y="171957"/>
                  </a:lnTo>
                  <a:lnTo>
                    <a:pt x="336263" y="169796"/>
                  </a:lnTo>
                  <a:lnTo>
                    <a:pt x="341867" y="167658"/>
                  </a:lnTo>
                  <a:lnTo>
                    <a:pt x="347472" y="165542"/>
                  </a:lnTo>
                  <a:lnTo>
                    <a:pt x="353076" y="163447"/>
                  </a:lnTo>
                  <a:lnTo>
                    <a:pt x="358681" y="161373"/>
                  </a:lnTo>
                  <a:lnTo>
                    <a:pt x="364285" y="159321"/>
                  </a:lnTo>
                  <a:lnTo>
                    <a:pt x="369889" y="157291"/>
                  </a:lnTo>
                  <a:lnTo>
                    <a:pt x="375494" y="155282"/>
                  </a:lnTo>
                  <a:lnTo>
                    <a:pt x="381098" y="153295"/>
                  </a:lnTo>
                  <a:lnTo>
                    <a:pt x="386703" y="151331"/>
                  </a:lnTo>
                  <a:lnTo>
                    <a:pt x="392307" y="149389"/>
                  </a:lnTo>
                  <a:lnTo>
                    <a:pt x="397911" y="147472"/>
                  </a:lnTo>
                  <a:lnTo>
                    <a:pt x="403516" y="145578"/>
                  </a:lnTo>
                  <a:lnTo>
                    <a:pt x="409120" y="143710"/>
                  </a:lnTo>
                  <a:lnTo>
                    <a:pt x="414725" y="141867"/>
                  </a:lnTo>
                  <a:lnTo>
                    <a:pt x="420329" y="140049"/>
                  </a:lnTo>
                  <a:lnTo>
                    <a:pt x="425933" y="138259"/>
                  </a:lnTo>
                  <a:lnTo>
                    <a:pt x="431538" y="136496"/>
                  </a:lnTo>
                  <a:lnTo>
                    <a:pt x="437142" y="134760"/>
                  </a:lnTo>
                  <a:lnTo>
                    <a:pt x="442747" y="133053"/>
                  </a:lnTo>
                  <a:lnTo>
                    <a:pt x="448351" y="131374"/>
                  </a:lnTo>
                  <a:lnTo>
                    <a:pt x="453955" y="129724"/>
                  </a:lnTo>
                  <a:lnTo>
                    <a:pt x="459560" y="128103"/>
                  </a:lnTo>
                  <a:lnTo>
                    <a:pt x="465164" y="126510"/>
                  </a:lnTo>
                  <a:lnTo>
                    <a:pt x="470769" y="124947"/>
                  </a:lnTo>
                  <a:lnTo>
                    <a:pt x="476373" y="123413"/>
                  </a:lnTo>
                  <a:lnTo>
                    <a:pt x="481977" y="121908"/>
                  </a:lnTo>
                  <a:lnTo>
                    <a:pt x="487582" y="120432"/>
                  </a:lnTo>
                  <a:lnTo>
                    <a:pt x="493186" y="118984"/>
                  </a:lnTo>
                  <a:lnTo>
                    <a:pt x="498790" y="117564"/>
                  </a:lnTo>
                  <a:lnTo>
                    <a:pt x="504395" y="116172"/>
                  </a:lnTo>
                  <a:lnTo>
                    <a:pt x="509999" y="114807"/>
                  </a:lnTo>
                  <a:lnTo>
                    <a:pt x="515604" y="113470"/>
                  </a:lnTo>
                  <a:lnTo>
                    <a:pt x="521208" y="112159"/>
                  </a:lnTo>
                  <a:lnTo>
                    <a:pt x="526812" y="110874"/>
                  </a:lnTo>
                  <a:lnTo>
                    <a:pt x="532417" y="109615"/>
                  </a:lnTo>
                  <a:lnTo>
                    <a:pt x="538021" y="108381"/>
                  </a:lnTo>
                  <a:lnTo>
                    <a:pt x="543626" y="107172"/>
                  </a:lnTo>
                  <a:lnTo>
                    <a:pt x="549230" y="105988"/>
                  </a:lnTo>
                  <a:lnTo>
                    <a:pt x="554834" y="104828"/>
                  </a:lnTo>
                  <a:lnTo>
                    <a:pt x="560439" y="103691"/>
                  </a:lnTo>
                  <a:lnTo>
                    <a:pt x="566043" y="102578"/>
                  </a:lnTo>
                  <a:lnTo>
                    <a:pt x="571648" y="101488"/>
                  </a:lnTo>
                  <a:lnTo>
                    <a:pt x="577252" y="100421"/>
                  </a:lnTo>
                  <a:lnTo>
                    <a:pt x="582856" y="99377"/>
                  </a:lnTo>
                  <a:lnTo>
                    <a:pt x="588461" y="98355"/>
                  </a:lnTo>
                  <a:lnTo>
                    <a:pt x="594065" y="97356"/>
                  </a:lnTo>
                  <a:lnTo>
                    <a:pt x="599670" y="96379"/>
                  </a:lnTo>
                  <a:lnTo>
                    <a:pt x="605274" y="95424"/>
                  </a:lnTo>
                  <a:lnTo>
                    <a:pt x="610878" y="94492"/>
                  </a:lnTo>
                  <a:lnTo>
                    <a:pt x="616483" y="93582"/>
                  </a:lnTo>
                  <a:lnTo>
                    <a:pt x="622087" y="92695"/>
                  </a:lnTo>
                  <a:lnTo>
                    <a:pt x="627692" y="91830"/>
                  </a:lnTo>
                  <a:lnTo>
                    <a:pt x="633296" y="90987"/>
                  </a:lnTo>
                  <a:lnTo>
                    <a:pt x="638900" y="90168"/>
                  </a:lnTo>
                  <a:lnTo>
                    <a:pt x="644505" y="89371"/>
                  </a:lnTo>
                  <a:lnTo>
                    <a:pt x="650109" y="88597"/>
                  </a:lnTo>
                  <a:lnTo>
                    <a:pt x="655713" y="87846"/>
                  </a:lnTo>
                  <a:lnTo>
                    <a:pt x="661318" y="87119"/>
                  </a:lnTo>
                  <a:lnTo>
                    <a:pt x="666922" y="86415"/>
                  </a:lnTo>
                  <a:lnTo>
                    <a:pt x="672527" y="85735"/>
                  </a:lnTo>
                  <a:lnTo>
                    <a:pt x="678131" y="85078"/>
                  </a:lnTo>
                  <a:lnTo>
                    <a:pt x="683735" y="84445"/>
                  </a:lnTo>
                  <a:lnTo>
                    <a:pt x="689340" y="83835"/>
                  </a:lnTo>
                  <a:lnTo>
                    <a:pt x="694944" y="83249"/>
                  </a:lnTo>
                  <a:lnTo>
                    <a:pt x="700549" y="82687"/>
                  </a:lnTo>
                  <a:lnTo>
                    <a:pt x="706153" y="82148"/>
                  </a:lnTo>
                  <a:lnTo>
                    <a:pt x="711757" y="81633"/>
                  </a:lnTo>
                  <a:lnTo>
                    <a:pt x="717362" y="81141"/>
                  </a:lnTo>
                  <a:lnTo>
                    <a:pt x="722966" y="80672"/>
                  </a:lnTo>
                  <a:lnTo>
                    <a:pt x="728571" y="80226"/>
                  </a:lnTo>
                  <a:lnTo>
                    <a:pt x="734175" y="79801"/>
                  </a:lnTo>
                  <a:lnTo>
                    <a:pt x="739779" y="79399"/>
                  </a:lnTo>
                  <a:lnTo>
                    <a:pt x="745384" y="79018"/>
                  </a:lnTo>
                  <a:lnTo>
                    <a:pt x="750988" y="78657"/>
                  </a:lnTo>
                  <a:lnTo>
                    <a:pt x="756593" y="78317"/>
                  </a:lnTo>
                  <a:lnTo>
                    <a:pt x="762197" y="77995"/>
                  </a:lnTo>
                  <a:lnTo>
                    <a:pt x="767801" y="77692"/>
                  </a:lnTo>
                  <a:lnTo>
                    <a:pt x="773406" y="77406"/>
                  </a:lnTo>
                  <a:lnTo>
                    <a:pt x="779010" y="77137"/>
                  </a:lnTo>
                  <a:lnTo>
                    <a:pt x="784615" y="76883"/>
                  </a:lnTo>
                  <a:lnTo>
                    <a:pt x="790219" y="76643"/>
                  </a:lnTo>
                  <a:lnTo>
                    <a:pt x="795823" y="76416"/>
                  </a:lnTo>
                  <a:lnTo>
                    <a:pt x="801428" y="76200"/>
                  </a:lnTo>
                  <a:lnTo>
                    <a:pt x="807032" y="75995"/>
                  </a:lnTo>
                  <a:lnTo>
                    <a:pt x="812636" y="75798"/>
                  </a:lnTo>
                  <a:lnTo>
                    <a:pt x="818241" y="75609"/>
                  </a:lnTo>
                  <a:lnTo>
                    <a:pt x="823845" y="75425"/>
                  </a:lnTo>
                  <a:lnTo>
                    <a:pt x="829450" y="75246"/>
                  </a:lnTo>
                  <a:lnTo>
                    <a:pt x="835054" y="75069"/>
                  </a:lnTo>
                  <a:lnTo>
                    <a:pt x="840658" y="74892"/>
                  </a:lnTo>
                  <a:lnTo>
                    <a:pt x="846263" y="74715"/>
                  </a:lnTo>
                  <a:lnTo>
                    <a:pt x="851867" y="74536"/>
                  </a:lnTo>
                  <a:lnTo>
                    <a:pt x="857472" y="74352"/>
                  </a:lnTo>
                  <a:lnTo>
                    <a:pt x="863076" y="74162"/>
                  </a:lnTo>
                  <a:lnTo>
                    <a:pt x="868680" y="73965"/>
                  </a:lnTo>
                  <a:lnTo>
                    <a:pt x="874285" y="73759"/>
                  </a:lnTo>
                  <a:lnTo>
                    <a:pt x="879889" y="73542"/>
                  </a:lnTo>
                  <a:lnTo>
                    <a:pt x="885494" y="73313"/>
                  </a:lnTo>
                  <a:lnTo>
                    <a:pt x="891098" y="73070"/>
                  </a:lnTo>
                  <a:lnTo>
                    <a:pt x="896702" y="72813"/>
                  </a:lnTo>
                  <a:lnTo>
                    <a:pt x="902307" y="72538"/>
                  </a:lnTo>
                  <a:lnTo>
                    <a:pt x="907911" y="72247"/>
                  </a:lnTo>
                  <a:lnTo>
                    <a:pt x="913516" y="71936"/>
                  </a:lnTo>
                  <a:lnTo>
                    <a:pt x="919120" y="71606"/>
                  </a:lnTo>
                  <a:lnTo>
                    <a:pt x="924724" y="71255"/>
                  </a:lnTo>
                  <a:lnTo>
                    <a:pt x="930329" y="70882"/>
                  </a:lnTo>
                  <a:lnTo>
                    <a:pt x="935933" y="70488"/>
                  </a:lnTo>
                  <a:lnTo>
                    <a:pt x="941538" y="70070"/>
                  </a:lnTo>
                  <a:lnTo>
                    <a:pt x="947142" y="69629"/>
                  </a:lnTo>
                  <a:lnTo>
                    <a:pt x="952746" y="69165"/>
                  </a:lnTo>
                  <a:lnTo>
                    <a:pt x="958351" y="68676"/>
                  </a:lnTo>
                  <a:lnTo>
                    <a:pt x="963955" y="68163"/>
                  </a:lnTo>
                  <a:lnTo>
                    <a:pt x="969559" y="67626"/>
                  </a:lnTo>
                  <a:lnTo>
                    <a:pt x="975164" y="67065"/>
                  </a:lnTo>
                  <a:lnTo>
                    <a:pt x="980768" y="66481"/>
                  </a:lnTo>
                  <a:lnTo>
                    <a:pt x="986373" y="65872"/>
                  </a:lnTo>
                  <a:lnTo>
                    <a:pt x="991977" y="65240"/>
                  </a:lnTo>
                  <a:lnTo>
                    <a:pt x="997581" y="64586"/>
                  </a:lnTo>
                  <a:lnTo>
                    <a:pt x="1003186" y="63910"/>
                  </a:lnTo>
                  <a:lnTo>
                    <a:pt x="1008790" y="63212"/>
                  </a:lnTo>
                  <a:lnTo>
                    <a:pt x="1014395" y="62493"/>
                  </a:lnTo>
                  <a:lnTo>
                    <a:pt x="1019999" y="61754"/>
                  </a:lnTo>
                  <a:lnTo>
                    <a:pt x="1025603" y="60996"/>
                  </a:lnTo>
                  <a:lnTo>
                    <a:pt x="1031208" y="60220"/>
                  </a:lnTo>
                  <a:lnTo>
                    <a:pt x="1036812" y="59426"/>
                  </a:lnTo>
                  <a:lnTo>
                    <a:pt x="1042417" y="58616"/>
                  </a:lnTo>
                  <a:lnTo>
                    <a:pt x="1048021" y="57791"/>
                  </a:lnTo>
                  <a:lnTo>
                    <a:pt x="1053625" y="56951"/>
                  </a:lnTo>
                  <a:lnTo>
                    <a:pt x="1059230" y="56098"/>
                  </a:lnTo>
                  <a:lnTo>
                    <a:pt x="1064834" y="55234"/>
                  </a:lnTo>
                  <a:lnTo>
                    <a:pt x="1070439" y="54358"/>
                  </a:lnTo>
                  <a:lnTo>
                    <a:pt x="1076043" y="53472"/>
                  </a:lnTo>
                  <a:lnTo>
                    <a:pt x="1081647" y="52578"/>
                  </a:lnTo>
                  <a:lnTo>
                    <a:pt x="1087252" y="51676"/>
                  </a:lnTo>
                  <a:lnTo>
                    <a:pt x="1092856" y="50767"/>
                  </a:lnTo>
                  <a:lnTo>
                    <a:pt x="1098461" y="49853"/>
                  </a:lnTo>
                  <a:lnTo>
                    <a:pt x="1104065" y="48935"/>
                  </a:lnTo>
                  <a:lnTo>
                    <a:pt x="1109669" y="48013"/>
                  </a:lnTo>
                  <a:lnTo>
                    <a:pt x="1115274" y="47088"/>
                  </a:lnTo>
                  <a:lnTo>
                    <a:pt x="1120878" y="46163"/>
                  </a:lnTo>
                  <a:lnTo>
                    <a:pt x="1126482" y="45237"/>
                  </a:lnTo>
                  <a:lnTo>
                    <a:pt x="1132087" y="44312"/>
                  </a:lnTo>
                  <a:lnTo>
                    <a:pt x="1137691" y="43388"/>
                  </a:lnTo>
                  <a:lnTo>
                    <a:pt x="1143296" y="42466"/>
                  </a:lnTo>
                  <a:lnTo>
                    <a:pt x="1148900" y="41548"/>
                  </a:lnTo>
                  <a:lnTo>
                    <a:pt x="1154504" y="40634"/>
                  </a:lnTo>
                  <a:lnTo>
                    <a:pt x="1160109" y="39724"/>
                  </a:lnTo>
                  <a:lnTo>
                    <a:pt x="1165713" y="38820"/>
                  </a:lnTo>
                  <a:lnTo>
                    <a:pt x="1171318" y="37923"/>
                  </a:lnTo>
                  <a:lnTo>
                    <a:pt x="1176922" y="37032"/>
                  </a:lnTo>
                  <a:lnTo>
                    <a:pt x="1182526" y="36149"/>
                  </a:lnTo>
                  <a:lnTo>
                    <a:pt x="1188131" y="35274"/>
                  </a:lnTo>
                  <a:lnTo>
                    <a:pt x="1193735" y="34408"/>
                  </a:lnTo>
                  <a:lnTo>
                    <a:pt x="1199340" y="33551"/>
                  </a:lnTo>
                  <a:lnTo>
                    <a:pt x="1204944" y="32704"/>
                  </a:lnTo>
                  <a:lnTo>
                    <a:pt x="1210548" y="31867"/>
                  </a:lnTo>
                  <a:lnTo>
                    <a:pt x="1216153" y="31041"/>
                  </a:lnTo>
                  <a:lnTo>
                    <a:pt x="1221757" y="30226"/>
                  </a:lnTo>
                  <a:lnTo>
                    <a:pt x="1227362" y="29423"/>
                  </a:lnTo>
                  <a:lnTo>
                    <a:pt x="1232966" y="28632"/>
                  </a:lnTo>
                  <a:lnTo>
                    <a:pt x="1238570" y="27854"/>
                  </a:lnTo>
                  <a:lnTo>
                    <a:pt x="1244175" y="27088"/>
                  </a:lnTo>
                  <a:lnTo>
                    <a:pt x="1249779" y="26336"/>
                  </a:lnTo>
                  <a:lnTo>
                    <a:pt x="1255384" y="25597"/>
                  </a:lnTo>
                  <a:lnTo>
                    <a:pt x="1260988" y="24871"/>
                  </a:lnTo>
                  <a:lnTo>
                    <a:pt x="1266592" y="24160"/>
                  </a:lnTo>
                  <a:lnTo>
                    <a:pt x="1272197" y="23462"/>
                  </a:lnTo>
                  <a:lnTo>
                    <a:pt x="1277801" y="22778"/>
                  </a:lnTo>
                  <a:lnTo>
                    <a:pt x="1283406" y="22109"/>
                  </a:lnTo>
                  <a:lnTo>
                    <a:pt x="1289010" y="21454"/>
                  </a:lnTo>
                  <a:lnTo>
                    <a:pt x="1294614" y="20813"/>
                  </a:lnTo>
                  <a:lnTo>
                    <a:pt x="1300219" y="20186"/>
                  </a:lnTo>
                  <a:lnTo>
                    <a:pt x="1305823" y="19573"/>
                  </a:lnTo>
                  <a:lnTo>
                    <a:pt x="1311427" y="18975"/>
                  </a:lnTo>
                  <a:lnTo>
                    <a:pt x="1317032" y="18391"/>
                  </a:lnTo>
                  <a:lnTo>
                    <a:pt x="1322636" y="17821"/>
                  </a:lnTo>
                  <a:lnTo>
                    <a:pt x="1328241" y="17264"/>
                  </a:lnTo>
                  <a:lnTo>
                    <a:pt x="1333845" y="16722"/>
                  </a:lnTo>
                  <a:lnTo>
                    <a:pt x="1339449" y="16193"/>
                  </a:lnTo>
                  <a:lnTo>
                    <a:pt x="1345054" y="15678"/>
                  </a:lnTo>
                  <a:lnTo>
                    <a:pt x="1350658" y="15176"/>
                  </a:lnTo>
                  <a:lnTo>
                    <a:pt x="1356263" y="14688"/>
                  </a:lnTo>
                  <a:lnTo>
                    <a:pt x="1361867" y="14212"/>
                  </a:lnTo>
                  <a:lnTo>
                    <a:pt x="1367471" y="13750"/>
                  </a:lnTo>
                  <a:lnTo>
                    <a:pt x="1373076" y="13300"/>
                  </a:lnTo>
                  <a:lnTo>
                    <a:pt x="1378680" y="12862"/>
                  </a:lnTo>
                  <a:lnTo>
                    <a:pt x="1384285" y="12437"/>
                  </a:lnTo>
                  <a:lnTo>
                    <a:pt x="1389889" y="12024"/>
                  </a:lnTo>
                  <a:lnTo>
                    <a:pt x="1395493" y="11623"/>
                  </a:lnTo>
                  <a:lnTo>
                    <a:pt x="1401098" y="11233"/>
                  </a:lnTo>
                  <a:lnTo>
                    <a:pt x="1406702" y="10855"/>
                  </a:lnTo>
                  <a:lnTo>
                    <a:pt x="1412307" y="10488"/>
                  </a:lnTo>
                  <a:lnTo>
                    <a:pt x="1417911" y="10132"/>
                  </a:lnTo>
                  <a:lnTo>
                    <a:pt x="1423515" y="9786"/>
                  </a:lnTo>
                  <a:lnTo>
                    <a:pt x="1429120" y="9451"/>
                  </a:lnTo>
                  <a:lnTo>
                    <a:pt x="1434724" y="9126"/>
                  </a:lnTo>
                  <a:lnTo>
                    <a:pt x="1440329" y="8811"/>
                  </a:lnTo>
                  <a:lnTo>
                    <a:pt x="1445933" y="8506"/>
                  </a:lnTo>
                  <a:lnTo>
                    <a:pt x="1451537" y="8210"/>
                  </a:lnTo>
                  <a:lnTo>
                    <a:pt x="1457142" y="7924"/>
                  </a:lnTo>
                  <a:lnTo>
                    <a:pt x="1462746" y="7646"/>
                  </a:lnTo>
                  <a:lnTo>
                    <a:pt x="1468350" y="7378"/>
                  </a:lnTo>
                  <a:lnTo>
                    <a:pt x="1473955" y="7117"/>
                  </a:lnTo>
                  <a:lnTo>
                    <a:pt x="1479559" y="6865"/>
                  </a:lnTo>
                  <a:lnTo>
                    <a:pt x="1485164" y="6621"/>
                  </a:lnTo>
                  <a:lnTo>
                    <a:pt x="1490768" y="6385"/>
                  </a:lnTo>
                  <a:lnTo>
                    <a:pt x="1496372" y="6157"/>
                  </a:lnTo>
                  <a:lnTo>
                    <a:pt x="1501977" y="5936"/>
                  </a:lnTo>
                  <a:lnTo>
                    <a:pt x="1507581" y="5722"/>
                  </a:lnTo>
                  <a:lnTo>
                    <a:pt x="1513186" y="5515"/>
                  </a:lnTo>
                  <a:lnTo>
                    <a:pt x="1518790" y="5314"/>
                  </a:lnTo>
                  <a:lnTo>
                    <a:pt x="1524394" y="5121"/>
                  </a:lnTo>
                  <a:lnTo>
                    <a:pt x="1529999" y="4933"/>
                  </a:lnTo>
                  <a:lnTo>
                    <a:pt x="1535603" y="4752"/>
                  </a:lnTo>
                  <a:lnTo>
                    <a:pt x="1541208" y="4576"/>
                  </a:lnTo>
                  <a:lnTo>
                    <a:pt x="1546812" y="4406"/>
                  </a:lnTo>
                  <a:lnTo>
                    <a:pt x="1552416" y="4242"/>
                  </a:lnTo>
                  <a:lnTo>
                    <a:pt x="1558021" y="4082"/>
                  </a:lnTo>
                  <a:lnTo>
                    <a:pt x="1563625" y="3928"/>
                  </a:lnTo>
                  <a:lnTo>
                    <a:pt x="1569230" y="3779"/>
                  </a:lnTo>
                  <a:lnTo>
                    <a:pt x="1574834" y="3634"/>
                  </a:lnTo>
                  <a:lnTo>
                    <a:pt x="1580438" y="3494"/>
                  </a:lnTo>
                  <a:lnTo>
                    <a:pt x="1586043" y="3359"/>
                  </a:lnTo>
                  <a:lnTo>
                    <a:pt x="1591647" y="3227"/>
                  </a:lnTo>
                  <a:lnTo>
                    <a:pt x="1597252" y="3100"/>
                  </a:lnTo>
                  <a:lnTo>
                    <a:pt x="1602856" y="2976"/>
                  </a:lnTo>
                  <a:lnTo>
                    <a:pt x="1608460" y="2856"/>
                  </a:lnTo>
                  <a:lnTo>
                    <a:pt x="1614065" y="2740"/>
                  </a:lnTo>
                  <a:lnTo>
                    <a:pt x="1619669" y="2627"/>
                  </a:lnTo>
                  <a:lnTo>
                    <a:pt x="1625273" y="2517"/>
                  </a:lnTo>
                  <a:lnTo>
                    <a:pt x="1630878" y="2410"/>
                  </a:lnTo>
                  <a:lnTo>
                    <a:pt x="1636482" y="2307"/>
                  </a:lnTo>
                  <a:lnTo>
                    <a:pt x="1642087" y="2206"/>
                  </a:lnTo>
                  <a:lnTo>
                    <a:pt x="1647691" y="2107"/>
                  </a:lnTo>
                  <a:lnTo>
                    <a:pt x="1653295" y="2011"/>
                  </a:lnTo>
                  <a:lnTo>
                    <a:pt x="1658900" y="1918"/>
                  </a:lnTo>
                  <a:lnTo>
                    <a:pt x="1664504" y="1827"/>
                  </a:lnTo>
                  <a:lnTo>
                    <a:pt x="1670109" y="1739"/>
                  </a:lnTo>
                  <a:lnTo>
                    <a:pt x="1675713" y="1652"/>
                  </a:lnTo>
                  <a:lnTo>
                    <a:pt x="1681317" y="1568"/>
                  </a:lnTo>
                  <a:lnTo>
                    <a:pt x="1686922" y="1486"/>
                  </a:lnTo>
                  <a:lnTo>
                    <a:pt x="1692526" y="1406"/>
                  </a:lnTo>
                  <a:lnTo>
                    <a:pt x="1698131" y="1327"/>
                  </a:lnTo>
                  <a:lnTo>
                    <a:pt x="1703735" y="1251"/>
                  </a:lnTo>
                  <a:lnTo>
                    <a:pt x="1709339" y="1177"/>
                  </a:lnTo>
                  <a:lnTo>
                    <a:pt x="1714944" y="1105"/>
                  </a:lnTo>
                  <a:lnTo>
                    <a:pt x="1720548" y="1035"/>
                  </a:lnTo>
                  <a:lnTo>
                    <a:pt x="1726153" y="967"/>
                  </a:lnTo>
                  <a:lnTo>
                    <a:pt x="1731757" y="901"/>
                  </a:lnTo>
                  <a:lnTo>
                    <a:pt x="1737361" y="837"/>
                  </a:lnTo>
                  <a:lnTo>
                    <a:pt x="1742966" y="776"/>
                  </a:lnTo>
                  <a:lnTo>
                    <a:pt x="1748570" y="716"/>
                  </a:lnTo>
                  <a:lnTo>
                    <a:pt x="1754175" y="660"/>
                  </a:lnTo>
                  <a:lnTo>
                    <a:pt x="1759779" y="605"/>
                  </a:lnTo>
                  <a:lnTo>
                    <a:pt x="1765383" y="553"/>
                  </a:lnTo>
                  <a:lnTo>
                    <a:pt x="1770988" y="504"/>
                  </a:lnTo>
                  <a:lnTo>
                    <a:pt x="1776592" y="457"/>
                  </a:lnTo>
                  <a:lnTo>
                    <a:pt x="1782196" y="413"/>
                  </a:lnTo>
                  <a:lnTo>
                    <a:pt x="1787801" y="371"/>
                  </a:lnTo>
                  <a:lnTo>
                    <a:pt x="1793405" y="332"/>
                  </a:lnTo>
                  <a:lnTo>
                    <a:pt x="1799010" y="295"/>
                  </a:lnTo>
                  <a:lnTo>
                    <a:pt x="1804614" y="261"/>
                  </a:lnTo>
                  <a:lnTo>
                    <a:pt x="1810218" y="230"/>
                  </a:lnTo>
                  <a:lnTo>
                    <a:pt x="1815823" y="201"/>
                  </a:lnTo>
                  <a:lnTo>
                    <a:pt x="1821427" y="174"/>
                  </a:lnTo>
                  <a:lnTo>
                    <a:pt x="1827032" y="149"/>
                  </a:lnTo>
                  <a:lnTo>
                    <a:pt x="1832636" y="127"/>
                  </a:lnTo>
                  <a:lnTo>
                    <a:pt x="1838240" y="106"/>
                  </a:lnTo>
                  <a:lnTo>
                    <a:pt x="1843845" y="87"/>
                  </a:lnTo>
                  <a:lnTo>
                    <a:pt x="1849449" y="71"/>
                  </a:lnTo>
                  <a:lnTo>
                    <a:pt x="1855054" y="55"/>
                  </a:lnTo>
                  <a:lnTo>
                    <a:pt x="1860658" y="42"/>
                  </a:lnTo>
                  <a:lnTo>
                    <a:pt x="1866262" y="29"/>
                  </a:lnTo>
                  <a:lnTo>
                    <a:pt x="1871867" y="18"/>
                  </a:lnTo>
                  <a:lnTo>
                    <a:pt x="1877471" y="8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596816" y="4339095"/>
              <a:ext cx="1883076" cy="621033"/>
            </a:xfrm>
            <a:custGeom>
              <a:avLst/>
              <a:pathLst>
                <a:path w="1883076" h="621033">
                  <a:moveTo>
                    <a:pt x="0" y="268925"/>
                  </a:moveTo>
                  <a:lnTo>
                    <a:pt x="5604" y="266325"/>
                  </a:lnTo>
                  <a:lnTo>
                    <a:pt x="11208" y="263686"/>
                  </a:lnTo>
                  <a:lnTo>
                    <a:pt x="16813" y="261006"/>
                  </a:lnTo>
                  <a:lnTo>
                    <a:pt x="22417" y="258285"/>
                  </a:lnTo>
                  <a:lnTo>
                    <a:pt x="28021" y="255523"/>
                  </a:lnTo>
                  <a:lnTo>
                    <a:pt x="33626" y="252719"/>
                  </a:lnTo>
                  <a:lnTo>
                    <a:pt x="39230" y="249874"/>
                  </a:lnTo>
                  <a:lnTo>
                    <a:pt x="44835" y="246988"/>
                  </a:lnTo>
                  <a:lnTo>
                    <a:pt x="50439" y="244061"/>
                  </a:lnTo>
                  <a:lnTo>
                    <a:pt x="56043" y="241094"/>
                  </a:lnTo>
                  <a:lnTo>
                    <a:pt x="61648" y="238089"/>
                  </a:lnTo>
                  <a:lnTo>
                    <a:pt x="67252" y="235046"/>
                  </a:lnTo>
                  <a:lnTo>
                    <a:pt x="72857" y="231967"/>
                  </a:lnTo>
                  <a:lnTo>
                    <a:pt x="78461" y="228855"/>
                  </a:lnTo>
                  <a:lnTo>
                    <a:pt x="84065" y="225711"/>
                  </a:lnTo>
                  <a:lnTo>
                    <a:pt x="89670" y="222539"/>
                  </a:lnTo>
                  <a:lnTo>
                    <a:pt x="95274" y="219339"/>
                  </a:lnTo>
                  <a:lnTo>
                    <a:pt x="100879" y="216116"/>
                  </a:lnTo>
                  <a:lnTo>
                    <a:pt x="106483" y="212873"/>
                  </a:lnTo>
                  <a:lnTo>
                    <a:pt x="112087" y="209613"/>
                  </a:lnTo>
                  <a:lnTo>
                    <a:pt x="117692" y="206340"/>
                  </a:lnTo>
                  <a:lnTo>
                    <a:pt x="123296" y="203057"/>
                  </a:lnTo>
                  <a:lnTo>
                    <a:pt x="128901" y="199768"/>
                  </a:lnTo>
                  <a:lnTo>
                    <a:pt x="134505" y="196477"/>
                  </a:lnTo>
                  <a:lnTo>
                    <a:pt x="140109" y="193189"/>
                  </a:lnTo>
                  <a:lnTo>
                    <a:pt x="145714" y="189906"/>
                  </a:lnTo>
                  <a:lnTo>
                    <a:pt x="151318" y="186634"/>
                  </a:lnTo>
                  <a:lnTo>
                    <a:pt x="156923" y="183375"/>
                  </a:lnTo>
                  <a:lnTo>
                    <a:pt x="162527" y="180134"/>
                  </a:lnTo>
                  <a:lnTo>
                    <a:pt x="168131" y="176915"/>
                  </a:lnTo>
                  <a:lnTo>
                    <a:pt x="173736" y="173720"/>
                  </a:lnTo>
                  <a:lnTo>
                    <a:pt x="179340" y="170554"/>
                  </a:lnTo>
                  <a:lnTo>
                    <a:pt x="184944" y="167419"/>
                  </a:lnTo>
                  <a:lnTo>
                    <a:pt x="190549" y="164318"/>
                  </a:lnTo>
                  <a:lnTo>
                    <a:pt x="196153" y="161254"/>
                  </a:lnTo>
                  <a:lnTo>
                    <a:pt x="201758" y="158228"/>
                  </a:lnTo>
                  <a:lnTo>
                    <a:pt x="207362" y="155242"/>
                  </a:lnTo>
                  <a:lnTo>
                    <a:pt x="212966" y="152299"/>
                  </a:lnTo>
                  <a:lnTo>
                    <a:pt x="218571" y="149399"/>
                  </a:lnTo>
                  <a:lnTo>
                    <a:pt x="224175" y="146542"/>
                  </a:lnTo>
                  <a:lnTo>
                    <a:pt x="229780" y="143730"/>
                  </a:lnTo>
                  <a:lnTo>
                    <a:pt x="235384" y="140963"/>
                  </a:lnTo>
                  <a:lnTo>
                    <a:pt x="240988" y="138240"/>
                  </a:lnTo>
                  <a:lnTo>
                    <a:pt x="246593" y="135561"/>
                  </a:lnTo>
                  <a:lnTo>
                    <a:pt x="252197" y="132925"/>
                  </a:lnTo>
                  <a:lnTo>
                    <a:pt x="257802" y="130331"/>
                  </a:lnTo>
                  <a:lnTo>
                    <a:pt x="263406" y="127779"/>
                  </a:lnTo>
                  <a:lnTo>
                    <a:pt x="269010" y="125266"/>
                  </a:lnTo>
                  <a:lnTo>
                    <a:pt x="274615" y="122792"/>
                  </a:lnTo>
                  <a:lnTo>
                    <a:pt x="280219" y="120356"/>
                  </a:lnTo>
                  <a:lnTo>
                    <a:pt x="285824" y="117954"/>
                  </a:lnTo>
                  <a:lnTo>
                    <a:pt x="291428" y="115587"/>
                  </a:lnTo>
                  <a:lnTo>
                    <a:pt x="297032" y="113252"/>
                  </a:lnTo>
                  <a:lnTo>
                    <a:pt x="302637" y="110948"/>
                  </a:lnTo>
                  <a:lnTo>
                    <a:pt x="308241" y="108674"/>
                  </a:lnTo>
                  <a:lnTo>
                    <a:pt x="313846" y="106428"/>
                  </a:lnTo>
                  <a:lnTo>
                    <a:pt x="319450" y="104209"/>
                  </a:lnTo>
                  <a:lnTo>
                    <a:pt x="325054" y="102016"/>
                  </a:lnTo>
                  <a:lnTo>
                    <a:pt x="330659" y="99848"/>
                  </a:lnTo>
                  <a:lnTo>
                    <a:pt x="336263" y="97705"/>
                  </a:lnTo>
                  <a:lnTo>
                    <a:pt x="341867" y="95585"/>
                  </a:lnTo>
                  <a:lnTo>
                    <a:pt x="347472" y="93490"/>
                  </a:lnTo>
                  <a:lnTo>
                    <a:pt x="353076" y="91417"/>
                  </a:lnTo>
                  <a:lnTo>
                    <a:pt x="358681" y="89368"/>
                  </a:lnTo>
                  <a:lnTo>
                    <a:pt x="364285" y="87343"/>
                  </a:lnTo>
                  <a:lnTo>
                    <a:pt x="369889" y="85341"/>
                  </a:lnTo>
                  <a:lnTo>
                    <a:pt x="375494" y="83364"/>
                  </a:lnTo>
                  <a:lnTo>
                    <a:pt x="381098" y="81411"/>
                  </a:lnTo>
                  <a:lnTo>
                    <a:pt x="386703" y="79484"/>
                  </a:lnTo>
                  <a:lnTo>
                    <a:pt x="392307" y="77583"/>
                  </a:lnTo>
                  <a:lnTo>
                    <a:pt x="397911" y="75709"/>
                  </a:lnTo>
                  <a:lnTo>
                    <a:pt x="403516" y="73863"/>
                  </a:lnTo>
                  <a:lnTo>
                    <a:pt x="409120" y="72047"/>
                  </a:lnTo>
                  <a:lnTo>
                    <a:pt x="414725" y="70260"/>
                  </a:lnTo>
                  <a:lnTo>
                    <a:pt x="420329" y="68503"/>
                  </a:lnTo>
                  <a:lnTo>
                    <a:pt x="425933" y="66779"/>
                  </a:lnTo>
                  <a:lnTo>
                    <a:pt x="431538" y="65088"/>
                  </a:lnTo>
                  <a:lnTo>
                    <a:pt x="437142" y="63430"/>
                  </a:lnTo>
                  <a:lnTo>
                    <a:pt x="442747" y="61806"/>
                  </a:lnTo>
                  <a:lnTo>
                    <a:pt x="448351" y="60218"/>
                  </a:lnTo>
                  <a:lnTo>
                    <a:pt x="453955" y="58667"/>
                  </a:lnTo>
                  <a:lnTo>
                    <a:pt x="459560" y="57152"/>
                  </a:lnTo>
                  <a:lnTo>
                    <a:pt x="465164" y="55675"/>
                  </a:lnTo>
                  <a:lnTo>
                    <a:pt x="470769" y="54236"/>
                  </a:lnTo>
                  <a:lnTo>
                    <a:pt x="476373" y="52837"/>
                  </a:lnTo>
                  <a:lnTo>
                    <a:pt x="481977" y="51477"/>
                  </a:lnTo>
                  <a:lnTo>
                    <a:pt x="487582" y="50157"/>
                  </a:lnTo>
                  <a:lnTo>
                    <a:pt x="493186" y="48879"/>
                  </a:lnTo>
                  <a:lnTo>
                    <a:pt x="498790" y="47642"/>
                  </a:lnTo>
                  <a:lnTo>
                    <a:pt x="504395" y="46447"/>
                  </a:lnTo>
                  <a:lnTo>
                    <a:pt x="509999" y="45295"/>
                  </a:lnTo>
                  <a:lnTo>
                    <a:pt x="515604" y="44186"/>
                  </a:lnTo>
                  <a:lnTo>
                    <a:pt x="521208" y="43121"/>
                  </a:lnTo>
                  <a:lnTo>
                    <a:pt x="526812" y="42102"/>
                  </a:lnTo>
                  <a:lnTo>
                    <a:pt x="532417" y="41128"/>
                  </a:lnTo>
                  <a:lnTo>
                    <a:pt x="538021" y="40202"/>
                  </a:lnTo>
                  <a:lnTo>
                    <a:pt x="543626" y="39323"/>
                  </a:lnTo>
                  <a:lnTo>
                    <a:pt x="549230" y="38493"/>
                  </a:lnTo>
                  <a:lnTo>
                    <a:pt x="554834" y="37714"/>
                  </a:lnTo>
                  <a:lnTo>
                    <a:pt x="560439" y="36986"/>
                  </a:lnTo>
                  <a:lnTo>
                    <a:pt x="566043" y="36312"/>
                  </a:lnTo>
                  <a:lnTo>
                    <a:pt x="571648" y="35693"/>
                  </a:lnTo>
                  <a:lnTo>
                    <a:pt x="577252" y="35130"/>
                  </a:lnTo>
                  <a:lnTo>
                    <a:pt x="582856" y="34626"/>
                  </a:lnTo>
                  <a:lnTo>
                    <a:pt x="588461" y="34183"/>
                  </a:lnTo>
                  <a:lnTo>
                    <a:pt x="594065" y="33803"/>
                  </a:lnTo>
                  <a:lnTo>
                    <a:pt x="599670" y="33489"/>
                  </a:lnTo>
                  <a:lnTo>
                    <a:pt x="605274" y="33242"/>
                  </a:lnTo>
                  <a:lnTo>
                    <a:pt x="610878" y="33066"/>
                  </a:lnTo>
                  <a:lnTo>
                    <a:pt x="616483" y="32964"/>
                  </a:lnTo>
                  <a:lnTo>
                    <a:pt x="622087" y="32939"/>
                  </a:lnTo>
                  <a:lnTo>
                    <a:pt x="627692" y="32993"/>
                  </a:lnTo>
                  <a:lnTo>
                    <a:pt x="633296" y="33131"/>
                  </a:lnTo>
                  <a:lnTo>
                    <a:pt x="638900" y="33354"/>
                  </a:lnTo>
                  <a:lnTo>
                    <a:pt x="644505" y="33668"/>
                  </a:lnTo>
                  <a:lnTo>
                    <a:pt x="650109" y="34076"/>
                  </a:lnTo>
                  <a:lnTo>
                    <a:pt x="655713" y="34581"/>
                  </a:lnTo>
                  <a:lnTo>
                    <a:pt x="661318" y="35187"/>
                  </a:lnTo>
                  <a:lnTo>
                    <a:pt x="666922" y="35898"/>
                  </a:lnTo>
                  <a:lnTo>
                    <a:pt x="672527" y="36719"/>
                  </a:lnTo>
                  <a:lnTo>
                    <a:pt x="678131" y="37653"/>
                  </a:lnTo>
                  <a:lnTo>
                    <a:pt x="683735" y="38704"/>
                  </a:lnTo>
                  <a:lnTo>
                    <a:pt x="689340" y="39877"/>
                  </a:lnTo>
                  <a:lnTo>
                    <a:pt x="694944" y="41176"/>
                  </a:lnTo>
                  <a:lnTo>
                    <a:pt x="700549" y="42604"/>
                  </a:lnTo>
                  <a:lnTo>
                    <a:pt x="706153" y="44166"/>
                  </a:lnTo>
                  <a:lnTo>
                    <a:pt x="711757" y="45865"/>
                  </a:lnTo>
                  <a:lnTo>
                    <a:pt x="717362" y="47706"/>
                  </a:lnTo>
                  <a:lnTo>
                    <a:pt x="722966" y="49693"/>
                  </a:lnTo>
                  <a:lnTo>
                    <a:pt x="728571" y="51829"/>
                  </a:lnTo>
                  <a:lnTo>
                    <a:pt x="734175" y="54118"/>
                  </a:lnTo>
                  <a:lnTo>
                    <a:pt x="739779" y="56563"/>
                  </a:lnTo>
                  <a:lnTo>
                    <a:pt x="745384" y="59166"/>
                  </a:lnTo>
                  <a:lnTo>
                    <a:pt x="750988" y="61932"/>
                  </a:lnTo>
                  <a:lnTo>
                    <a:pt x="756593" y="64862"/>
                  </a:lnTo>
                  <a:lnTo>
                    <a:pt x="762197" y="67959"/>
                  </a:lnTo>
                  <a:lnTo>
                    <a:pt x="767801" y="71225"/>
                  </a:lnTo>
                  <a:lnTo>
                    <a:pt x="773406" y="74661"/>
                  </a:lnTo>
                  <a:lnTo>
                    <a:pt x="779010" y="78269"/>
                  </a:lnTo>
                  <a:lnTo>
                    <a:pt x="784615" y="82048"/>
                  </a:lnTo>
                  <a:lnTo>
                    <a:pt x="790219" y="86000"/>
                  </a:lnTo>
                  <a:lnTo>
                    <a:pt x="795823" y="90125"/>
                  </a:lnTo>
                  <a:lnTo>
                    <a:pt x="801428" y="94421"/>
                  </a:lnTo>
                  <a:lnTo>
                    <a:pt x="807032" y="98887"/>
                  </a:lnTo>
                  <a:lnTo>
                    <a:pt x="812636" y="103523"/>
                  </a:lnTo>
                  <a:lnTo>
                    <a:pt x="818241" y="108325"/>
                  </a:lnTo>
                  <a:lnTo>
                    <a:pt x="823845" y="113290"/>
                  </a:lnTo>
                  <a:lnTo>
                    <a:pt x="829450" y="118417"/>
                  </a:lnTo>
                  <a:lnTo>
                    <a:pt x="835054" y="123700"/>
                  </a:lnTo>
                  <a:lnTo>
                    <a:pt x="840658" y="129135"/>
                  </a:lnTo>
                  <a:lnTo>
                    <a:pt x="846263" y="134717"/>
                  </a:lnTo>
                  <a:lnTo>
                    <a:pt x="851867" y="140441"/>
                  </a:lnTo>
                  <a:lnTo>
                    <a:pt x="857472" y="146301"/>
                  </a:lnTo>
                  <a:lnTo>
                    <a:pt x="863076" y="152291"/>
                  </a:lnTo>
                  <a:lnTo>
                    <a:pt x="868680" y="158403"/>
                  </a:lnTo>
                  <a:lnTo>
                    <a:pt x="874285" y="164629"/>
                  </a:lnTo>
                  <a:lnTo>
                    <a:pt x="879889" y="170964"/>
                  </a:lnTo>
                  <a:lnTo>
                    <a:pt x="885494" y="177397"/>
                  </a:lnTo>
                  <a:lnTo>
                    <a:pt x="891098" y="183921"/>
                  </a:lnTo>
                  <a:lnTo>
                    <a:pt x="896702" y="190528"/>
                  </a:lnTo>
                  <a:lnTo>
                    <a:pt x="902307" y="197207"/>
                  </a:lnTo>
                  <a:lnTo>
                    <a:pt x="907911" y="203950"/>
                  </a:lnTo>
                  <a:lnTo>
                    <a:pt x="913516" y="210748"/>
                  </a:lnTo>
                  <a:lnTo>
                    <a:pt x="919120" y="217591"/>
                  </a:lnTo>
                  <a:lnTo>
                    <a:pt x="924724" y="224470"/>
                  </a:lnTo>
                  <a:lnTo>
                    <a:pt x="930329" y="231376"/>
                  </a:lnTo>
                  <a:lnTo>
                    <a:pt x="935933" y="238298"/>
                  </a:lnTo>
                  <a:lnTo>
                    <a:pt x="941538" y="245228"/>
                  </a:lnTo>
                  <a:lnTo>
                    <a:pt x="947142" y="252157"/>
                  </a:lnTo>
                  <a:lnTo>
                    <a:pt x="952746" y="259075"/>
                  </a:lnTo>
                  <a:lnTo>
                    <a:pt x="958351" y="265974"/>
                  </a:lnTo>
                  <a:lnTo>
                    <a:pt x="963955" y="272845"/>
                  </a:lnTo>
                  <a:lnTo>
                    <a:pt x="969559" y="279680"/>
                  </a:lnTo>
                  <a:lnTo>
                    <a:pt x="975164" y="286471"/>
                  </a:lnTo>
                  <a:lnTo>
                    <a:pt x="980768" y="293211"/>
                  </a:lnTo>
                  <a:lnTo>
                    <a:pt x="986373" y="299892"/>
                  </a:lnTo>
                  <a:lnTo>
                    <a:pt x="991977" y="306507"/>
                  </a:lnTo>
                  <a:lnTo>
                    <a:pt x="997581" y="313050"/>
                  </a:lnTo>
                  <a:lnTo>
                    <a:pt x="1003186" y="319515"/>
                  </a:lnTo>
                  <a:lnTo>
                    <a:pt x="1008790" y="325896"/>
                  </a:lnTo>
                  <a:lnTo>
                    <a:pt x="1014395" y="332188"/>
                  </a:lnTo>
                  <a:lnTo>
                    <a:pt x="1019999" y="338386"/>
                  </a:lnTo>
                  <a:lnTo>
                    <a:pt x="1025603" y="344486"/>
                  </a:lnTo>
                  <a:lnTo>
                    <a:pt x="1031208" y="350484"/>
                  </a:lnTo>
                  <a:lnTo>
                    <a:pt x="1036812" y="356376"/>
                  </a:lnTo>
                  <a:lnTo>
                    <a:pt x="1042417" y="362159"/>
                  </a:lnTo>
                  <a:lnTo>
                    <a:pt x="1048021" y="367830"/>
                  </a:lnTo>
                  <a:lnTo>
                    <a:pt x="1053625" y="373387"/>
                  </a:lnTo>
                  <a:lnTo>
                    <a:pt x="1059230" y="378827"/>
                  </a:lnTo>
                  <a:lnTo>
                    <a:pt x="1064834" y="384150"/>
                  </a:lnTo>
                  <a:lnTo>
                    <a:pt x="1070439" y="389354"/>
                  </a:lnTo>
                  <a:lnTo>
                    <a:pt x="1076043" y="394437"/>
                  </a:lnTo>
                  <a:lnTo>
                    <a:pt x="1081647" y="399399"/>
                  </a:lnTo>
                  <a:lnTo>
                    <a:pt x="1087252" y="404240"/>
                  </a:lnTo>
                  <a:lnTo>
                    <a:pt x="1092856" y="408958"/>
                  </a:lnTo>
                  <a:lnTo>
                    <a:pt x="1098461" y="413556"/>
                  </a:lnTo>
                  <a:lnTo>
                    <a:pt x="1104065" y="418031"/>
                  </a:lnTo>
                  <a:lnTo>
                    <a:pt x="1109669" y="422386"/>
                  </a:lnTo>
                  <a:lnTo>
                    <a:pt x="1115274" y="426620"/>
                  </a:lnTo>
                  <a:lnTo>
                    <a:pt x="1120878" y="430735"/>
                  </a:lnTo>
                  <a:lnTo>
                    <a:pt x="1126482" y="434731"/>
                  </a:lnTo>
                  <a:lnTo>
                    <a:pt x="1132087" y="438610"/>
                  </a:lnTo>
                  <a:lnTo>
                    <a:pt x="1137691" y="442372"/>
                  </a:lnTo>
                  <a:lnTo>
                    <a:pt x="1143296" y="446020"/>
                  </a:lnTo>
                  <a:lnTo>
                    <a:pt x="1148900" y="449554"/>
                  </a:lnTo>
                  <a:lnTo>
                    <a:pt x="1154504" y="452977"/>
                  </a:lnTo>
                  <a:lnTo>
                    <a:pt x="1160109" y="456289"/>
                  </a:lnTo>
                  <a:lnTo>
                    <a:pt x="1165713" y="459493"/>
                  </a:lnTo>
                  <a:lnTo>
                    <a:pt x="1171318" y="462590"/>
                  </a:lnTo>
                  <a:lnTo>
                    <a:pt x="1176922" y="465582"/>
                  </a:lnTo>
                  <a:lnTo>
                    <a:pt x="1182526" y="468470"/>
                  </a:lnTo>
                  <a:lnTo>
                    <a:pt x="1188131" y="471257"/>
                  </a:lnTo>
                  <a:lnTo>
                    <a:pt x="1193735" y="473944"/>
                  </a:lnTo>
                  <a:lnTo>
                    <a:pt x="1199340" y="476533"/>
                  </a:lnTo>
                  <a:lnTo>
                    <a:pt x="1204944" y="479026"/>
                  </a:lnTo>
                  <a:lnTo>
                    <a:pt x="1210548" y="481425"/>
                  </a:lnTo>
                  <a:lnTo>
                    <a:pt x="1216153" y="483732"/>
                  </a:lnTo>
                  <a:lnTo>
                    <a:pt x="1221757" y="485951"/>
                  </a:lnTo>
                  <a:lnTo>
                    <a:pt x="1227362" y="488084"/>
                  </a:lnTo>
                  <a:lnTo>
                    <a:pt x="1232966" y="490134"/>
                  </a:lnTo>
                  <a:lnTo>
                    <a:pt x="1238570" y="492104"/>
                  </a:lnTo>
                  <a:lnTo>
                    <a:pt x="1244175" y="493996"/>
                  </a:lnTo>
                  <a:lnTo>
                    <a:pt x="1249779" y="495813"/>
                  </a:lnTo>
                  <a:lnTo>
                    <a:pt x="1255384" y="497557"/>
                  </a:lnTo>
                  <a:lnTo>
                    <a:pt x="1260988" y="499231"/>
                  </a:lnTo>
                  <a:lnTo>
                    <a:pt x="1266592" y="500837"/>
                  </a:lnTo>
                  <a:lnTo>
                    <a:pt x="1272197" y="502376"/>
                  </a:lnTo>
                  <a:lnTo>
                    <a:pt x="1277801" y="503851"/>
                  </a:lnTo>
                  <a:lnTo>
                    <a:pt x="1283406" y="505265"/>
                  </a:lnTo>
                  <a:lnTo>
                    <a:pt x="1289010" y="506618"/>
                  </a:lnTo>
                  <a:lnTo>
                    <a:pt x="1294614" y="507914"/>
                  </a:lnTo>
                  <a:lnTo>
                    <a:pt x="1300219" y="509152"/>
                  </a:lnTo>
                  <a:lnTo>
                    <a:pt x="1305823" y="510337"/>
                  </a:lnTo>
                  <a:lnTo>
                    <a:pt x="1311427" y="511468"/>
                  </a:lnTo>
                  <a:lnTo>
                    <a:pt x="1317032" y="512547"/>
                  </a:lnTo>
                  <a:lnTo>
                    <a:pt x="1322636" y="513577"/>
                  </a:lnTo>
                  <a:lnTo>
                    <a:pt x="1328241" y="514558"/>
                  </a:lnTo>
                  <a:lnTo>
                    <a:pt x="1333845" y="515491"/>
                  </a:lnTo>
                  <a:lnTo>
                    <a:pt x="1339449" y="516379"/>
                  </a:lnTo>
                  <a:lnTo>
                    <a:pt x="1345054" y="517222"/>
                  </a:lnTo>
                  <a:lnTo>
                    <a:pt x="1350658" y="518021"/>
                  </a:lnTo>
                  <a:lnTo>
                    <a:pt x="1356263" y="518778"/>
                  </a:lnTo>
                  <a:lnTo>
                    <a:pt x="1361867" y="519493"/>
                  </a:lnTo>
                  <a:lnTo>
                    <a:pt x="1367471" y="520168"/>
                  </a:lnTo>
                  <a:lnTo>
                    <a:pt x="1373076" y="520803"/>
                  </a:lnTo>
                  <a:lnTo>
                    <a:pt x="1378680" y="521399"/>
                  </a:lnTo>
                  <a:lnTo>
                    <a:pt x="1384285" y="521956"/>
                  </a:lnTo>
                  <a:lnTo>
                    <a:pt x="1389889" y="522477"/>
                  </a:lnTo>
                  <a:lnTo>
                    <a:pt x="1395493" y="522960"/>
                  </a:lnTo>
                  <a:lnTo>
                    <a:pt x="1401098" y="523406"/>
                  </a:lnTo>
                  <a:lnTo>
                    <a:pt x="1406702" y="523816"/>
                  </a:lnTo>
                  <a:lnTo>
                    <a:pt x="1412307" y="524191"/>
                  </a:lnTo>
                  <a:lnTo>
                    <a:pt x="1417911" y="524530"/>
                  </a:lnTo>
                  <a:lnTo>
                    <a:pt x="1423515" y="524833"/>
                  </a:lnTo>
                  <a:lnTo>
                    <a:pt x="1429120" y="525100"/>
                  </a:lnTo>
                  <a:lnTo>
                    <a:pt x="1434724" y="525331"/>
                  </a:lnTo>
                  <a:lnTo>
                    <a:pt x="1440329" y="525527"/>
                  </a:lnTo>
                  <a:lnTo>
                    <a:pt x="1445933" y="525686"/>
                  </a:lnTo>
                  <a:lnTo>
                    <a:pt x="1451537" y="525807"/>
                  </a:lnTo>
                  <a:lnTo>
                    <a:pt x="1457142" y="525891"/>
                  </a:lnTo>
                  <a:lnTo>
                    <a:pt x="1462746" y="525936"/>
                  </a:lnTo>
                  <a:lnTo>
                    <a:pt x="1468350" y="525941"/>
                  </a:lnTo>
                  <a:lnTo>
                    <a:pt x="1473955" y="525905"/>
                  </a:lnTo>
                  <a:lnTo>
                    <a:pt x="1479559" y="525825"/>
                  </a:lnTo>
                  <a:lnTo>
                    <a:pt x="1485164" y="525701"/>
                  </a:lnTo>
                  <a:lnTo>
                    <a:pt x="1490768" y="525531"/>
                  </a:lnTo>
                  <a:lnTo>
                    <a:pt x="1496372" y="525310"/>
                  </a:lnTo>
                  <a:lnTo>
                    <a:pt x="1501977" y="525038"/>
                  </a:lnTo>
                  <a:lnTo>
                    <a:pt x="1507581" y="524711"/>
                  </a:lnTo>
                  <a:lnTo>
                    <a:pt x="1513186" y="524325"/>
                  </a:lnTo>
                  <a:lnTo>
                    <a:pt x="1518790" y="523876"/>
                  </a:lnTo>
                  <a:lnTo>
                    <a:pt x="1524394" y="523360"/>
                  </a:lnTo>
                  <a:lnTo>
                    <a:pt x="1529999" y="522772"/>
                  </a:lnTo>
                  <a:lnTo>
                    <a:pt x="1535603" y="522106"/>
                  </a:lnTo>
                  <a:lnTo>
                    <a:pt x="1541208" y="521356"/>
                  </a:lnTo>
                  <a:lnTo>
                    <a:pt x="1546812" y="520516"/>
                  </a:lnTo>
                  <a:lnTo>
                    <a:pt x="1552416" y="519577"/>
                  </a:lnTo>
                  <a:lnTo>
                    <a:pt x="1558021" y="518531"/>
                  </a:lnTo>
                  <a:lnTo>
                    <a:pt x="1563625" y="517370"/>
                  </a:lnTo>
                  <a:lnTo>
                    <a:pt x="1569230" y="516082"/>
                  </a:lnTo>
                  <a:lnTo>
                    <a:pt x="1574834" y="514658"/>
                  </a:lnTo>
                  <a:lnTo>
                    <a:pt x="1580438" y="513084"/>
                  </a:lnTo>
                  <a:lnTo>
                    <a:pt x="1586043" y="511347"/>
                  </a:lnTo>
                  <a:lnTo>
                    <a:pt x="1591647" y="509434"/>
                  </a:lnTo>
                  <a:lnTo>
                    <a:pt x="1597252" y="507328"/>
                  </a:lnTo>
                  <a:lnTo>
                    <a:pt x="1602856" y="505013"/>
                  </a:lnTo>
                  <a:lnTo>
                    <a:pt x="1608460" y="502470"/>
                  </a:lnTo>
                  <a:lnTo>
                    <a:pt x="1614065" y="499680"/>
                  </a:lnTo>
                  <a:lnTo>
                    <a:pt x="1619669" y="496623"/>
                  </a:lnTo>
                  <a:lnTo>
                    <a:pt x="1625273" y="493276"/>
                  </a:lnTo>
                  <a:lnTo>
                    <a:pt x="1630878" y="489617"/>
                  </a:lnTo>
                  <a:lnTo>
                    <a:pt x="1636482" y="485621"/>
                  </a:lnTo>
                  <a:lnTo>
                    <a:pt x="1642087" y="481261"/>
                  </a:lnTo>
                  <a:lnTo>
                    <a:pt x="1647691" y="476512"/>
                  </a:lnTo>
                  <a:lnTo>
                    <a:pt x="1653295" y="471347"/>
                  </a:lnTo>
                  <a:lnTo>
                    <a:pt x="1658900" y="465736"/>
                  </a:lnTo>
                  <a:lnTo>
                    <a:pt x="1664504" y="459654"/>
                  </a:lnTo>
                  <a:lnTo>
                    <a:pt x="1670109" y="453073"/>
                  </a:lnTo>
                  <a:lnTo>
                    <a:pt x="1675713" y="445968"/>
                  </a:lnTo>
                  <a:lnTo>
                    <a:pt x="1681317" y="438315"/>
                  </a:lnTo>
                  <a:lnTo>
                    <a:pt x="1686922" y="430092"/>
                  </a:lnTo>
                  <a:lnTo>
                    <a:pt x="1692526" y="421282"/>
                  </a:lnTo>
                  <a:lnTo>
                    <a:pt x="1698131" y="411870"/>
                  </a:lnTo>
                  <a:lnTo>
                    <a:pt x="1703735" y="401846"/>
                  </a:lnTo>
                  <a:lnTo>
                    <a:pt x="1709339" y="391208"/>
                  </a:lnTo>
                  <a:lnTo>
                    <a:pt x="1714944" y="379958"/>
                  </a:lnTo>
                  <a:lnTo>
                    <a:pt x="1720548" y="368107"/>
                  </a:lnTo>
                  <a:lnTo>
                    <a:pt x="1726153" y="355672"/>
                  </a:lnTo>
                  <a:lnTo>
                    <a:pt x="1731757" y="342680"/>
                  </a:lnTo>
                  <a:lnTo>
                    <a:pt x="1737361" y="329167"/>
                  </a:lnTo>
                  <a:lnTo>
                    <a:pt x="1742966" y="315175"/>
                  </a:lnTo>
                  <a:lnTo>
                    <a:pt x="1748570" y="300757"/>
                  </a:lnTo>
                  <a:lnTo>
                    <a:pt x="1754175" y="285974"/>
                  </a:lnTo>
                  <a:lnTo>
                    <a:pt x="1759779" y="270892"/>
                  </a:lnTo>
                  <a:lnTo>
                    <a:pt x="1765383" y="255586"/>
                  </a:lnTo>
                  <a:lnTo>
                    <a:pt x="1770988" y="240132"/>
                  </a:lnTo>
                  <a:lnTo>
                    <a:pt x="1776592" y="224614"/>
                  </a:lnTo>
                  <a:lnTo>
                    <a:pt x="1782196" y="209112"/>
                  </a:lnTo>
                  <a:lnTo>
                    <a:pt x="1787801" y="193709"/>
                  </a:lnTo>
                  <a:lnTo>
                    <a:pt x="1793405" y="178486"/>
                  </a:lnTo>
                  <a:lnTo>
                    <a:pt x="1799010" y="163518"/>
                  </a:lnTo>
                  <a:lnTo>
                    <a:pt x="1804614" y="148878"/>
                  </a:lnTo>
                  <a:lnTo>
                    <a:pt x="1810218" y="134630"/>
                  </a:lnTo>
                  <a:lnTo>
                    <a:pt x="1815823" y="120831"/>
                  </a:lnTo>
                  <a:lnTo>
                    <a:pt x="1821427" y="107532"/>
                  </a:lnTo>
                  <a:lnTo>
                    <a:pt x="1827032" y="94771"/>
                  </a:lnTo>
                  <a:lnTo>
                    <a:pt x="1832636" y="82581"/>
                  </a:lnTo>
                  <a:lnTo>
                    <a:pt x="1838240" y="70986"/>
                  </a:lnTo>
                  <a:lnTo>
                    <a:pt x="1843845" y="60001"/>
                  </a:lnTo>
                  <a:lnTo>
                    <a:pt x="1849449" y="49632"/>
                  </a:lnTo>
                  <a:lnTo>
                    <a:pt x="1855054" y="39880"/>
                  </a:lnTo>
                  <a:lnTo>
                    <a:pt x="1860658" y="30739"/>
                  </a:lnTo>
                  <a:lnTo>
                    <a:pt x="1866262" y="22199"/>
                  </a:lnTo>
                  <a:lnTo>
                    <a:pt x="1871867" y="14242"/>
                  </a:lnTo>
                  <a:lnTo>
                    <a:pt x="1877471" y="6850"/>
                  </a:lnTo>
                  <a:lnTo>
                    <a:pt x="1883076" y="0"/>
                  </a:lnTo>
                  <a:lnTo>
                    <a:pt x="1883076" y="621033"/>
                  </a:lnTo>
                  <a:lnTo>
                    <a:pt x="1877471" y="619793"/>
                  </a:lnTo>
                  <a:lnTo>
                    <a:pt x="1871867" y="618456"/>
                  </a:lnTo>
                  <a:lnTo>
                    <a:pt x="1866262" y="617018"/>
                  </a:lnTo>
                  <a:lnTo>
                    <a:pt x="1860658" y="615475"/>
                  </a:lnTo>
                  <a:lnTo>
                    <a:pt x="1855054" y="613826"/>
                  </a:lnTo>
                  <a:lnTo>
                    <a:pt x="1849449" y="612069"/>
                  </a:lnTo>
                  <a:lnTo>
                    <a:pt x="1843845" y="610202"/>
                  </a:lnTo>
                  <a:lnTo>
                    <a:pt x="1838240" y="608225"/>
                  </a:lnTo>
                  <a:lnTo>
                    <a:pt x="1832636" y="606141"/>
                  </a:lnTo>
                  <a:lnTo>
                    <a:pt x="1827032" y="603953"/>
                  </a:lnTo>
                  <a:lnTo>
                    <a:pt x="1821427" y="601664"/>
                  </a:lnTo>
                  <a:lnTo>
                    <a:pt x="1815823" y="599282"/>
                  </a:lnTo>
                  <a:lnTo>
                    <a:pt x="1810218" y="596812"/>
                  </a:lnTo>
                  <a:lnTo>
                    <a:pt x="1804614" y="594266"/>
                  </a:lnTo>
                  <a:lnTo>
                    <a:pt x="1799010" y="591652"/>
                  </a:lnTo>
                  <a:lnTo>
                    <a:pt x="1793405" y="588984"/>
                  </a:lnTo>
                  <a:lnTo>
                    <a:pt x="1787801" y="586273"/>
                  </a:lnTo>
                  <a:lnTo>
                    <a:pt x="1782196" y="583535"/>
                  </a:lnTo>
                  <a:lnTo>
                    <a:pt x="1776592" y="580782"/>
                  </a:lnTo>
                  <a:lnTo>
                    <a:pt x="1770988" y="578032"/>
                  </a:lnTo>
                  <a:lnTo>
                    <a:pt x="1765383" y="575297"/>
                  </a:lnTo>
                  <a:lnTo>
                    <a:pt x="1759779" y="572593"/>
                  </a:lnTo>
                  <a:lnTo>
                    <a:pt x="1754175" y="569933"/>
                  </a:lnTo>
                  <a:lnTo>
                    <a:pt x="1748570" y="567332"/>
                  </a:lnTo>
                  <a:lnTo>
                    <a:pt x="1742966" y="564800"/>
                  </a:lnTo>
                  <a:lnTo>
                    <a:pt x="1737361" y="562349"/>
                  </a:lnTo>
                  <a:lnTo>
                    <a:pt x="1731757" y="559987"/>
                  </a:lnTo>
                  <a:lnTo>
                    <a:pt x="1726153" y="557723"/>
                  </a:lnTo>
                  <a:lnTo>
                    <a:pt x="1720548" y="555561"/>
                  </a:lnTo>
                  <a:lnTo>
                    <a:pt x="1714944" y="553508"/>
                  </a:lnTo>
                  <a:lnTo>
                    <a:pt x="1709339" y="551566"/>
                  </a:lnTo>
                  <a:lnTo>
                    <a:pt x="1703735" y="549736"/>
                  </a:lnTo>
                  <a:lnTo>
                    <a:pt x="1698131" y="548018"/>
                  </a:lnTo>
                  <a:lnTo>
                    <a:pt x="1692526" y="546413"/>
                  </a:lnTo>
                  <a:lnTo>
                    <a:pt x="1686922" y="544918"/>
                  </a:lnTo>
                  <a:lnTo>
                    <a:pt x="1681317" y="543529"/>
                  </a:lnTo>
                  <a:lnTo>
                    <a:pt x="1675713" y="542245"/>
                  </a:lnTo>
                  <a:lnTo>
                    <a:pt x="1670109" y="541060"/>
                  </a:lnTo>
                  <a:lnTo>
                    <a:pt x="1664504" y="539971"/>
                  </a:lnTo>
                  <a:lnTo>
                    <a:pt x="1658900" y="538972"/>
                  </a:lnTo>
                  <a:lnTo>
                    <a:pt x="1653295" y="538059"/>
                  </a:lnTo>
                  <a:lnTo>
                    <a:pt x="1647691" y="537227"/>
                  </a:lnTo>
                  <a:lnTo>
                    <a:pt x="1642087" y="536470"/>
                  </a:lnTo>
                  <a:lnTo>
                    <a:pt x="1636482" y="535784"/>
                  </a:lnTo>
                  <a:lnTo>
                    <a:pt x="1630878" y="535163"/>
                  </a:lnTo>
                  <a:lnTo>
                    <a:pt x="1625273" y="534604"/>
                  </a:lnTo>
                  <a:lnTo>
                    <a:pt x="1619669" y="534100"/>
                  </a:lnTo>
                  <a:lnTo>
                    <a:pt x="1614065" y="533648"/>
                  </a:lnTo>
                  <a:lnTo>
                    <a:pt x="1608460" y="533241"/>
                  </a:lnTo>
                  <a:lnTo>
                    <a:pt x="1602856" y="532876"/>
                  </a:lnTo>
                  <a:lnTo>
                    <a:pt x="1597252" y="532548"/>
                  </a:lnTo>
                  <a:lnTo>
                    <a:pt x="1591647" y="532254"/>
                  </a:lnTo>
                  <a:lnTo>
                    <a:pt x="1586043" y="531988"/>
                  </a:lnTo>
                  <a:lnTo>
                    <a:pt x="1580438" y="531749"/>
                  </a:lnTo>
                  <a:lnTo>
                    <a:pt x="1574834" y="531531"/>
                  </a:lnTo>
                  <a:lnTo>
                    <a:pt x="1569230" y="531333"/>
                  </a:lnTo>
                  <a:lnTo>
                    <a:pt x="1563625" y="531151"/>
                  </a:lnTo>
                  <a:lnTo>
                    <a:pt x="1558021" y="530982"/>
                  </a:lnTo>
                  <a:lnTo>
                    <a:pt x="1552416" y="530824"/>
                  </a:lnTo>
                  <a:lnTo>
                    <a:pt x="1546812" y="530675"/>
                  </a:lnTo>
                  <a:lnTo>
                    <a:pt x="1541208" y="530531"/>
                  </a:lnTo>
                  <a:lnTo>
                    <a:pt x="1535603" y="530391"/>
                  </a:lnTo>
                  <a:lnTo>
                    <a:pt x="1529999" y="530252"/>
                  </a:lnTo>
                  <a:lnTo>
                    <a:pt x="1524394" y="530114"/>
                  </a:lnTo>
                  <a:lnTo>
                    <a:pt x="1518790" y="529974"/>
                  </a:lnTo>
                  <a:lnTo>
                    <a:pt x="1513186" y="529830"/>
                  </a:lnTo>
                  <a:lnTo>
                    <a:pt x="1507581" y="529680"/>
                  </a:lnTo>
                  <a:lnTo>
                    <a:pt x="1501977" y="529524"/>
                  </a:lnTo>
                  <a:lnTo>
                    <a:pt x="1496372" y="529360"/>
                  </a:lnTo>
                  <a:lnTo>
                    <a:pt x="1490768" y="529186"/>
                  </a:lnTo>
                  <a:lnTo>
                    <a:pt x="1485164" y="529001"/>
                  </a:lnTo>
                  <a:lnTo>
                    <a:pt x="1479559" y="528804"/>
                  </a:lnTo>
                  <a:lnTo>
                    <a:pt x="1473955" y="528594"/>
                  </a:lnTo>
                  <a:lnTo>
                    <a:pt x="1468350" y="528369"/>
                  </a:lnTo>
                  <a:lnTo>
                    <a:pt x="1462746" y="528128"/>
                  </a:lnTo>
                  <a:lnTo>
                    <a:pt x="1457142" y="527870"/>
                  </a:lnTo>
                  <a:lnTo>
                    <a:pt x="1451537" y="527594"/>
                  </a:lnTo>
                  <a:lnTo>
                    <a:pt x="1445933" y="527299"/>
                  </a:lnTo>
                  <a:lnTo>
                    <a:pt x="1440329" y="526983"/>
                  </a:lnTo>
                  <a:lnTo>
                    <a:pt x="1434724" y="526647"/>
                  </a:lnTo>
                  <a:lnTo>
                    <a:pt x="1429120" y="526288"/>
                  </a:lnTo>
                  <a:lnTo>
                    <a:pt x="1423515" y="525905"/>
                  </a:lnTo>
                  <a:lnTo>
                    <a:pt x="1417911" y="525498"/>
                  </a:lnTo>
                  <a:lnTo>
                    <a:pt x="1412307" y="525066"/>
                  </a:lnTo>
                  <a:lnTo>
                    <a:pt x="1406702" y="524607"/>
                  </a:lnTo>
                  <a:lnTo>
                    <a:pt x="1401098" y="524120"/>
                  </a:lnTo>
                  <a:lnTo>
                    <a:pt x="1395493" y="523605"/>
                  </a:lnTo>
                  <a:lnTo>
                    <a:pt x="1389889" y="523059"/>
                  </a:lnTo>
                  <a:lnTo>
                    <a:pt x="1384285" y="522483"/>
                  </a:lnTo>
                  <a:lnTo>
                    <a:pt x="1378680" y="521875"/>
                  </a:lnTo>
                  <a:lnTo>
                    <a:pt x="1373076" y="521233"/>
                  </a:lnTo>
                  <a:lnTo>
                    <a:pt x="1367471" y="520557"/>
                  </a:lnTo>
                  <a:lnTo>
                    <a:pt x="1361867" y="519845"/>
                  </a:lnTo>
                  <a:lnTo>
                    <a:pt x="1356263" y="519096"/>
                  </a:lnTo>
                  <a:lnTo>
                    <a:pt x="1350658" y="518308"/>
                  </a:lnTo>
                  <a:lnTo>
                    <a:pt x="1345054" y="517482"/>
                  </a:lnTo>
                  <a:lnTo>
                    <a:pt x="1339449" y="516614"/>
                  </a:lnTo>
                  <a:lnTo>
                    <a:pt x="1333845" y="515704"/>
                  </a:lnTo>
                  <a:lnTo>
                    <a:pt x="1328241" y="514750"/>
                  </a:lnTo>
                  <a:lnTo>
                    <a:pt x="1322636" y="513750"/>
                  </a:lnTo>
                  <a:lnTo>
                    <a:pt x="1317032" y="512704"/>
                  </a:lnTo>
                  <a:lnTo>
                    <a:pt x="1311427" y="511610"/>
                  </a:lnTo>
                  <a:lnTo>
                    <a:pt x="1305823" y="510465"/>
                  </a:lnTo>
                  <a:lnTo>
                    <a:pt x="1300219" y="509269"/>
                  </a:lnTo>
                  <a:lnTo>
                    <a:pt x="1294614" y="508019"/>
                  </a:lnTo>
                  <a:lnTo>
                    <a:pt x="1289010" y="506714"/>
                  </a:lnTo>
                  <a:lnTo>
                    <a:pt x="1283406" y="505351"/>
                  </a:lnTo>
                  <a:lnTo>
                    <a:pt x="1277801" y="503930"/>
                  </a:lnTo>
                  <a:lnTo>
                    <a:pt x="1272197" y="502447"/>
                  </a:lnTo>
                  <a:lnTo>
                    <a:pt x="1266592" y="500901"/>
                  </a:lnTo>
                  <a:lnTo>
                    <a:pt x="1260988" y="499289"/>
                  </a:lnTo>
                  <a:lnTo>
                    <a:pt x="1255384" y="497610"/>
                  </a:lnTo>
                  <a:lnTo>
                    <a:pt x="1249779" y="495861"/>
                  </a:lnTo>
                  <a:lnTo>
                    <a:pt x="1244175" y="494039"/>
                  </a:lnTo>
                  <a:lnTo>
                    <a:pt x="1238570" y="492143"/>
                  </a:lnTo>
                  <a:lnTo>
                    <a:pt x="1232966" y="490170"/>
                  </a:lnTo>
                  <a:lnTo>
                    <a:pt x="1227362" y="488116"/>
                  </a:lnTo>
                  <a:lnTo>
                    <a:pt x="1221757" y="485980"/>
                  </a:lnTo>
                  <a:lnTo>
                    <a:pt x="1216153" y="483758"/>
                  </a:lnTo>
                  <a:lnTo>
                    <a:pt x="1210548" y="481449"/>
                  </a:lnTo>
                  <a:lnTo>
                    <a:pt x="1204944" y="479048"/>
                  </a:lnTo>
                  <a:lnTo>
                    <a:pt x="1199340" y="476553"/>
                  </a:lnTo>
                  <a:lnTo>
                    <a:pt x="1193735" y="473962"/>
                  </a:lnTo>
                  <a:lnTo>
                    <a:pt x="1188131" y="471273"/>
                  </a:lnTo>
                  <a:lnTo>
                    <a:pt x="1182526" y="468485"/>
                  </a:lnTo>
                  <a:lnTo>
                    <a:pt x="1176922" y="465595"/>
                  </a:lnTo>
                  <a:lnTo>
                    <a:pt x="1171318" y="462602"/>
                  </a:lnTo>
                  <a:lnTo>
                    <a:pt x="1165713" y="459504"/>
                  </a:lnTo>
                  <a:lnTo>
                    <a:pt x="1160109" y="456299"/>
                  </a:lnTo>
                  <a:lnTo>
                    <a:pt x="1154504" y="452986"/>
                  </a:lnTo>
                  <a:lnTo>
                    <a:pt x="1148900" y="449562"/>
                  </a:lnTo>
                  <a:lnTo>
                    <a:pt x="1143296" y="446027"/>
                  </a:lnTo>
                  <a:lnTo>
                    <a:pt x="1137691" y="442379"/>
                  </a:lnTo>
                  <a:lnTo>
                    <a:pt x="1132087" y="438616"/>
                  </a:lnTo>
                  <a:lnTo>
                    <a:pt x="1126482" y="434736"/>
                  </a:lnTo>
                  <a:lnTo>
                    <a:pt x="1120878" y="430740"/>
                  </a:lnTo>
                  <a:lnTo>
                    <a:pt x="1115274" y="426624"/>
                  </a:lnTo>
                  <a:lnTo>
                    <a:pt x="1109669" y="422390"/>
                  </a:lnTo>
                  <a:lnTo>
                    <a:pt x="1104065" y="418035"/>
                  </a:lnTo>
                  <a:lnTo>
                    <a:pt x="1098461" y="413559"/>
                  </a:lnTo>
                  <a:lnTo>
                    <a:pt x="1092856" y="408961"/>
                  </a:lnTo>
                  <a:lnTo>
                    <a:pt x="1087252" y="404242"/>
                  </a:lnTo>
                  <a:lnTo>
                    <a:pt x="1081647" y="399402"/>
                  </a:lnTo>
                  <a:lnTo>
                    <a:pt x="1076043" y="394439"/>
                  </a:lnTo>
                  <a:lnTo>
                    <a:pt x="1070439" y="389356"/>
                  </a:lnTo>
                  <a:lnTo>
                    <a:pt x="1064834" y="384152"/>
                  </a:lnTo>
                  <a:lnTo>
                    <a:pt x="1059230" y="378829"/>
                  </a:lnTo>
                  <a:lnTo>
                    <a:pt x="1053625" y="373388"/>
                  </a:lnTo>
                  <a:lnTo>
                    <a:pt x="1048021" y="367831"/>
                  </a:lnTo>
                  <a:lnTo>
                    <a:pt x="1042417" y="362160"/>
                  </a:lnTo>
                  <a:lnTo>
                    <a:pt x="1036812" y="356377"/>
                  </a:lnTo>
                  <a:lnTo>
                    <a:pt x="1031208" y="350485"/>
                  </a:lnTo>
                  <a:lnTo>
                    <a:pt x="1025603" y="344487"/>
                  </a:lnTo>
                  <a:lnTo>
                    <a:pt x="1019999" y="338387"/>
                  </a:lnTo>
                  <a:lnTo>
                    <a:pt x="1014395" y="332189"/>
                  </a:lnTo>
                  <a:lnTo>
                    <a:pt x="1008790" y="325897"/>
                  </a:lnTo>
                  <a:lnTo>
                    <a:pt x="1003186" y="319515"/>
                  </a:lnTo>
                  <a:lnTo>
                    <a:pt x="997581" y="313051"/>
                  </a:lnTo>
                  <a:lnTo>
                    <a:pt x="991977" y="306507"/>
                  </a:lnTo>
                  <a:lnTo>
                    <a:pt x="986373" y="299892"/>
                  </a:lnTo>
                  <a:lnTo>
                    <a:pt x="980768" y="293211"/>
                  </a:lnTo>
                  <a:lnTo>
                    <a:pt x="975164" y="286472"/>
                  </a:lnTo>
                  <a:lnTo>
                    <a:pt x="969559" y="279680"/>
                  </a:lnTo>
                  <a:lnTo>
                    <a:pt x="963955" y="272845"/>
                  </a:lnTo>
                  <a:lnTo>
                    <a:pt x="958351" y="265974"/>
                  </a:lnTo>
                  <a:lnTo>
                    <a:pt x="952746" y="259075"/>
                  </a:lnTo>
                  <a:lnTo>
                    <a:pt x="947142" y="252157"/>
                  </a:lnTo>
                  <a:lnTo>
                    <a:pt x="941538" y="245228"/>
                  </a:lnTo>
                  <a:lnTo>
                    <a:pt x="935933" y="238298"/>
                  </a:lnTo>
                  <a:lnTo>
                    <a:pt x="930329" y="231376"/>
                  </a:lnTo>
                  <a:lnTo>
                    <a:pt x="924724" y="224471"/>
                  </a:lnTo>
                  <a:lnTo>
                    <a:pt x="919120" y="217592"/>
                  </a:lnTo>
                  <a:lnTo>
                    <a:pt x="913516" y="210748"/>
                  </a:lnTo>
                  <a:lnTo>
                    <a:pt x="907911" y="203950"/>
                  </a:lnTo>
                  <a:lnTo>
                    <a:pt x="902307" y="197207"/>
                  </a:lnTo>
                  <a:lnTo>
                    <a:pt x="896702" y="190528"/>
                  </a:lnTo>
                  <a:lnTo>
                    <a:pt x="891098" y="183921"/>
                  </a:lnTo>
                  <a:lnTo>
                    <a:pt x="885494" y="177397"/>
                  </a:lnTo>
                  <a:lnTo>
                    <a:pt x="879889" y="170964"/>
                  </a:lnTo>
                  <a:lnTo>
                    <a:pt x="874285" y="164630"/>
                  </a:lnTo>
                  <a:lnTo>
                    <a:pt x="868680" y="158403"/>
                  </a:lnTo>
                  <a:lnTo>
                    <a:pt x="863076" y="152291"/>
                  </a:lnTo>
                  <a:lnTo>
                    <a:pt x="857472" y="146301"/>
                  </a:lnTo>
                  <a:lnTo>
                    <a:pt x="851867" y="140441"/>
                  </a:lnTo>
                  <a:lnTo>
                    <a:pt x="846263" y="134717"/>
                  </a:lnTo>
                  <a:lnTo>
                    <a:pt x="840658" y="129135"/>
                  </a:lnTo>
                  <a:lnTo>
                    <a:pt x="835054" y="123700"/>
                  </a:lnTo>
                  <a:lnTo>
                    <a:pt x="829450" y="118417"/>
                  </a:lnTo>
                  <a:lnTo>
                    <a:pt x="823845" y="113290"/>
                  </a:lnTo>
                  <a:lnTo>
                    <a:pt x="818241" y="108325"/>
                  </a:lnTo>
                  <a:lnTo>
                    <a:pt x="812636" y="103523"/>
                  </a:lnTo>
                  <a:lnTo>
                    <a:pt x="807032" y="98887"/>
                  </a:lnTo>
                  <a:lnTo>
                    <a:pt x="801428" y="94421"/>
                  </a:lnTo>
                  <a:lnTo>
                    <a:pt x="795823" y="90125"/>
                  </a:lnTo>
                  <a:lnTo>
                    <a:pt x="790219" y="86000"/>
                  </a:lnTo>
                  <a:lnTo>
                    <a:pt x="784615" y="82048"/>
                  </a:lnTo>
                  <a:lnTo>
                    <a:pt x="779010" y="78269"/>
                  </a:lnTo>
                  <a:lnTo>
                    <a:pt x="773406" y="74661"/>
                  </a:lnTo>
                  <a:lnTo>
                    <a:pt x="767801" y="71225"/>
                  </a:lnTo>
                  <a:lnTo>
                    <a:pt x="762197" y="67959"/>
                  </a:lnTo>
                  <a:lnTo>
                    <a:pt x="756593" y="64862"/>
                  </a:lnTo>
                  <a:lnTo>
                    <a:pt x="750988" y="61932"/>
                  </a:lnTo>
                  <a:lnTo>
                    <a:pt x="745384" y="59166"/>
                  </a:lnTo>
                  <a:lnTo>
                    <a:pt x="739779" y="56563"/>
                  </a:lnTo>
                  <a:lnTo>
                    <a:pt x="734175" y="54118"/>
                  </a:lnTo>
                  <a:lnTo>
                    <a:pt x="728571" y="51829"/>
                  </a:lnTo>
                  <a:lnTo>
                    <a:pt x="722966" y="49693"/>
                  </a:lnTo>
                  <a:lnTo>
                    <a:pt x="717362" y="47706"/>
                  </a:lnTo>
                  <a:lnTo>
                    <a:pt x="711757" y="45865"/>
                  </a:lnTo>
                  <a:lnTo>
                    <a:pt x="706153" y="44166"/>
                  </a:lnTo>
                  <a:lnTo>
                    <a:pt x="700549" y="42604"/>
                  </a:lnTo>
                  <a:lnTo>
                    <a:pt x="694944" y="41176"/>
                  </a:lnTo>
                  <a:lnTo>
                    <a:pt x="689340" y="39877"/>
                  </a:lnTo>
                  <a:lnTo>
                    <a:pt x="683735" y="38704"/>
                  </a:lnTo>
                  <a:lnTo>
                    <a:pt x="678131" y="37653"/>
                  </a:lnTo>
                  <a:lnTo>
                    <a:pt x="672527" y="36719"/>
                  </a:lnTo>
                  <a:lnTo>
                    <a:pt x="666922" y="35898"/>
                  </a:lnTo>
                  <a:lnTo>
                    <a:pt x="661318" y="35187"/>
                  </a:lnTo>
                  <a:lnTo>
                    <a:pt x="655713" y="34581"/>
                  </a:lnTo>
                  <a:lnTo>
                    <a:pt x="650109" y="34076"/>
                  </a:lnTo>
                  <a:lnTo>
                    <a:pt x="644505" y="33668"/>
                  </a:lnTo>
                  <a:lnTo>
                    <a:pt x="638900" y="33354"/>
                  </a:lnTo>
                  <a:lnTo>
                    <a:pt x="633296" y="33131"/>
                  </a:lnTo>
                  <a:lnTo>
                    <a:pt x="627692" y="32993"/>
                  </a:lnTo>
                  <a:lnTo>
                    <a:pt x="622087" y="32939"/>
                  </a:lnTo>
                  <a:lnTo>
                    <a:pt x="616483" y="32964"/>
                  </a:lnTo>
                  <a:lnTo>
                    <a:pt x="610878" y="33066"/>
                  </a:lnTo>
                  <a:lnTo>
                    <a:pt x="605274" y="33242"/>
                  </a:lnTo>
                  <a:lnTo>
                    <a:pt x="599670" y="33489"/>
                  </a:lnTo>
                  <a:lnTo>
                    <a:pt x="594065" y="33803"/>
                  </a:lnTo>
                  <a:lnTo>
                    <a:pt x="588461" y="34183"/>
                  </a:lnTo>
                  <a:lnTo>
                    <a:pt x="582856" y="34626"/>
                  </a:lnTo>
                  <a:lnTo>
                    <a:pt x="577252" y="35130"/>
                  </a:lnTo>
                  <a:lnTo>
                    <a:pt x="571648" y="35693"/>
                  </a:lnTo>
                  <a:lnTo>
                    <a:pt x="566043" y="36312"/>
                  </a:lnTo>
                  <a:lnTo>
                    <a:pt x="560439" y="36986"/>
                  </a:lnTo>
                  <a:lnTo>
                    <a:pt x="554834" y="37714"/>
                  </a:lnTo>
                  <a:lnTo>
                    <a:pt x="549230" y="38493"/>
                  </a:lnTo>
                  <a:lnTo>
                    <a:pt x="543626" y="39323"/>
                  </a:lnTo>
                  <a:lnTo>
                    <a:pt x="538021" y="40202"/>
                  </a:lnTo>
                  <a:lnTo>
                    <a:pt x="532417" y="41128"/>
                  </a:lnTo>
                  <a:lnTo>
                    <a:pt x="526812" y="42102"/>
                  </a:lnTo>
                  <a:lnTo>
                    <a:pt x="521208" y="43121"/>
                  </a:lnTo>
                  <a:lnTo>
                    <a:pt x="515604" y="44186"/>
                  </a:lnTo>
                  <a:lnTo>
                    <a:pt x="509999" y="45295"/>
                  </a:lnTo>
                  <a:lnTo>
                    <a:pt x="504395" y="46447"/>
                  </a:lnTo>
                  <a:lnTo>
                    <a:pt x="498790" y="47642"/>
                  </a:lnTo>
                  <a:lnTo>
                    <a:pt x="493186" y="48879"/>
                  </a:lnTo>
                  <a:lnTo>
                    <a:pt x="487582" y="50157"/>
                  </a:lnTo>
                  <a:lnTo>
                    <a:pt x="481977" y="51477"/>
                  </a:lnTo>
                  <a:lnTo>
                    <a:pt x="476373" y="52837"/>
                  </a:lnTo>
                  <a:lnTo>
                    <a:pt x="470769" y="54236"/>
                  </a:lnTo>
                  <a:lnTo>
                    <a:pt x="465164" y="55675"/>
                  </a:lnTo>
                  <a:lnTo>
                    <a:pt x="459560" y="57152"/>
                  </a:lnTo>
                  <a:lnTo>
                    <a:pt x="453955" y="58667"/>
                  </a:lnTo>
                  <a:lnTo>
                    <a:pt x="448351" y="60218"/>
                  </a:lnTo>
                  <a:lnTo>
                    <a:pt x="442747" y="61806"/>
                  </a:lnTo>
                  <a:lnTo>
                    <a:pt x="437142" y="63430"/>
                  </a:lnTo>
                  <a:lnTo>
                    <a:pt x="431538" y="65088"/>
                  </a:lnTo>
                  <a:lnTo>
                    <a:pt x="425933" y="66779"/>
                  </a:lnTo>
                  <a:lnTo>
                    <a:pt x="420329" y="68503"/>
                  </a:lnTo>
                  <a:lnTo>
                    <a:pt x="414725" y="70260"/>
                  </a:lnTo>
                  <a:lnTo>
                    <a:pt x="409120" y="72047"/>
                  </a:lnTo>
                  <a:lnTo>
                    <a:pt x="403516" y="73863"/>
                  </a:lnTo>
                  <a:lnTo>
                    <a:pt x="397911" y="75709"/>
                  </a:lnTo>
                  <a:lnTo>
                    <a:pt x="392307" y="77583"/>
                  </a:lnTo>
                  <a:lnTo>
                    <a:pt x="386703" y="79484"/>
                  </a:lnTo>
                  <a:lnTo>
                    <a:pt x="381098" y="81411"/>
                  </a:lnTo>
                  <a:lnTo>
                    <a:pt x="375494" y="83364"/>
                  </a:lnTo>
                  <a:lnTo>
                    <a:pt x="369889" y="85341"/>
                  </a:lnTo>
                  <a:lnTo>
                    <a:pt x="364285" y="87343"/>
                  </a:lnTo>
                  <a:lnTo>
                    <a:pt x="358681" y="89368"/>
                  </a:lnTo>
                  <a:lnTo>
                    <a:pt x="353076" y="91417"/>
                  </a:lnTo>
                  <a:lnTo>
                    <a:pt x="347472" y="93490"/>
                  </a:lnTo>
                  <a:lnTo>
                    <a:pt x="341867" y="95585"/>
                  </a:lnTo>
                  <a:lnTo>
                    <a:pt x="336263" y="97705"/>
                  </a:lnTo>
                  <a:lnTo>
                    <a:pt x="330659" y="99848"/>
                  </a:lnTo>
                  <a:lnTo>
                    <a:pt x="325054" y="102016"/>
                  </a:lnTo>
                  <a:lnTo>
                    <a:pt x="319450" y="104209"/>
                  </a:lnTo>
                  <a:lnTo>
                    <a:pt x="313846" y="106428"/>
                  </a:lnTo>
                  <a:lnTo>
                    <a:pt x="308241" y="108674"/>
                  </a:lnTo>
                  <a:lnTo>
                    <a:pt x="302637" y="110948"/>
                  </a:lnTo>
                  <a:lnTo>
                    <a:pt x="297032" y="113252"/>
                  </a:lnTo>
                  <a:lnTo>
                    <a:pt x="291428" y="115587"/>
                  </a:lnTo>
                  <a:lnTo>
                    <a:pt x="285824" y="117954"/>
                  </a:lnTo>
                  <a:lnTo>
                    <a:pt x="280219" y="120356"/>
                  </a:lnTo>
                  <a:lnTo>
                    <a:pt x="274615" y="122792"/>
                  </a:lnTo>
                  <a:lnTo>
                    <a:pt x="269010" y="125266"/>
                  </a:lnTo>
                  <a:lnTo>
                    <a:pt x="263406" y="127779"/>
                  </a:lnTo>
                  <a:lnTo>
                    <a:pt x="257802" y="130331"/>
                  </a:lnTo>
                  <a:lnTo>
                    <a:pt x="252197" y="132925"/>
                  </a:lnTo>
                  <a:lnTo>
                    <a:pt x="246593" y="135561"/>
                  </a:lnTo>
                  <a:lnTo>
                    <a:pt x="240988" y="138240"/>
                  </a:lnTo>
                  <a:lnTo>
                    <a:pt x="235384" y="140963"/>
                  </a:lnTo>
                  <a:lnTo>
                    <a:pt x="229780" y="143730"/>
                  </a:lnTo>
                  <a:lnTo>
                    <a:pt x="224175" y="146542"/>
                  </a:lnTo>
                  <a:lnTo>
                    <a:pt x="218571" y="149399"/>
                  </a:lnTo>
                  <a:lnTo>
                    <a:pt x="212966" y="152299"/>
                  </a:lnTo>
                  <a:lnTo>
                    <a:pt x="207362" y="155242"/>
                  </a:lnTo>
                  <a:lnTo>
                    <a:pt x="201758" y="158228"/>
                  </a:lnTo>
                  <a:lnTo>
                    <a:pt x="196153" y="161254"/>
                  </a:lnTo>
                  <a:lnTo>
                    <a:pt x="190549" y="164318"/>
                  </a:lnTo>
                  <a:lnTo>
                    <a:pt x="184944" y="167419"/>
                  </a:lnTo>
                  <a:lnTo>
                    <a:pt x="179340" y="170554"/>
                  </a:lnTo>
                  <a:lnTo>
                    <a:pt x="173736" y="173720"/>
                  </a:lnTo>
                  <a:lnTo>
                    <a:pt x="168131" y="176915"/>
                  </a:lnTo>
                  <a:lnTo>
                    <a:pt x="162527" y="180134"/>
                  </a:lnTo>
                  <a:lnTo>
                    <a:pt x="156923" y="183375"/>
                  </a:lnTo>
                  <a:lnTo>
                    <a:pt x="151318" y="186634"/>
                  </a:lnTo>
                  <a:lnTo>
                    <a:pt x="145714" y="189906"/>
                  </a:lnTo>
                  <a:lnTo>
                    <a:pt x="140109" y="193189"/>
                  </a:lnTo>
                  <a:lnTo>
                    <a:pt x="134505" y="196477"/>
                  </a:lnTo>
                  <a:lnTo>
                    <a:pt x="128901" y="199768"/>
                  </a:lnTo>
                  <a:lnTo>
                    <a:pt x="123296" y="203057"/>
                  </a:lnTo>
                  <a:lnTo>
                    <a:pt x="117692" y="206340"/>
                  </a:lnTo>
                  <a:lnTo>
                    <a:pt x="112087" y="209613"/>
                  </a:lnTo>
                  <a:lnTo>
                    <a:pt x="106483" y="212873"/>
                  </a:lnTo>
                  <a:lnTo>
                    <a:pt x="100879" y="216116"/>
                  </a:lnTo>
                  <a:lnTo>
                    <a:pt x="95274" y="219339"/>
                  </a:lnTo>
                  <a:lnTo>
                    <a:pt x="89670" y="222539"/>
                  </a:lnTo>
                  <a:lnTo>
                    <a:pt x="84065" y="225711"/>
                  </a:lnTo>
                  <a:lnTo>
                    <a:pt x="78461" y="228855"/>
                  </a:lnTo>
                  <a:lnTo>
                    <a:pt x="72857" y="231967"/>
                  </a:lnTo>
                  <a:lnTo>
                    <a:pt x="67252" y="235046"/>
                  </a:lnTo>
                  <a:lnTo>
                    <a:pt x="61648" y="238089"/>
                  </a:lnTo>
                  <a:lnTo>
                    <a:pt x="56043" y="241094"/>
                  </a:lnTo>
                  <a:lnTo>
                    <a:pt x="50439" y="244061"/>
                  </a:lnTo>
                  <a:lnTo>
                    <a:pt x="44835" y="246988"/>
                  </a:lnTo>
                  <a:lnTo>
                    <a:pt x="39230" y="249874"/>
                  </a:lnTo>
                  <a:lnTo>
                    <a:pt x="33626" y="252719"/>
                  </a:lnTo>
                  <a:lnTo>
                    <a:pt x="28021" y="255523"/>
                  </a:lnTo>
                  <a:lnTo>
                    <a:pt x="22417" y="258285"/>
                  </a:lnTo>
                  <a:lnTo>
                    <a:pt x="16813" y="261006"/>
                  </a:lnTo>
                  <a:lnTo>
                    <a:pt x="11208" y="263686"/>
                  </a:lnTo>
                  <a:lnTo>
                    <a:pt x="5604" y="266325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596816" y="4339095"/>
              <a:ext cx="1883076" cy="525941"/>
            </a:xfrm>
            <a:custGeom>
              <a:avLst/>
              <a:pathLst>
                <a:path w="1883076" h="525941">
                  <a:moveTo>
                    <a:pt x="0" y="268925"/>
                  </a:moveTo>
                  <a:lnTo>
                    <a:pt x="5604" y="266325"/>
                  </a:lnTo>
                  <a:lnTo>
                    <a:pt x="11208" y="263686"/>
                  </a:lnTo>
                  <a:lnTo>
                    <a:pt x="16813" y="261006"/>
                  </a:lnTo>
                  <a:lnTo>
                    <a:pt x="22417" y="258285"/>
                  </a:lnTo>
                  <a:lnTo>
                    <a:pt x="28021" y="255523"/>
                  </a:lnTo>
                  <a:lnTo>
                    <a:pt x="33626" y="252719"/>
                  </a:lnTo>
                  <a:lnTo>
                    <a:pt x="39230" y="249874"/>
                  </a:lnTo>
                  <a:lnTo>
                    <a:pt x="44835" y="246988"/>
                  </a:lnTo>
                  <a:lnTo>
                    <a:pt x="50439" y="244061"/>
                  </a:lnTo>
                  <a:lnTo>
                    <a:pt x="56043" y="241094"/>
                  </a:lnTo>
                  <a:lnTo>
                    <a:pt x="61648" y="238089"/>
                  </a:lnTo>
                  <a:lnTo>
                    <a:pt x="67252" y="235046"/>
                  </a:lnTo>
                  <a:lnTo>
                    <a:pt x="72857" y="231967"/>
                  </a:lnTo>
                  <a:lnTo>
                    <a:pt x="78461" y="228855"/>
                  </a:lnTo>
                  <a:lnTo>
                    <a:pt x="84065" y="225711"/>
                  </a:lnTo>
                  <a:lnTo>
                    <a:pt x="89670" y="222539"/>
                  </a:lnTo>
                  <a:lnTo>
                    <a:pt x="95274" y="219339"/>
                  </a:lnTo>
                  <a:lnTo>
                    <a:pt x="100879" y="216116"/>
                  </a:lnTo>
                  <a:lnTo>
                    <a:pt x="106483" y="212873"/>
                  </a:lnTo>
                  <a:lnTo>
                    <a:pt x="112087" y="209613"/>
                  </a:lnTo>
                  <a:lnTo>
                    <a:pt x="117692" y="206340"/>
                  </a:lnTo>
                  <a:lnTo>
                    <a:pt x="123296" y="203057"/>
                  </a:lnTo>
                  <a:lnTo>
                    <a:pt x="128901" y="199768"/>
                  </a:lnTo>
                  <a:lnTo>
                    <a:pt x="134505" y="196477"/>
                  </a:lnTo>
                  <a:lnTo>
                    <a:pt x="140109" y="193189"/>
                  </a:lnTo>
                  <a:lnTo>
                    <a:pt x="145714" y="189906"/>
                  </a:lnTo>
                  <a:lnTo>
                    <a:pt x="151318" y="186634"/>
                  </a:lnTo>
                  <a:lnTo>
                    <a:pt x="156923" y="183375"/>
                  </a:lnTo>
                  <a:lnTo>
                    <a:pt x="162527" y="180134"/>
                  </a:lnTo>
                  <a:lnTo>
                    <a:pt x="168131" y="176915"/>
                  </a:lnTo>
                  <a:lnTo>
                    <a:pt x="173736" y="173720"/>
                  </a:lnTo>
                  <a:lnTo>
                    <a:pt x="179340" y="170554"/>
                  </a:lnTo>
                  <a:lnTo>
                    <a:pt x="184944" y="167419"/>
                  </a:lnTo>
                  <a:lnTo>
                    <a:pt x="190549" y="164318"/>
                  </a:lnTo>
                  <a:lnTo>
                    <a:pt x="196153" y="161254"/>
                  </a:lnTo>
                  <a:lnTo>
                    <a:pt x="201758" y="158228"/>
                  </a:lnTo>
                  <a:lnTo>
                    <a:pt x="207362" y="155242"/>
                  </a:lnTo>
                  <a:lnTo>
                    <a:pt x="212966" y="152299"/>
                  </a:lnTo>
                  <a:lnTo>
                    <a:pt x="218571" y="149399"/>
                  </a:lnTo>
                  <a:lnTo>
                    <a:pt x="224175" y="146542"/>
                  </a:lnTo>
                  <a:lnTo>
                    <a:pt x="229780" y="143730"/>
                  </a:lnTo>
                  <a:lnTo>
                    <a:pt x="235384" y="140963"/>
                  </a:lnTo>
                  <a:lnTo>
                    <a:pt x="240988" y="138240"/>
                  </a:lnTo>
                  <a:lnTo>
                    <a:pt x="246593" y="135561"/>
                  </a:lnTo>
                  <a:lnTo>
                    <a:pt x="252197" y="132925"/>
                  </a:lnTo>
                  <a:lnTo>
                    <a:pt x="257802" y="130331"/>
                  </a:lnTo>
                  <a:lnTo>
                    <a:pt x="263406" y="127779"/>
                  </a:lnTo>
                  <a:lnTo>
                    <a:pt x="269010" y="125266"/>
                  </a:lnTo>
                  <a:lnTo>
                    <a:pt x="274615" y="122792"/>
                  </a:lnTo>
                  <a:lnTo>
                    <a:pt x="280219" y="120356"/>
                  </a:lnTo>
                  <a:lnTo>
                    <a:pt x="285824" y="117954"/>
                  </a:lnTo>
                  <a:lnTo>
                    <a:pt x="291428" y="115587"/>
                  </a:lnTo>
                  <a:lnTo>
                    <a:pt x="297032" y="113252"/>
                  </a:lnTo>
                  <a:lnTo>
                    <a:pt x="302637" y="110948"/>
                  </a:lnTo>
                  <a:lnTo>
                    <a:pt x="308241" y="108674"/>
                  </a:lnTo>
                  <a:lnTo>
                    <a:pt x="313846" y="106428"/>
                  </a:lnTo>
                  <a:lnTo>
                    <a:pt x="319450" y="104209"/>
                  </a:lnTo>
                  <a:lnTo>
                    <a:pt x="325054" y="102016"/>
                  </a:lnTo>
                  <a:lnTo>
                    <a:pt x="330659" y="99848"/>
                  </a:lnTo>
                  <a:lnTo>
                    <a:pt x="336263" y="97705"/>
                  </a:lnTo>
                  <a:lnTo>
                    <a:pt x="341867" y="95585"/>
                  </a:lnTo>
                  <a:lnTo>
                    <a:pt x="347472" y="93490"/>
                  </a:lnTo>
                  <a:lnTo>
                    <a:pt x="353076" y="91417"/>
                  </a:lnTo>
                  <a:lnTo>
                    <a:pt x="358681" y="89368"/>
                  </a:lnTo>
                  <a:lnTo>
                    <a:pt x="364285" y="87343"/>
                  </a:lnTo>
                  <a:lnTo>
                    <a:pt x="369889" y="85341"/>
                  </a:lnTo>
                  <a:lnTo>
                    <a:pt x="375494" y="83364"/>
                  </a:lnTo>
                  <a:lnTo>
                    <a:pt x="381098" y="81411"/>
                  </a:lnTo>
                  <a:lnTo>
                    <a:pt x="386703" y="79484"/>
                  </a:lnTo>
                  <a:lnTo>
                    <a:pt x="392307" y="77583"/>
                  </a:lnTo>
                  <a:lnTo>
                    <a:pt x="397911" y="75709"/>
                  </a:lnTo>
                  <a:lnTo>
                    <a:pt x="403516" y="73863"/>
                  </a:lnTo>
                  <a:lnTo>
                    <a:pt x="409120" y="72047"/>
                  </a:lnTo>
                  <a:lnTo>
                    <a:pt x="414725" y="70260"/>
                  </a:lnTo>
                  <a:lnTo>
                    <a:pt x="420329" y="68503"/>
                  </a:lnTo>
                  <a:lnTo>
                    <a:pt x="425933" y="66779"/>
                  </a:lnTo>
                  <a:lnTo>
                    <a:pt x="431538" y="65088"/>
                  </a:lnTo>
                  <a:lnTo>
                    <a:pt x="437142" y="63430"/>
                  </a:lnTo>
                  <a:lnTo>
                    <a:pt x="442747" y="61806"/>
                  </a:lnTo>
                  <a:lnTo>
                    <a:pt x="448351" y="60218"/>
                  </a:lnTo>
                  <a:lnTo>
                    <a:pt x="453955" y="58667"/>
                  </a:lnTo>
                  <a:lnTo>
                    <a:pt x="459560" y="57152"/>
                  </a:lnTo>
                  <a:lnTo>
                    <a:pt x="465164" y="55675"/>
                  </a:lnTo>
                  <a:lnTo>
                    <a:pt x="470769" y="54236"/>
                  </a:lnTo>
                  <a:lnTo>
                    <a:pt x="476373" y="52837"/>
                  </a:lnTo>
                  <a:lnTo>
                    <a:pt x="481977" y="51477"/>
                  </a:lnTo>
                  <a:lnTo>
                    <a:pt x="487582" y="50157"/>
                  </a:lnTo>
                  <a:lnTo>
                    <a:pt x="493186" y="48879"/>
                  </a:lnTo>
                  <a:lnTo>
                    <a:pt x="498790" y="47642"/>
                  </a:lnTo>
                  <a:lnTo>
                    <a:pt x="504395" y="46447"/>
                  </a:lnTo>
                  <a:lnTo>
                    <a:pt x="509999" y="45295"/>
                  </a:lnTo>
                  <a:lnTo>
                    <a:pt x="515604" y="44186"/>
                  </a:lnTo>
                  <a:lnTo>
                    <a:pt x="521208" y="43121"/>
                  </a:lnTo>
                  <a:lnTo>
                    <a:pt x="526812" y="42102"/>
                  </a:lnTo>
                  <a:lnTo>
                    <a:pt x="532417" y="41128"/>
                  </a:lnTo>
                  <a:lnTo>
                    <a:pt x="538021" y="40202"/>
                  </a:lnTo>
                  <a:lnTo>
                    <a:pt x="543626" y="39323"/>
                  </a:lnTo>
                  <a:lnTo>
                    <a:pt x="549230" y="38493"/>
                  </a:lnTo>
                  <a:lnTo>
                    <a:pt x="554834" y="37714"/>
                  </a:lnTo>
                  <a:lnTo>
                    <a:pt x="560439" y="36986"/>
                  </a:lnTo>
                  <a:lnTo>
                    <a:pt x="566043" y="36312"/>
                  </a:lnTo>
                  <a:lnTo>
                    <a:pt x="571648" y="35693"/>
                  </a:lnTo>
                  <a:lnTo>
                    <a:pt x="577252" y="35130"/>
                  </a:lnTo>
                  <a:lnTo>
                    <a:pt x="582856" y="34626"/>
                  </a:lnTo>
                  <a:lnTo>
                    <a:pt x="588461" y="34183"/>
                  </a:lnTo>
                  <a:lnTo>
                    <a:pt x="594065" y="33803"/>
                  </a:lnTo>
                  <a:lnTo>
                    <a:pt x="599670" y="33489"/>
                  </a:lnTo>
                  <a:lnTo>
                    <a:pt x="605274" y="33242"/>
                  </a:lnTo>
                  <a:lnTo>
                    <a:pt x="610878" y="33066"/>
                  </a:lnTo>
                  <a:lnTo>
                    <a:pt x="616483" y="32964"/>
                  </a:lnTo>
                  <a:lnTo>
                    <a:pt x="622087" y="32939"/>
                  </a:lnTo>
                  <a:lnTo>
                    <a:pt x="627692" y="32993"/>
                  </a:lnTo>
                  <a:lnTo>
                    <a:pt x="633296" y="33131"/>
                  </a:lnTo>
                  <a:lnTo>
                    <a:pt x="638900" y="33354"/>
                  </a:lnTo>
                  <a:lnTo>
                    <a:pt x="644505" y="33668"/>
                  </a:lnTo>
                  <a:lnTo>
                    <a:pt x="650109" y="34076"/>
                  </a:lnTo>
                  <a:lnTo>
                    <a:pt x="655713" y="34581"/>
                  </a:lnTo>
                  <a:lnTo>
                    <a:pt x="661318" y="35187"/>
                  </a:lnTo>
                  <a:lnTo>
                    <a:pt x="666922" y="35898"/>
                  </a:lnTo>
                  <a:lnTo>
                    <a:pt x="672527" y="36719"/>
                  </a:lnTo>
                  <a:lnTo>
                    <a:pt x="678131" y="37653"/>
                  </a:lnTo>
                  <a:lnTo>
                    <a:pt x="683735" y="38704"/>
                  </a:lnTo>
                  <a:lnTo>
                    <a:pt x="689340" y="39877"/>
                  </a:lnTo>
                  <a:lnTo>
                    <a:pt x="694944" y="41176"/>
                  </a:lnTo>
                  <a:lnTo>
                    <a:pt x="700549" y="42604"/>
                  </a:lnTo>
                  <a:lnTo>
                    <a:pt x="706153" y="44166"/>
                  </a:lnTo>
                  <a:lnTo>
                    <a:pt x="711757" y="45865"/>
                  </a:lnTo>
                  <a:lnTo>
                    <a:pt x="717362" y="47706"/>
                  </a:lnTo>
                  <a:lnTo>
                    <a:pt x="722966" y="49693"/>
                  </a:lnTo>
                  <a:lnTo>
                    <a:pt x="728571" y="51829"/>
                  </a:lnTo>
                  <a:lnTo>
                    <a:pt x="734175" y="54118"/>
                  </a:lnTo>
                  <a:lnTo>
                    <a:pt x="739779" y="56563"/>
                  </a:lnTo>
                  <a:lnTo>
                    <a:pt x="745384" y="59166"/>
                  </a:lnTo>
                  <a:lnTo>
                    <a:pt x="750988" y="61932"/>
                  </a:lnTo>
                  <a:lnTo>
                    <a:pt x="756593" y="64862"/>
                  </a:lnTo>
                  <a:lnTo>
                    <a:pt x="762197" y="67959"/>
                  </a:lnTo>
                  <a:lnTo>
                    <a:pt x="767801" y="71225"/>
                  </a:lnTo>
                  <a:lnTo>
                    <a:pt x="773406" y="74661"/>
                  </a:lnTo>
                  <a:lnTo>
                    <a:pt x="779010" y="78269"/>
                  </a:lnTo>
                  <a:lnTo>
                    <a:pt x="784615" y="82048"/>
                  </a:lnTo>
                  <a:lnTo>
                    <a:pt x="790219" y="86000"/>
                  </a:lnTo>
                  <a:lnTo>
                    <a:pt x="795823" y="90125"/>
                  </a:lnTo>
                  <a:lnTo>
                    <a:pt x="801428" y="94421"/>
                  </a:lnTo>
                  <a:lnTo>
                    <a:pt x="807032" y="98887"/>
                  </a:lnTo>
                  <a:lnTo>
                    <a:pt x="812636" y="103523"/>
                  </a:lnTo>
                  <a:lnTo>
                    <a:pt x="818241" y="108325"/>
                  </a:lnTo>
                  <a:lnTo>
                    <a:pt x="823845" y="113290"/>
                  </a:lnTo>
                  <a:lnTo>
                    <a:pt x="829450" y="118417"/>
                  </a:lnTo>
                  <a:lnTo>
                    <a:pt x="835054" y="123700"/>
                  </a:lnTo>
                  <a:lnTo>
                    <a:pt x="840658" y="129135"/>
                  </a:lnTo>
                  <a:lnTo>
                    <a:pt x="846263" y="134717"/>
                  </a:lnTo>
                  <a:lnTo>
                    <a:pt x="851867" y="140441"/>
                  </a:lnTo>
                  <a:lnTo>
                    <a:pt x="857472" y="146301"/>
                  </a:lnTo>
                  <a:lnTo>
                    <a:pt x="863076" y="152291"/>
                  </a:lnTo>
                  <a:lnTo>
                    <a:pt x="868680" y="158403"/>
                  </a:lnTo>
                  <a:lnTo>
                    <a:pt x="874285" y="164629"/>
                  </a:lnTo>
                  <a:lnTo>
                    <a:pt x="879889" y="170964"/>
                  </a:lnTo>
                  <a:lnTo>
                    <a:pt x="885494" y="177397"/>
                  </a:lnTo>
                  <a:lnTo>
                    <a:pt x="891098" y="183921"/>
                  </a:lnTo>
                  <a:lnTo>
                    <a:pt x="896702" y="190528"/>
                  </a:lnTo>
                  <a:lnTo>
                    <a:pt x="902307" y="197207"/>
                  </a:lnTo>
                  <a:lnTo>
                    <a:pt x="907911" y="203950"/>
                  </a:lnTo>
                  <a:lnTo>
                    <a:pt x="913516" y="210748"/>
                  </a:lnTo>
                  <a:lnTo>
                    <a:pt x="919120" y="217591"/>
                  </a:lnTo>
                  <a:lnTo>
                    <a:pt x="924724" y="224470"/>
                  </a:lnTo>
                  <a:lnTo>
                    <a:pt x="930329" y="231376"/>
                  </a:lnTo>
                  <a:lnTo>
                    <a:pt x="935933" y="238298"/>
                  </a:lnTo>
                  <a:lnTo>
                    <a:pt x="941538" y="245228"/>
                  </a:lnTo>
                  <a:lnTo>
                    <a:pt x="947142" y="252157"/>
                  </a:lnTo>
                  <a:lnTo>
                    <a:pt x="952746" y="259075"/>
                  </a:lnTo>
                  <a:lnTo>
                    <a:pt x="958351" y="265974"/>
                  </a:lnTo>
                  <a:lnTo>
                    <a:pt x="963955" y="272845"/>
                  </a:lnTo>
                  <a:lnTo>
                    <a:pt x="969559" y="279680"/>
                  </a:lnTo>
                  <a:lnTo>
                    <a:pt x="975164" y="286471"/>
                  </a:lnTo>
                  <a:lnTo>
                    <a:pt x="980768" y="293211"/>
                  </a:lnTo>
                  <a:lnTo>
                    <a:pt x="986373" y="299892"/>
                  </a:lnTo>
                  <a:lnTo>
                    <a:pt x="991977" y="306507"/>
                  </a:lnTo>
                  <a:lnTo>
                    <a:pt x="997581" y="313050"/>
                  </a:lnTo>
                  <a:lnTo>
                    <a:pt x="1003186" y="319515"/>
                  </a:lnTo>
                  <a:lnTo>
                    <a:pt x="1008790" y="325896"/>
                  </a:lnTo>
                  <a:lnTo>
                    <a:pt x="1014395" y="332188"/>
                  </a:lnTo>
                  <a:lnTo>
                    <a:pt x="1019999" y="338386"/>
                  </a:lnTo>
                  <a:lnTo>
                    <a:pt x="1025603" y="344486"/>
                  </a:lnTo>
                  <a:lnTo>
                    <a:pt x="1031208" y="350484"/>
                  </a:lnTo>
                  <a:lnTo>
                    <a:pt x="1036812" y="356376"/>
                  </a:lnTo>
                  <a:lnTo>
                    <a:pt x="1042417" y="362159"/>
                  </a:lnTo>
                  <a:lnTo>
                    <a:pt x="1048021" y="367830"/>
                  </a:lnTo>
                  <a:lnTo>
                    <a:pt x="1053625" y="373387"/>
                  </a:lnTo>
                  <a:lnTo>
                    <a:pt x="1059230" y="378827"/>
                  </a:lnTo>
                  <a:lnTo>
                    <a:pt x="1064834" y="384150"/>
                  </a:lnTo>
                  <a:lnTo>
                    <a:pt x="1070439" y="389354"/>
                  </a:lnTo>
                  <a:lnTo>
                    <a:pt x="1076043" y="394437"/>
                  </a:lnTo>
                  <a:lnTo>
                    <a:pt x="1081647" y="399399"/>
                  </a:lnTo>
                  <a:lnTo>
                    <a:pt x="1087252" y="404240"/>
                  </a:lnTo>
                  <a:lnTo>
                    <a:pt x="1092856" y="408958"/>
                  </a:lnTo>
                  <a:lnTo>
                    <a:pt x="1098461" y="413556"/>
                  </a:lnTo>
                  <a:lnTo>
                    <a:pt x="1104065" y="418031"/>
                  </a:lnTo>
                  <a:lnTo>
                    <a:pt x="1109669" y="422386"/>
                  </a:lnTo>
                  <a:lnTo>
                    <a:pt x="1115274" y="426620"/>
                  </a:lnTo>
                  <a:lnTo>
                    <a:pt x="1120878" y="430735"/>
                  </a:lnTo>
                  <a:lnTo>
                    <a:pt x="1126482" y="434731"/>
                  </a:lnTo>
                  <a:lnTo>
                    <a:pt x="1132087" y="438610"/>
                  </a:lnTo>
                  <a:lnTo>
                    <a:pt x="1137691" y="442372"/>
                  </a:lnTo>
                  <a:lnTo>
                    <a:pt x="1143296" y="446020"/>
                  </a:lnTo>
                  <a:lnTo>
                    <a:pt x="1148900" y="449554"/>
                  </a:lnTo>
                  <a:lnTo>
                    <a:pt x="1154504" y="452977"/>
                  </a:lnTo>
                  <a:lnTo>
                    <a:pt x="1160109" y="456289"/>
                  </a:lnTo>
                  <a:lnTo>
                    <a:pt x="1165713" y="459493"/>
                  </a:lnTo>
                  <a:lnTo>
                    <a:pt x="1171318" y="462590"/>
                  </a:lnTo>
                  <a:lnTo>
                    <a:pt x="1176922" y="465582"/>
                  </a:lnTo>
                  <a:lnTo>
                    <a:pt x="1182526" y="468470"/>
                  </a:lnTo>
                  <a:lnTo>
                    <a:pt x="1188131" y="471257"/>
                  </a:lnTo>
                  <a:lnTo>
                    <a:pt x="1193735" y="473944"/>
                  </a:lnTo>
                  <a:lnTo>
                    <a:pt x="1199340" y="476533"/>
                  </a:lnTo>
                  <a:lnTo>
                    <a:pt x="1204944" y="479026"/>
                  </a:lnTo>
                  <a:lnTo>
                    <a:pt x="1210548" y="481425"/>
                  </a:lnTo>
                  <a:lnTo>
                    <a:pt x="1216153" y="483732"/>
                  </a:lnTo>
                  <a:lnTo>
                    <a:pt x="1221757" y="485951"/>
                  </a:lnTo>
                  <a:lnTo>
                    <a:pt x="1227362" y="488084"/>
                  </a:lnTo>
                  <a:lnTo>
                    <a:pt x="1232966" y="490134"/>
                  </a:lnTo>
                  <a:lnTo>
                    <a:pt x="1238570" y="492104"/>
                  </a:lnTo>
                  <a:lnTo>
                    <a:pt x="1244175" y="493996"/>
                  </a:lnTo>
                  <a:lnTo>
                    <a:pt x="1249779" y="495813"/>
                  </a:lnTo>
                  <a:lnTo>
                    <a:pt x="1255384" y="497557"/>
                  </a:lnTo>
                  <a:lnTo>
                    <a:pt x="1260988" y="499231"/>
                  </a:lnTo>
                  <a:lnTo>
                    <a:pt x="1266592" y="500837"/>
                  </a:lnTo>
                  <a:lnTo>
                    <a:pt x="1272197" y="502376"/>
                  </a:lnTo>
                  <a:lnTo>
                    <a:pt x="1277801" y="503851"/>
                  </a:lnTo>
                  <a:lnTo>
                    <a:pt x="1283406" y="505265"/>
                  </a:lnTo>
                  <a:lnTo>
                    <a:pt x="1289010" y="506618"/>
                  </a:lnTo>
                  <a:lnTo>
                    <a:pt x="1294614" y="507914"/>
                  </a:lnTo>
                  <a:lnTo>
                    <a:pt x="1300219" y="509152"/>
                  </a:lnTo>
                  <a:lnTo>
                    <a:pt x="1305823" y="510337"/>
                  </a:lnTo>
                  <a:lnTo>
                    <a:pt x="1311427" y="511468"/>
                  </a:lnTo>
                  <a:lnTo>
                    <a:pt x="1317032" y="512547"/>
                  </a:lnTo>
                  <a:lnTo>
                    <a:pt x="1322636" y="513577"/>
                  </a:lnTo>
                  <a:lnTo>
                    <a:pt x="1328241" y="514558"/>
                  </a:lnTo>
                  <a:lnTo>
                    <a:pt x="1333845" y="515491"/>
                  </a:lnTo>
                  <a:lnTo>
                    <a:pt x="1339449" y="516379"/>
                  </a:lnTo>
                  <a:lnTo>
                    <a:pt x="1345054" y="517222"/>
                  </a:lnTo>
                  <a:lnTo>
                    <a:pt x="1350658" y="518021"/>
                  </a:lnTo>
                  <a:lnTo>
                    <a:pt x="1356263" y="518778"/>
                  </a:lnTo>
                  <a:lnTo>
                    <a:pt x="1361867" y="519493"/>
                  </a:lnTo>
                  <a:lnTo>
                    <a:pt x="1367471" y="520168"/>
                  </a:lnTo>
                  <a:lnTo>
                    <a:pt x="1373076" y="520803"/>
                  </a:lnTo>
                  <a:lnTo>
                    <a:pt x="1378680" y="521399"/>
                  </a:lnTo>
                  <a:lnTo>
                    <a:pt x="1384285" y="521956"/>
                  </a:lnTo>
                  <a:lnTo>
                    <a:pt x="1389889" y="522477"/>
                  </a:lnTo>
                  <a:lnTo>
                    <a:pt x="1395493" y="522960"/>
                  </a:lnTo>
                  <a:lnTo>
                    <a:pt x="1401098" y="523406"/>
                  </a:lnTo>
                  <a:lnTo>
                    <a:pt x="1406702" y="523816"/>
                  </a:lnTo>
                  <a:lnTo>
                    <a:pt x="1412307" y="524191"/>
                  </a:lnTo>
                  <a:lnTo>
                    <a:pt x="1417911" y="524530"/>
                  </a:lnTo>
                  <a:lnTo>
                    <a:pt x="1423515" y="524833"/>
                  </a:lnTo>
                  <a:lnTo>
                    <a:pt x="1429120" y="525100"/>
                  </a:lnTo>
                  <a:lnTo>
                    <a:pt x="1434724" y="525331"/>
                  </a:lnTo>
                  <a:lnTo>
                    <a:pt x="1440329" y="525527"/>
                  </a:lnTo>
                  <a:lnTo>
                    <a:pt x="1445933" y="525686"/>
                  </a:lnTo>
                  <a:lnTo>
                    <a:pt x="1451537" y="525807"/>
                  </a:lnTo>
                  <a:lnTo>
                    <a:pt x="1457142" y="525891"/>
                  </a:lnTo>
                  <a:lnTo>
                    <a:pt x="1462746" y="525936"/>
                  </a:lnTo>
                  <a:lnTo>
                    <a:pt x="1468350" y="525941"/>
                  </a:lnTo>
                  <a:lnTo>
                    <a:pt x="1473955" y="525905"/>
                  </a:lnTo>
                  <a:lnTo>
                    <a:pt x="1479559" y="525825"/>
                  </a:lnTo>
                  <a:lnTo>
                    <a:pt x="1485164" y="525701"/>
                  </a:lnTo>
                  <a:lnTo>
                    <a:pt x="1490768" y="525531"/>
                  </a:lnTo>
                  <a:lnTo>
                    <a:pt x="1496372" y="525310"/>
                  </a:lnTo>
                  <a:lnTo>
                    <a:pt x="1501977" y="525038"/>
                  </a:lnTo>
                  <a:lnTo>
                    <a:pt x="1507581" y="524711"/>
                  </a:lnTo>
                  <a:lnTo>
                    <a:pt x="1513186" y="524325"/>
                  </a:lnTo>
                  <a:lnTo>
                    <a:pt x="1518790" y="523876"/>
                  </a:lnTo>
                  <a:lnTo>
                    <a:pt x="1524394" y="523360"/>
                  </a:lnTo>
                  <a:lnTo>
                    <a:pt x="1529999" y="522772"/>
                  </a:lnTo>
                  <a:lnTo>
                    <a:pt x="1535603" y="522106"/>
                  </a:lnTo>
                  <a:lnTo>
                    <a:pt x="1541208" y="521356"/>
                  </a:lnTo>
                  <a:lnTo>
                    <a:pt x="1546812" y="520516"/>
                  </a:lnTo>
                  <a:lnTo>
                    <a:pt x="1552416" y="519577"/>
                  </a:lnTo>
                  <a:lnTo>
                    <a:pt x="1558021" y="518531"/>
                  </a:lnTo>
                  <a:lnTo>
                    <a:pt x="1563625" y="517370"/>
                  </a:lnTo>
                  <a:lnTo>
                    <a:pt x="1569230" y="516082"/>
                  </a:lnTo>
                  <a:lnTo>
                    <a:pt x="1574834" y="514658"/>
                  </a:lnTo>
                  <a:lnTo>
                    <a:pt x="1580438" y="513084"/>
                  </a:lnTo>
                  <a:lnTo>
                    <a:pt x="1586043" y="511347"/>
                  </a:lnTo>
                  <a:lnTo>
                    <a:pt x="1591647" y="509434"/>
                  </a:lnTo>
                  <a:lnTo>
                    <a:pt x="1597252" y="507328"/>
                  </a:lnTo>
                  <a:lnTo>
                    <a:pt x="1602856" y="505013"/>
                  </a:lnTo>
                  <a:lnTo>
                    <a:pt x="1608460" y="502470"/>
                  </a:lnTo>
                  <a:lnTo>
                    <a:pt x="1614065" y="499680"/>
                  </a:lnTo>
                  <a:lnTo>
                    <a:pt x="1619669" y="496623"/>
                  </a:lnTo>
                  <a:lnTo>
                    <a:pt x="1625273" y="493276"/>
                  </a:lnTo>
                  <a:lnTo>
                    <a:pt x="1630878" y="489617"/>
                  </a:lnTo>
                  <a:lnTo>
                    <a:pt x="1636482" y="485621"/>
                  </a:lnTo>
                  <a:lnTo>
                    <a:pt x="1642087" y="481261"/>
                  </a:lnTo>
                  <a:lnTo>
                    <a:pt x="1647691" y="476512"/>
                  </a:lnTo>
                  <a:lnTo>
                    <a:pt x="1653295" y="471347"/>
                  </a:lnTo>
                  <a:lnTo>
                    <a:pt x="1658900" y="465736"/>
                  </a:lnTo>
                  <a:lnTo>
                    <a:pt x="1664504" y="459654"/>
                  </a:lnTo>
                  <a:lnTo>
                    <a:pt x="1670109" y="453073"/>
                  </a:lnTo>
                  <a:lnTo>
                    <a:pt x="1675713" y="445968"/>
                  </a:lnTo>
                  <a:lnTo>
                    <a:pt x="1681317" y="438315"/>
                  </a:lnTo>
                  <a:lnTo>
                    <a:pt x="1686922" y="430092"/>
                  </a:lnTo>
                  <a:lnTo>
                    <a:pt x="1692526" y="421282"/>
                  </a:lnTo>
                  <a:lnTo>
                    <a:pt x="1698131" y="411870"/>
                  </a:lnTo>
                  <a:lnTo>
                    <a:pt x="1703735" y="401846"/>
                  </a:lnTo>
                  <a:lnTo>
                    <a:pt x="1709339" y="391208"/>
                  </a:lnTo>
                  <a:lnTo>
                    <a:pt x="1714944" y="379958"/>
                  </a:lnTo>
                  <a:lnTo>
                    <a:pt x="1720548" y="368107"/>
                  </a:lnTo>
                  <a:lnTo>
                    <a:pt x="1726153" y="355672"/>
                  </a:lnTo>
                  <a:lnTo>
                    <a:pt x="1731757" y="342680"/>
                  </a:lnTo>
                  <a:lnTo>
                    <a:pt x="1737361" y="329167"/>
                  </a:lnTo>
                  <a:lnTo>
                    <a:pt x="1742966" y="315175"/>
                  </a:lnTo>
                  <a:lnTo>
                    <a:pt x="1748570" y="300757"/>
                  </a:lnTo>
                  <a:lnTo>
                    <a:pt x="1754175" y="285974"/>
                  </a:lnTo>
                  <a:lnTo>
                    <a:pt x="1759779" y="270892"/>
                  </a:lnTo>
                  <a:lnTo>
                    <a:pt x="1765383" y="255586"/>
                  </a:lnTo>
                  <a:lnTo>
                    <a:pt x="1770988" y="240132"/>
                  </a:lnTo>
                  <a:lnTo>
                    <a:pt x="1776592" y="224614"/>
                  </a:lnTo>
                  <a:lnTo>
                    <a:pt x="1782196" y="209112"/>
                  </a:lnTo>
                  <a:lnTo>
                    <a:pt x="1787801" y="193709"/>
                  </a:lnTo>
                  <a:lnTo>
                    <a:pt x="1793405" y="178486"/>
                  </a:lnTo>
                  <a:lnTo>
                    <a:pt x="1799010" y="163518"/>
                  </a:lnTo>
                  <a:lnTo>
                    <a:pt x="1804614" y="148878"/>
                  </a:lnTo>
                  <a:lnTo>
                    <a:pt x="1810218" y="134630"/>
                  </a:lnTo>
                  <a:lnTo>
                    <a:pt x="1815823" y="120831"/>
                  </a:lnTo>
                  <a:lnTo>
                    <a:pt x="1821427" y="107532"/>
                  </a:lnTo>
                  <a:lnTo>
                    <a:pt x="1827032" y="94771"/>
                  </a:lnTo>
                  <a:lnTo>
                    <a:pt x="1832636" y="82581"/>
                  </a:lnTo>
                  <a:lnTo>
                    <a:pt x="1838240" y="70986"/>
                  </a:lnTo>
                  <a:lnTo>
                    <a:pt x="1843845" y="60001"/>
                  </a:lnTo>
                  <a:lnTo>
                    <a:pt x="1849449" y="49632"/>
                  </a:lnTo>
                  <a:lnTo>
                    <a:pt x="1855054" y="39880"/>
                  </a:lnTo>
                  <a:lnTo>
                    <a:pt x="1860658" y="30739"/>
                  </a:lnTo>
                  <a:lnTo>
                    <a:pt x="1866262" y="22199"/>
                  </a:lnTo>
                  <a:lnTo>
                    <a:pt x="1871867" y="14242"/>
                  </a:lnTo>
                  <a:lnTo>
                    <a:pt x="1877471" y="6850"/>
                  </a:lnTo>
                  <a:lnTo>
                    <a:pt x="1883076" y="0"/>
                  </a:lnTo>
                  <a:lnTo>
                    <a:pt x="18830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596816" y="4372035"/>
              <a:ext cx="1883076" cy="601306"/>
            </a:xfrm>
            <a:custGeom>
              <a:avLst/>
              <a:pathLst>
                <a:path w="1883076" h="601306">
                  <a:moveTo>
                    <a:pt x="0" y="235986"/>
                  </a:moveTo>
                  <a:lnTo>
                    <a:pt x="5604" y="233386"/>
                  </a:lnTo>
                  <a:lnTo>
                    <a:pt x="11208" y="230746"/>
                  </a:lnTo>
                  <a:lnTo>
                    <a:pt x="16813" y="228066"/>
                  </a:lnTo>
                  <a:lnTo>
                    <a:pt x="22417" y="225346"/>
                  </a:lnTo>
                  <a:lnTo>
                    <a:pt x="28021" y="222583"/>
                  </a:lnTo>
                  <a:lnTo>
                    <a:pt x="33626" y="219780"/>
                  </a:lnTo>
                  <a:lnTo>
                    <a:pt x="39230" y="216935"/>
                  </a:lnTo>
                  <a:lnTo>
                    <a:pt x="44835" y="214048"/>
                  </a:lnTo>
                  <a:lnTo>
                    <a:pt x="50439" y="211121"/>
                  </a:lnTo>
                  <a:lnTo>
                    <a:pt x="56043" y="208155"/>
                  </a:lnTo>
                  <a:lnTo>
                    <a:pt x="61648" y="205149"/>
                  </a:lnTo>
                  <a:lnTo>
                    <a:pt x="67252" y="202107"/>
                  </a:lnTo>
                  <a:lnTo>
                    <a:pt x="72857" y="199028"/>
                  </a:lnTo>
                  <a:lnTo>
                    <a:pt x="78461" y="195916"/>
                  </a:lnTo>
                  <a:lnTo>
                    <a:pt x="84065" y="192772"/>
                  </a:lnTo>
                  <a:lnTo>
                    <a:pt x="89670" y="189599"/>
                  </a:lnTo>
                  <a:lnTo>
                    <a:pt x="95274" y="186400"/>
                  </a:lnTo>
                  <a:lnTo>
                    <a:pt x="100879" y="183177"/>
                  </a:lnTo>
                  <a:lnTo>
                    <a:pt x="106483" y="179934"/>
                  </a:lnTo>
                  <a:lnTo>
                    <a:pt x="112087" y="176674"/>
                  </a:lnTo>
                  <a:lnTo>
                    <a:pt x="117692" y="173401"/>
                  </a:lnTo>
                  <a:lnTo>
                    <a:pt x="123296" y="170118"/>
                  </a:lnTo>
                  <a:lnTo>
                    <a:pt x="128901" y="166829"/>
                  </a:lnTo>
                  <a:lnTo>
                    <a:pt x="134505" y="163538"/>
                  </a:lnTo>
                  <a:lnTo>
                    <a:pt x="140109" y="160249"/>
                  </a:lnTo>
                  <a:lnTo>
                    <a:pt x="145714" y="156967"/>
                  </a:lnTo>
                  <a:lnTo>
                    <a:pt x="151318" y="153694"/>
                  </a:lnTo>
                  <a:lnTo>
                    <a:pt x="156923" y="150436"/>
                  </a:lnTo>
                  <a:lnTo>
                    <a:pt x="162527" y="147195"/>
                  </a:lnTo>
                  <a:lnTo>
                    <a:pt x="168131" y="143976"/>
                  </a:lnTo>
                  <a:lnTo>
                    <a:pt x="173736" y="140781"/>
                  </a:lnTo>
                  <a:lnTo>
                    <a:pt x="179340" y="137615"/>
                  </a:lnTo>
                  <a:lnTo>
                    <a:pt x="184944" y="134480"/>
                  </a:lnTo>
                  <a:lnTo>
                    <a:pt x="190549" y="131379"/>
                  </a:lnTo>
                  <a:lnTo>
                    <a:pt x="196153" y="128314"/>
                  </a:lnTo>
                  <a:lnTo>
                    <a:pt x="201758" y="125288"/>
                  </a:lnTo>
                  <a:lnTo>
                    <a:pt x="207362" y="122303"/>
                  </a:lnTo>
                  <a:lnTo>
                    <a:pt x="212966" y="119359"/>
                  </a:lnTo>
                  <a:lnTo>
                    <a:pt x="218571" y="116459"/>
                  </a:lnTo>
                  <a:lnTo>
                    <a:pt x="224175" y="113603"/>
                  </a:lnTo>
                  <a:lnTo>
                    <a:pt x="229780" y="110791"/>
                  </a:lnTo>
                  <a:lnTo>
                    <a:pt x="235384" y="108023"/>
                  </a:lnTo>
                  <a:lnTo>
                    <a:pt x="240988" y="105300"/>
                  </a:lnTo>
                  <a:lnTo>
                    <a:pt x="246593" y="102621"/>
                  </a:lnTo>
                  <a:lnTo>
                    <a:pt x="252197" y="99985"/>
                  </a:lnTo>
                  <a:lnTo>
                    <a:pt x="257802" y="97392"/>
                  </a:lnTo>
                  <a:lnTo>
                    <a:pt x="263406" y="94839"/>
                  </a:lnTo>
                  <a:lnTo>
                    <a:pt x="269010" y="92327"/>
                  </a:lnTo>
                  <a:lnTo>
                    <a:pt x="274615" y="89853"/>
                  </a:lnTo>
                  <a:lnTo>
                    <a:pt x="280219" y="87416"/>
                  </a:lnTo>
                  <a:lnTo>
                    <a:pt x="285824" y="85015"/>
                  </a:lnTo>
                  <a:lnTo>
                    <a:pt x="291428" y="82648"/>
                  </a:lnTo>
                  <a:lnTo>
                    <a:pt x="297032" y="80313"/>
                  </a:lnTo>
                  <a:lnTo>
                    <a:pt x="302637" y="78009"/>
                  </a:lnTo>
                  <a:lnTo>
                    <a:pt x="308241" y="75735"/>
                  </a:lnTo>
                  <a:lnTo>
                    <a:pt x="313846" y="73488"/>
                  </a:lnTo>
                  <a:lnTo>
                    <a:pt x="319450" y="71269"/>
                  </a:lnTo>
                  <a:lnTo>
                    <a:pt x="325054" y="69076"/>
                  </a:lnTo>
                  <a:lnTo>
                    <a:pt x="330659" y="66909"/>
                  </a:lnTo>
                  <a:lnTo>
                    <a:pt x="336263" y="64765"/>
                  </a:lnTo>
                  <a:lnTo>
                    <a:pt x="341867" y="62646"/>
                  </a:lnTo>
                  <a:lnTo>
                    <a:pt x="347472" y="60550"/>
                  </a:lnTo>
                  <a:lnTo>
                    <a:pt x="353076" y="58478"/>
                  </a:lnTo>
                  <a:lnTo>
                    <a:pt x="358681" y="56429"/>
                  </a:lnTo>
                  <a:lnTo>
                    <a:pt x="364285" y="54403"/>
                  </a:lnTo>
                  <a:lnTo>
                    <a:pt x="369889" y="52402"/>
                  </a:lnTo>
                  <a:lnTo>
                    <a:pt x="375494" y="50424"/>
                  </a:lnTo>
                  <a:lnTo>
                    <a:pt x="381098" y="48472"/>
                  </a:lnTo>
                  <a:lnTo>
                    <a:pt x="386703" y="46544"/>
                  </a:lnTo>
                  <a:lnTo>
                    <a:pt x="392307" y="44644"/>
                  </a:lnTo>
                  <a:lnTo>
                    <a:pt x="397911" y="42770"/>
                  </a:lnTo>
                  <a:lnTo>
                    <a:pt x="403516" y="40924"/>
                  </a:lnTo>
                  <a:lnTo>
                    <a:pt x="409120" y="39107"/>
                  </a:lnTo>
                  <a:lnTo>
                    <a:pt x="414725" y="37320"/>
                  </a:lnTo>
                  <a:lnTo>
                    <a:pt x="420329" y="35564"/>
                  </a:lnTo>
                  <a:lnTo>
                    <a:pt x="425933" y="33840"/>
                  </a:lnTo>
                  <a:lnTo>
                    <a:pt x="431538" y="32148"/>
                  </a:lnTo>
                  <a:lnTo>
                    <a:pt x="437142" y="30490"/>
                  </a:lnTo>
                  <a:lnTo>
                    <a:pt x="442747" y="28867"/>
                  </a:lnTo>
                  <a:lnTo>
                    <a:pt x="448351" y="27279"/>
                  </a:lnTo>
                  <a:lnTo>
                    <a:pt x="453955" y="25727"/>
                  </a:lnTo>
                  <a:lnTo>
                    <a:pt x="459560" y="24213"/>
                  </a:lnTo>
                  <a:lnTo>
                    <a:pt x="465164" y="22736"/>
                  </a:lnTo>
                  <a:lnTo>
                    <a:pt x="470769" y="21297"/>
                  </a:lnTo>
                  <a:lnTo>
                    <a:pt x="476373" y="19897"/>
                  </a:lnTo>
                  <a:lnTo>
                    <a:pt x="481977" y="18538"/>
                  </a:lnTo>
                  <a:lnTo>
                    <a:pt x="487582" y="17218"/>
                  </a:lnTo>
                  <a:lnTo>
                    <a:pt x="493186" y="15939"/>
                  </a:lnTo>
                  <a:lnTo>
                    <a:pt x="498790" y="14702"/>
                  </a:lnTo>
                  <a:lnTo>
                    <a:pt x="504395" y="13507"/>
                  </a:lnTo>
                  <a:lnTo>
                    <a:pt x="509999" y="12355"/>
                  </a:lnTo>
                  <a:lnTo>
                    <a:pt x="515604" y="11247"/>
                  </a:lnTo>
                  <a:lnTo>
                    <a:pt x="521208" y="10182"/>
                  </a:lnTo>
                  <a:lnTo>
                    <a:pt x="526812" y="9163"/>
                  </a:lnTo>
                  <a:lnTo>
                    <a:pt x="532417" y="8189"/>
                  </a:lnTo>
                  <a:lnTo>
                    <a:pt x="538021" y="7262"/>
                  </a:lnTo>
                  <a:lnTo>
                    <a:pt x="543626" y="6384"/>
                  </a:lnTo>
                  <a:lnTo>
                    <a:pt x="549230" y="5554"/>
                  </a:lnTo>
                  <a:lnTo>
                    <a:pt x="554834" y="4775"/>
                  </a:lnTo>
                  <a:lnTo>
                    <a:pt x="560439" y="4047"/>
                  </a:lnTo>
                  <a:lnTo>
                    <a:pt x="566043" y="3373"/>
                  </a:lnTo>
                  <a:lnTo>
                    <a:pt x="571648" y="2753"/>
                  </a:lnTo>
                  <a:lnTo>
                    <a:pt x="577252" y="2191"/>
                  </a:lnTo>
                  <a:lnTo>
                    <a:pt x="582856" y="1687"/>
                  </a:lnTo>
                  <a:lnTo>
                    <a:pt x="588461" y="1244"/>
                  </a:lnTo>
                  <a:lnTo>
                    <a:pt x="594065" y="864"/>
                  </a:lnTo>
                  <a:lnTo>
                    <a:pt x="599670" y="549"/>
                  </a:lnTo>
                  <a:lnTo>
                    <a:pt x="605274" y="303"/>
                  </a:lnTo>
                  <a:lnTo>
                    <a:pt x="610878" y="127"/>
                  </a:lnTo>
                  <a:lnTo>
                    <a:pt x="616483" y="25"/>
                  </a:lnTo>
                  <a:lnTo>
                    <a:pt x="622087" y="0"/>
                  </a:lnTo>
                  <a:lnTo>
                    <a:pt x="627692" y="54"/>
                  </a:lnTo>
                  <a:lnTo>
                    <a:pt x="633296" y="191"/>
                  </a:lnTo>
                  <a:lnTo>
                    <a:pt x="638900" y="415"/>
                  </a:lnTo>
                  <a:lnTo>
                    <a:pt x="644505" y="729"/>
                  </a:lnTo>
                  <a:lnTo>
                    <a:pt x="650109" y="1136"/>
                  </a:lnTo>
                  <a:lnTo>
                    <a:pt x="655713" y="1641"/>
                  </a:lnTo>
                  <a:lnTo>
                    <a:pt x="661318" y="2248"/>
                  </a:lnTo>
                  <a:lnTo>
                    <a:pt x="666922" y="2959"/>
                  </a:lnTo>
                  <a:lnTo>
                    <a:pt x="672527" y="3780"/>
                  </a:lnTo>
                  <a:lnTo>
                    <a:pt x="678131" y="4714"/>
                  </a:lnTo>
                  <a:lnTo>
                    <a:pt x="683735" y="5765"/>
                  </a:lnTo>
                  <a:lnTo>
                    <a:pt x="689340" y="6938"/>
                  </a:lnTo>
                  <a:lnTo>
                    <a:pt x="694944" y="8236"/>
                  </a:lnTo>
                  <a:lnTo>
                    <a:pt x="700549" y="9664"/>
                  </a:lnTo>
                  <a:lnTo>
                    <a:pt x="706153" y="11226"/>
                  </a:lnTo>
                  <a:lnTo>
                    <a:pt x="711757" y="12926"/>
                  </a:lnTo>
                  <a:lnTo>
                    <a:pt x="717362" y="14767"/>
                  </a:lnTo>
                  <a:lnTo>
                    <a:pt x="722966" y="16754"/>
                  </a:lnTo>
                  <a:lnTo>
                    <a:pt x="728571" y="18890"/>
                  </a:lnTo>
                  <a:lnTo>
                    <a:pt x="734175" y="21179"/>
                  </a:lnTo>
                  <a:lnTo>
                    <a:pt x="739779" y="23623"/>
                  </a:lnTo>
                  <a:lnTo>
                    <a:pt x="745384" y="26227"/>
                  </a:lnTo>
                  <a:lnTo>
                    <a:pt x="750988" y="28993"/>
                  </a:lnTo>
                  <a:lnTo>
                    <a:pt x="756593" y="31923"/>
                  </a:lnTo>
                  <a:lnTo>
                    <a:pt x="762197" y="35020"/>
                  </a:lnTo>
                  <a:lnTo>
                    <a:pt x="767801" y="38286"/>
                  </a:lnTo>
                  <a:lnTo>
                    <a:pt x="773406" y="41722"/>
                  </a:lnTo>
                  <a:lnTo>
                    <a:pt x="779010" y="45329"/>
                  </a:lnTo>
                  <a:lnTo>
                    <a:pt x="784615" y="49109"/>
                  </a:lnTo>
                  <a:lnTo>
                    <a:pt x="790219" y="53061"/>
                  </a:lnTo>
                  <a:lnTo>
                    <a:pt x="795823" y="57185"/>
                  </a:lnTo>
                  <a:lnTo>
                    <a:pt x="801428" y="61481"/>
                  </a:lnTo>
                  <a:lnTo>
                    <a:pt x="807032" y="65948"/>
                  </a:lnTo>
                  <a:lnTo>
                    <a:pt x="812636" y="70583"/>
                  </a:lnTo>
                  <a:lnTo>
                    <a:pt x="818241" y="75385"/>
                  </a:lnTo>
                  <a:lnTo>
                    <a:pt x="823845" y="80351"/>
                  </a:lnTo>
                  <a:lnTo>
                    <a:pt x="829450" y="85477"/>
                  </a:lnTo>
                  <a:lnTo>
                    <a:pt x="835054" y="90760"/>
                  </a:lnTo>
                  <a:lnTo>
                    <a:pt x="840658" y="96195"/>
                  </a:lnTo>
                  <a:lnTo>
                    <a:pt x="846263" y="101778"/>
                  </a:lnTo>
                  <a:lnTo>
                    <a:pt x="851867" y="107502"/>
                  </a:lnTo>
                  <a:lnTo>
                    <a:pt x="857472" y="113362"/>
                  </a:lnTo>
                  <a:lnTo>
                    <a:pt x="863076" y="119351"/>
                  </a:lnTo>
                  <a:lnTo>
                    <a:pt x="868680" y="125463"/>
                  </a:lnTo>
                  <a:lnTo>
                    <a:pt x="874285" y="131690"/>
                  </a:lnTo>
                  <a:lnTo>
                    <a:pt x="879889" y="138024"/>
                  </a:lnTo>
                  <a:lnTo>
                    <a:pt x="885494" y="144458"/>
                  </a:lnTo>
                  <a:lnTo>
                    <a:pt x="891098" y="150982"/>
                  </a:lnTo>
                  <a:lnTo>
                    <a:pt x="896702" y="157588"/>
                  </a:lnTo>
                  <a:lnTo>
                    <a:pt x="902307" y="164268"/>
                  </a:lnTo>
                  <a:lnTo>
                    <a:pt x="907911" y="171011"/>
                  </a:lnTo>
                  <a:lnTo>
                    <a:pt x="913516" y="177809"/>
                  </a:lnTo>
                  <a:lnTo>
                    <a:pt x="919120" y="184652"/>
                  </a:lnTo>
                  <a:lnTo>
                    <a:pt x="924724" y="191531"/>
                  </a:lnTo>
                  <a:lnTo>
                    <a:pt x="930329" y="198437"/>
                  </a:lnTo>
                  <a:lnTo>
                    <a:pt x="935933" y="205359"/>
                  </a:lnTo>
                  <a:lnTo>
                    <a:pt x="941538" y="212289"/>
                  </a:lnTo>
                  <a:lnTo>
                    <a:pt x="947142" y="219218"/>
                  </a:lnTo>
                  <a:lnTo>
                    <a:pt x="952746" y="226136"/>
                  </a:lnTo>
                  <a:lnTo>
                    <a:pt x="958351" y="233035"/>
                  </a:lnTo>
                  <a:lnTo>
                    <a:pt x="963955" y="239906"/>
                  </a:lnTo>
                  <a:lnTo>
                    <a:pt x="969559" y="246741"/>
                  </a:lnTo>
                  <a:lnTo>
                    <a:pt x="975164" y="253532"/>
                  </a:lnTo>
                  <a:lnTo>
                    <a:pt x="980768" y="260272"/>
                  </a:lnTo>
                  <a:lnTo>
                    <a:pt x="986373" y="266953"/>
                  </a:lnTo>
                  <a:lnTo>
                    <a:pt x="991977" y="273568"/>
                  </a:lnTo>
                  <a:lnTo>
                    <a:pt x="997581" y="280111"/>
                  </a:lnTo>
                  <a:lnTo>
                    <a:pt x="1003186" y="286576"/>
                  </a:lnTo>
                  <a:lnTo>
                    <a:pt x="1008790" y="292957"/>
                  </a:lnTo>
                  <a:lnTo>
                    <a:pt x="1014395" y="299249"/>
                  </a:lnTo>
                  <a:lnTo>
                    <a:pt x="1019999" y="305448"/>
                  </a:lnTo>
                  <a:lnTo>
                    <a:pt x="1025603" y="311548"/>
                  </a:lnTo>
                  <a:lnTo>
                    <a:pt x="1031208" y="317545"/>
                  </a:lnTo>
                  <a:lnTo>
                    <a:pt x="1036812" y="323437"/>
                  </a:lnTo>
                  <a:lnTo>
                    <a:pt x="1042417" y="329220"/>
                  </a:lnTo>
                  <a:lnTo>
                    <a:pt x="1048021" y="334892"/>
                  </a:lnTo>
                  <a:lnTo>
                    <a:pt x="1053625" y="340449"/>
                  </a:lnTo>
                  <a:lnTo>
                    <a:pt x="1059230" y="345890"/>
                  </a:lnTo>
                  <a:lnTo>
                    <a:pt x="1064834" y="351213"/>
                  </a:lnTo>
                  <a:lnTo>
                    <a:pt x="1070439" y="356416"/>
                  </a:lnTo>
                  <a:lnTo>
                    <a:pt x="1076043" y="361500"/>
                  </a:lnTo>
                  <a:lnTo>
                    <a:pt x="1081647" y="366462"/>
                  </a:lnTo>
                  <a:lnTo>
                    <a:pt x="1087252" y="371303"/>
                  </a:lnTo>
                  <a:lnTo>
                    <a:pt x="1092856" y="376022"/>
                  </a:lnTo>
                  <a:lnTo>
                    <a:pt x="1098461" y="380619"/>
                  </a:lnTo>
                  <a:lnTo>
                    <a:pt x="1104065" y="385095"/>
                  </a:lnTo>
                  <a:lnTo>
                    <a:pt x="1109669" y="389450"/>
                  </a:lnTo>
                  <a:lnTo>
                    <a:pt x="1115274" y="393685"/>
                  </a:lnTo>
                  <a:lnTo>
                    <a:pt x="1120878" y="397800"/>
                  </a:lnTo>
                  <a:lnTo>
                    <a:pt x="1126482" y="401797"/>
                  </a:lnTo>
                  <a:lnTo>
                    <a:pt x="1132087" y="405676"/>
                  </a:lnTo>
                  <a:lnTo>
                    <a:pt x="1137691" y="409439"/>
                  </a:lnTo>
                  <a:lnTo>
                    <a:pt x="1143296" y="413088"/>
                  </a:lnTo>
                  <a:lnTo>
                    <a:pt x="1148900" y="416623"/>
                  </a:lnTo>
                  <a:lnTo>
                    <a:pt x="1154504" y="420046"/>
                  </a:lnTo>
                  <a:lnTo>
                    <a:pt x="1160109" y="423360"/>
                  </a:lnTo>
                  <a:lnTo>
                    <a:pt x="1165713" y="426564"/>
                  </a:lnTo>
                  <a:lnTo>
                    <a:pt x="1171318" y="429662"/>
                  </a:lnTo>
                  <a:lnTo>
                    <a:pt x="1176922" y="432655"/>
                  </a:lnTo>
                  <a:lnTo>
                    <a:pt x="1182526" y="435545"/>
                  </a:lnTo>
                  <a:lnTo>
                    <a:pt x="1188131" y="438334"/>
                  </a:lnTo>
                  <a:lnTo>
                    <a:pt x="1193735" y="441022"/>
                  </a:lnTo>
                  <a:lnTo>
                    <a:pt x="1199340" y="443613"/>
                  </a:lnTo>
                  <a:lnTo>
                    <a:pt x="1204944" y="446108"/>
                  </a:lnTo>
                  <a:lnTo>
                    <a:pt x="1210548" y="448509"/>
                  </a:lnTo>
                  <a:lnTo>
                    <a:pt x="1216153" y="450819"/>
                  </a:lnTo>
                  <a:lnTo>
                    <a:pt x="1221757" y="453041"/>
                  </a:lnTo>
                  <a:lnTo>
                    <a:pt x="1227362" y="455177"/>
                  </a:lnTo>
                  <a:lnTo>
                    <a:pt x="1232966" y="457230"/>
                  </a:lnTo>
                  <a:lnTo>
                    <a:pt x="1238570" y="459204"/>
                  </a:lnTo>
                  <a:lnTo>
                    <a:pt x="1244175" y="461100"/>
                  </a:lnTo>
                  <a:lnTo>
                    <a:pt x="1249779" y="462921"/>
                  </a:lnTo>
                  <a:lnTo>
                    <a:pt x="1255384" y="464671"/>
                  </a:lnTo>
                  <a:lnTo>
                    <a:pt x="1260988" y="466350"/>
                  </a:lnTo>
                  <a:lnTo>
                    <a:pt x="1266592" y="467961"/>
                  </a:lnTo>
                  <a:lnTo>
                    <a:pt x="1272197" y="469507"/>
                  </a:lnTo>
                  <a:lnTo>
                    <a:pt x="1277801" y="470990"/>
                  </a:lnTo>
                  <a:lnTo>
                    <a:pt x="1283406" y="472412"/>
                  </a:lnTo>
                  <a:lnTo>
                    <a:pt x="1289010" y="473774"/>
                  </a:lnTo>
                  <a:lnTo>
                    <a:pt x="1294614" y="475080"/>
                  </a:lnTo>
                  <a:lnTo>
                    <a:pt x="1300219" y="476329"/>
                  </a:lnTo>
                  <a:lnTo>
                    <a:pt x="1305823" y="477526"/>
                  </a:lnTo>
                  <a:lnTo>
                    <a:pt x="1311427" y="478670"/>
                  </a:lnTo>
                  <a:lnTo>
                    <a:pt x="1317032" y="479765"/>
                  </a:lnTo>
                  <a:lnTo>
                    <a:pt x="1322636" y="480811"/>
                  </a:lnTo>
                  <a:lnTo>
                    <a:pt x="1328241" y="481810"/>
                  </a:lnTo>
                  <a:lnTo>
                    <a:pt x="1333845" y="482764"/>
                  </a:lnTo>
                  <a:lnTo>
                    <a:pt x="1339449" y="483674"/>
                  </a:lnTo>
                  <a:lnTo>
                    <a:pt x="1345054" y="484542"/>
                  </a:lnTo>
                  <a:lnTo>
                    <a:pt x="1350658" y="485369"/>
                  </a:lnTo>
                  <a:lnTo>
                    <a:pt x="1356263" y="486156"/>
                  </a:lnTo>
                  <a:lnTo>
                    <a:pt x="1361867" y="486905"/>
                  </a:lnTo>
                  <a:lnTo>
                    <a:pt x="1367471" y="487617"/>
                  </a:lnTo>
                  <a:lnTo>
                    <a:pt x="1373076" y="488294"/>
                  </a:lnTo>
                  <a:lnTo>
                    <a:pt x="1378680" y="488935"/>
                  </a:lnTo>
                  <a:lnTo>
                    <a:pt x="1384285" y="489544"/>
                  </a:lnTo>
                  <a:lnTo>
                    <a:pt x="1389889" y="490120"/>
                  </a:lnTo>
                  <a:lnTo>
                    <a:pt x="1395493" y="490665"/>
                  </a:lnTo>
                  <a:lnTo>
                    <a:pt x="1401098" y="491181"/>
                  </a:lnTo>
                  <a:lnTo>
                    <a:pt x="1406702" y="491668"/>
                  </a:lnTo>
                  <a:lnTo>
                    <a:pt x="1412307" y="492127"/>
                  </a:lnTo>
                  <a:lnTo>
                    <a:pt x="1417911" y="492559"/>
                  </a:lnTo>
                  <a:lnTo>
                    <a:pt x="1423515" y="492966"/>
                  </a:lnTo>
                  <a:lnTo>
                    <a:pt x="1429120" y="493348"/>
                  </a:lnTo>
                  <a:lnTo>
                    <a:pt x="1434724" y="493707"/>
                  </a:lnTo>
                  <a:lnTo>
                    <a:pt x="1440329" y="494044"/>
                  </a:lnTo>
                  <a:lnTo>
                    <a:pt x="1445933" y="494359"/>
                  </a:lnTo>
                  <a:lnTo>
                    <a:pt x="1451537" y="494655"/>
                  </a:lnTo>
                  <a:lnTo>
                    <a:pt x="1457142" y="494930"/>
                  </a:lnTo>
                  <a:lnTo>
                    <a:pt x="1462746" y="495188"/>
                  </a:lnTo>
                  <a:lnTo>
                    <a:pt x="1468350" y="495429"/>
                  </a:lnTo>
                  <a:lnTo>
                    <a:pt x="1473955" y="495655"/>
                  </a:lnTo>
                  <a:lnTo>
                    <a:pt x="1479559" y="495865"/>
                  </a:lnTo>
                  <a:lnTo>
                    <a:pt x="1485164" y="496062"/>
                  </a:lnTo>
                  <a:lnTo>
                    <a:pt x="1490768" y="496247"/>
                  </a:lnTo>
                  <a:lnTo>
                    <a:pt x="1496372" y="496421"/>
                  </a:lnTo>
                  <a:lnTo>
                    <a:pt x="1501977" y="496585"/>
                  </a:lnTo>
                  <a:lnTo>
                    <a:pt x="1507581" y="496741"/>
                  </a:lnTo>
                  <a:lnTo>
                    <a:pt x="1513186" y="496890"/>
                  </a:lnTo>
                  <a:lnTo>
                    <a:pt x="1518790" y="497034"/>
                  </a:lnTo>
                  <a:lnTo>
                    <a:pt x="1524394" y="497175"/>
                  </a:lnTo>
                  <a:lnTo>
                    <a:pt x="1529999" y="497313"/>
                  </a:lnTo>
                  <a:lnTo>
                    <a:pt x="1535603" y="497451"/>
                  </a:lnTo>
                  <a:lnTo>
                    <a:pt x="1541208" y="497591"/>
                  </a:lnTo>
                  <a:lnTo>
                    <a:pt x="1546812" y="497735"/>
                  </a:lnTo>
                  <a:lnTo>
                    <a:pt x="1552416" y="497885"/>
                  </a:lnTo>
                  <a:lnTo>
                    <a:pt x="1558021" y="498043"/>
                  </a:lnTo>
                  <a:lnTo>
                    <a:pt x="1563625" y="498212"/>
                  </a:lnTo>
                  <a:lnTo>
                    <a:pt x="1569230" y="498394"/>
                  </a:lnTo>
                  <a:lnTo>
                    <a:pt x="1574834" y="498592"/>
                  </a:lnTo>
                  <a:lnTo>
                    <a:pt x="1580438" y="498809"/>
                  </a:lnTo>
                  <a:lnTo>
                    <a:pt x="1586043" y="499049"/>
                  </a:lnTo>
                  <a:lnTo>
                    <a:pt x="1591647" y="499314"/>
                  </a:lnTo>
                  <a:lnTo>
                    <a:pt x="1597252" y="499609"/>
                  </a:lnTo>
                  <a:lnTo>
                    <a:pt x="1602856" y="499937"/>
                  </a:lnTo>
                  <a:lnTo>
                    <a:pt x="1608460" y="500302"/>
                  </a:lnTo>
                  <a:lnTo>
                    <a:pt x="1614065" y="500708"/>
                  </a:lnTo>
                  <a:lnTo>
                    <a:pt x="1619669" y="501161"/>
                  </a:lnTo>
                  <a:lnTo>
                    <a:pt x="1625273" y="501665"/>
                  </a:lnTo>
                  <a:lnTo>
                    <a:pt x="1630878" y="502224"/>
                  </a:lnTo>
                  <a:lnTo>
                    <a:pt x="1636482" y="502844"/>
                  </a:lnTo>
                  <a:lnTo>
                    <a:pt x="1642087" y="503531"/>
                  </a:lnTo>
                  <a:lnTo>
                    <a:pt x="1647691" y="504287"/>
                  </a:lnTo>
                  <a:lnTo>
                    <a:pt x="1653295" y="505120"/>
                  </a:lnTo>
                  <a:lnTo>
                    <a:pt x="1658900" y="506033"/>
                  </a:lnTo>
                  <a:lnTo>
                    <a:pt x="1664504" y="507032"/>
                  </a:lnTo>
                  <a:lnTo>
                    <a:pt x="1670109" y="508121"/>
                  </a:lnTo>
                  <a:lnTo>
                    <a:pt x="1675713" y="509306"/>
                  </a:lnTo>
                  <a:lnTo>
                    <a:pt x="1681317" y="510590"/>
                  </a:lnTo>
                  <a:lnTo>
                    <a:pt x="1686922" y="511978"/>
                  </a:lnTo>
                  <a:lnTo>
                    <a:pt x="1692526" y="513474"/>
                  </a:lnTo>
                  <a:lnTo>
                    <a:pt x="1698131" y="515079"/>
                  </a:lnTo>
                  <a:lnTo>
                    <a:pt x="1703735" y="516796"/>
                  </a:lnTo>
                  <a:lnTo>
                    <a:pt x="1709339" y="518626"/>
                  </a:lnTo>
                  <a:lnTo>
                    <a:pt x="1714944" y="520569"/>
                  </a:lnTo>
                  <a:lnTo>
                    <a:pt x="1720548" y="522622"/>
                  </a:lnTo>
                  <a:lnTo>
                    <a:pt x="1726153" y="524783"/>
                  </a:lnTo>
                  <a:lnTo>
                    <a:pt x="1731757" y="527048"/>
                  </a:lnTo>
                  <a:lnTo>
                    <a:pt x="1737361" y="529409"/>
                  </a:lnTo>
                  <a:lnTo>
                    <a:pt x="1742966" y="531861"/>
                  </a:lnTo>
                  <a:lnTo>
                    <a:pt x="1748570" y="534393"/>
                  </a:lnTo>
                  <a:lnTo>
                    <a:pt x="1754175" y="536994"/>
                  </a:lnTo>
                  <a:lnTo>
                    <a:pt x="1759779" y="539653"/>
                  </a:lnTo>
                  <a:lnTo>
                    <a:pt x="1765383" y="542357"/>
                  </a:lnTo>
                  <a:lnTo>
                    <a:pt x="1770988" y="545092"/>
                  </a:lnTo>
                  <a:lnTo>
                    <a:pt x="1776592" y="547843"/>
                  </a:lnTo>
                  <a:lnTo>
                    <a:pt x="1782196" y="550595"/>
                  </a:lnTo>
                  <a:lnTo>
                    <a:pt x="1787801" y="553334"/>
                  </a:lnTo>
                  <a:lnTo>
                    <a:pt x="1793405" y="556044"/>
                  </a:lnTo>
                  <a:lnTo>
                    <a:pt x="1799010" y="558713"/>
                  </a:lnTo>
                  <a:lnTo>
                    <a:pt x="1804614" y="561326"/>
                  </a:lnTo>
                  <a:lnTo>
                    <a:pt x="1810218" y="563873"/>
                  </a:lnTo>
                  <a:lnTo>
                    <a:pt x="1815823" y="566342"/>
                  </a:lnTo>
                  <a:lnTo>
                    <a:pt x="1821427" y="568725"/>
                  </a:lnTo>
                  <a:lnTo>
                    <a:pt x="1827032" y="571014"/>
                  </a:lnTo>
                  <a:lnTo>
                    <a:pt x="1832636" y="573202"/>
                  </a:lnTo>
                  <a:lnTo>
                    <a:pt x="1838240" y="575286"/>
                  </a:lnTo>
                  <a:lnTo>
                    <a:pt x="1843845" y="577262"/>
                  </a:lnTo>
                  <a:lnTo>
                    <a:pt x="1849449" y="579129"/>
                  </a:lnTo>
                  <a:lnTo>
                    <a:pt x="1855054" y="580887"/>
                  </a:lnTo>
                  <a:lnTo>
                    <a:pt x="1860658" y="582536"/>
                  </a:lnTo>
                  <a:lnTo>
                    <a:pt x="1866262" y="584078"/>
                  </a:lnTo>
                  <a:lnTo>
                    <a:pt x="1871867" y="585516"/>
                  </a:lnTo>
                  <a:lnTo>
                    <a:pt x="1877471" y="586853"/>
                  </a:lnTo>
                  <a:lnTo>
                    <a:pt x="1883076" y="588094"/>
                  </a:lnTo>
                  <a:lnTo>
                    <a:pt x="1883076" y="601306"/>
                  </a:lnTo>
                  <a:lnTo>
                    <a:pt x="1877471" y="601306"/>
                  </a:lnTo>
                  <a:lnTo>
                    <a:pt x="1871867" y="601306"/>
                  </a:lnTo>
                  <a:lnTo>
                    <a:pt x="1866262" y="601306"/>
                  </a:lnTo>
                  <a:lnTo>
                    <a:pt x="1860658" y="601306"/>
                  </a:lnTo>
                  <a:lnTo>
                    <a:pt x="1855054" y="601306"/>
                  </a:lnTo>
                  <a:lnTo>
                    <a:pt x="1849449" y="601306"/>
                  </a:lnTo>
                  <a:lnTo>
                    <a:pt x="1843845" y="601306"/>
                  </a:lnTo>
                  <a:lnTo>
                    <a:pt x="1838240" y="601306"/>
                  </a:lnTo>
                  <a:lnTo>
                    <a:pt x="1832636" y="601306"/>
                  </a:lnTo>
                  <a:lnTo>
                    <a:pt x="1827032" y="601306"/>
                  </a:lnTo>
                  <a:lnTo>
                    <a:pt x="1821427" y="601306"/>
                  </a:lnTo>
                  <a:lnTo>
                    <a:pt x="1815823" y="601306"/>
                  </a:lnTo>
                  <a:lnTo>
                    <a:pt x="1810218" y="601306"/>
                  </a:lnTo>
                  <a:lnTo>
                    <a:pt x="1804614" y="601306"/>
                  </a:lnTo>
                  <a:lnTo>
                    <a:pt x="1799010" y="601306"/>
                  </a:lnTo>
                  <a:lnTo>
                    <a:pt x="1793405" y="601306"/>
                  </a:lnTo>
                  <a:lnTo>
                    <a:pt x="1787801" y="601306"/>
                  </a:lnTo>
                  <a:lnTo>
                    <a:pt x="1782196" y="601306"/>
                  </a:lnTo>
                  <a:lnTo>
                    <a:pt x="1776592" y="601306"/>
                  </a:lnTo>
                  <a:lnTo>
                    <a:pt x="1770988" y="601306"/>
                  </a:lnTo>
                  <a:lnTo>
                    <a:pt x="1765383" y="601306"/>
                  </a:lnTo>
                  <a:lnTo>
                    <a:pt x="1759779" y="601306"/>
                  </a:lnTo>
                  <a:lnTo>
                    <a:pt x="1754175" y="601306"/>
                  </a:lnTo>
                  <a:lnTo>
                    <a:pt x="1748570" y="601306"/>
                  </a:lnTo>
                  <a:lnTo>
                    <a:pt x="1742966" y="601306"/>
                  </a:lnTo>
                  <a:lnTo>
                    <a:pt x="1737361" y="601306"/>
                  </a:lnTo>
                  <a:lnTo>
                    <a:pt x="1731757" y="601306"/>
                  </a:lnTo>
                  <a:lnTo>
                    <a:pt x="1726153" y="601306"/>
                  </a:lnTo>
                  <a:lnTo>
                    <a:pt x="1720548" y="601306"/>
                  </a:lnTo>
                  <a:lnTo>
                    <a:pt x="1714944" y="601306"/>
                  </a:lnTo>
                  <a:lnTo>
                    <a:pt x="1709339" y="601306"/>
                  </a:lnTo>
                  <a:lnTo>
                    <a:pt x="1703735" y="601306"/>
                  </a:lnTo>
                  <a:lnTo>
                    <a:pt x="1698131" y="601306"/>
                  </a:lnTo>
                  <a:lnTo>
                    <a:pt x="1692526" y="601306"/>
                  </a:lnTo>
                  <a:lnTo>
                    <a:pt x="1686922" y="601306"/>
                  </a:lnTo>
                  <a:lnTo>
                    <a:pt x="1681317" y="601306"/>
                  </a:lnTo>
                  <a:lnTo>
                    <a:pt x="1675713" y="601306"/>
                  </a:lnTo>
                  <a:lnTo>
                    <a:pt x="1670109" y="601306"/>
                  </a:lnTo>
                  <a:lnTo>
                    <a:pt x="1664504" y="601306"/>
                  </a:lnTo>
                  <a:lnTo>
                    <a:pt x="1658900" y="601306"/>
                  </a:lnTo>
                  <a:lnTo>
                    <a:pt x="1653295" y="601306"/>
                  </a:lnTo>
                  <a:lnTo>
                    <a:pt x="1647691" y="601306"/>
                  </a:lnTo>
                  <a:lnTo>
                    <a:pt x="1642087" y="601306"/>
                  </a:lnTo>
                  <a:lnTo>
                    <a:pt x="1636482" y="601306"/>
                  </a:lnTo>
                  <a:lnTo>
                    <a:pt x="1630878" y="601306"/>
                  </a:lnTo>
                  <a:lnTo>
                    <a:pt x="1625273" y="601306"/>
                  </a:lnTo>
                  <a:lnTo>
                    <a:pt x="1619669" y="601306"/>
                  </a:lnTo>
                  <a:lnTo>
                    <a:pt x="1614065" y="601306"/>
                  </a:lnTo>
                  <a:lnTo>
                    <a:pt x="1608460" y="601306"/>
                  </a:lnTo>
                  <a:lnTo>
                    <a:pt x="1602856" y="601306"/>
                  </a:lnTo>
                  <a:lnTo>
                    <a:pt x="1597252" y="601306"/>
                  </a:lnTo>
                  <a:lnTo>
                    <a:pt x="1591647" y="601306"/>
                  </a:lnTo>
                  <a:lnTo>
                    <a:pt x="1586043" y="601306"/>
                  </a:lnTo>
                  <a:lnTo>
                    <a:pt x="1580438" y="601306"/>
                  </a:lnTo>
                  <a:lnTo>
                    <a:pt x="1574834" y="601306"/>
                  </a:lnTo>
                  <a:lnTo>
                    <a:pt x="1569230" y="601306"/>
                  </a:lnTo>
                  <a:lnTo>
                    <a:pt x="1563625" y="601306"/>
                  </a:lnTo>
                  <a:lnTo>
                    <a:pt x="1558021" y="601306"/>
                  </a:lnTo>
                  <a:lnTo>
                    <a:pt x="1552416" y="601306"/>
                  </a:lnTo>
                  <a:lnTo>
                    <a:pt x="1546812" y="601306"/>
                  </a:lnTo>
                  <a:lnTo>
                    <a:pt x="1541208" y="601306"/>
                  </a:lnTo>
                  <a:lnTo>
                    <a:pt x="1535603" y="601306"/>
                  </a:lnTo>
                  <a:lnTo>
                    <a:pt x="1529999" y="601306"/>
                  </a:lnTo>
                  <a:lnTo>
                    <a:pt x="1524394" y="601306"/>
                  </a:lnTo>
                  <a:lnTo>
                    <a:pt x="1518790" y="601306"/>
                  </a:lnTo>
                  <a:lnTo>
                    <a:pt x="1513186" y="601306"/>
                  </a:lnTo>
                  <a:lnTo>
                    <a:pt x="1507581" y="601306"/>
                  </a:lnTo>
                  <a:lnTo>
                    <a:pt x="1501977" y="601306"/>
                  </a:lnTo>
                  <a:lnTo>
                    <a:pt x="1496372" y="601306"/>
                  </a:lnTo>
                  <a:lnTo>
                    <a:pt x="1490768" y="601306"/>
                  </a:lnTo>
                  <a:lnTo>
                    <a:pt x="1485164" y="601306"/>
                  </a:lnTo>
                  <a:lnTo>
                    <a:pt x="1479559" y="601306"/>
                  </a:lnTo>
                  <a:lnTo>
                    <a:pt x="1473955" y="601306"/>
                  </a:lnTo>
                  <a:lnTo>
                    <a:pt x="1468350" y="601306"/>
                  </a:lnTo>
                  <a:lnTo>
                    <a:pt x="1462746" y="601306"/>
                  </a:lnTo>
                  <a:lnTo>
                    <a:pt x="1457142" y="601306"/>
                  </a:lnTo>
                  <a:lnTo>
                    <a:pt x="1451537" y="601306"/>
                  </a:lnTo>
                  <a:lnTo>
                    <a:pt x="1445933" y="601306"/>
                  </a:lnTo>
                  <a:lnTo>
                    <a:pt x="1440329" y="601306"/>
                  </a:lnTo>
                  <a:lnTo>
                    <a:pt x="1434724" y="601306"/>
                  </a:lnTo>
                  <a:lnTo>
                    <a:pt x="1429120" y="601306"/>
                  </a:lnTo>
                  <a:lnTo>
                    <a:pt x="1423515" y="601306"/>
                  </a:lnTo>
                  <a:lnTo>
                    <a:pt x="1417911" y="601306"/>
                  </a:lnTo>
                  <a:lnTo>
                    <a:pt x="1412307" y="601306"/>
                  </a:lnTo>
                  <a:lnTo>
                    <a:pt x="1406702" y="601306"/>
                  </a:lnTo>
                  <a:lnTo>
                    <a:pt x="1401098" y="601306"/>
                  </a:lnTo>
                  <a:lnTo>
                    <a:pt x="1395493" y="601306"/>
                  </a:lnTo>
                  <a:lnTo>
                    <a:pt x="1389889" y="601306"/>
                  </a:lnTo>
                  <a:lnTo>
                    <a:pt x="1384285" y="601306"/>
                  </a:lnTo>
                  <a:lnTo>
                    <a:pt x="1378680" y="601306"/>
                  </a:lnTo>
                  <a:lnTo>
                    <a:pt x="1373076" y="601306"/>
                  </a:lnTo>
                  <a:lnTo>
                    <a:pt x="1367471" y="601306"/>
                  </a:lnTo>
                  <a:lnTo>
                    <a:pt x="1361867" y="601306"/>
                  </a:lnTo>
                  <a:lnTo>
                    <a:pt x="1356263" y="601306"/>
                  </a:lnTo>
                  <a:lnTo>
                    <a:pt x="1350658" y="601306"/>
                  </a:lnTo>
                  <a:lnTo>
                    <a:pt x="1345054" y="601306"/>
                  </a:lnTo>
                  <a:lnTo>
                    <a:pt x="1339449" y="601306"/>
                  </a:lnTo>
                  <a:lnTo>
                    <a:pt x="1333845" y="601306"/>
                  </a:lnTo>
                  <a:lnTo>
                    <a:pt x="1328241" y="601306"/>
                  </a:lnTo>
                  <a:lnTo>
                    <a:pt x="1322636" y="601306"/>
                  </a:lnTo>
                  <a:lnTo>
                    <a:pt x="1317032" y="601306"/>
                  </a:lnTo>
                  <a:lnTo>
                    <a:pt x="1311427" y="601306"/>
                  </a:lnTo>
                  <a:lnTo>
                    <a:pt x="1305823" y="601306"/>
                  </a:lnTo>
                  <a:lnTo>
                    <a:pt x="1300219" y="601306"/>
                  </a:lnTo>
                  <a:lnTo>
                    <a:pt x="1294614" y="601306"/>
                  </a:lnTo>
                  <a:lnTo>
                    <a:pt x="1289010" y="601306"/>
                  </a:lnTo>
                  <a:lnTo>
                    <a:pt x="1283406" y="601306"/>
                  </a:lnTo>
                  <a:lnTo>
                    <a:pt x="1277801" y="601306"/>
                  </a:lnTo>
                  <a:lnTo>
                    <a:pt x="1272197" y="601306"/>
                  </a:lnTo>
                  <a:lnTo>
                    <a:pt x="1266592" y="601306"/>
                  </a:lnTo>
                  <a:lnTo>
                    <a:pt x="1260988" y="601306"/>
                  </a:lnTo>
                  <a:lnTo>
                    <a:pt x="1255384" y="601306"/>
                  </a:lnTo>
                  <a:lnTo>
                    <a:pt x="1249779" y="601306"/>
                  </a:lnTo>
                  <a:lnTo>
                    <a:pt x="1244175" y="601306"/>
                  </a:lnTo>
                  <a:lnTo>
                    <a:pt x="1238570" y="601306"/>
                  </a:lnTo>
                  <a:lnTo>
                    <a:pt x="1232966" y="601306"/>
                  </a:lnTo>
                  <a:lnTo>
                    <a:pt x="1227362" y="601306"/>
                  </a:lnTo>
                  <a:lnTo>
                    <a:pt x="1221757" y="601306"/>
                  </a:lnTo>
                  <a:lnTo>
                    <a:pt x="1216153" y="601306"/>
                  </a:lnTo>
                  <a:lnTo>
                    <a:pt x="1210548" y="601306"/>
                  </a:lnTo>
                  <a:lnTo>
                    <a:pt x="1204944" y="601306"/>
                  </a:lnTo>
                  <a:lnTo>
                    <a:pt x="1199340" y="601306"/>
                  </a:lnTo>
                  <a:lnTo>
                    <a:pt x="1193735" y="601306"/>
                  </a:lnTo>
                  <a:lnTo>
                    <a:pt x="1188131" y="601306"/>
                  </a:lnTo>
                  <a:lnTo>
                    <a:pt x="1182526" y="601306"/>
                  </a:lnTo>
                  <a:lnTo>
                    <a:pt x="1176922" y="601306"/>
                  </a:lnTo>
                  <a:lnTo>
                    <a:pt x="1171318" y="601306"/>
                  </a:lnTo>
                  <a:lnTo>
                    <a:pt x="1165713" y="601306"/>
                  </a:lnTo>
                  <a:lnTo>
                    <a:pt x="1160109" y="601306"/>
                  </a:lnTo>
                  <a:lnTo>
                    <a:pt x="1154504" y="601306"/>
                  </a:lnTo>
                  <a:lnTo>
                    <a:pt x="1148900" y="601306"/>
                  </a:lnTo>
                  <a:lnTo>
                    <a:pt x="1143296" y="601306"/>
                  </a:lnTo>
                  <a:lnTo>
                    <a:pt x="1137691" y="601306"/>
                  </a:lnTo>
                  <a:lnTo>
                    <a:pt x="1132087" y="601306"/>
                  </a:lnTo>
                  <a:lnTo>
                    <a:pt x="1126482" y="601306"/>
                  </a:lnTo>
                  <a:lnTo>
                    <a:pt x="1120878" y="601306"/>
                  </a:lnTo>
                  <a:lnTo>
                    <a:pt x="1115274" y="601306"/>
                  </a:lnTo>
                  <a:lnTo>
                    <a:pt x="1109669" y="601306"/>
                  </a:lnTo>
                  <a:lnTo>
                    <a:pt x="1104065" y="601306"/>
                  </a:lnTo>
                  <a:lnTo>
                    <a:pt x="1098461" y="601306"/>
                  </a:lnTo>
                  <a:lnTo>
                    <a:pt x="1092856" y="601306"/>
                  </a:lnTo>
                  <a:lnTo>
                    <a:pt x="1087252" y="601306"/>
                  </a:lnTo>
                  <a:lnTo>
                    <a:pt x="1081647" y="601306"/>
                  </a:lnTo>
                  <a:lnTo>
                    <a:pt x="1076043" y="601306"/>
                  </a:lnTo>
                  <a:lnTo>
                    <a:pt x="1070439" y="601306"/>
                  </a:lnTo>
                  <a:lnTo>
                    <a:pt x="1064834" y="601306"/>
                  </a:lnTo>
                  <a:lnTo>
                    <a:pt x="1059230" y="601306"/>
                  </a:lnTo>
                  <a:lnTo>
                    <a:pt x="1053625" y="601306"/>
                  </a:lnTo>
                  <a:lnTo>
                    <a:pt x="1048021" y="601306"/>
                  </a:lnTo>
                  <a:lnTo>
                    <a:pt x="1042417" y="601306"/>
                  </a:lnTo>
                  <a:lnTo>
                    <a:pt x="1036812" y="601306"/>
                  </a:lnTo>
                  <a:lnTo>
                    <a:pt x="1031208" y="601306"/>
                  </a:lnTo>
                  <a:lnTo>
                    <a:pt x="1025603" y="601306"/>
                  </a:lnTo>
                  <a:lnTo>
                    <a:pt x="1019999" y="601306"/>
                  </a:lnTo>
                  <a:lnTo>
                    <a:pt x="1014395" y="601306"/>
                  </a:lnTo>
                  <a:lnTo>
                    <a:pt x="1008790" y="601306"/>
                  </a:lnTo>
                  <a:lnTo>
                    <a:pt x="1003186" y="601306"/>
                  </a:lnTo>
                  <a:lnTo>
                    <a:pt x="997581" y="601306"/>
                  </a:lnTo>
                  <a:lnTo>
                    <a:pt x="991977" y="601306"/>
                  </a:lnTo>
                  <a:lnTo>
                    <a:pt x="986373" y="601306"/>
                  </a:lnTo>
                  <a:lnTo>
                    <a:pt x="980768" y="601306"/>
                  </a:lnTo>
                  <a:lnTo>
                    <a:pt x="975164" y="601306"/>
                  </a:lnTo>
                  <a:lnTo>
                    <a:pt x="969559" y="601306"/>
                  </a:lnTo>
                  <a:lnTo>
                    <a:pt x="963955" y="601306"/>
                  </a:lnTo>
                  <a:lnTo>
                    <a:pt x="958351" y="601306"/>
                  </a:lnTo>
                  <a:lnTo>
                    <a:pt x="952746" y="601306"/>
                  </a:lnTo>
                  <a:lnTo>
                    <a:pt x="947142" y="601306"/>
                  </a:lnTo>
                  <a:lnTo>
                    <a:pt x="941538" y="601306"/>
                  </a:lnTo>
                  <a:lnTo>
                    <a:pt x="935933" y="601306"/>
                  </a:lnTo>
                  <a:lnTo>
                    <a:pt x="930329" y="601306"/>
                  </a:lnTo>
                  <a:lnTo>
                    <a:pt x="924724" y="601306"/>
                  </a:lnTo>
                  <a:lnTo>
                    <a:pt x="919120" y="601306"/>
                  </a:lnTo>
                  <a:lnTo>
                    <a:pt x="913516" y="601306"/>
                  </a:lnTo>
                  <a:lnTo>
                    <a:pt x="907911" y="601306"/>
                  </a:lnTo>
                  <a:lnTo>
                    <a:pt x="902307" y="601306"/>
                  </a:lnTo>
                  <a:lnTo>
                    <a:pt x="896702" y="601306"/>
                  </a:lnTo>
                  <a:lnTo>
                    <a:pt x="891098" y="601306"/>
                  </a:lnTo>
                  <a:lnTo>
                    <a:pt x="885494" y="601306"/>
                  </a:lnTo>
                  <a:lnTo>
                    <a:pt x="879889" y="601306"/>
                  </a:lnTo>
                  <a:lnTo>
                    <a:pt x="874285" y="601306"/>
                  </a:lnTo>
                  <a:lnTo>
                    <a:pt x="868680" y="601306"/>
                  </a:lnTo>
                  <a:lnTo>
                    <a:pt x="863076" y="601306"/>
                  </a:lnTo>
                  <a:lnTo>
                    <a:pt x="857472" y="601306"/>
                  </a:lnTo>
                  <a:lnTo>
                    <a:pt x="851867" y="601306"/>
                  </a:lnTo>
                  <a:lnTo>
                    <a:pt x="846263" y="601306"/>
                  </a:lnTo>
                  <a:lnTo>
                    <a:pt x="840658" y="601306"/>
                  </a:lnTo>
                  <a:lnTo>
                    <a:pt x="835054" y="601306"/>
                  </a:lnTo>
                  <a:lnTo>
                    <a:pt x="829450" y="601306"/>
                  </a:lnTo>
                  <a:lnTo>
                    <a:pt x="823845" y="601306"/>
                  </a:lnTo>
                  <a:lnTo>
                    <a:pt x="818241" y="601306"/>
                  </a:lnTo>
                  <a:lnTo>
                    <a:pt x="812636" y="601306"/>
                  </a:lnTo>
                  <a:lnTo>
                    <a:pt x="807032" y="601306"/>
                  </a:lnTo>
                  <a:lnTo>
                    <a:pt x="801428" y="601306"/>
                  </a:lnTo>
                  <a:lnTo>
                    <a:pt x="795823" y="601306"/>
                  </a:lnTo>
                  <a:lnTo>
                    <a:pt x="790219" y="601306"/>
                  </a:lnTo>
                  <a:lnTo>
                    <a:pt x="784615" y="601306"/>
                  </a:lnTo>
                  <a:lnTo>
                    <a:pt x="779010" y="601306"/>
                  </a:lnTo>
                  <a:lnTo>
                    <a:pt x="773406" y="601306"/>
                  </a:lnTo>
                  <a:lnTo>
                    <a:pt x="767801" y="601306"/>
                  </a:lnTo>
                  <a:lnTo>
                    <a:pt x="762197" y="601306"/>
                  </a:lnTo>
                  <a:lnTo>
                    <a:pt x="756593" y="601306"/>
                  </a:lnTo>
                  <a:lnTo>
                    <a:pt x="750988" y="601306"/>
                  </a:lnTo>
                  <a:lnTo>
                    <a:pt x="745384" y="601306"/>
                  </a:lnTo>
                  <a:lnTo>
                    <a:pt x="739779" y="601306"/>
                  </a:lnTo>
                  <a:lnTo>
                    <a:pt x="734175" y="601306"/>
                  </a:lnTo>
                  <a:lnTo>
                    <a:pt x="728571" y="601306"/>
                  </a:lnTo>
                  <a:lnTo>
                    <a:pt x="722966" y="601306"/>
                  </a:lnTo>
                  <a:lnTo>
                    <a:pt x="717362" y="601306"/>
                  </a:lnTo>
                  <a:lnTo>
                    <a:pt x="711757" y="601306"/>
                  </a:lnTo>
                  <a:lnTo>
                    <a:pt x="706153" y="601306"/>
                  </a:lnTo>
                  <a:lnTo>
                    <a:pt x="700549" y="601306"/>
                  </a:lnTo>
                  <a:lnTo>
                    <a:pt x="694944" y="601306"/>
                  </a:lnTo>
                  <a:lnTo>
                    <a:pt x="689340" y="601306"/>
                  </a:lnTo>
                  <a:lnTo>
                    <a:pt x="683735" y="601306"/>
                  </a:lnTo>
                  <a:lnTo>
                    <a:pt x="678131" y="601306"/>
                  </a:lnTo>
                  <a:lnTo>
                    <a:pt x="672527" y="601306"/>
                  </a:lnTo>
                  <a:lnTo>
                    <a:pt x="666922" y="601306"/>
                  </a:lnTo>
                  <a:lnTo>
                    <a:pt x="661318" y="601306"/>
                  </a:lnTo>
                  <a:lnTo>
                    <a:pt x="655713" y="601306"/>
                  </a:lnTo>
                  <a:lnTo>
                    <a:pt x="650109" y="601306"/>
                  </a:lnTo>
                  <a:lnTo>
                    <a:pt x="644505" y="601306"/>
                  </a:lnTo>
                  <a:lnTo>
                    <a:pt x="638900" y="601306"/>
                  </a:lnTo>
                  <a:lnTo>
                    <a:pt x="633296" y="601306"/>
                  </a:lnTo>
                  <a:lnTo>
                    <a:pt x="627692" y="601306"/>
                  </a:lnTo>
                  <a:lnTo>
                    <a:pt x="622087" y="601306"/>
                  </a:lnTo>
                  <a:lnTo>
                    <a:pt x="616483" y="601306"/>
                  </a:lnTo>
                  <a:lnTo>
                    <a:pt x="610878" y="601306"/>
                  </a:lnTo>
                  <a:lnTo>
                    <a:pt x="605274" y="601306"/>
                  </a:lnTo>
                  <a:lnTo>
                    <a:pt x="599670" y="601306"/>
                  </a:lnTo>
                  <a:lnTo>
                    <a:pt x="594065" y="601306"/>
                  </a:lnTo>
                  <a:lnTo>
                    <a:pt x="588461" y="601306"/>
                  </a:lnTo>
                  <a:lnTo>
                    <a:pt x="582856" y="601306"/>
                  </a:lnTo>
                  <a:lnTo>
                    <a:pt x="577252" y="601306"/>
                  </a:lnTo>
                  <a:lnTo>
                    <a:pt x="571648" y="601306"/>
                  </a:lnTo>
                  <a:lnTo>
                    <a:pt x="566043" y="601306"/>
                  </a:lnTo>
                  <a:lnTo>
                    <a:pt x="560439" y="601306"/>
                  </a:lnTo>
                  <a:lnTo>
                    <a:pt x="554834" y="601306"/>
                  </a:lnTo>
                  <a:lnTo>
                    <a:pt x="549230" y="601306"/>
                  </a:lnTo>
                  <a:lnTo>
                    <a:pt x="543626" y="601306"/>
                  </a:lnTo>
                  <a:lnTo>
                    <a:pt x="538021" y="601306"/>
                  </a:lnTo>
                  <a:lnTo>
                    <a:pt x="532417" y="601306"/>
                  </a:lnTo>
                  <a:lnTo>
                    <a:pt x="526812" y="601306"/>
                  </a:lnTo>
                  <a:lnTo>
                    <a:pt x="521208" y="601306"/>
                  </a:lnTo>
                  <a:lnTo>
                    <a:pt x="515604" y="601306"/>
                  </a:lnTo>
                  <a:lnTo>
                    <a:pt x="509999" y="601306"/>
                  </a:lnTo>
                  <a:lnTo>
                    <a:pt x="504395" y="601306"/>
                  </a:lnTo>
                  <a:lnTo>
                    <a:pt x="498790" y="601306"/>
                  </a:lnTo>
                  <a:lnTo>
                    <a:pt x="493186" y="601306"/>
                  </a:lnTo>
                  <a:lnTo>
                    <a:pt x="487582" y="601306"/>
                  </a:lnTo>
                  <a:lnTo>
                    <a:pt x="481977" y="601306"/>
                  </a:lnTo>
                  <a:lnTo>
                    <a:pt x="476373" y="601306"/>
                  </a:lnTo>
                  <a:lnTo>
                    <a:pt x="470769" y="601306"/>
                  </a:lnTo>
                  <a:lnTo>
                    <a:pt x="465164" y="601306"/>
                  </a:lnTo>
                  <a:lnTo>
                    <a:pt x="459560" y="601306"/>
                  </a:lnTo>
                  <a:lnTo>
                    <a:pt x="453955" y="601306"/>
                  </a:lnTo>
                  <a:lnTo>
                    <a:pt x="448351" y="601306"/>
                  </a:lnTo>
                  <a:lnTo>
                    <a:pt x="442747" y="601306"/>
                  </a:lnTo>
                  <a:lnTo>
                    <a:pt x="437142" y="601306"/>
                  </a:lnTo>
                  <a:lnTo>
                    <a:pt x="431538" y="601306"/>
                  </a:lnTo>
                  <a:lnTo>
                    <a:pt x="425933" y="601306"/>
                  </a:lnTo>
                  <a:lnTo>
                    <a:pt x="420329" y="601306"/>
                  </a:lnTo>
                  <a:lnTo>
                    <a:pt x="414725" y="601306"/>
                  </a:lnTo>
                  <a:lnTo>
                    <a:pt x="409120" y="601306"/>
                  </a:lnTo>
                  <a:lnTo>
                    <a:pt x="403516" y="601306"/>
                  </a:lnTo>
                  <a:lnTo>
                    <a:pt x="397911" y="601306"/>
                  </a:lnTo>
                  <a:lnTo>
                    <a:pt x="392307" y="601306"/>
                  </a:lnTo>
                  <a:lnTo>
                    <a:pt x="386703" y="601306"/>
                  </a:lnTo>
                  <a:lnTo>
                    <a:pt x="381098" y="601306"/>
                  </a:lnTo>
                  <a:lnTo>
                    <a:pt x="375494" y="601306"/>
                  </a:lnTo>
                  <a:lnTo>
                    <a:pt x="369889" y="601306"/>
                  </a:lnTo>
                  <a:lnTo>
                    <a:pt x="364285" y="601306"/>
                  </a:lnTo>
                  <a:lnTo>
                    <a:pt x="358681" y="601306"/>
                  </a:lnTo>
                  <a:lnTo>
                    <a:pt x="353076" y="601306"/>
                  </a:lnTo>
                  <a:lnTo>
                    <a:pt x="347472" y="601306"/>
                  </a:lnTo>
                  <a:lnTo>
                    <a:pt x="341867" y="601306"/>
                  </a:lnTo>
                  <a:lnTo>
                    <a:pt x="336263" y="601306"/>
                  </a:lnTo>
                  <a:lnTo>
                    <a:pt x="330659" y="601306"/>
                  </a:lnTo>
                  <a:lnTo>
                    <a:pt x="325054" y="601306"/>
                  </a:lnTo>
                  <a:lnTo>
                    <a:pt x="319450" y="601306"/>
                  </a:lnTo>
                  <a:lnTo>
                    <a:pt x="313846" y="601306"/>
                  </a:lnTo>
                  <a:lnTo>
                    <a:pt x="308241" y="601306"/>
                  </a:lnTo>
                  <a:lnTo>
                    <a:pt x="302637" y="601306"/>
                  </a:lnTo>
                  <a:lnTo>
                    <a:pt x="297032" y="601306"/>
                  </a:lnTo>
                  <a:lnTo>
                    <a:pt x="291428" y="601306"/>
                  </a:lnTo>
                  <a:lnTo>
                    <a:pt x="285824" y="601306"/>
                  </a:lnTo>
                  <a:lnTo>
                    <a:pt x="280219" y="601306"/>
                  </a:lnTo>
                  <a:lnTo>
                    <a:pt x="274615" y="601306"/>
                  </a:lnTo>
                  <a:lnTo>
                    <a:pt x="269010" y="601306"/>
                  </a:lnTo>
                  <a:lnTo>
                    <a:pt x="263406" y="601306"/>
                  </a:lnTo>
                  <a:lnTo>
                    <a:pt x="257802" y="601306"/>
                  </a:lnTo>
                  <a:lnTo>
                    <a:pt x="252197" y="601306"/>
                  </a:lnTo>
                  <a:lnTo>
                    <a:pt x="246593" y="601306"/>
                  </a:lnTo>
                  <a:lnTo>
                    <a:pt x="240988" y="601306"/>
                  </a:lnTo>
                  <a:lnTo>
                    <a:pt x="235384" y="601306"/>
                  </a:lnTo>
                  <a:lnTo>
                    <a:pt x="229780" y="601306"/>
                  </a:lnTo>
                  <a:lnTo>
                    <a:pt x="224175" y="601306"/>
                  </a:lnTo>
                  <a:lnTo>
                    <a:pt x="218571" y="601306"/>
                  </a:lnTo>
                  <a:lnTo>
                    <a:pt x="212966" y="601306"/>
                  </a:lnTo>
                  <a:lnTo>
                    <a:pt x="207362" y="601306"/>
                  </a:lnTo>
                  <a:lnTo>
                    <a:pt x="201758" y="601306"/>
                  </a:lnTo>
                  <a:lnTo>
                    <a:pt x="196153" y="601306"/>
                  </a:lnTo>
                  <a:lnTo>
                    <a:pt x="190549" y="601306"/>
                  </a:lnTo>
                  <a:lnTo>
                    <a:pt x="184944" y="601306"/>
                  </a:lnTo>
                  <a:lnTo>
                    <a:pt x="179340" y="601306"/>
                  </a:lnTo>
                  <a:lnTo>
                    <a:pt x="173736" y="601306"/>
                  </a:lnTo>
                  <a:lnTo>
                    <a:pt x="168131" y="601306"/>
                  </a:lnTo>
                  <a:lnTo>
                    <a:pt x="162527" y="601306"/>
                  </a:lnTo>
                  <a:lnTo>
                    <a:pt x="156923" y="601306"/>
                  </a:lnTo>
                  <a:lnTo>
                    <a:pt x="151318" y="601306"/>
                  </a:lnTo>
                  <a:lnTo>
                    <a:pt x="145714" y="601306"/>
                  </a:lnTo>
                  <a:lnTo>
                    <a:pt x="140109" y="601306"/>
                  </a:lnTo>
                  <a:lnTo>
                    <a:pt x="134505" y="601306"/>
                  </a:lnTo>
                  <a:lnTo>
                    <a:pt x="128901" y="601306"/>
                  </a:lnTo>
                  <a:lnTo>
                    <a:pt x="123296" y="601306"/>
                  </a:lnTo>
                  <a:lnTo>
                    <a:pt x="117692" y="601306"/>
                  </a:lnTo>
                  <a:lnTo>
                    <a:pt x="112087" y="601306"/>
                  </a:lnTo>
                  <a:lnTo>
                    <a:pt x="106483" y="601306"/>
                  </a:lnTo>
                  <a:lnTo>
                    <a:pt x="100879" y="601306"/>
                  </a:lnTo>
                  <a:lnTo>
                    <a:pt x="95274" y="601306"/>
                  </a:lnTo>
                  <a:lnTo>
                    <a:pt x="89670" y="601306"/>
                  </a:lnTo>
                  <a:lnTo>
                    <a:pt x="84065" y="601306"/>
                  </a:lnTo>
                  <a:lnTo>
                    <a:pt x="78461" y="601306"/>
                  </a:lnTo>
                  <a:lnTo>
                    <a:pt x="72857" y="601306"/>
                  </a:lnTo>
                  <a:lnTo>
                    <a:pt x="67252" y="601306"/>
                  </a:lnTo>
                  <a:lnTo>
                    <a:pt x="61648" y="601306"/>
                  </a:lnTo>
                  <a:lnTo>
                    <a:pt x="56043" y="601306"/>
                  </a:lnTo>
                  <a:lnTo>
                    <a:pt x="50439" y="601306"/>
                  </a:lnTo>
                  <a:lnTo>
                    <a:pt x="44835" y="601306"/>
                  </a:lnTo>
                  <a:lnTo>
                    <a:pt x="39230" y="601306"/>
                  </a:lnTo>
                  <a:lnTo>
                    <a:pt x="33626" y="601306"/>
                  </a:lnTo>
                  <a:lnTo>
                    <a:pt x="28021" y="601306"/>
                  </a:lnTo>
                  <a:lnTo>
                    <a:pt x="22417" y="601306"/>
                  </a:lnTo>
                  <a:lnTo>
                    <a:pt x="16813" y="601306"/>
                  </a:lnTo>
                  <a:lnTo>
                    <a:pt x="11208" y="601306"/>
                  </a:lnTo>
                  <a:lnTo>
                    <a:pt x="5604" y="601306"/>
                  </a:lnTo>
                  <a:lnTo>
                    <a:pt x="0" y="601306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596816" y="4372035"/>
              <a:ext cx="1883076" cy="588094"/>
            </a:xfrm>
            <a:custGeom>
              <a:avLst/>
              <a:pathLst>
                <a:path w="1883076" h="588094">
                  <a:moveTo>
                    <a:pt x="0" y="235986"/>
                  </a:moveTo>
                  <a:lnTo>
                    <a:pt x="5604" y="233386"/>
                  </a:lnTo>
                  <a:lnTo>
                    <a:pt x="11208" y="230746"/>
                  </a:lnTo>
                  <a:lnTo>
                    <a:pt x="16813" y="228066"/>
                  </a:lnTo>
                  <a:lnTo>
                    <a:pt x="22417" y="225346"/>
                  </a:lnTo>
                  <a:lnTo>
                    <a:pt x="28021" y="222583"/>
                  </a:lnTo>
                  <a:lnTo>
                    <a:pt x="33626" y="219780"/>
                  </a:lnTo>
                  <a:lnTo>
                    <a:pt x="39230" y="216935"/>
                  </a:lnTo>
                  <a:lnTo>
                    <a:pt x="44835" y="214048"/>
                  </a:lnTo>
                  <a:lnTo>
                    <a:pt x="50439" y="211121"/>
                  </a:lnTo>
                  <a:lnTo>
                    <a:pt x="56043" y="208155"/>
                  </a:lnTo>
                  <a:lnTo>
                    <a:pt x="61648" y="205149"/>
                  </a:lnTo>
                  <a:lnTo>
                    <a:pt x="67252" y="202107"/>
                  </a:lnTo>
                  <a:lnTo>
                    <a:pt x="72857" y="199028"/>
                  </a:lnTo>
                  <a:lnTo>
                    <a:pt x="78461" y="195916"/>
                  </a:lnTo>
                  <a:lnTo>
                    <a:pt x="84065" y="192772"/>
                  </a:lnTo>
                  <a:lnTo>
                    <a:pt x="89670" y="189599"/>
                  </a:lnTo>
                  <a:lnTo>
                    <a:pt x="95274" y="186400"/>
                  </a:lnTo>
                  <a:lnTo>
                    <a:pt x="100879" y="183177"/>
                  </a:lnTo>
                  <a:lnTo>
                    <a:pt x="106483" y="179934"/>
                  </a:lnTo>
                  <a:lnTo>
                    <a:pt x="112087" y="176674"/>
                  </a:lnTo>
                  <a:lnTo>
                    <a:pt x="117692" y="173401"/>
                  </a:lnTo>
                  <a:lnTo>
                    <a:pt x="123296" y="170118"/>
                  </a:lnTo>
                  <a:lnTo>
                    <a:pt x="128901" y="166829"/>
                  </a:lnTo>
                  <a:lnTo>
                    <a:pt x="134505" y="163538"/>
                  </a:lnTo>
                  <a:lnTo>
                    <a:pt x="140109" y="160249"/>
                  </a:lnTo>
                  <a:lnTo>
                    <a:pt x="145714" y="156967"/>
                  </a:lnTo>
                  <a:lnTo>
                    <a:pt x="151318" y="153694"/>
                  </a:lnTo>
                  <a:lnTo>
                    <a:pt x="156923" y="150436"/>
                  </a:lnTo>
                  <a:lnTo>
                    <a:pt x="162527" y="147195"/>
                  </a:lnTo>
                  <a:lnTo>
                    <a:pt x="168131" y="143976"/>
                  </a:lnTo>
                  <a:lnTo>
                    <a:pt x="173736" y="140781"/>
                  </a:lnTo>
                  <a:lnTo>
                    <a:pt x="179340" y="137615"/>
                  </a:lnTo>
                  <a:lnTo>
                    <a:pt x="184944" y="134480"/>
                  </a:lnTo>
                  <a:lnTo>
                    <a:pt x="190549" y="131379"/>
                  </a:lnTo>
                  <a:lnTo>
                    <a:pt x="196153" y="128314"/>
                  </a:lnTo>
                  <a:lnTo>
                    <a:pt x="201758" y="125288"/>
                  </a:lnTo>
                  <a:lnTo>
                    <a:pt x="207362" y="122303"/>
                  </a:lnTo>
                  <a:lnTo>
                    <a:pt x="212966" y="119359"/>
                  </a:lnTo>
                  <a:lnTo>
                    <a:pt x="218571" y="116459"/>
                  </a:lnTo>
                  <a:lnTo>
                    <a:pt x="224175" y="113603"/>
                  </a:lnTo>
                  <a:lnTo>
                    <a:pt x="229780" y="110791"/>
                  </a:lnTo>
                  <a:lnTo>
                    <a:pt x="235384" y="108023"/>
                  </a:lnTo>
                  <a:lnTo>
                    <a:pt x="240988" y="105300"/>
                  </a:lnTo>
                  <a:lnTo>
                    <a:pt x="246593" y="102621"/>
                  </a:lnTo>
                  <a:lnTo>
                    <a:pt x="252197" y="99985"/>
                  </a:lnTo>
                  <a:lnTo>
                    <a:pt x="257802" y="97392"/>
                  </a:lnTo>
                  <a:lnTo>
                    <a:pt x="263406" y="94839"/>
                  </a:lnTo>
                  <a:lnTo>
                    <a:pt x="269010" y="92327"/>
                  </a:lnTo>
                  <a:lnTo>
                    <a:pt x="274615" y="89853"/>
                  </a:lnTo>
                  <a:lnTo>
                    <a:pt x="280219" y="87416"/>
                  </a:lnTo>
                  <a:lnTo>
                    <a:pt x="285824" y="85015"/>
                  </a:lnTo>
                  <a:lnTo>
                    <a:pt x="291428" y="82648"/>
                  </a:lnTo>
                  <a:lnTo>
                    <a:pt x="297032" y="80313"/>
                  </a:lnTo>
                  <a:lnTo>
                    <a:pt x="302637" y="78009"/>
                  </a:lnTo>
                  <a:lnTo>
                    <a:pt x="308241" y="75735"/>
                  </a:lnTo>
                  <a:lnTo>
                    <a:pt x="313846" y="73488"/>
                  </a:lnTo>
                  <a:lnTo>
                    <a:pt x="319450" y="71269"/>
                  </a:lnTo>
                  <a:lnTo>
                    <a:pt x="325054" y="69076"/>
                  </a:lnTo>
                  <a:lnTo>
                    <a:pt x="330659" y="66909"/>
                  </a:lnTo>
                  <a:lnTo>
                    <a:pt x="336263" y="64765"/>
                  </a:lnTo>
                  <a:lnTo>
                    <a:pt x="341867" y="62646"/>
                  </a:lnTo>
                  <a:lnTo>
                    <a:pt x="347472" y="60550"/>
                  </a:lnTo>
                  <a:lnTo>
                    <a:pt x="353076" y="58478"/>
                  </a:lnTo>
                  <a:lnTo>
                    <a:pt x="358681" y="56429"/>
                  </a:lnTo>
                  <a:lnTo>
                    <a:pt x="364285" y="54403"/>
                  </a:lnTo>
                  <a:lnTo>
                    <a:pt x="369889" y="52402"/>
                  </a:lnTo>
                  <a:lnTo>
                    <a:pt x="375494" y="50424"/>
                  </a:lnTo>
                  <a:lnTo>
                    <a:pt x="381098" y="48472"/>
                  </a:lnTo>
                  <a:lnTo>
                    <a:pt x="386703" y="46544"/>
                  </a:lnTo>
                  <a:lnTo>
                    <a:pt x="392307" y="44644"/>
                  </a:lnTo>
                  <a:lnTo>
                    <a:pt x="397911" y="42770"/>
                  </a:lnTo>
                  <a:lnTo>
                    <a:pt x="403516" y="40924"/>
                  </a:lnTo>
                  <a:lnTo>
                    <a:pt x="409120" y="39107"/>
                  </a:lnTo>
                  <a:lnTo>
                    <a:pt x="414725" y="37320"/>
                  </a:lnTo>
                  <a:lnTo>
                    <a:pt x="420329" y="35564"/>
                  </a:lnTo>
                  <a:lnTo>
                    <a:pt x="425933" y="33840"/>
                  </a:lnTo>
                  <a:lnTo>
                    <a:pt x="431538" y="32148"/>
                  </a:lnTo>
                  <a:lnTo>
                    <a:pt x="437142" y="30490"/>
                  </a:lnTo>
                  <a:lnTo>
                    <a:pt x="442747" y="28867"/>
                  </a:lnTo>
                  <a:lnTo>
                    <a:pt x="448351" y="27279"/>
                  </a:lnTo>
                  <a:lnTo>
                    <a:pt x="453955" y="25727"/>
                  </a:lnTo>
                  <a:lnTo>
                    <a:pt x="459560" y="24213"/>
                  </a:lnTo>
                  <a:lnTo>
                    <a:pt x="465164" y="22736"/>
                  </a:lnTo>
                  <a:lnTo>
                    <a:pt x="470769" y="21297"/>
                  </a:lnTo>
                  <a:lnTo>
                    <a:pt x="476373" y="19897"/>
                  </a:lnTo>
                  <a:lnTo>
                    <a:pt x="481977" y="18538"/>
                  </a:lnTo>
                  <a:lnTo>
                    <a:pt x="487582" y="17218"/>
                  </a:lnTo>
                  <a:lnTo>
                    <a:pt x="493186" y="15939"/>
                  </a:lnTo>
                  <a:lnTo>
                    <a:pt x="498790" y="14702"/>
                  </a:lnTo>
                  <a:lnTo>
                    <a:pt x="504395" y="13507"/>
                  </a:lnTo>
                  <a:lnTo>
                    <a:pt x="509999" y="12355"/>
                  </a:lnTo>
                  <a:lnTo>
                    <a:pt x="515604" y="11247"/>
                  </a:lnTo>
                  <a:lnTo>
                    <a:pt x="521208" y="10182"/>
                  </a:lnTo>
                  <a:lnTo>
                    <a:pt x="526812" y="9163"/>
                  </a:lnTo>
                  <a:lnTo>
                    <a:pt x="532417" y="8189"/>
                  </a:lnTo>
                  <a:lnTo>
                    <a:pt x="538021" y="7262"/>
                  </a:lnTo>
                  <a:lnTo>
                    <a:pt x="543626" y="6384"/>
                  </a:lnTo>
                  <a:lnTo>
                    <a:pt x="549230" y="5554"/>
                  </a:lnTo>
                  <a:lnTo>
                    <a:pt x="554834" y="4775"/>
                  </a:lnTo>
                  <a:lnTo>
                    <a:pt x="560439" y="4047"/>
                  </a:lnTo>
                  <a:lnTo>
                    <a:pt x="566043" y="3373"/>
                  </a:lnTo>
                  <a:lnTo>
                    <a:pt x="571648" y="2753"/>
                  </a:lnTo>
                  <a:lnTo>
                    <a:pt x="577252" y="2191"/>
                  </a:lnTo>
                  <a:lnTo>
                    <a:pt x="582856" y="1687"/>
                  </a:lnTo>
                  <a:lnTo>
                    <a:pt x="588461" y="1244"/>
                  </a:lnTo>
                  <a:lnTo>
                    <a:pt x="594065" y="864"/>
                  </a:lnTo>
                  <a:lnTo>
                    <a:pt x="599670" y="549"/>
                  </a:lnTo>
                  <a:lnTo>
                    <a:pt x="605274" y="303"/>
                  </a:lnTo>
                  <a:lnTo>
                    <a:pt x="610878" y="127"/>
                  </a:lnTo>
                  <a:lnTo>
                    <a:pt x="616483" y="25"/>
                  </a:lnTo>
                  <a:lnTo>
                    <a:pt x="622087" y="0"/>
                  </a:lnTo>
                  <a:lnTo>
                    <a:pt x="627692" y="54"/>
                  </a:lnTo>
                  <a:lnTo>
                    <a:pt x="633296" y="191"/>
                  </a:lnTo>
                  <a:lnTo>
                    <a:pt x="638900" y="415"/>
                  </a:lnTo>
                  <a:lnTo>
                    <a:pt x="644505" y="729"/>
                  </a:lnTo>
                  <a:lnTo>
                    <a:pt x="650109" y="1136"/>
                  </a:lnTo>
                  <a:lnTo>
                    <a:pt x="655713" y="1641"/>
                  </a:lnTo>
                  <a:lnTo>
                    <a:pt x="661318" y="2248"/>
                  </a:lnTo>
                  <a:lnTo>
                    <a:pt x="666922" y="2959"/>
                  </a:lnTo>
                  <a:lnTo>
                    <a:pt x="672527" y="3780"/>
                  </a:lnTo>
                  <a:lnTo>
                    <a:pt x="678131" y="4714"/>
                  </a:lnTo>
                  <a:lnTo>
                    <a:pt x="683735" y="5765"/>
                  </a:lnTo>
                  <a:lnTo>
                    <a:pt x="689340" y="6938"/>
                  </a:lnTo>
                  <a:lnTo>
                    <a:pt x="694944" y="8236"/>
                  </a:lnTo>
                  <a:lnTo>
                    <a:pt x="700549" y="9664"/>
                  </a:lnTo>
                  <a:lnTo>
                    <a:pt x="706153" y="11226"/>
                  </a:lnTo>
                  <a:lnTo>
                    <a:pt x="711757" y="12926"/>
                  </a:lnTo>
                  <a:lnTo>
                    <a:pt x="717362" y="14767"/>
                  </a:lnTo>
                  <a:lnTo>
                    <a:pt x="722966" y="16754"/>
                  </a:lnTo>
                  <a:lnTo>
                    <a:pt x="728571" y="18890"/>
                  </a:lnTo>
                  <a:lnTo>
                    <a:pt x="734175" y="21179"/>
                  </a:lnTo>
                  <a:lnTo>
                    <a:pt x="739779" y="23623"/>
                  </a:lnTo>
                  <a:lnTo>
                    <a:pt x="745384" y="26227"/>
                  </a:lnTo>
                  <a:lnTo>
                    <a:pt x="750988" y="28993"/>
                  </a:lnTo>
                  <a:lnTo>
                    <a:pt x="756593" y="31923"/>
                  </a:lnTo>
                  <a:lnTo>
                    <a:pt x="762197" y="35020"/>
                  </a:lnTo>
                  <a:lnTo>
                    <a:pt x="767801" y="38286"/>
                  </a:lnTo>
                  <a:lnTo>
                    <a:pt x="773406" y="41722"/>
                  </a:lnTo>
                  <a:lnTo>
                    <a:pt x="779010" y="45329"/>
                  </a:lnTo>
                  <a:lnTo>
                    <a:pt x="784615" y="49109"/>
                  </a:lnTo>
                  <a:lnTo>
                    <a:pt x="790219" y="53061"/>
                  </a:lnTo>
                  <a:lnTo>
                    <a:pt x="795823" y="57185"/>
                  </a:lnTo>
                  <a:lnTo>
                    <a:pt x="801428" y="61481"/>
                  </a:lnTo>
                  <a:lnTo>
                    <a:pt x="807032" y="65948"/>
                  </a:lnTo>
                  <a:lnTo>
                    <a:pt x="812636" y="70583"/>
                  </a:lnTo>
                  <a:lnTo>
                    <a:pt x="818241" y="75385"/>
                  </a:lnTo>
                  <a:lnTo>
                    <a:pt x="823845" y="80351"/>
                  </a:lnTo>
                  <a:lnTo>
                    <a:pt x="829450" y="85477"/>
                  </a:lnTo>
                  <a:lnTo>
                    <a:pt x="835054" y="90760"/>
                  </a:lnTo>
                  <a:lnTo>
                    <a:pt x="840658" y="96195"/>
                  </a:lnTo>
                  <a:lnTo>
                    <a:pt x="846263" y="101778"/>
                  </a:lnTo>
                  <a:lnTo>
                    <a:pt x="851867" y="107502"/>
                  </a:lnTo>
                  <a:lnTo>
                    <a:pt x="857472" y="113362"/>
                  </a:lnTo>
                  <a:lnTo>
                    <a:pt x="863076" y="119351"/>
                  </a:lnTo>
                  <a:lnTo>
                    <a:pt x="868680" y="125463"/>
                  </a:lnTo>
                  <a:lnTo>
                    <a:pt x="874285" y="131690"/>
                  </a:lnTo>
                  <a:lnTo>
                    <a:pt x="879889" y="138024"/>
                  </a:lnTo>
                  <a:lnTo>
                    <a:pt x="885494" y="144458"/>
                  </a:lnTo>
                  <a:lnTo>
                    <a:pt x="891098" y="150982"/>
                  </a:lnTo>
                  <a:lnTo>
                    <a:pt x="896702" y="157588"/>
                  </a:lnTo>
                  <a:lnTo>
                    <a:pt x="902307" y="164268"/>
                  </a:lnTo>
                  <a:lnTo>
                    <a:pt x="907911" y="171011"/>
                  </a:lnTo>
                  <a:lnTo>
                    <a:pt x="913516" y="177809"/>
                  </a:lnTo>
                  <a:lnTo>
                    <a:pt x="919120" y="184652"/>
                  </a:lnTo>
                  <a:lnTo>
                    <a:pt x="924724" y="191531"/>
                  </a:lnTo>
                  <a:lnTo>
                    <a:pt x="930329" y="198437"/>
                  </a:lnTo>
                  <a:lnTo>
                    <a:pt x="935933" y="205359"/>
                  </a:lnTo>
                  <a:lnTo>
                    <a:pt x="941538" y="212289"/>
                  </a:lnTo>
                  <a:lnTo>
                    <a:pt x="947142" y="219218"/>
                  </a:lnTo>
                  <a:lnTo>
                    <a:pt x="952746" y="226136"/>
                  </a:lnTo>
                  <a:lnTo>
                    <a:pt x="958351" y="233035"/>
                  </a:lnTo>
                  <a:lnTo>
                    <a:pt x="963955" y="239906"/>
                  </a:lnTo>
                  <a:lnTo>
                    <a:pt x="969559" y="246741"/>
                  </a:lnTo>
                  <a:lnTo>
                    <a:pt x="975164" y="253532"/>
                  </a:lnTo>
                  <a:lnTo>
                    <a:pt x="980768" y="260272"/>
                  </a:lnTo>
                  <a:lnTo>
                    <a:pt x="986373" y="266953"/>
                  </a:lnTo>
                  <a:lnTo>
                    <a:pt x="991977" y="273568"/>
                  </a:lnTo>
                  <a:lnTo>
                    <a:pt x="997581" y="280111"/>
                  </a:lnTo>
                  <a:lnTo>
                    <a:pt x="1003186" y="286576"/>
                  </a:lnTo>
                  <a:lnTo>
                    <a:pt x="1008790" y="292957"/>
                  </a:lnTo>
                  <a:lnTo>
                    <a:pt x="1014395" y="299249"/>
                  </a:lnTo>
                  <a:lnTo>
                    <a:pt x="1019999" y="305448"/>
                  </a:lnTo>
                  <a:lnTo>
                    <a:pt x="1025603" y="311548"/>
                  </a:lnTo>
                  <a:lnTo>
                    <a:pt x="1031208" y="317545"/>
                  </a:lnTo>
                  <a:lnTo>
                    <a:pt x="1036812" y="323437"/>
                  </a:lnTo>
                  <a:lnTo>
                    <a:pt x="1042417" y="329220"/>
                  </a:lnTo>
                  <a:lnTo>
                    <a:pt x="1048021" y="334892"/>
                  </a:lnTo>
                  <a:lnTo>
                    <a:pt x="1053625" y="340449"/>
                  </a:lnTo>
                  <a:lnTo>
                    <a:pt x="1059230" y="345890"/>
                  </a:lnTo>
                  <a:lnTo>
                    <a:pt x="1064834" y="351213"/>
                  </a:lnTo>
                  <a:lnTo>
                    <a:pt x="1070439" y="356416"/>
                  </a:lnTo>
                  <a:lnTo>
                    <a:pt x="1076043" y="361500"/>
                  </a:lnTo>
                  <a:lnTo>
                    <a:pt x="1081647" y="366462"/>
                  </a:lnTo>
                  <a:lnTo>
                    <a:pt x="1087252" y="371303"/>
                  </a:lnTo>
                  <a:lnTo>
                    <a:pt x="1092856" y="376022"/>
                  </a:lnTo>
                  <a:lnTo>
                    <a:pt x="1098461" y="380619"/>
                  </a:lnTo>
                  <a:lnTo>
                    <a:pt x="1104065" y="385095"/>
                  </a:lnTo>
                  <a:lnTo>
                    <a:pt x="1109669" y="389450"/>
                  </a:lnTo>
                  <a:lnTo>
                    <a:pt x="1115274" y="393685"/>
                  </a:lnTo>
                  <a:lnTo>
                    <a:pt x="1120878" y="397800"/>
                  </a:lnTo>
                  <a:lnTo>
                    <a:pt x="1126482" y="401797"/>
                  </a:lnTo>
                  <a:lnTo>
                    <a:pt x="1132087" y="405676"/>
                  </a:lnTo>
                  <a:lnTo>
                    <a:pt x="1137691" y="409439"/>
                  </a:lnTo>
                  <a:lnTo>
                    <a:pt x="1143296" y="413088"/>
                  </a:lnTo>
                  <a:lnTo>
                    <a:pt x="1148900" y="416623"/>
                  </a:lnTo>
                  <a:lnTo>
                    <a:pt x="1154504" y="420046"/>
                  </a:lnTo>
                  <a:lnTo>
                    <a:pt x="1160109" y="423360"/>
                  </a:lnTo>
                  <a:lnTo>
                    <a:pt x="1165713" y="426564"/>
                  </a:lnTo>
                  <a:lnTo>
                    <a:pt x="1171318" y="429662"/>
                  </a:lnTo>
                  <a:lnTo>
                    <a:pt x="1176922" y="432655"/>
                  </a:lnTo>
                  <a:lnTo>
                    <a:pt x="1182526" y="435545"/>
                  </a:lnTo>
                  <a:lnTo>
                    <a:pt x="1188131" y="438334"/>
                  </a:lnTo>
                  <a:lnTo>
                    <a:pt x="1193735" y="441022"/>
                  </a:lnTo>
                  <a:lnTo>
                    <a:pt x="1199340" y="443613"/>
                  </a:lnTo>
                  <a:lnTo>
                    <a:pt x="1204944" y="446108"/>
                  </a:lnTo>
                  <a:lnTo>
                    <a:pt x="1210548" y="448509"/>
                  </a:lnTo>
                  <a:lnTo>
                    <a:pt x="1216153" y="450819"/>
                  </a:lnTo>
                  <a:lnTo>
                    <a:pt x="1221757" y="453041"/>
                  </a:lnTo>
                  <a:lnTo>
                    <a:pt x="1227362" y="455177"/>
                  </a:lnTo>
                  <a:lnTo>
                    <a:pt x="1232966" y="457230"/>
                  </a:lnTo>
                  <a:lnTo>
                    <a:pt x="1238570" y="459204"/>
                  </a:lnTo>
                  <a:lnTo>
                    <a:pt x="1244175" y="461100"/>
                  </a:lnTo>
                  <a:lnTo>
                    <a:pt x="1249779" y="462921"/>
                  </a:lnTo>
                  <a:lnTo>
                    <a:pt x="1255384" y="464671"/>
                  </a:lnTo>
                  <a:lnTo>
                    <a:pt x="1260988" y="466350"/>
                  </a:lnTo>
                  <a:lnTo>
                    <a:pt x="1266592" y="467961"/>
                  </a:lnTo>
                  <a:lnTo>
                    <a:pt x="1272197" y="469507"/>
                  </a:lnTo>
                  <a:lnTo>
                    <a:pt x="1277801" y="470990"/>
                  </a:lnTo>
                  <a:lnTo>
                    <a:pt x="1283406" y="472412"/>
                  </a:lnTo>
                  <a:lnTo>
                    <a:pt x="1289010" y="473774"/>
                  </a:lnTo>
                  <a:lnTo>
                    <a:pt x="1294614" y="475080"/>
                  </a:lnTo>
                  <a:lnTo>
                    <a:pt x="1300219" y="476329"/>
                  </a:lnTo>
                  <a:lnTo>
                    <a:pt x="1305823" y="477526"/>
                  </a:lnTo>
                  <a:lnTo>
                    <a:pt x="1311427" y="478670"/>
                  </a:lnTo>
                  <a:lnTo>
                    <a:pt x="1317032" y="479765"/>
                  </a:lnTo>
                  <a:lnTo>
                    <a:pt x="1322636" y="480811"/>
                  </a:lnTo>
                  <a:lnTo>
                    <a:pt x="1328241" y="481810"/>
                  </a:lnTo>
                  <a:lnTo>
                    <a:pt x="1333845" y="482764"/>
                  </a:lnTo>
                  <a:lnTo>
                    <a:pt x="1339449" y="483674"/>
                  </a:lnTo>
                  <a:lnTo>
                    <a:pt x="1345054" y="484542"/>
                  </a:lnTo>
                  <a:lnTo>
                    <a:pt x="1350658" y="485369"/>
                  </a:lnTo>
                  <a:lnTo>
                    <a:pt x="1356263" y="486156"/>
                  </a:lnTo>
                  <a:lnTo>
                    <a:pt x="1361867" y="486905"/>
                  </a:lnTo>
                  <a:lnTo>
                    <a:pt x="1367471" y="487617"/>
                  </a:lnTo>
                  <a:lnTo>
                    <a:pt x="1373076" y="488294"/>
                  </a:lnTo>
                  <a:lnTo>
                    <a:pt x="1378680" y="488935"/>
                  </a:lnTo>
                  <a:lnTo>
                    <a:pt x="1384285" y="489544"/>
                  </a:lnTo>
                  <a:lnTo>
                    <a:pt x="1389889" y="490120"/>
                  </a:lnTo>
                  <a:lnTo>
                    <a:pt x="1395493" y="490665"/>
                  </a:lnTo>
                  <a:lnTo>
                    <a:pt x="1401098" y="491181"/>
                  </a:lnTo>
                  <a:lnTo>
                    <a:pt x="1406702" y="491668"/>
                  </a:lnTo>
                  <a:lnTo>
                    <a:pt x="1412307" y="492127"/>
                  </a:lnTo>
                  <a:lnTo>
                    <a:pt x="1417911" y="492559"/>
                  </a:lnTo>
                  <a:lnTo>
                    <a:pt x="1423515" y="492966"/>
                  </a:lnTo>
                  <a:lnTo>
                    <a:pt x="1429120" y="493348"/>
                  </a:lnTo>
                  <a:lnTo>
                    <a:pt x="1434724" y="493707"/>
                  </a:lnTo>
                  <a:lnTo>
                    <a:pt x="1440329" y="494044"/>
                  </a:lnTo>
                  <a:lnTo>
                    <a:pt x="1445933" y="494359"/>
                  </a:lnTo>
                  <a:lnTo>
                    <a:pt x="1451537" y="494655"/>
                  </a:lnTo>
                  <a:lnTo>
                    <a:pt x="1457142" y="494930"/>
                  </a:lnTo>
                  <a:lnTo>
                    <a:pt x="1462746" y="495188"/>
                  </a:lnTo>
                  <a:lnTo>
                    <a:pt x="1468350" y="495429"/>
                  </a:lnTo>
                  <a:lnTo>
                    <a:pt x="1473955" y="495655"/>
                  </a:lnTo>
                  <a:lnTo>
                    <a:pt x="1479559" y="495865"/>
                  </a:lnTo>
                  <a:lnTo>
                    <a:pt x="1485164" y="496062"/>
                  </a:lnTo>
                  <a:lnTo>
                    <a:pt x="1490768" y="496247"/>
                  </a:lnTo>
                  <a:lnTo>
                    <a:pt x="1496372" y="496421"/>
                  </a:lnTo>
                  <a:lnTo>
                    <a:pt x="1501977" y="496585"/>
                  </a:lnTo>
                  <a:lnTo>
                    <a:pt x="1507581" y="496741"/>
                  </a:lnTo>
                  <a:lnTo>
                    <a:pt x="1513186" y="496890"/>
                  </a:lnTo>
                  <a:lnTo>
                    <a:pt x="1518790" y="497034"/>
                  </a:lnTo>
                  <a:lnTo>
                    <a:pt x="1524394" y="497175"/>
                  </a:lnTo>
                  <a:lnTo>
                    <a:pt x="1529999" y="497313"/>
                  </a:lnTo>
                  <a:lnTo>
                    <a:pt x="1535603" y="497451"/>
                  </a:lnTo>
                  <a:lnTo>
                    <a:pt x="1541208" y="497591"/>
                  </a:lnTo>
                  <a:lnTo>
                    <a:pt x="1546812" y="497735"/>
                  </a:lnTo>
                  <a:lnTo>
                    <a:pt x="1552416" y="497885"/>
                  </a:lnTo>
                  <a:lnTo>
                    <a:pt x="1558021" y="498043"/>
                  </a:lnTo>
                  <a:lnTo>
                    <a:pt x="1563625" y="498212"/>
                  </a:lnTo>
                  <a:lnTo>
                    <a:pt x="1569230" y="498394"/>
                  </a:lnTo>
                  <a:lnTo>
                    <a:pt x="1574834" y="498592"/>
                  </a:lnTo>
                  <a:lnTo>
                    <a:pt x="1580438" y="498809"/>
                  </a:lnTo>
                  <a:lnTo>
                    <a:pt x="1586043" y="499049"/>
                  </a:lnTo>
                  <a:lnTo>
                    <a:pt x="1591647" y="499314"/>
                  </a:lnTo>
                  <a:lnTo>
                    <a:pt x="1597252" y="499609"/>
                  </a:lnTo>
                  <a:lnTo>
                    <a:pt x="1602856" y="499937"/>
                  </a:lnTo>
                  <a:lnTo>
                    <a:pt x="1608460" y="500302"/>
                  </a:lnTo>
                  <a:lnTo>
                    <a:pt x="1614065" y="500708"/>
                  </a:lnTo>
                  <a:lnTo>
                    <a:pt x="1619669" y="501161"/>
                  </a:lnTo>
                  <a:lnTo>
                    <a:pt x="1625273" y="501665"/>
                  </a:lnTo>
                  <a:lnTo>
                    <a:pt x="1630878" y="502224"/>
                  </a:lnTo>
                  <a:lnTo>
                    <a:pt x="1636482" y="502844"/>
                  </a:lnTo>
                  <a:lnTo>
                    <a:pt x="1642087" y="503531"/>
                  </a:lnTo>
                  <a:lnTo>
                    <a:pt x="1647691" y="504287"/>
                  </a:lnTo>
                  <a:lnTo>
                    <a:pt x="1653295" y="505120"/>
                  </a:lnTo>
                  <a:lnTo>
                    <a:pt x="1658900" y="506033"/>
                  </a:lnTo>
                  <a:lnTo>
                    <a:pt x="1664504" y="507032"/>
                  </a:lnTo>
                  <a:lnTo>
                    <a:pt x="1670109" y="508121"/>
                  </a:lnTo>
                  <a:lnTo>
                    <a:pt x="1675713" y="509306"/>
                  </a:lnTo>
                  <a:lnTo>
                    <a:pt x="1681317" y="510590"/>
                  </a:lnTo>
                  <a:lnTo>
                    <a:pt x="1686922" y="511978"/>
                  </a:lnTo>
                  <a:lnTo>
                    <a:pt x="1692526" y="513474"/>
                  </a:lnTo>
                  <a:lnTo>
                    <a:pt x="1698131" y="515079"/>
                  </a:lnTo>
                  <a:lnTo>
                    <a:pt x="1703735" y="516796"/>
                  </a:lnTo>
                  <a:lnTo>
                    <a:pt x="1709339" y="518626"/>
                  </a:lnTo>
                  <a:lnTo>
                    <a:pt x="1714944" y="520569"/>
                  </a:lnTo>
                  <a:lnTo>
                    <a:pt x="1720548" y="522622"/>
                  </a:lnTo>
                  <a:lnTo>
                    <a:pt x="1726153" y="524783"/>
                  </a:lnTo>
                  <a:lnTo>
                    <a:pt x="1731757" y="527048"/>
                  </a:lnTo>
                  <a:lnTo>
                    <a:pt x="1737361" y="529409"/>
                  </a:lnTo>
                  <a:lnTo>
                    <a:pt x="1742966" y="531861"/>
                  </a:lnTo>
                  <a:lnTo>
                    <a:pt x="1748570" y="534393"/>
                  </a:lnTo>
                  <a:lnTo>
                    <a:pt x="1754175" y="536994"/>
                  </a:lnTo>
                  <a:lnTo>
                    <a:pt x="1759779" y="539653"/>
                  </a:lnTo>
                  <a:lnTo>
                    <a:pt x="1765383" y="542357"/>
                  </a:lnTo>
                  <a:lnTo>
                    <a:pt x="1770988" y="545092"/>
                  </a:lnTo>
                  <a:lnTo>
                    <a:pt x="1776592" y="547843"/>
                  </a:lnTo>
                  <a:lnTo>
                    <a:pt x="1782196" y="550595"/>
                  </a:lnTo>
                  <a:lnTo>
                    <a:pt x="1787801" y="553334"/>
                  </a:lnTo>
                  <a:lnTo>
                    <a:pt x="1793405" y="556044"/>
                  </a:lnTo>
                  <a:lnTo>
                    <a:pt x="1799010" y="558713"/>
                  </a:lnTo>
                  <a:lnTo>
                    <a:pt x="1804614" y="561326"/>
                  </a:lnTo>
                  <a:lnTo>
                    <a:pt x="1810218" y="563873"/>
                  </a:lnTo>
                  <a:lnTo>
                    <a:pt x="1815823" y="566342"/>
                  </a:lnTo>
                  <a:lnTo>
                    <a:pt x="1821427" y="568725"/>
                  </a:lnTo>
                  <a:lnTo>
                    <a:pt x="1827032" y="571014"/>
                  </a:lnTo>
                  <a:lnTo>
                    <a:pt x="1832636" y="573202"/>
                  </a:lnTo>
                  <a:lnTo>
                    <a:pt x="1838240" y="575286"/>
                  </a:lnTo>
                  <a:lnTo>
                    <a:pt x="1843845" y="577262"/>
                  </a:lnTo>
                  <a:lnTo>
                    <a:pt x="1849449" y="579129"/>
                  </a:lnTo>
                  <a:lnTo>
                    <a:pt x="1855054" y="580887"/>
                  </a:lnTo>
                  <a:lnTo>
                    <a:pt x="1860658" y="582536"/>
                  </a:lnTo>
                  <a:lnTo>
                    <a:pt x="1866262" y="584078"/>
                  </a:lnTo>
                  <a:lnTo>
                    <a:pt x="1871867" y="585516"/>
                  </a:lnTo>
                  <a:lnTo>
                    <a:pt x="1877471" y="586853"/>
                  </a:lnTo>
                  <a:lnTo>
                    <a:pt x="1883076" y="588094"/>
                  </a:lnTo>
                  <a:lnTo>
                    <a:pt x="1883076" y="5880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8233299" y="4266734"/>
              <a:ext cx="246593" cy="70660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2691486" y="3986711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3395792" y="4062444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41" name="rc241"/>
            <p:cNvSpPr/>
            <p:nvPr/>
          </p:nvSpPr>
          <p:spPr>
            <a:xfrm>
              <a:off x="4644151" y="3986711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5280829" y="4063992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6596816" y="3986711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7368988" y="4063992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2691486" y="2895161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3317925" y="2970895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47" name="rc247"/>
            <p:cNvSpPr/>
            <p:nvPr/>
          </p:nvSpPr>
          <p:spPr>
            <a:xfrm>
              <a:off x="4644151" y="2895161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5341730" y="2972443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6596816" y="2895161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6857316" y="2972443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2691486" y="1803612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3334802" y="1879345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4644151" y="1803612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5382271" y="1880893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55" name="rc255"/>
            <p:cNvSpPr/>
            <p:nvPr/>
          </p:nvSpPr>
          <p:spPr>
            <a:xfrm>
              <a:off x="6596816" y="1803612"/>
              <a:ext cx="1883076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tx256"/>
            <p:cNvSpPr/>
            <p:nvPr/>
          </p:nvSpPr>
          <p:spPr>
            <a:xfrm>
              <a:off x="7107943" y="1855175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269148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86522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03335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20709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37522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54895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72269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89082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06456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23269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40643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>
              <a:off x="264070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2824562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2982574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3176610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3344742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3508298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3682034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3843409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4020539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4188670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4375950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79" name="pl279"/>
            <p:cNvSpPr/>
            <p:nvPr/>
          </p:nvSpPr>
          <p:spPr>
            <a:xfrm>
              <a:off x="464415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81788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98601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515975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32788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5501623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567535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843491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6017227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6185359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6359095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tx290"/>
            <p:cNvSpPr/>
            <p:nvPr/>
          </p:nvSpPr>
          <p:spPr>
            <a:xfrm>
              <a:off x="4593371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4777227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4935239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5129275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5297407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5460963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5634699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5796074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5973204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6141336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6328615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1" name="pl301"/>
            <p:cNvSpPr/>
            <p:nvPr/>
          </p:nvSpPr>
          <p:spPr>
            <a:xfrm>
              <a:off x="659681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677055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693868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711242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728055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7454288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762802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7796156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7969892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8138024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8311760" y="500867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tx312"/>
            <p:cNvSpPr/>
            <p:nvPr/>
          </p:nvSpPr>
          <p:spPr>
            <a:xfrm>
              <a:off x="6546036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6729892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6887904" y="507130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7081940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7250072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7413628" y="507130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7587364" y="5068325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7748739" y="506826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7925869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8094001" y="507130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8281280" y="506981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2391564" y="274476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2391564" y="256810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2391564" y="239145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2391564" y="221480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2391564" y="203815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28" name="pl328"/>
            <p:cNvSpPr/>
            <p:nvPr/>
          </p:nvSpPr>
          <p:spPr>
            <a:xfrm>
              <a:off x="2656691" y="2790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2656691" y="26135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2656691" y="2436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2656691" y="2260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2656691" y="2083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tx333"/>
            <p:cNvSpPr/>
            <p:nvPr/>
          </p:nvSpPr>
          <p:spPr>
            <a:xfrm>
              <a:off x="2391564" y="383631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2391564" y="365965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2391564" y="348300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2391564" y="330635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2391564" y="312970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38" name="pl338"/>
            <p:cNvSpPr/>
            <p:nvPr/>
          </p:nvSpPr>
          <p:spPr>
            <a:xfrm>
              <a:off x="2656691" y="3881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2656691" y="3705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2656691" y="352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2656691" y="3351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2656691" y="3175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tx343"/>
            <p:cNvSpPr/>
            <p:nvPr/>
          </p:nvSpPr>
          <p:spPr>
            <a:xfrm>
              <a:off x="2391564" y="492786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2391564" y="475120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2391564" y="457455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2391564" y="439790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2391564" y="422125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48" name="pl348"/>
            <p:cNvSpPr/>
            <p:nvPr/>
          </p:nvSpPr>
          <p:spPr>
            <a:xfrm>
              <a:off x="2656691" y="49733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2656691" y="4796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2656691" y="4620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2656691" y="444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2656691" y="42667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53"/>
            <p:cNvSpPr/>
            <p:nvPr/>
          </p:nvSpPr>
          <p:spPr>
            <a:xfrm rot="-5400000">
              <a:off x="1598326" y="3473050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354" name="rc354"/>
            <p:cNvSpPr/>
            <p:nvPr/>
          </p:nvSpPr>
          <p:spPr>
            <a:xfrm>
              <a:off x="3240096" y="5343830"/>
              <a:ext cx="4691186" cy="654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3385600" y="541341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3394600" y="5422419"/>
              <a:ext cx="201456" cy="201455"/>
            </a:xfrm>
            <a:prstGeom prst="rect">
              <a:avLst/>
            </a:pr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4156937" y="541341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4165937" y="5422419"/>
              <a:ext cx="201456" cy="201455"/>
            </a:xfrm>
            <a:prstGeom prst="rect">
              <a:avLst/>
            </a:pr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5061623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5070623" y="5422419"/>
              <a:ext cx="201456" cy="201455"/>
            </a:xfrm>
            <a:prstGeom prst="rect">
              <a:avLst/>
            </a:pr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5928210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5937210" y="5422419"/>
              <a:ext cx="201456" cy="201455"/>
            </a:xfrm>
            <a:prstGeom prst="rect">
              <a:avLst/>
            </a:pr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7032922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7041922" y="5422419"/>
              <a:ext cx="201455" cy="201455"/>
            </a:xfrm>
            <a:prstGeom prst="rect">
              <a:avLst/>
            </a:pr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3385600" y="5708790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3394600" y="5717790"/>
              <a:ext cx="201456" cy="201455"/>
            </a:xfrm>
            <a:prstGeom prst="rect">
              <a:avLst/>
            </a:pr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4156937" y="5708790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4165937" y="5717790"/>
              <a:ext cx="201456" cy="201455"/>
            </a:xfrm>
            <a:prstGeom prst="rect">
              <a:avLst/>
            </a:pr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5061623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5070623" y="5717790"/>
              <a:ext cx="201456" cy="201455"/>
            </a:xfrm>
            <a:prstGeom prst="rect">
              <a:avLst/>
            </a:pr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5928210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5937210" y="5717790"/>
              <a:ext cx="201456" cy="201455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7032922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7041922" y="5717790"/>
              <a:ext cx="201455" cy="20145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tx375"/>
            <p:cNvSpPr/>
            <p:nvPr/>
          </p:nvSpPr>
          <p:spPr>
            <a:xfrm>
              <a:off x="3680971" y="5479511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4452308" y="5477665"/>
              <a:ext cx="35248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B.1.98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5356995" y="547766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B.40</a:t>
              </a:r>
            </a:p>
          </p:txBody>
        </p:sp>
        <p:sp>
          <p:nvSpPr>
            <p:cNvPr id="378" name="tx378"/>
            <p:cNvSpPr/>
            <p:nvPr/>
          </p:nvSpPr>
          <p:spPr>
            <a:xfrm>
              <a:off x="6223581" y="5479154"/>
              <a:ext cx="284678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</a:t>
              </a:r>
            </a:p>
          </p:txBody>
        </p:sp>
        <p:sp>
          <p:nvSpPr>
            <p:cNvPr id="379" name="tx379"/>
            <p:cNvSpPr/>
            <p:nvPr/>
          </p:nvSpPr>
          <p:spPr>
            <a:xfrm>
              <a:off x="7328293" y="5477665"/>
              <a:ext cx="52197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B.1.1.257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3680971" y="5774525"/>
              <a:ext cx="386357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B.1.1.1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4452308" y="5772977"/>
              <a:ext cx="521970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B.1.1.315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5356995" y="5773037"/>
              <a:ext cx="48797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20A.EU1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6223581" y="5773037"/>
              <a:ext cx="71854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20B.501Y.V1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7328293" y="5773453"/>
              <a:ext cx="27789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other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2691486" y="1560549"/>
              <a:ext cx="4288482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MAIN SARS-CoV2 VARIANT LINEAGES IN THE UK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2021-01-07T19:48:15Z</dcterms:modified>
</cp:coreProperties>
</file>