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0652" y="4879694"/>
              <a:ext cx="5789239" cy="0"/>
            </a:xfrm>
            <a:custGeom>
              <a:avLst/>
              <a:pathLst>
                <a:path w="5789239" h="0">
                  <a:moveTo>
                    <a:pt x="0" y="0"/>
                  </a:moveTo>
                  <a:lnTo>
                    <a:pt x="5789239" y="0"/>
                  </a:lnTo>
                  <a:lnTo>
                    <a:pt x="57892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0652" y="4147293"/>
              <a:ext cx="5789239" cy="0"/>
            </a:xfrm>
            <a:custGeom>
              <a:avLst/>
              <a:pathLst>
                <a:path w="5789239" h="0">
                  <a:moveTo>
                    <a:pt x="0" y="0"/>
                  </a:moveTo>
                  <a:lnTo>
                    <a:pt x="5789239" y="0"/>
                  </a:lnTo>
                  <a:lnTo>
                    <a:pt x="57892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0652" y="3414893"/>
              <a:ext cx="5789239" cy="0"/>
            </a:xfrm>
            <a:custGeom>
              <a:avLst/>
              <a:pathLst>
                <a:path w="5789239" h="0">
                  <a:moveTo>
                    <a:pt x="0" y="0"/>
                  </a:moveTo>
                  <a:lnTo>
                    <a:pt x="5789239" y="0"/>
                  </a:lnTo>
                  <a:lnTo>
                    <a:pt x="57892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0652" y="2682492"/>
              <a:ext cx="5789239" cy="0"/>
            </a:xfrm>
            <a:custGeom>
              <a:avLst/>
              <a:pathLst>
                <a:path w="5789239" h="0">
                  <a:moveTo>
                    <a:pt x="0" y="0"/>
                  </a:moveTo>
                  <a:lnTo>
                    <a:pt x="5789239" y="0"/>
                  </a:lnTo>
                  <a:lnTo>
                    <a:pt x="57892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0652" y="1950092"/>
              <a:ext cx="5789239" cy="0"/>
            </a:xfrm>
            <a:custGeom>
              <a:avLst/>
              <a:pathLst>
                <a:path w="5789239" h="0">
                  <a:moveTo>
                    <a:pt x="0" y="0"/>
                  </a:moveTo>
                  <a:lnTo>
                    <a:pt x="5789239" y="0"/>
                  </a:lnTo>
                  <a:lnTo>
                    <a:pt x="57892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78664" y="1950092"/>
              <a:ext cx="5613215" cy="513167"/>
            </a:xfrm>
            <a:custGeom>
              <a:avLst/>
              <a:pathLst>
                <a:path w="5613215" h="513167">
                  <a:moveTo>
                    <a:pt x="0" y="0"/>
                  </a:moveTo>
                  <a:lnTo>
                    <a:pt x="136907" y="0"/>
                  </a:lnTo>
                  <a:lnTo>
                    <a:pt x="273815" y="0"/>
                  </a:lnTo>
                  <a:lnTo>
                    <a:pt x="410723" y="0"/>
                  </a:lnTo>
                  <a:lnTo>
                    <a:pt x="547630" y="0"/>
                  </a:lnTo>
                  <a:lnTo>
                    <a:pt x="684538" y="0"/>
                  </a:lnTo>
                  <a:lnTo>
                    <a:pt x="821446" y="0"/>
                  </a:lnTo>
                  <a:lnTo>
                    <a:pt x="958353" y="0"/>
                  </a:lnTo>
                  <a:lnTo>
                    <a:pt x="1095261" y="0"/>
                  </a:lnTo>
                  <a:lnTo>
                    <a:pt x="1232169" y="0"/>
                  </a:lnTo>
                  <a:lnTo>
                    <a:pt x="1369076" y="0"/>
                  </a:lnTo>
                  <a:lnTo>
                    <a:pt x="1505984" y="0"/>
                  </a:lnTo>
                  <a:lnTo>
                    <a:pt x="1642892" y="0"/>
                  </a:lnTo>
                  <a:lnTo>
                    <a:pt x="1779800" y="0"/>
                  </a:lnTo>
                  <a:lnTo>
                    <a:pt x="1916707" y="0"/>
                  </a:lnTo>
                  <a:lnTo>
                    <a:pt x="2053615" y="0"/>
                  </a:lnTo>
                  <a:lnTo>
                    <a:pt x="2190523" y="0"/>
                  </a:lnTo>
                  <a:lnTo>
                    <a:pt x="2327430" y="0"/>
                  </a:lnTo>
                  <a:lnTo>
                    <a:pt x="2464338" y="0"/>
                  </a:lnTo>
                  <a:lnTo>
                    <a:pt x="2601246" y="0"/>
                  </a:lnTo>
                  <a:lnTo>
                    <a:pt x="2738153" y="0"/>
                  </a:lnTo>
                  <a:lnTo>
                    <a:pt x="2875061" y="0"/>
                  </a:lnTo>
                  <a:lnTo>
                    <a:pt x="3011969" y="0"/>
                  </a:lnTo>
                  <a:lnTo>
                    <a:pt x="3148876" y="0"/>
                  </a:lnTo>
                  <a:lnTo>
                    <a:pt x="3285784" y="0"/>
                  </a:lnTo>
                  <a:lnTo>
                    <a:pt x="3422692" y="0"/>
                  </a:lnTo>
                  <a:lnTo>
                    <a:pt x="3559600" y="0"/>
                  </a:lnTo>
                  <a:lnTo>
                    <a:pt x="3696507" y="0"/>
                  </a:lnTo>
                  <a:lnTo>
                    <a:pt x="3833415" y="0"/>
                  </a:lnTo>
                  <a:lnTo>
                    <a:pt x="3970323" y="0"/>
                  </a:lnTo>
                  <a:lnTo>
                    <a:pt x="4107230" y="0"/>
                  </a:lnTo>
                  <a:lnTo>
                    <a:pt x="4244138" y="0"/>
                  </a:lnTo>
                  <a:lnTo>
                    <a:pt x="4381046" y="0"/>
                  </a:lnTo>
                  <a:lnTo>
                    <a:pt x="4517953" y="0"/>
                  </a:lnTo>
                  <a:lnTo>
                    <a:pt x="4654861" y="0"/>
                  </a:lnTo>
                  <a:lnTo>
                    <a:pt x="4791769" y="0"/>
                  </a:lnTo>
                  <a:lnTo>
                    <a:pt x="4928677" y="0"/>
                  </a:lnTo>
                  <a:lnTo>
                    <a:pt x="5065584" y="0"/>
                  </a:lnTo>
                  <a:lnTo>
                    <a:pt x="5202492" y="0"/>
                  </a:lnTo>
                  <a:lnTo>
                    <a:pt x="5339400" y="0"/>
                  </a:lnTo>
                  <a:lnTo>
                    <a:pt x="5476307" y="0"/>
                  </a:lnTo>
                  <a:lnTo>
                    <a:pt x="5613215" y="0"/>
                  </a:lnTo>
                  <a:lnTo>
                    <a:pt x="5476307" y="795"/>
                  </a:lnTo>
                  <a:lnTo>
                    <a:pt x="5339400" y="1158"/>
                  </a:lnTo>
                  <a:lnTo>
                    <a:pt x="5202492" y="0"/>
                  </a:lnTo>
                  <a:lnTo>
                    <a:pt x="5065584" y="542"/>
                  </a:lnTo>
                  <a:lnTo>
                    <a:pt x="4928677" y="315"/>
                  </a:lnTo>
                  <a:lnTo>
                    <a:pt x="4791769" y="0"/>
                  </a:lnTo>
                  <a:lnTo>
                    <a:pt x="4654861" y="1280"/>
                  </a:lnTo>
                  <a:lnTo>
                    <a:pt x="4517953" y="388"/>
                  </a:lnTo>
                  <a:lnTo>
                    <a:pt x="4381046" y="0"/>
                  </a:lnTo>
                  <a:lnTo>
                    <a:pt x="4244138" y="2767"/>
                  </a:lnTo>
                  <a:lnTo>
                    <a:pt x="4107230" y="0"/>
                  </a:lnTo>
                  <a:lnTo>
                    <a:pt x="3970323" y="0"/>
                  </a:lnTo>
                  <a:lnTo>
                    <a:pt x="3833415" y="787"/>
                  </a:lnTo>
                  <a:lnTo>
                    <a:pt x="3696507" y="2621"/>
                  </a:lnTo>
                  <a:lnTo>
                    <a:pt x="3559600" y="0"/>
                  </a:lnTo>
                  <a:lnTo>
                    <a:pt x="3422692" y="0"/>
                  </a:lnTo>
                  <a:lnTo>
                    <a:pt x="3285784" y="0"/>
                  </a:lnTo>
                  <a:lnTo>
                    <a:pt x="3148876" y="2525"/>
                  </a:lnTo>
                  <a:lnTo>
                    <a:pt x="3011969" y="0"/>
                  </a:lnTo>
                  <a:lnTo>
                    <a:pt x="2875061" y="6300"/>
                  </a:lnTo>
                  <a:lnTo>
                    <a:pt x="2738153" y="5130"/>
                  </a:lnTo>
                  <a:lnTo>
                    <a:pt x="2601246" y="0"/>
                  </a:lnTo>
                  <a:lnTo>
                    <a:pt x="2464338" y="0"/>
                  </a:lnTo>
                  <a:lnTo>
                    <a:pt x="2327430" y="0"/>
                  </a:lnTo>
                  <a:lnTo>
                    <a:pt x="2190523" y="3077"/>
                  </a:lnTo>
                  <a:lnTo>
                    <a:pt x="2053615" y="4669"/>
                  </a:lnTo>
                  <a:lnTo>
                    <a:pt x="1916707" y="4676"/>
                  </a:lnTo>
                  <a:lnTo>
                    <a:pt x="1779800" y="20534"/>
                  </a:lnTo>
                  <a:lnTo>
                    <a:pt x="1642892" y="21446"/>
                  </a:lnTo>
                  <a:lnTo>
                    <a:pt x="1505984" y="11044"/>
                  </a:lnTo>
                  <a:lnTo>
                    <a:pt x="1369076" y="12343"/>
                  </a:lnTo>
                  <a:lnTo>
                    <a:pt x="1232169" y="41943"/>
                  </a:lnTo>
                  <a:lnTo>
                    <a:pt x="1095261" y="66190"/>
                  </a:lnTo>
                  <a:lnTo>
                    <a:pt x="958353" y="92073"/>
                  </a:lnTo>
                  <a:lnTo>
                    <a:pt x="821446" y="54669"/>
                  </a:lnTo>
                  <a:lnTo>
                    <a:pt x="684538" y="108529"/>
                  </a:lnTo>
                  <a:lnTo>
                    <a:pt x="547630" y="150156"/>
                  </a:lnTo>
                  <a:lnTo>
                    <a:pt x="410723" y="249686"/>
                  </a:lnTo>
                  <a:lnTo>
                    <a:pt x="273815" y="405195"/>
                  </a:lnTo>
                  <a:lnTo>
                    <a:pt x="136907" y="513167"/>
                  </a:lnTo>
                  <a:lnTo>
                    <a:pt x="0" y="499256"/>
                  </a:lnTo>
                  <a:close/>
                </a:path>
              </a:pathLst>
            </a:cu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78664" y="1950092"/>
              <a:ext cx="5613215" cy="0"/>
            </a:xfrm>
            <a:custGeom>
              <a:avLst/>
              <a:pathLst>
                <a:path w="5613215" h="0">
                  <a:moveTo>
                    <a:pt x="0" y="0"/>
                  </a:moveTo>
                  <a:lnTo>
                    <a:pt x="136907" y="0"/>
                  </a:lnTo>
                  <a:lnTo>
                    <a:pt x="273815" y="0"/>
                  </a:lnTo>
                  <a:lnTo>
                    <a:pt x="410723" y="0"/>
                  </a:lnTo>
                  <a:lnTo>
                    <a:pt x="547630" y="0"/>
                  </a:lnTo>
                  <a:lnTo>
                    <a:pt x="684538" y="0"/>
                  </a:lnTo>
                  <a:lnTo>
                    <a:pt x="821446" y="0"/>
                  </a:lnTo>
                  <a:lnTo>
                    <a:pt x="958353" y="0"/>
                  </a:lnTo>
                  <a:lnTo>
                    <a:pt x="1095261" y="0"/>
                  </a:lnTo>
                  <a:lnTo>
                    <a:pt x="1232169" y="0"/>
                  </a:lnTo>
                  <a:lnTo>
                    <a:pt x="1369076" y="0"/>
                  </a:lnTo>
                  <a:lnTo>
                    <a:pt x="1505984" y="0"/>
                  </a:lnTo>
                  <a:lnTo>
                    <a:pt x="1642892" y="0"/>
                  </a:lnTo>
                  <a:lnTo>
                    <a:pt x="1779800" y="0"/>
                  </a:lnTo>
                  <a:lnTo>
                    <a:pt x="1916707" y="0"/>
                  </a:lnTo>
                  <a:lnTo>
                    <a:pt x="2053615" y="0"/>
                  </a:lnTo>
                  <a:lnTo>
                    <a:pt x="2190523" y="0"/>
                  </a:lnTo>
                  <a:lnTo>
                    <a:pt x="2327430" y="0"/>
                  </a:lnTo>
                  <a:lnTo>
                    <a:pt x="2464338" y="0"/>
                  </a:lnTo>
                  <a:lnTo>
                    <a:pt x="2601246" y="0"/>
                  </a:lnTo>
                  <a:lnTo>
                    <a:pt x="2738153" y="0"/>
                  </a:lnTo>
                  <a:lnTo>
                    <a:pt x="2875061" y="0"/>
                  </a:lnTo>
                  <a:lnTo>
                    <a:pt x="3011969" y="0"/>
                  </a:lnTo>
                  <a:lnTo>
                    <a:pt x="3148876" y="0"/>
                  </a:lnTo>
                  <a:lnTo>
                    <a:pt x="3285784" y="0"/>
                  </a:lnTo>
                  <a:lnTo>
                    <a:pt x="3422692" y="0"/>
                  </a:lnTo>
                  <a:lnTo>
                    <a:pt x="3559600" y="0"/>
                  </a:lnTo>
                  <a:lnTo>
                    <a:pt x="3696507" y="0"/>
                  </a:lnTo>
                  <a:lnTo>
                    <a:pt x="3833415" y="0"/>
                  </a:lnTo>
                  <a:lnTo>
                    <a:pt x="3970323" y="0"/>
                  </a:lnTo>
                  <a:lnTo>
                    <a:pt x="4107230" y="0"/>
                  </a:lnTo>
                  <a:lnTo>
                    <a:pt x="4244138" y="0"/>
                  </a:lnTo>
                  <a:lnTo>
                    <a:pt x="4381046" y="0"/>
                  </a:lnTo>
                  <a:lnTo>
                    <a:pt x="4517953" y="0"/>
                  </a:lnTo>
                  <a:lnTo>
                    <a:pt x="4654861" y="0"/>
                  </a:lnTo>
                  <a:lnTo>
                    <a:pt x="4791769" y="0"/>
                  </a:lnTo>
                  <a:lnTo>
                    <a:pt x="4928677" y="0"/>
                  </a:lnTo>
                  <a:lnTo>
                    <a:pt x="5065584" y="0"/>
                  </a:lnTo>
                  <a:lnTo>
                    <a:pt x="5202492" y="0"/>
                  </a:lnTo>
                  <a:lnTo>
                    <a:pt x="5339400" y="0"/>
                  </a:lnTo>
                  <a:lnTo>
                    <a:pt x="5476307" y="0"/>
                  </a:lnTo>
                  <a:lnTo>
                    <a:pt x="56132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78664" y="1950092"/>
              <a:ext cx="5613215" cy="772435"/>
            </a:xfrm>
            <a:custGeom>
              <a:avLst/>
              <a:pathLst>
                <a:path w="5613215" h="772435">
                  <a:moveTo>
                    <a:pt x="0" y="499256"/>
                  </a:moveTo>
                  <a:lnTo>
                    <a:pt x="136907" y="513167"/>
                  </a:lnTo>
                  <a:lnTo>
                    <a:pt x="273815" y="405195"/>
                  </a:lnTo>
                  <a:lnTo>
                    <a:pt x="410723" y="249686"/>
                  </a:lnTo>
                  <a:lnTo>
                    <a:pt x="547630" y="150156"/>
                  </a:lnTo>
                  <a:lnTo>
                    <a:pt x="684538" y="108529"/>
                  </a:lnTo>
                  <a:lnTo>
                    <a:pt x="821446" y="54669"/>
                  </a:lnTo>
                  <a:lnTo>
                    <a:pt x="958353" y="92073"/>
                  </a:lnTo>
                  <a:lnTo>
                    <a:pt x="1095261" y="66190"/>
                  </a:lnTo>
                  <a:lnTo>
                    <a:pt x="1232169" y="41943"/>
                  </a:lnTo>
                  <a:lnTo>
                    <a:pt x="1369076" y="12343"/>
                  </a:lnTo>
                  <a:lnTo>
                    <a:pt x="1505984" y="11044"/>
                  </a:lnTo>
                  <a:lnTo>
                    <a:pt x="1642892" y="21446"/>
                  </a:lnTo>
                  <a:lnTo>
                    <a:pt x="1779800" y="20534"/>
                  </a:lnTo>
                  <a:lnTo>
                    <a:pt x="1916707" y="4676"/>
                  </a:lnTo>
                  <a:lnTo>
                    <a:pt x="2053615" y="4669"/>
                  </a:lnTo>
                  <a:lnTo>
                    <a:pt x="2190523" y="3077"/>
                  </a:lnTo>
                  <a:lnTo>
                    <a:pt x="2327430" y="0"/>
                  </a:lnTo>
                  <a:lnTo>
                    <a:pt x="2464338" y="0"/>
                  </a:lnTo>
                  <a:lnTo>
                    <a:pt x="2601246" y="0"/>
                  </a:lnTo>
                  <a:lnTo>
                    <a:pt x="2738153" y="5130"/>
                  </a:lnTo>
                  <a:lnTo>
                    <a:pt x="2875061" y="6300"/>
                  </a:lnTo>
                  <a:lnTo>
                    <a:pt x="3011969" y="0"/>
                  </a:lnTo>
                  <a:lnTo>
                    <a:pt x="3148876" y="2525"/>
                  </a:lnTo>
                  <a:lnTo>
                    <a:pt x="3285784" y="0"/>
                  </a:lnTo>
                  <a:lnTo>
                    <a:pt x="3422692" y="0"/>
                  </a:lnTo>
                  <a:lnTo>
                    <a:pt x="3559600" y="0"/>
                  </a:lnTo>
                  <a:lnTo>
                    <a:pt x="3696507" y="2621"/>
                  </a:lnTo>
                  <a:lnTo>
                    <a:pt x="3833415" y="787"/>
                  </a:lnTo>
                  <a:lnTo>
                    <a:pt x="3970323" y="0"/>
                  </a:lnTo>
                  <a:lnTo>
                    <a:pt x="4107230" y="0"/>
                  </a:lnTo>
                  <a:lnTo>
                    <a:pt x="4244138" y="2767"/>
                  </a:lnTo>
                  <a:lnTo>
                    <a:pt x="4381046" y="0"/>
                  </a:lnTo>
                  <a:lnTo>
                    <a:pt x="4517953" y="388"/>
                  </a:lnTo>
                  <a:lnTo>
                    <a:pt x="4654861" y="1280"/>
                  </a:lnTo>
                  <a:lnTo>
                    <a:pt x="4791769" y="0"/>
                  </a:lnTo>
                  <a:lnTo>
                    <a:pt x="4928677" y="315"/>
                  </a:lnTo>
                  <a:lnTo>
                    <a:pt x="5065584" y="542"/>
                  </a:lnTo>
                  <a:lnTo>
                    <a:pt x="5202492" y="0"/>
                  </a:lnTo>
                  <a:lnTo>
                    <a:pt x="5339400" y="1158"/>
                  </a:lnTo>
                  <a:lnTo>
                    <a:pt x="5476307" y="795"/>
                  </a:lnTo>
                  <a:lnTo>
                    <a:pt x="5613215" y="0"/>
                  </a:lnTo>
                  <a:lnTo>
                    <a:pt x="5476307" y="795"/>
                  </a:lnTo>
                  <a:lnTo>
                    <a:pt x="5339400" y="1158"/>
                  </a:lnTo>
                  <a:lnTo>
                    <a:pt x="5202492" y="0"/>
                  </a:lnTo>
                  <a:lnTo>
                    <a:pt x="5065584" y="542"/>
                  </a:lnTo>
                  <a:lnTo>
                    <a:pt x="4928677" y="315"/>
                  </a:lnTo>
                  <a:lnTo>
                    <a:pt x="4791769" y="0"/>
                  </a:lnTo>
                  <a:lnTo>
                    <a:pt x="4654861" y="1280"/>
                  </a:lnTo>
                  <a:lnTo>
                    <a:pt x="4517953" y="388"/>
                  </a:lnTo>
                  <a:lnTo>
                    <a:pt x="4381046" y="0"/>
                  </a:lnTo>
                  <a:lnTo>
                    <a:pt x="4244138" y="2767"/>
                  </a:lnTo>
                  <a:lnTo>
                    <a:pt x="4107230" y="0"/>
                  </a:lnTo>
                  <a:lnTo>
                    <a:pt x="3970323" y="0"/>
                  </a:lnTo>
                  <a:lnTo>
                    <a:pt x="3833415" y="787"/>
                  </a:lnTo>
                  <a:lnTo>
                    <a:pt x="3696507" y="2621"/>
                  </a:lnTo>
                  <a:lnTo>
                    <a:pt x="3559600" y="0"/>
                  </a:lnTo>
                  <a:lnTo>
                    <a:pt x="3422692" y="0"/>
                  </a:lnTo>
                  <a:lnTo>
                    <a:pt x="3285784" y="0"/>
                  </a:lnTo>
                  <a:lnTo>
                    <a:pt x="3148876" y="5051"/>
                  </a:lnTo>
                  <a:lnTo>
                    <a:pt x="3011969" y="0"/>
                  </a:lnTo>
                  <a:lnTo>
                    <a:pt x="2875061" y="6300"/>
                  </a:lnTo>
                  <a:lnTo>
                    <a:pt x="2738153" y="5130"/>
                  </a:lnTo>
                  <a:lnTo>
                    <a:pt x="2601246" y="6901"/>
                  </a:lnTo>
                  <a:lnTo>
                    <a:pt x="2464338" y="0"/>
                  </a:lnTo>
                  <a:lnTo>
                    <a:pt x="2327430" y="25452"/>
                  </a:lnTo>
                  <a:lnTo>
                    <a:pt x="2190523" y="18463"/>
                  </a:lnTo>
                  <a:lnTo>
                    <a:pt x="2053615" y="32689"/>
                  </a:lnTo>
                  <a:lnTo>
                    <a:pt x="1916707" y="30394"/>
                  </a:lnTo>
                  <a:lnTo>
                    <a:pt x="1779800" y="68448"/>
                  </a:lnTo>
                  <a:lnTo>
                    <a:pt x="1642892" y="34314"/>
                  </a:lnTo>
                  <a:lnTo>
                    <a:pt x="1505984" y="33134"/>
                  </a:lnTo>
                  <a:lnTo>
                    <a:pt x="1369076" y="14401"/>
                  </a:lnTo>
                  <a:lnTo>
                    <a:pt x="1232169" y="59689"/>
                  </a:lnTo>
                  <a:lnTo>
                    <a:pt x="1095261" y="99286"/>
                  </a:lnTo>
                  <a:lnTo>
                    <a:pt x="958353" y="129739"/>
                  </a:lnTo>
                  <a:lnTo>
                    <a:pt x="821446" y="78967"/>
                  </a:lnTo>
                  <a:lnTo>
                    <a:pt x="684538" y="127762"/>
                  </a:lnTo>
                  <a:lnTo>
                    <a:pt x="547630" y="187850"/>
                  </a:lnTo>
                  <a:lnTo>
                    <a:pt x="410723" y="294351"/>
                  </a:lnTo>
                  <a:lnTo>
                    <a:pt x="273815" y="446432"/>
                  </a:lnTo>
                  <a:lnTo>
                    <a:pt x="136907" y="535902"/>
                  </a:lnTo>
                  <a:lnTo>
                    <a:pt x="0" y="772435"/>
                  </a:lnTo>
                  <a:close/>
                </a:path>
              </a:pathLst>
            </a:cu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78664" y="1950092"/>
              <a:ext cx="5613215" cy="513167"/>
            </a:xfrm>
            <a:custGeom>
              <a:avLst/>
              <a:pathLst>
                <a:path w="5613215" h="513167">
                  <a:moveTo>
                    <a:pt x="0" y="499256"/>
                  </a:moveTo>
                  <a:lnTo>
                    <a:pt x="136907" y="513167"/>
                  </a:lnTo>
                  <a:lnTo>
                    <a:pt x="273815" y="405195"/>
                  </a:lnTo>
                  <a:lnTo>
                    <a:pt x="410723" y="249686"/>
                  </a:lnTo>
                  <a:lnTo>
                    <a:pt x="547630" y="150156"/>
                  </a:lnTo>
                  <a:lnTo>
                    <a:pt x="684538" y="108529"/>
                  </a:lnTo>
                  <a:lnTo>
                    <a:pt x="821446" y="54669"/>
                  </a:lnTo>
                  <a:lnTo>
                    <a:pt x="958353" y="92073"/>
                  </a:lnTo>
                  <a:lnTo>
                    <a:pt x="1095261" y="66190"/>
                  </a:lnTo>
                  <a:lnTo>
                    <a:pt x="1232169" y="41943"/>
                  </a:lnTo>
                  <a:lnTo>
                    <a:pt x="1369076" y="12343"/>
                  </a:lnTo>
                  <a:lnTo>
                    <a:pt x="1505984" y="11044"/>
                  </a:lnTo>
                  <a:lnTo>
                    <a:pt x="1642892" y="21446"/>
                  </a:lnTo>
                  <a:lnTo>
                    <a:pt x="1779800" y="20534"/>
                  </a:lnTo>
                  <a:lnTo>
                    <a:pt x="1916707" y="4676"/>
                  </a:lnTo>
                  <a:lnTo>
                    <a:pt x="2053615" y="4669"/>
                  </a:lnTo>
                  <a:lnTo>
                    <a:pt x="2190523" y="3077"/>
                  </a:lnTo>
                  <a:lnTo>
                    <a:pt x="2327430" y="0"/>
                  </a:lnTo>
                  <a:lnTo>
                    <a:pt x="2464338" y="0"/>
                  </a:lnTo>
                  <a:lnTo>
                    <a:pt x="2601246" y="0"/>
                  </a:lnTo>
                  <a:lnTo>
                    <a:pt x="2738153" y="5130"/>
                  </a:lnTo>
                  <a:lnTo>
                    <a:pt x="2875061" y="6300"/>
                  </a:lnTo>
                  <a:lnTo>
                    <a:pt x="3011969" y="0"/>
                  </a:lnTo>
                  <a:lnTo>
                    <a:pt x="3148876" y="2525"/>
                  </a:lnTo>
                  <a:lnTo>
                    <a:pt x="3285784" y="0"/>
                  </a:lnTo>
                  <a:lnTo>
                    <a:pt x="3422692" y="0"/>
                  </a:lnTo>
                  <a:lnTo>
                    <a:pt x="3559600" y="0"/>
                  </a:lnTo>
                  <a:lnTo>
                    <a:pt x="3696507" y="2621"/>
                  </a:lnTo>
                  <a:lnTo>
                    <a:pt x="3833415" y="787"/>
                  </a:lnTo>
                  <a:lnTo>
                    <a:pt x="3970323" y="0"/>
                  </a:lnTo>
                  <a:lnTo>
                    <a:pt x="4107230" y="0"/>
                  </a:lnTo>
                  <a:lnTo>
                    <a:pt x="4244138" y="2767"/>
                  </a:lnTo>
                  <a:lnTo>
                    <a:pt x="4381046" y="0"/>
                  </a:lnTo>
                  <a:lnTo>
                    <a:pt x="4517953" y="388"/>
                  </a:lnTo>
                  <a:lnTo>
                    <a:pt x="4654861" y="1280"/>
                  </a:lnTo>
                  <a:lnTo>
                    <a:pt x="4791769" y="0"/>
                  </a:lnTo>
                  <a:lnTo>
                    <a:pt x="4928677" y="315"/>
                  </a:lnTo>
                  <a:lnTo>
                    <a:pt x="5065584" y="542"/>
                  </a:lnTo>
                  <a:lnTo>
                    <a:pt x="5202492" y="0"/>
                  </a:lnTo>
                  <a:lnTo>
                    <a:pt x="5339400" y="1158"/>
                  </a:lnTo>
                  <a:lnTo>
                    <a:pt x="5476307" y="795"/>
                  </a:lnTo>
                  <a:lnTo>
                    <a:pt x="56132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778664" y="1950092"/>
              <a:ext cx="5613215" cy="1083293"/>
            </a:xfrm>
            <a:custGeom>
              <a:avLst/>
              <a:pathLst>
                <a:path w="5613215" h="1083293">
                  <a:moveTo>
                    <a:pt x="0" y="772435"/>
                  </a:moveTo>
                  <a:lnTo>
                    <a:pt x="136907" y="535902"/>
                  </a:lnTo>
                  <a:lnTo>
                    <a:pt x="273815" y="446432"/>
                  </a:lnTo>
                  <a:lnTo>
                    <a:pt x="410723" y="294351"/>
                  </a:lnTo>
                  <a:lnTo>
                    <a:pt x="547630" y="187850"/>
                  </a:lnTo>
                  <a:lnTo>
                    <a:pt x="684538" y="127762"/>
                  </a:lnTo>
                  <a:lnTo>
                    <a:pt x="821446" y="78967"/>
                  </a:lnTo>
                  <a:lnTo>
                    <a:pt x="958353" y="129739"/>
                  </a:lnTo>
                  <a:lnTo>
                    <a:pt x="1095261" y="99286"/>
                  </a:lnTo>
                  <a:lnTo>
                    <a:pt x="1232169" y="59689"/>
                  </a:lnTo>
                  <a:lnTo>
                    <a:pt x="1369076" y="14401"/>
                  </a:lnTo>
                  <a:lnTo>
                    <a:pt x="1505984" y="33134"/>
                  </a:lnTo>
                  <a:lnTo>
                    <a:pt x="1642892" y="34314"/>
                  </a:lnTo>
                  <a:lnTo>
                    <a:pt x="1779800" y="68448"/>
                  </a:lnTo>
                  <a:lnTo>
                    <a:pt x="1916707" y="30394"/>
                  </a:lnTo>
                  <a:lnTo>
                    <a:pt x="2053615" y="32689"/>
                  </a:lnTo>
                  <a:lnTo>
                    <a:pt x="2190523" y="18463"/>
                  </a:lnTo>
                  <a:lnTo>
                    <a:pt x="2327430" y="25452"/>
                  </a:lnTo>
                  <a:lnTo>
                    <a:pt x="2464338" y="0"/>
                  </a:lnTo>
                  <a:lnTo>
                    <a:pt x="2601246" y="6901"/>
                  </a:lnTo>
                  <a:lnTo>
                    <a:pt x="2738153" y="5130"/>
                  </a:lnTo>
                  <a:lnTo>
                    <a:pt x="2875061" y="6300"/>
                  </a:lnTo>
                  <a:lnTo>
                    <a:pt x="3011969" y="0"/>
                  </a:lnTo>
                  <a:lnTo>
                    <a:pt x="3148876" y="5051"/>
                  </a:lnTo>
                  <a:lnTo>
                    <a:pt x="3285784" y="0"/>
                  </a:lnTo>
                  <a:lnTo>
                    <a:pt x="3422692" y="0"/>
                  </a:lnTo>
                  <a:lnTo>
                    <a:pt x="3559600" y="0"/>
                  </a:lnTo>
                  <a:lnTo>
                    <a:pt x="3696507" y="2621"/>
                  </a:lnTo>
                  <a:lnTo>
                    <a:pt x="3833415" y="787"/>
                  </a:lnTo>
                  <a:lnTo>
                    <a:pt x="3970323" y="0"/>
                  </a:lnTo>
                  <a:lnTo>
                    <a:pt x="4107230" y="0"/>
                  </a:lnTo>
                  <a:lnTo>
                    <a:pt x="4244138" y="2767"/>
                  </a:lnTo>
                  <a:lnTo>
                    <a:pt x="4381046" y="0"/>
                  </a:lnTo>
                  <a:lnTo>
                    <a:pt x="4517953" y="388"/>
                  </a:lnTo>
                  <a:lnTo>
                    <a:pt x="4654861" y="1280"/>
                  </a:lnTo>
                  <a:lnTo>
                    <a:pt x="4791769" y="0"/>
                  </a:lnTo>
                  <a:lnTo>
                    <a:pt x="4928677" y="315"/>
                  </a:lnTo>
                  <a:lnTo>
                    <a:pt x="5065584" y="542"/>
                  </a:lnTo>
                  <a:lnTo>
                    <a:pt x="5202492" y="0"/>
                  </a:lnTo>
                  <a:lnTo>
                    <a:pt x="5339400" y="1158"/>
                  </a:lnTo>
                  <a:lnTo>
                    <a:pt x="5476307" y="795"/>
                  </a:lnTo>
                  <a:lnTo>
                    <a:pt x="5613215" y="0"/>
                  </a:lnTo>
                  <a:lnTo>
                    <a:pt x="5476307" y="795"/>
                  </a:lnTo>
                  <a:lnTo>
                    <a:pt x="5339400" y="1158"/>
                  </a:lnTo>
                  <a:lnTo>
                    <a:pt x="5202492" y="0"/>
                  </a:lnTo>
                  <a:lnTo>
                    <a:pt x="5065584" y="542"/>
                  </a:lnTo>
                  <a:lnTo>
                    <a:pt x="4928677" y="315"/>
                  </a:lnTo>
                  <a:lnTo>
                    <a:pt x="4791769" y="0"/>
                  </a:lnTo>
                  <a:lnTo>
                    <a:pt x="4654861" y="1280"/>
                  </a:lnTo>
                  <a:lnTo>
                    <a:pt x="4517953" y="388"/>
                  </a:lnTo>
                  <a:lnTo>
                    <a:pt x="4381046" y="0"/>
                  </a:lnTo>
                  <a:lnTo>
                    <a:pt x="4244138" y="2767"/>
                  </a:lnTo>
                  <a:lnTo>
                    <a:pt x="4107230" y="0"/>
                  </a:lnTo>
                  <a:lnTo>
                    <a:pt x="3970323" y="0"/>
                  </a:lnTo>
                  <a:lnTo>
                    <a:pt x="3833415" y="787"/>
                  </a:lnTo>
                  <a:lnTo>
                    <a:pt x="3696507" y="2621"/>
                  </a:lnTo>
                  <a:lnTo>
                    <a:pt x="3559600" y="1340"/>
                  </a:lnTo>
                  <a:lnTo>
                    <a:pt x="3422692" y="0"/>
                  </a:lnTo>
                  <a:lnTo>
                    <a:pt x="3285784" y="0"/>
                  </a:lnTo>
                  <a:lnTo>
                    <a:pt x="3148876" y="5051"/>
                  </a:lnTo>
                  <a:lnTo>
                    <a:pt x="3011969" y="3504"/>
                  </a:lnTo>
                  <a:lnTo>
                    <a:pt x="2875061" y="6300"/>
                  </a:lnTo>
                  <a:lnTo>
                    <a:pt x="2738153" y="5130"/>
                  </a:lnTo>
                  <a:lnTo>
                    <a:pt x="2601246" y="6901"/>
                  </a:lnTo>
                  <a:lnTo>
                    <a:pt x="2464338" y="0"/>
                  </a:lnTo>
                  <a:lnTo>
                    <a:pt x="2327430" y="30543"/>
                  </a:lnTo>
                  <a:lnTo>
                    <a:pt x="2190523" y="21541"/>
                  </a:lnTo>
                  <a:lnTo>
                    <a:pt x="2053615" y="34246"/>
                  </a:lnTo>
                  <a:lnTo>
                    <a:pt x="1916707" y="32732"/>
                  </a:lnTo>
                  <a:lnTo>
                    <a:pt x="1779800" y="75293"/>
                  </a:lnTo>
                  <a:lnTo>
                    <a:pt x="1642892" y="34314"/>
                  </a:lnTo>
                  <a:lnTo>
                    <a:pt x="1505984" y="41417"/>
                  </a:lnTo>
                  <a:lnTo>
                    <a:pt x="1369076" y="20573"/>
                  </a:lnTo>
                  <a:lnTo>
                    <a:pt x="1232169" y="75821"/>
                  </a:lnTo>
                  <a:lnTo>
                    <a:pt x="1095261" y="135029"/>
                  </a:lnTo>
                  <a:lnTo>
                    <a:pt x="958353" y="202979"/>
                  </a:lnTo>
                  <a:lnTo>
                    <a:pt x="821446" y="203926"/>
                  </a:lnTo>
                  <a:lnTo>
                    <a:pt x="684538" y="249342"/>
                  </a:lnTo>
                  <a:lnTo>
                    <a:pt x="547630" y="398564"/>
                  </a:lnTo>
                  <a:lnTo>
                    <a:pt x="410723" y="606276"/>
                  </a:lnTo>
                  <a:lnTo>
                    <a:pt x="273815" y="1014782"/>
                  </a:lnTo>
                  <a:lnTo>
                    <a:pt x="136907" y="1058814"/>
                  </a:lnTo>
                  <a:lnTo>
                    <a:pt x="0" y="1083293"/>
                  </a:lnTo>
                  <a:close/>
                </a:path>
              </a:pathLst>
            </a:cu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78664" y="1950092"/>
              <a:ext cx="5613215" cy="772435"/>
            </a:xfrm>
            <a:custGeom>
              <a:avLst/>
              <a:pathLst>
                <a:path w="5613215" h="772435">
                  <a:moveTo>
                    <a:pt x="0" y="772435"/>
                  </a:moveTo>
                  <a:lnTo>
                    <a:pt x="136907" y="535902"/>
                  </a:lnTo>
                  <a:lnTo>
                    <a:pt x="273815" y="446432"/>
                  </a:lnTo>
                  <a:lnTo>
                    <a:pt x="410723" y="294351"/>
                  </a:lnTo>
                  <a:lnTo>
                    <a:pt x="547630" y="187850"/>
                  </a:lnTo>
                  <a:lnTo>
                    <a:pt x="684538" y="127762"/>
                  </a:lnTo>
                  <a:lnTo>
                    <a:pt x="821446" y="78967"/>
                  </a:lnTo>
                  <a:lnTo>
                    <a:pt x="958353" y="129739"/>
                  </a:lnTo>
                  <a:lnTo>
                    <a:pt x="1095261" y="99286"/>
                  </a:lnTo>
                  <a:lnTo>
                    <a:pt x="1232169" y="59689"/>
                  </a:lnTo>
                  <a:lnTo>
                    <a:pt x="1369076" y="14401"/>
                  </a:lnTo>
                  <a:lnTo>
                    <a:pt x="1505984" y="33134"/>
                  </a:lnTo>
                  <a:lnTo>
                    <a:pt x="1642892" y="34314"/>
                  </a:lnTo>
                  <a:lnTo>
                    <a:pt x="1779800" y="68448"/>
                  </a:lnTo>
                  <a:lnTo>
                    <a:pt x="1916707" y="30394"/>
                  </a:lnTo>
                  <a:lnTo>
                    <a:pt x="2053615" y="32689"/>
                  </a:lnTo>
                  <a:lnTo>
                    <a:pt x="2190523" y="18463"/>
                  </a:lnTo>
                  <a:lnTo>
                    <a:pt x="2327430" y="25452"/>
                  </a:lnTo>
                  <a:lnTo>
                    <a:pt x="2464338" y="0"/>
                  </a:lnTo>
                  <a:lnTo>
                    <a:pt x="2601246" y="6901"/>
                  </a:lnTo>
                  <a:lnTo>
                    <a:pt x="2738153" y="5130"/>
                  </a:lnTo>
                  <a:lnTo>
                    <a:pt x="2875061" y="6300"/>
                  </a:lnTo>
                  <a:lnTo>
                    <a:pt x="3011969" y="0"/>
                  </a:lnTo>
                  <a:lnTo>
                    <a:pt x="3148876" y="5051"/>
                  </a:lnTo>
                  <a:lnTo>
                    <a:pt x="3285784" y="0"/>
                  </a:lnTo>
                  <a:lnTo>
                    <a:pt x="3422692" y="0"/>
                  </a:lnTo>
                  <a:lnTo>
                    <a:pt x="3559600" y="0"/>
                  </a:lnTo>
                  <a:lnTo>
                    <a:pt x="3696507" y="2621"/>
                  </a:lnTo>
                  <a:lnTo>
                    <a:pt x="3833415" y="787"/>
                  </a:lnTo>
                  <a:lnTo>
                    <a:pt x="3970323" y="0"/>
                  </a:lnTo>
                  <a:lnTo>
                    <a:pt x="4107230" y="0"/>
                  </a:lnTo>
                  <a:lnTo>
                    <a:pt x="4244138" y="2767"/>
                  </a:lnTo>
                  <a:lnTo>
                    <a:pt x="4381046" y="0"/>
                  </a:lnTo>
                  <a:lnTo>
                    <a:pt x="4517953" y="388"/>
                  </a:lnTo>
                  <a:lnTo>
                    <a:pt x="4654861" y="1280"/>
                  </a:lnTo>
                  <a:lnTo>
                    <a:pt x="4791769" y="0"/>
                  </a:lnTo>
                  <a:lnTo>
                    <a:pt x="4928677" y="315"/>
                  </a:lnTo>
                  <a:lnTo>
                    <a:pt x="5065584" y="542"/>
                  </a:lnTo>
                  <a:lnTo>
                    <a:pt x="5202492" y="0"/>
                  </a:lnTo>
                  <a:lnTo>
                    <a:pt x="5339400" y="1158"/>
                  </a:lnTo>
                  <a:lnTo>
                    <a:pt x="5476307" y="795"/>
                  </a:lnTo>
                  <a:lnTo>
                    <a:pt x="56132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778664" y="1950092"/>
              <a:ext cx="5613215" cy="1695589"/>
            </a:xfrm>
            <a:custGeom>
              <a:avLst/>
              <a:pathLst>
                <a:path w="5613215" h="1695589">
                  <a:moveTo>
                    <a:pt x="0" y="1083293"/>
                  </a:moveTo>
                  <a:lnTo>
                    <a:pt x="136907" y="1058814"/>
                  </a:lnTo>
                  <a:lnTo>
                    <a:pt x="273815" y="1014782"/>
                  </a:lnTo>
                  <a:lnTo>
                    <a:pt x="410723" y="606276"/>
                  </a:lnTo>
                  <a:lnTo>
                    <a:pt x="547630" y="398564"/>
                  </a:lnTo>
                  <a:lnTo>
                    <a:pt x="684538" y="249342"/>
                  </a:lnTo>
                  <a:lnTo>
                    <a:pt x="821446" y="203926"/>
                  </a:lnTo>
                  <a:lnTo>
                    <a:pt x="958353" y="202979"/>
                  </a:lnTo>
                  <a:lnTo>
                    <a:pt x="1095261" y="135029"/>
                  </a:lnTo>
                  <a:lnTo>
                    <a:pt x="1232169" y="75821"/>
                  </a:lnTo>
                  <a:lnTo>
                    <a:pt x="1369076" y="20573"/>
                  </a:lnTo>
                  <a:lnTo>
                    <a:pt x="1505984" y="41417"/>
                  </a:lnTo>
                  <a:lnTo>
                    <a:pt x="1642892" y="34314"/>
                  </a:lnTo>
                  <a:lnTo>
                    <a:pt x="1779800" y="75293"/>
                  </a:lnTo>
                  <a:lnTo>
                    <a:pt x="1916707" y="32732"/>
                  </a:lnTo>
                  <a:lnTo>
                    <a:pt x="2053615" y="34246"/>
                  </a:lnTo>
                  <a:lnTo>
                    <a:pt x="2190523" y="21541"/>
                  </a:lnTo>
                  <a:lnTo>
                    <a:pt x="2327430" y="30543"/>
                  </a:lnTo>
                  <a:lnTo>
                    <a:pt x="2464338" y="0"/>
                  </a:lnTo>
                  <a:lnTo>
                    <a:pt x="2601246" y="6901"/>
                  </a:lnTo>
                  <a:lnTo>
                    <a:pt x="2738153" y="5130"/>
                  </a:lnTo>
                  <a:lnTo>
                    <a:pt x="2875061" y="6300"/>
                  </a:lnTo>
                  <a:lnTo>
                    <a:pt x="3011969" y="3504"/>
                  </a:lnTo>
                  <a:lnTo>
                    <a:pt x="3148876" y="5051"/>
                  </a:lnTo>
                  <a:lnTo>
                    <a:pt x="3285784" y="0"/>
                  </a:lnTo>
                  <a:lnTo>
                    <a:pt x="3422692" y="0"/>
                  </a:lnTo>
                  <a:lnTo>
                    <a:pt x="3559600" y="1340"/>
                  </a:lnTo>
                  <a:lnTo>
                    <a:pt x="3696507" y="2621"/>
                  </a:lnTo>
                  <a:lnTo>
                    <a:pt x="3833415" y="787"/>
                  </a:lnTo>
                  <a:lnTo>
                    <a:pt x="3970323" y="0"/>
                  </a:lnTo>
                  <a:lnTo>
                    <a:pt x="4107230" y="0"/>
                  </a:lnTo>
                  <a:lnTo>
                    <a:pt x="4244138" y="2767"/>
                  </a:lnTo>
                  <a:lnTo>
                    <a:pt x="4381046" y="0"/>
                  </a:lnTo>
                  <a:lnTo>
                    <a:pt x="4517953" y="388"/>
                  </a:lnTo>
                  <a:lnTo>
                    <a:pt x="4654861" y="1280"/>
                  </a:lnTo>
                  <a:lnTo>
                    <a:pt x="4791769" y="0"/>
                  </a:lnTo>
                  <a:lnTo>
                    <a:pt x="4928677" y="315"/>
                  </a:lnTo>
                  <a:lnTo>
                    <a:pt x="5065584" y="542"/>
                  </a:lnTo>
                  <a:lnTo>
                    <a:pt x="5202492" y="0"/>
                  </a:lnTo>
                  <a:lnTo>
                    <a:pt x="5339400" y="1158"/>
                  </a:lnTo>
                  <a:lnTo>
                    <a:pt x="5476307" y="795"/>
                  </a:lnTo>
                  <a:lnTo>
                    <a:pt x="5613215" y="0"/>
                  </a:lnTo>
                  <a:lnTo>
                    <a:pt x="5476307" y="13522"/>
                  </a:lnTo>
                  <a:lnTo>
                    <a:pt x="5339400" y="9267"/>
                  </a:lnTo>
                  <a:lnTo>
                    <a:pt x="5202492" y="6795"/>
                  </a:lnTo>
                  <a:lnTo>
                    <a:pt x="5065584" y="16808"/>
                  </a:lnTo>
                  <a:lnTo>
                    <a:pt x="4928677" y="20499"/>
                  </a:lnTo>
                  <a:lnTo>
                    <a:pt x="4791769" y="20414"/>
                  </a:lnTo>
                  <a:lnTo>
                    <a:pt x="4654861" y="24327"/>
                  </a:lnTo>
                  <a:lnTo>
                    <a:pt x="4517953" y="41196"/>
                  </a:lnTo>
                  <a:lnTo>
                    <a:pt x="4381046" y="24489"/>
                  </a:lnTo>
                  <a:lnTo>
                    <a:pt x="4244138" y="32289"/>
                  </a:lnTo>
                  <a:lnTo>
                    <a:pt x="4107230" y="33860"/>
                  </a:lnTo>
                  <a:lnTo>
                    <a:pt x="3970323" y="39951"/>
                  </a:lnTo>
                  <a:lnTo>
                    <a:pt x="3833415" y="40951"/>
                  </a:lnTo>
                  <a:lnTo>
                    <a:pt x="3696507" y="59431"/>
                  </a:lnTo>
                  <a:lnTo>
                    <a:pt x="3559600" y="83090"/>
                  </a:lnTo>
                  <a:lnTo>
                    <a:pt x="3422692" y="108021"/>
                  </a:lnTo>
                  <a:lnTo>
                    <a:pt x="3285784" y="105481"/>
                  </a:lnTo>
                  <a:lnTo>
                    <a:pt x="3148876" y="141429"/>
                  </a:lnTo>
                  <a:lnTo>
                    <a:pt x="3011969" y="241797"/>
                  </a:lnTo>
                  <a:lnTo>
                    <a:pt x="2875061" y="252008"/>
                  </a:lnTo>
                  <a:lnTo>
                    <a:pt x="2738153" y="410452"/>
                  </a:lnTo>
                  <a:lnTo>
                    <a:pt x="2601246" y="424429"/>
                  </a:lnTo>
                  <a:lnTo>
                    <a:pt x="2464338" y="351552"/>
                  </a:lnTo>
                  <a:lnTo>
                    <a:pt x="2327430" y="562503"/>
                  </a:lnTo>
                  <a:lnTo>
                    <a:pt x="2190523" y="760096"/>
                  </a:lnTo>
                  <a:lnTo>
                    <a:pt x="2053615" y="561948"/>
                  </a:lnTo>
                  <a:lnTo>
                    <a:pt x="1916707" y="646476"/>
                  </a:lnTo>
                  <a:lnTo>
                    <a:pt x="1779800" y="694753"/>
                  </a:lnTo>
                  <a:lnTo>
                    <a:pt x="1642892" y="531875"/>
                  </a:lnTo>
                  <a:lnTo>
                    <a:pt x="1505984" y="510816"/>
                  </a:lnTo>
                  <a:lnTo>
                    <a:pt x="1369076" y="617191"/>
                  </a:lnTo>
                  <a:lnTo>
                    <a:pt x="1232169" y="748532"/>
                  </a:lnTo>
                  <a:lnTo>
                    <a:pt x="1095261" y="924022"/>
                  </a:lnTo>
                  <a:lnTo>
                    <a:pt x="958353" y="928056"/>
                  </a:lnTo>
                  <a:lnTo>
                    <a:pt x="821446" y="989261"/>
                  </a:lnTo>
                  <a:lnTo>
                    <a:pt x="684538" y="1056442"/>
                  </a:lnTo>
                  <a:lnTo>
                    <a:pt x="547630" y="1169739"/>
                  </a:lnTo>
                  <a:lnTo>
                    <a:pt x="410723" y="1164225"/>
                  </a:lnTo>
                  <a:lnTo>
                    <a:pt x="273815" y="1385913"/>
                  </a:lnTo>
                  <a:lnTo>
                    <a:pt x="136907" y="1614204"/>
                  </a:lnTo>
                  <a:lnTo>
                    <a:pt x="0" y="1695589"/>
                  </a:lnTo>
                  <a:close/>
                </a:path>
              </a:pathLst>
            </a:cu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78664" y="1950092"/>
              <a:ext cx="5613215" cy="1083293"/>
            </a:xfrm>
            <a:custGeom>
              <a:avLst/>
              <a:pathLst>
                <a:path w="5613215" h="1083293">
                  <a:moveTo>
                    <a:pt x="0" y="1083293"/>
                  </a:moveTo>
                  <a:lnTo>
                    <a:pt x="136907" y="1058814"/>
                  </a:lnTo>
                  <a:lnTo>
                    <a:pt x="273815" y="1014782"/>
                  </a:lnTo>
                  <a:lnTo>
                    <a:pt x="410723" y="606276"/>
                  </a:lnTo>
                  <a:lnTo>
                    <a:pt x="547630" y="398564"/>
                  </a:lnTo>
                  <a:lnTo>
                    <a:pt x="684538" y="249342"/>
                  </a:lnTo>
                  <a:lnTo>
                    <a:pt x="821446" y="203926"/>
                  </a:lnTo>
                  <a:lnTo>
                    <a:pt x="958353" y="202979"/>
                  </a:lnTo>
                  <a:lnTo>
                    <a:pt x="1095261" y="135029"/>
                  </a:lnTo>
                  <a:lnTo>
                    <a:pt x="1232169" y="75821"/>
                  </a:lnTo>
                  <a:lnTo>
                    <a:pt x="1369076" y="20573"/>
                  </a:lnTo>
                  <a:lnTo>
                    <a:pt x="1505984" y="41417"/>
                  </a:lnTo>
                  <a:lnTo>
                    <a:pt x="1642892" y="34314"/>
                  </a:lnTo>
                  <a:lnTo>
                    <a:pt x="1779800" y="75293"/>
                  </a:lnTo>
                  <a:lnTo>
                    <a:pt x="1916707" y="32732"/>
                  </a:lnTo>
                  <a:lnTo>
                    <a:pt x="2053615" y="34246"/>
                  </a:lnTo>
                  <a:lnTo>
                    <a:pt x="2190523" y="21541"/>
                  </a:lnTo>
                  <a:lnTo>
                    <a:pt x="2327430" y="30543"/>
                  </a:lnTo>
                  <a:lnTo>
                    <a:pt x="2464338" y="0"/>
                  </a:lnTo>
                  <a:lnTo>
                    <a:pt x="2601246" y="6901"/>
                  </a:lnTo>
                  <a:lnTo>
                    <a:pt x="2738153" y="5130"/>
                  </a:lnTo>
                  <a:lnTo>
                    <a:pt x="2875061" y="6300"/>
                  </a:lnTo>
                  <a:lnTo>
                    <a:pt x="3011969" y="3504"/>
                  </a:lnTo>
                  <a:lnTo>
                    <a:pt x="3148876" y="5051"/>
                  </a:lnTo>
                  <a:lnTo>
                    <a:pt x="3285784" y="0"/>
                  </a:lnTo>
                  <a:lnTo>
                    <a:pt x="3422692" y="0"/>
                  </a:lnTo>
                  <a:lnTo>
                    <a:pt x="3559600" y="1340"/>
                  </a:lnTo>
                  <a:lnTo>
                    <a:pt x="3696507" y="2621"/>
                  </a:lnTo>
                  <a:lnTo>
                    <a:pt x="3833415" y="787"/>
                  </a:lnTo>
                  <a:lnTo>
                    <a:pt x="3970323" y="0"/>
                  </a:lnTo>
                  <a:lnTo>
                    <a:pt x="4107230" y="0"/>
                  </a:lnTo>
                  <a:lnTo>
                    <a:pt x="4244138" y="2767"/>
                  </a:lnTo>
                  <a:lnTo>
                    <a:pt x="4381046" y="0"/>
                  </a:lnTo>
                  <a:lnTo>
                    <a:pt x="4517953" y="388"/>
                  </a:lnTo>
                  <a:lnTo>
                    <a:pt x="4654861" y="1280"/>
                  </a:lnTo>
                  <a:lnTo>
                    <a:pt x="4791769" y="0"/>
                  </a:lnTo>
                  <a:lnTo>
                    <a:pt x="4928677" y="315"/>
                  </a:lnTo>
                  <a:lnTo>
                    <a:pt x="5065584" y="542"/>
                  </a:lnTo>
                  <a:lnTo>
                    <a:pt x="5202492" y="0"/>
                  </a:lnTo>
                  <a:lnTo>
                    <a:pt x="5339400" y="1158"/>
                  </a:lnTo>
                  <a:lnTo>
                    <a:pt x="5476307" y="795"/>
                  </a:lnTo>
                  <a:lnTo>
                    <a:pt x="56132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2778664" y="1950092"/>
              <a:ext cx="5613215" cy="1799208"/>
            </a:xfrm>
            <a:custGeom>
              <a:avLst/>
              <a:pathLst>
                <a:path w="5613215" h="1799208">
                  <a:moveTo>
                    <a:pt x="0" y="1695589"/>
                  </a:moveTo>
                  <a:lnTo>
                    <a:pt x="136907" y="1614204"/>
                  </a:lnTo>
                  <a:lnTo>
                    <a:pt x="273815" y="1385913"/>
                  </a:lnTo>
                  <a:lnTo>
                    <a:pt x="410723" y="1164225"/>
                  </a:lnTo>
                  <a:lnTo>
                    <a:pt x="547630" y="1169739"/>
                  </a:lnTo>
                  <a:lnTo>
                    <a:pt x="684538" y="1056442"/>
                  </a:lnTo>
                  <a:lnTo>
                    <a:pt x="821446" y="989261"/>
                  </a:lnTo>
                  <a:lnTo>
                    <a:pt x="958353" y="928056"/>
                  </a:lnTo>
                  <a:lnTo>
                    <a:pt x="1095261" y="924022"/>
                  </a:lnTo>
                  <a:lnTo>
                    <a:pt x="1232169" y="748532"/>
                  </a:lnTo>
                  <a:lnTo>
                    <a:pt x="1369076" y="617191"/>
                  </a:lnTo>
                  <a:lnTo>
                    <a:pt x="1505984" y="510816"/>
                  </a:lnTo>
                  <a:lnTo>
                    <a:pt x="1642892" y="531875"/>
                  </a:lnTo>
                  <a:lnTo>
                    <a:pt x="1779800" y="694753"/>
                  </a:lnTo>
                  <a:lnTo>
                    <a:pt x="1916707" y="646476"/>
                  </a:lnTo>
                  <a:lnTo>
                    <a:pt x="2053615" y="561948"/>
                  </a:lnTo>
                  <a:lnTo>
                    <a:pt x="2190523" y="760096"/>
                  </a:lnTo>
                  <a:lnTo>
                    <a:pt x="2327430" y="562503"/>
                  </a:lnTo>
                  <a:lnTo>
                    <a:pt x="2464338" y="351552"/>
                  </a:lnTo>
                  <a:lnTo>
                    <a:pt x="2601246" y="424429"/>
                  </a:lnTo>
                  <a:lnTo>
                    <a:pt x="2738153" y="410452"/>
                  </a:lnTo>
                  <a:lnTo>
                    <a:pt x="2875061" y="252008"/>
                  </a:lnTo>
                  <a:lnTo>
                    <a:pt x="3011969" y="241797"/>
                  </a:lnTo>
                  <a:lnTo>
                    <a:pt x="3148876" y="141429"/>
                  </a:lnTo>
                  <a:lnTo>
                    <a:pt x="3285784" y="105481"/>
                  </a:lnTo>
                  <a:lnTo>
                    <a:pt x="3422692" y="108021"/>
                  </a:lnTo>
                  <a:lnTo>
                    <a:pt x="3559600" y="83090"/>
                  </a:lnTo>
                  <a:lnTo>
                    <a:pt x="3696507" y="59431"/>
                  </a:lnTo>
                  <a:lnTo>
                    <a:pt x="3833415" y="40951"/>
                  </a:lnTo>
                  <a:lnTo>
                    <a:pt x="3970323" y="39951"/>
                  </a:lnTo>
                  <a:lnTo>
                    <a:pt x="4107230" y="33860"/>
                  </a:lnTo>
                  <a:lnTo>
                    <a:pt x="4244138" y="32289"/>
                  </a:lnTo>
                  <a:lnTo>
                    <a:pt x="4381046" y="24489"/>
                  </a:lnTo>
                  <a:lnTo>
                    <a:pt x="4517953" y="41196"/>
                  </a:lnTo>
                  <a:lnTo>
                    <a:pt x="4654861" y="24327"/>
                  </a:lnTo>
                  <a:lnTo>
                    <a:pt x="4791769" y="20414"/>
                  </a:lnTo>
                  <a:lnTo>
                    <a:pt x="4928677" y="20499"/>
                  </a:lnTo>
                  <a:lnTo>
                    <a:pt x="5065584" y="16808"/>
                  </a:lnTo>
                  <a:lnTo>
                    <a:pt x="5202492" y="6795"/>
                  </a:lnTo>
                  <a:lnTo>
                    <a:pt x="5339400" y="9267"/>
                  </a:lnTo>
                  <a:lnTo>
                    <a:pt x="5476307" y="13522"/>
                  </a:lnTo>
                  <a:lnTo>
                    <a:pt x="5613215" y="0"/>
                  </a:lnTo>
                  <a:lnTo>
                    <a:pt x="5476307" y="13522"/>
                  </a:lnTo>
                  <a:lnTo>
                    <a:pt x="5339400" y="10425"/>
                  </a:lnTo>
                  <a:lnTo>
                    <a:pt x="5202492" y="7644"/>
                  </a:lnTo>
                  <a:lnTo>
                    <a:pt x="5065584" y="16808"/>
                  </a:lnTo>
                  <a:lnTo>
                    <a:pt x="4928677" y="20499"/>
                  </a:lnTo>
                  <a:lnTo>
                    <a:pt x="4791769" y="20414"/>
                  </a:lnTo>
                  <a:lnTo>
                    <a:pt x="4654861" y="24327"/>
                  </a:lnTo>
                  <a:lnTo>
                    <a:pt x="4517953" y="41196"/>
                  </a:lnTo>
                  <a:lnTo>
                    <a:pt x="4381046" y="25000"/>
                  </a:lnTo>
                  <a:lnTo>
                    <a:pt x="4244138" y="32289"/>
                  </a:lnTo>
                  <a:lnTo>
                    <a:pt x="4107230" y="33860"/>
                  </a:lnTo>
                  <a:lnTo>
                    <a:pt x="3970323" y="40457"/>
                  </a:lnTo>
                  <a:lnTo>
                    <a:pt x="3833415" y="40951"/>
                  </a:lnTo>
                  <a:lnTo>
                    <a:pt x="3696507" y="62927"/>
                  </a:lnTo>
                  <a:lnTo>
                    <a:pt x="3559600" y="93811"/>
                  </a:lnTo>
                  <a:lnTo>
                    <a:pt x="3422692" y="111926"/>
                  </a:lnTo>
                  <a:lnTo>
                    <a:pt x="3285784" y="107471"/>
                  </a:lnTo>
                  <a:lnTo>
                    <a:pt x="3148876" y="141429"/>
                  </a:lnTo>
                  <a:lnTo>
                    <a:pt x="3011969" y="241797"/>
                  </a:lnTo>
                  <a:lnTo>
                    <a:pt x="2875061" y="252008"/>
                  </a:lnTo>
                  <a:lnTo>
                    <a:pt x="2738153" y="410452"/>
                  </a:lnTo>
                  <a:lnTo>
                    <a:pt x="2601246" y="424429"/>
                  </a:lnTo>
                  <a:lnTo>
                    <a:pt x="2464338" y="351552"/>
                  </a:lnTo>
                  <a:lnTo>
                    <a:pt x="2327430" y="565049"/>
                  </a:lnTo>
                  <a:lnTo>
                    <a:pt x="2190523" y="760096"/>
                  </a:lnTo>
                  <a:lnTo>
                    <a:pt x="2053615" y="572844"/>
                  </a:lnTo>
                  <a:lnTo>
                    <a:pt x="1916707" y="655828"/>
                  </a:lnTo>
                  <a:lnTo>
                    <a:pt x="1779800" y="705021"/>
                  </a:lnTo>
                  <a:lnTo>
                    <a:pt x="1642892" y="531875"/>
                  </a:lnTo>
                  <a:lnTo>
                    <a:pt x="1505984" y="527383"/>
                  </a:lnTo>
                  <a:lnTo>
                    <a:pt x="1369076" y="627477"/>
                  </a:lnTo>
                  <a:lnTo>
                    <a:pt x="1232169" y="758211"/>
                  </a:lnTo>
                  <a:lnTo>
                    <a:pt x="1095261" y="934613"/>
                  </a:lnTo>
                  <a:lnTo>
                    <a:pt x="958353" y="938518"/>
                  </a:lnTo>
                  <a:lnTo>
                    <a:pt x="821446" y="995335"/>
                  </a:lnTo>
                  <a:lnTo>
                    <a:pt x="684538" y="1062624"/>
                  </a:lnTo>
                  <a:lnTo>
                    <a:pt x="547630" y="1182098"/>
                  </a:lnTo>
                  <a:lnTo>
                    <a:pt x="410723" y="1181798"/>
                  </a:lnTo>
                  <a:lnTo>
                    <a:pt x="273815" y="1403842"/>
                  </a:lnTo>
                  <a:lnTo>
                    <a:pt x="136907" y="1659674"/>
                  </a:lnTo>
                  <a:lnTo>
                    <a:pt x="0" y="1799208"/>
                  </a:lnTo>
                  <a:close/>
                </a:path>
              </a:pathLst>
            </a:cu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778664" y="1950092"/>
              <a:ext cx="5613215" cy="1695589"/>
            </a:xfrm>
            <a:custGeom>
              <a:avLst/>
              <a:pathLst>
                <a:path w="5613215" h="1695589">
                  <a:moveTo>
                    <a:pt x="0" y="1695589"/>
                  </a:moveTo>
                  <a:lnTo>
                    <a:pt x="136907" y="1614204"/>
                  </a:lnTo>
                  <a:lnTo>
                    <a:pt x="273815" y="1385913"/>
                  </a:lnTo>
                  <a:lnTo>
                    <a:pt x="410723" y="1164225"/>
                  </a:lnTo>
                  <a:lnTo>
                    <a:pt x="547630" y="1169739"/>
                  </a:lnTo>
                  <a:lnTo>
                    <a:pt x="684538" y="1056442"/>
                  </a:lnTo>
                  <a:lnTo>
                    <a:pt x="821446" y="989261"/>
                  </a:lnTo>
                  <a:lnTo>
                    <a:pt x="958353" y="928056"/>
                  </a:lnTo>
                  <a:lnTo>
                    <a:pt x="1095261" y="924022"/>
                  </a:lnTo>
                  <a:lnTo>
                    <a:pt x="1232169" y="748532"/>
                  </a:lnTo>
                  <a:lnTo>
                    <a:pt x="1369076" y="617191"/>
                  </a:lnTo>
                  <a:lnTo>
                    <a:pt x="1505984" y="510816"/>
                  </a:lnTo>
                  <a:lnTo>
                    <a:pt x="1642892" y="531875"/>
                  </a:lnTo>
                  <a:lnTo>
                    <a:pt x="1779800" y="694753"/>
                  </a:lnTo>
                  <a:lnTo>
                    <a:pt x="1916707" y="646476"/>
                  </a:lnTo>
                  <a:lnTo>
                    <a:pt x="2053615" y="561948"/>
                  </a:lnTo>
                  <a:lnTo>
                    <a:pt x="2190523" y="760096"/>
                  </a:lnTo>
                  <a:lnTo>
                    <a:pt x="2327430" y="562503"/>
                  </a:lnTo>
                  <a:lnTo>
                    <a:pt x="2464338" y="351552"/>
                  </a:lnTo>
                  <a:lnTo>
                    <a:pt x="2601246" y="424429"/>
                  </a:lnTo>
                  <a:lnTo>
                    <a:pt x="2738153" y="410452"/>
                  </a:lnTo>
                  <a:lnTo>
                    <a:pt x="2875061" y="252008"/>
                  </a:lnTo>
                  <a:lnTo>
                    <a:pt x="3011969" y="241797"/>
                  </a:lnTo>
                  <a:lnTo>
                    <a:pt x="3148876" y="141429"/>
                  </a:lnTo>
                  <a:lnTo>
                    <a:pt x="3285784" y="105481"/>
                  </a:lnTo>
                  <a:lnTo>
                    <a:pt x="3422692" y="108021"/>
                  </a:lnTo>
                  <a:lnTo>
                    <a:pt x="3559600" y="83090"/>
                  </a:lnTo>
                  <a:lnTo>
                    <a:pt x="3696507" y="59431"/>
                  </a:lnTo>
                  <a:lnTo>
                    <a:pt x="3833415" y="40951"/>
                  </a:lnTo>
                  <a:lnTo>
                    <a:pt x="3970323" y="39951"/>
                  </a:lnTo>
                  <a:lnTo>
                    <a:pt x="4107230" y="33860"/>
                  </a:lnTo>
                  <a:lnTo>
                    <a:pt x="4244138" y="32289"/>
                  </a:lnTo>
                  <a:lnTo>
                    <a:pt x="4381046" y="24489"/>
                  </a:lnTo>
                  <a:lnTo>
                    <a:pt x="4517953" y="41196"/>
                  </a:lnTo>
                  <a:lnTo>
                    <a:pt x="4654861" y="24327"/>
                  </a:lnTo>
                  <a:lnTo>
                    <a:pt x="4791769" y="20414"/>
                  </a:lnTo>
                  <a:lnTo>
                    <a:pt x="4928677" y="20499"/>
                  </a:lnTo>
                  <a:lnTo>
                    <a:pt x="5065584" y="16808"/>
                  </a:lnTo>
                  <a:lnTo>
                    <a:pt x="5202492" y="6795"/>
                  </a:lnTo>
                  <a:lnTo>
                    <a:pt x="5339400" y="9267"/>
                  </a:lnTo>
                  <a:lnTo>
                    <a:pt x="5476307" y="13522"/>
                  </a:lnTo>
                  <a:lnTo>
                    <a:pt x="56132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778664" y="1950092"/>
              <a:ext cx="5613215" cy="1855728"/>
            </a:xfrm>
            <a:custGeom>
              <a:avLst/>
              <a:pathLst>
                <a:path w="5613215" h="1855728">
                  <a:moveTo>
                    <a:pt x="0" y="1799208"/>
                  </a:moveTo>
                  <a:lnTo>
                    <a:pt x="136907" y="1659674"/>
                  </a:lnTo>
                  <a:lnTo>
                    <a:pt x="273815" y="1403842"/>
                  </a:lnTo>
                  <a:lnTo>
                    <a:pt x="410723" y="1181798"/>
                  </a:lnTo>
                  <a:lnTo>
                    <a:pt x="547630" y="1182098"/>
                  </a:lnTo>
                  <a:lnTo>
                    <a:pt x="684538" y="1062624"/>
                  </a:lnTo>
                  <a:lnTo>
                    <a:pt x="821446" y="995335"/>
                  </a:lnTo>
                  <a:lnTo>
                    <a:pt x="958353" y="938518"/>
                  </a:lnTo>
                  <a:lnTo>
                    <a:pt x="1095261" y="934613"/>
                  </a:lnTo>
                  <a:lnTo>
                    <a:pt x="1232169" y="758211"/>
                  </a:lnTo>
                  <a:lnTo>
                    <a:pt x="1369076" y="627477"/>
                  </a:lnTo>
                  <a:lnTo>
                    <a:pt x="1505984" y="527383"/>
                  </a:lnTo>
                  <a:lnTo>
                    <a:pt x="1642892" y="531875"/>
                  </a:lnTo>
                  <a:lnTo>
                    <a:pt x="1779800" y="705021"/>
                  </a:lnTo>
                  <a:lnTo>
                    <a:pt x="1916707" y="655828"/>
                  </a:lnTo>
                  <a:lnTo>
                    <a:pt x="2053615" y="572844"/>
                  </a:lnTo>
                  <a:lnTo>
                    <a:pt x="2190523" y="760096"/>
                  </a:lnTo>
                  <a:lnTo>
                    <a:pt x="2327430" y="565049"/>
                  </a:lnTo>
                  <a:lnTo>
                    <a:pt x="2464338" y="351552"/>
                  </a:lnTo>
                  <a:lnTo>
                    <a:pt x="2601246" y="424429"/>
                  </a:lnTo>
                  <a:lnTo>
                    <a:pt x="2738153" y="410452"/>
                  </a:lnTo>
                  <a:lnTo>
                    <a:pt x="2875061" y="252008"/>
                  </a:lnTo>
                  <a:lnTo>
                    <a:pt x="3011969" y="241797"/>
                  </a:lnTo>
                  <a:lnTo>
                    <a:pt x="3148876" y="141429"/>
                  </a:lnTo>
                  <a:lnTo>
                    <a:pt x="3285784" y="107471"/>
                  </a:lnTo>
                  <a:lnTo>
                    <a:pt x="3422692" y="111926"/>
                  </a:lnTo>
                  <a:lnTo>
                    <a:pt x="3559600" y="93811"/>
                  </a:lnTo>
                  <a:lnTo>
                    <a:pt x="3696507" y="62927"/>
                  </a:lnTo>
                  <a:lnTo>
                    <a:pt x="3833415" y="40951"/>
                  </a:lnTo>
                  <a:lnTo>
                    <a:pt x="3970323" y="40457"/>
                  </a:lnTo>
                  <a:lnTo>
                    <a:pt x="4107230" y="33860"/>
                  </a:lnTo>
                  <a:lnTo>
                    <a:pt x="4244138" y="32289"/>
                  </a:lnTo>
                  <a:lnTo>
                    <a:pt x="4381046" y="25000"/>
                  </a:lnTo>
                  <a:lnTo>
                    <a:pt x="4517953" y="41196"/>
                  </a:lnTo>
                  <a:lnTo>
                    <a:pt x="4654861" y="24327"/>
                  </a:lnTo>
                  <a:lnTo>
                    <a:pt x="4791769" y="20414"/>
                  </a:lnTo>
                  <a:lnTo>
                    <a:pt x="4928677" y="20499"/>
                  </a:lnTo>
                  <a:lnTo>
                    <a:pt x="5065584" y="16808"/>
                  </a:lnTo>
                  <a:lnTo>
                    <a:pt x="5202492" y="7644"/>
                  </a:lnTo>
                  <a:lnTo>
                    <a:pt x="5339400" y="10425"/>
                  </a:lnTo>
                  <a:lnTo>
                    <a:pt x="5476307" y="13522"/>
                  </a:lnTo>
                  <a:lnTo>
                    <a:pt x="5613215" y="0"/>
                  </a:lnTo>
                  <a:lnTo>
                    <a:pt x="5476307" y="22272"/>
                  </a:lnTo>
                  <a:lnTo>
                    <a:pt x="5339400" y="22009"/>
                  </a:lnTo>
                  <a:lnTo>
                    <a:pt x="5202492" y="27180"/>
                  </a:lnTo>
                  <a:lnTo>
                    <a:pt x="5065584" y="35786"/>
                  </a:lnTo>
                  <a:lnTo>
                    <a:pt x="4928677" y="41630"/>
                  </a:lnTo>
                  <a:lnTo>
                    <a:pt x="4791769" y="47227"/>
                  </a:lnTo>
                  <a:lnTo>
                    <a:pt x="4654861" y="47375"/>
                  </a:lnTo>
                  <a:lnTo>
                    <a:pt x="4517953" y="67624"/>
                  </a:lnTo>
                  <a:lnTo>
                    <a:pt x="4381046" y="72959"/>
                  </a:lnTo>
                  <a:lnTo>
                    <a:pt x="4244138" y="84414"/>
                  </a:lnTo>
                  <a:lnTo>
                    <a:pt x="4107230" y="64898"/>
                  </a:lnTo>
                  <a:lnTo>
                    <a:pt x="3970323" y="92039"/>
                  </a:lnTo>
                  <a:lnTo>
                    <a:pt x="3833415" y="94503"/>
                  </a:lnTo>
                  <a:lnTo>
                    <a:pt x="3696507" y="147703"/>
                  </a:lnTo>
                  <a:lnTo>
                    <a:pt x="3559600" y="223807"/>
                  </a:lnTo>
                  <a:lnTo>
                    <a:pt x="3422692" y="231661"/>
                  </a:lnTo>
                  <a:lnTo>
                    <a:pt x="3285784" y="195041"/>
                  </a:lnTo>
                  <a:lnTo>
                    <a:pt x="3148876" y="404083"/>
                  </a:lnTo>
                  <a:lnTo>
                    <a:pt x="3011969" y="609749"/>
                  </a:lnTo>
                  <a:lnTo>
                    <a:pt x="2875061" y="636322"/>
                  </a:lnTo>
                  <a:lnTo>
                    <a:pt x="2738153" y="846557"/>
                  </a:lnTo>
                  <a:lnTo>
                    <a:pt x="2601246" y="866113"/>
                  </a:lnTo>
                  <a:lnTo>
                    <a:pt x="2464338" y="800757"/>
                  </a:lnTo>
                  <a:lnTo>
                    <a:pt x="2327430" y="855209"/>
                  </a:lnTo>
                  <a:lnTo>
                    <a:pt x="2190523" y="1046286"/>
                  </a:lnTo>
                  <a:lnTo>
                    <a:pt x="2053615" y="840587"/>
                  </a:lnTo>
                  <a:lnTo>
                    <a:pt x="1916707" y="938735"/>
                  </a:lnTo>
                  <a:lnTo>
                    <a:pt x="1779800" y="954858"/>
                  </a:lnTo>
                  <a:lnTo>
                    <a:pt x="1642892" y="896466"/>
                  </a:lnTo>
                  <a:lnTo>
                    <a:pt x="1505984" y="1040961"/>
                  </a:lnTo>
                  <a:lnTo>
                    <a:pt x="1369076" y="1127403"/>
                  </a:lnTo>
                  <a:lnTo>
                    <a:pt x="1232169" y="1182488"/>
                  </a:lnTo>
                  <a:lnTo>
                    <a:pt x="1095261" y="1305281"/>
                  </a:lnTo>
                  <a:lnTo>
                    <a:pt x="958353" y="1218923"/>
                  </a:lnTo>
                  <a:lnTo>
                    <a:pt x="821446" y="1241783"/>
                  </a:lnTo>
                  <a:lnTo>
                    <a:pt x="684538" y="1259763"/>
                  </a:lnTo>
                  <a:lnTo>
                    <a:pt x="547630" y="1346467"/>
                  </a:lnTo>
                  <a:lnTo>
                    <a:pt x="410723" y="1413179"/>
                  </a:lnTo>
                  <a:lnTo>
                    <a:pt x="273815" y="1601061"/>
                  </a:lnTo>
                  <a:lnTo>
                    <a:pt x="136907" y="1776599"/>
                  </a:lnTo>
                  <a:lnTo>
                    <a:pt x="0" y="1855728"/>
                  </a:lnTo>
                  <a:close/>
                </a:path>
              </a:pathLst>
            </a:cu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778664" y="1950092"/>
              <a:ext cx="5613215" cy="1799208"/>
            </a:xfrm>
            <a:custGeom>
              <a:avLst/>
              <a:pathLst>
                <a:path w="5613215" h="1799208">
                  <a:moveTo>
                    <a:pt x="0" y="1799208"/>
                  </a:moveTo>
                  <a:lnTo>
                    <a:pt x="136907" y="1659674"/>
                  </a:lnTo>
                  <a:lnTo>
                    <a:pt x="273815" y="1403842"/>
                  </a:lnTo>
                  <a:lnTo>
                    <a:pt x="410723" y="1181798"/>
                  </a:lnTo>
                  <a:lnTo>
                    <a:pt x="547630" y="1182098"/>
                  </a:lnTo>
                  <a:lnTo>
                    <a:pt x="684538" y="1062624"/>
                  </a:lnTo>
                  <a:lnTo>
                    <a:pt x="821446" y="995335"/>
                  </a:lnTo>
                  <a:lnTo>
                    <a:pt x="958353" y="938518"/>
                  </a:lnTo>
                  <a:lnTo>
                    <a:pt x="1095261" y="934613"/>
                  </a:lnTo>
                  <a:lnTo>
                    <a:pt x="1232169" y="758211"/>
                  </a:lnTo>
                  <a:lnTo>
                    <a:pt x="1369076" y="627477"/>
                  </a:lnTo>
                  <a:lnTo>
                    <a:pt x="1505984" y="527383"/>
                  </a:lnTo>
                  <a:lnTo>
                    <a:pt x="1642892" y="531875"/>
                  </a:lnTo>
                  <a:lnTo>
                    <a:pt x="1779800" y="705021"/>
                  </a:lnTo>
                  <a:lnTo>
                    <a:pt x="1916707" y="655828"/>
                  </a:lnTo>
                  <a:lnTo>
                    <a:pt x="2053615" y="572844"/>
                  </a:lnTo>
                  <a:lnTo>
                    <a:pt x="2190523" y="760096"/>
                  </a:lnTo>
                  <a:lnTo>
                    <a:pt x="2327430" y="565049"/>
                  </a:lnTo>
                  <a:lnTo>
                    <a:pt x="2464338" y="351552"/>
                  </a:lnTo>
                  <a:lnTo>
                    <a:pt x="2601246" y="424429"/>
                  </a:lnTo>
                  <a:lnTo>
                    <a:pt x="2738153" y="410452"/>
                  </a:lnTo>
                  <a:lnTo>
                    <a:pt x="2875061" y="252008"/>
                  </a:lnTo>
                  <a:lnTo>
                    <a:pt x="3011969" y="241797"/>
                  </a:lnTo>
                  <a:lnTo>
                    <a:pt x="3148876" y="141429"/>
                  </a:lnTo>
                  <a:lnTo>
                    <a:pt x="3285784" y="107471"/>
                  </a:lnTo>
                  <a:lnTo>
                    <a:pt x="3422692" y="111926"/>
                  </a:lnTo>
                  <a:lnTo>
                    <a:pt x="3559600" y="93811"/>
                  </a:lnTo>
                  <a:lnTo>
                    <a:pt x="3696507" y="62927"/>
                  </a:lnTo>
                  <a:lnTo>
                    <a:pt x="3833415" y="40951"/>
                  </a:lnTo>
                  <a:lnTo>
                    <a:pt x="3970323" y="40457"/>
                  </a:lnTo>
                  <a:lnTo>
                    <a:pt x="4107230" y="33860"/>
                  </a:lnTo>
                  <a:lnTo>
                    <a:pt x="4244138" y="32289"/>
                  </a:lnTo>
                  <a:lnTo>
                    <a:pt x="4381046" y="25000"/>
                  </a:lnTo>
                  <a:lnTo>
                    <a:pt x="4517953" y="41196"/>
                  </a:lnTo>
                  <a:lnTo>
                    <a:pt x="4654861" y="24327"/>
                  </a:lnTo>
                  <a:lnTo>
                    <a:pt x="4791769" y="20414"/>
                  </a:lnTo>
                  <a:lnTo>
                    <a:pt x="4928677" y="20499"/>
                  </a:lnTo>
                  <a:lnTo>
                    <a:pt x="5065584" y="16808"/>
                  </a:lnTo>
                  <a:lnTo>
                    <a:pt x="5202492" y="7644"/>
                  </a:lnTo>
                  <a:lnTo>
                    <a:pt x="5339400" y="10425"/>
                  </a:lnTo>
                  <a:lnTo>
                    <a:pt x="5476307" y="13522"/>
                  </a:lnTo>
                  <a:lnTo>
                    <a:pt x="56132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778664" y="1950092"/>
              <a:ext cx="5613215" cy="1855728"/>
            </a:xfrm>
            <a:custGeom>
              <a:avLst/>
              <a:pathLst>
                <a:path w="5613215" h="1855728">
                  <a:moveTo>
                    <a:pt x="0" y="1855728"/>
                  </a:moveTo>
                  <a:lnTo>
                    <a:pt x="136907" y="1776599"/>
                  </a:lnTo>
                  <a:lnTo>
                    <a:pt x="273815" y="1601061"/>
                  </a:lnTo>
                  <a:lnTo>
                    <a:pt x="410723" y="1413179"/>
                  </a:lnTo>
                  <a:lnTo>
                    <a:pt x="547630" y="1346467"/>
                  </a:lnTo>
                  <a:lnTo>
                    <a:pt x="684538" y="1259763"/>
                  </a:lnTo>
                  <a:lnTo>
                    <a:pt x="821446" y="1241783"/>
                  </a:lnTo>
                  <a:lnTo>
                    <a:pt x="958353" y="1218923"/>
                  </a:lnTo>
                  <a:lnTo>
                    <a:pt x="1095261" y="1305281"/>
                  </a:lnTo>
                  <a:lnTo>
                    <a:pt x="1232169" y="1182488"/>
                  </a:lnTo>
                  <a:lnTo>
                    <a:pt x="1369076" y="1127403"/>
                  </a:lnTo>
                  <a:lnTo>
                    <a:pt x="1505984" y="1040961"/>
                  </a:lnTo>
                  <a:lnTo>
                    <a:pt x="1642892" y="896466"/>
                  </a:lnTo>
                  <a:lnTo>
                    <a:pt x="1779800" y="954858"/>
                  </a:lnTo>
                  <a:lnTo>
                    <a:pt x="1916707" y="938735"/>
                  </a:lnTo>
                  <a:lnTo>
                    <a:pt x="2053615" y="840587"/>
                  </a:lnTo>
                  <a:lnTo>
                    <a:pt x="2190523" y="1046286"/>
                  </a:lnTo>
                  <a:lnTo>
                    <a:pt x="2327430" y="855209"/>
                  </a:lnTo>
                  <a:lnTo>
                    <a:pt x="2464338" y="800757"/>
                  </a:lnTo>
                  <a:lnTo>
                    <a:pt x="2601246" y="866113"/>
                  </a:lnTo>
                  <a:lnTo>
                    <a:pt x="2738153" y="846557"/>
                  </a:lnTo>
                  <a:lnTo>
                    <a:pt x="2875061" y="636322"/>
                  </a:lnTo>
                  <a:lnTo>
                    <a:pt x="3011969" y="609749"/>
                  </a:lnTo>
                  <a:lnTo>
                    <a:pt x="3148876" y="404083"/>
                  </a:lnTo>
                  <a:lnTo>
                    <a:pt x="3285784" y="195041"/>
                  </a:lnTo>
                  <a:lnTo>
                    <a:pt x="3422692" y="231661"/>
                  </a:lnTo>
                  <a:lnTo>
                    <a:pt x="3559600" y="223807"/>
                  </a:lnTo>
                  <a:lnTo>
                    <a:pt x="3696507" y="147703"/>
                  </a:lnTo>
                  <a:lnTo>
                    <a:pt x="3833415" y="94503"/>
                  </a:lnTo>
                  <a:lnTo>
                    <a:pt x="3970323" y="92039"/>
                  </a:lnTo>
                  <a:lnTo>
                    <a:pt x="4107230" y="64898"/>
                  </a:lnTo>
                  <a:lnTo>
                    <a:pt x="4244138" y="84414"/>
                  </a:lnTo>
                  <a:lnTo>
                    <a:pt x="4381046" y="72959"/>
                  </a:lnTo>
                  <a:lnTo>
                    <a:pt x="4517953" y="67624"/>
                  </a:lnTo>
                  <a:lnTo>
                    <a:pt x="4654861" y="47375"/>
                  </a:lnTo>
                  <a:lnTo>
                    <a:pt x="4791769" y="47227"/>
                  </a:lnTo>
                  <a:lnTo>
                    <a:pt x="4928677" y="41630"/>
                  </a:lnTo>
                  <a:lnTo>
                    <a:pt x="5065584" y="35786"/>
                  </a:lnTo>
                  <a:lnTo>
                    <a:pt x="5202492" y="27180"/>
                  </a:lnTo>
                  <a:lnTo>
                    <a:pt x="5339400" y="22009"/>
                  </a:lnTo>
                  <a:lnTo>
                    <a:pt x="5476307" y="22272"/>
                  </a:lnTo>
                  <a:lnTo>
                    <a:pt x="5613215" y="0"/>
                  </a:lnTo>
                  <a:lnTo>
                    <a:pt x="5613215" y="37083"/>
                  </a:lnTo>
                  <a:lnTo>
                    <a:pt x="5476307" y="41362"/>
                  </a:lnTo>
                  <a:lnTo>
                    <a:pt x="5339400" y="59078"/>
                  </a:lnTo>
                  <a:lnTo>
                    <a:pt x="5202492" y="100229"/>
                  </a:lnTo>
                  <a:lnTo>
                    <a:pt x="5065584" y="104648"/>
                  </a:lnTo>
                  <a:lnTo>
                    <a:pt x="4928677" y="125207"/>
                  </a:lnTo>
                  <a:lnTo>
                    <a:pt x="4791769" y="152650"/>
                  </a:lnTo>
                  <a:lnTo>
                    <a:pt x="4654861" y="148101"/>
                  </a:lnTo>
                  <a:lnTo>
                    <a:pt x="4517953" y="181885"/>
                  </a:lnTo>
                  <a:lnTo>
                    <a:pt x="4381046" y="197959"/>
                  </a:lnTo>
                  <a:lnTo>
                    <a:pt x="4244138" y="214496"/>
                  </a:lnTo>
                  <a:lnTo>
                    <a:pt x="4107230" y="205982"/>
                  </a:lnTo>
                  <a:lnTo>
                    <a:pt x="3970323" y="277131"/>
                  </a:lnTo>
                  <a:lnTo>
                    <a:pt x="3833415" y="300835"/>
                  </a:lnTo>
                  <a:lnTo>
                    <a:pt x="3696507" y="371444"/>
                  </a:lnTo>
                  <a:lnTo>
                    <a:pt x="3559600" y="530705"/>
                  </a:lnTo>
                  <a:lnTo>
                    <a:pt x="3422692" y="498461"/>
                  </a:lnTo>
                  <a:lnTo>
                    <a:pt x="3285784" y="330376"/>
                  </a:lnTo>
                  <a:lnTo>
                    <a:pt x="3148876" y="798063"/>
                  </a:lnTo>
                  <a:lnTo>
                    <a:pt x="3011969" y="1131891"/>
                  </a:lnTo>
                  <a:lnTo>
                    <a:pt x="2875061" y="711924"/>
                  </a:lnTo>
                  <a:lnTo>
                    <a:pt x="2738153" y="846557"/>
                  </a:lnTo>
                  <a:lnTo>
                    <a:pt x="2601246" y="866113"/>
                  </a:lnTo>
                  <a:lnTo>
                    <a:pt x="2464338" y="800757"/>
                  </a:lnTo>
                  <a:lnTo>
                    <a:pt x="2327430" y="855209"/>
                  </a:lnTo>
                  <a:lnTo>
                    <a:pt x="2190523" y="1046286"/>
                  </a:lnTo>
                  <a:lnTo>
                    <a:pt x="2053615" y="840587"/>
                  </a:lnTo>
                  <a:lnTo>
                    <a:pt x="1916707" y="938735"/>
                  </a:lnTo>
                  <a:lnTo>
                    <a:pt x="1779800" y="954858"/>
                  </a:lnTo>
                  <a:lnTo>
                    <a:pt x="1642892" y="896466"/>
                  </a:lnTo>
                  <a:lnTo>
                    <a:pt x="1505984" y="1040961"/>
                  </a:lnTo>
                  <a:lnTo>
                    <a:pt x="1369076" y="1127403"/>
                  </a:lnTo>
                  <a:lnTo>
                    <a:pt x="1232169" y="1182488"/>
                  </a:lnTo>
                  <a:lnTo>
                    <a:pt x="1095261" y="1305281"/>
                  </a:lnTo>
                  <a:lnTo>
                    <a:pt x="958353" y="1219969"/>
                  </a:lnTo>
                  <a:lnTo>
                    <a:pt x="821446" y="1241783"/>
                  </a:lnTo>
                  <a:lnTo>
                    <a:pt x="684538" y="1259763"/>
                  </a:lnTo>
                  <a:lnTo>
                    <a:pt x="547630" y="1346467"/>
                  </a:lnTo>
                  <a:lnTo>
                    <a:pt x="410723" y="1413179"/>
                  </a:lnTo>
                  <a:lnTo>
                    <a:pt x="273815" y="1601061"/>
                  </a:lnTo>
                  <a:lnTo>
                    <a:pt x="136907" y="1776599"/>
                  </a:lnTo>
                  <a:close/>
                </a:path>
              </a:pathLst>
            </a:cu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778664" y="1950092"/>
              <a:ext cx="5613215" cy="1855728"/>
            </a:xfrm>
            <a:custGeom>
              <a:avLst/>
              <a:pathLst>
                <a:path w="5613215" h="1855728">
                  <a:moveTo>
                    <a:pt x="0" y="1855728"/>
                  </a:moveTo>
                  <a:lnTo>
                    <a:pt x="136907" y="1776599"/>
                  </a:lnTo>
                  <a:lnTo>
                    <a:pt x="273815" y="1601061"/>
                  </a:lnTo>
                  <a:lnTo>
                    <a:pt x="410723" y="1413179"/>
                  </a:lnTo>
                  <a:lnTo>
                    <a:pt x="547630" y="1346467"/>
                  </a:lnTo>
                  <a:lnTo>
                    <a:pt x="684538" y="1259763"/>
                  </a:lnTo>
                  <a:lnTo>
                    <a:pt x="821446" y="1241783"/>
                  </a:lnTo>
                  <a:lnTo>
                    <a:pt x="958353" y="1218923"/>
                  </a:lnTo>
                  <a:lnTo>
                    <a:pt x="1095261" y="1305281"/>
                  </a:lnTo>
                  <a:lnTo>
                    <a:pt x="1232169" y="1182488"/>
                  </a:lnTo>
                  <a:lnTo>
                    <a:pt x="1369076" y="1127403"/>
                  </a:lnTo>
                  <a:lnTo>
                    <a:pt x="1505984" y="1040961"/>
                  </a:lnTo>
                  <a:lnTo>
                    <a:pt x="1642892" y="896466"/>
                  </a:lnTo>
                  <a:lnTo>
                    <a:pt x="1779800" y="954858"/>
                  </a:lnTo>
                  <a:lnTo>
                    <a:pt x="1916707" y="938735"/>
                  </a:lnTo>
                  <a:lnTo>
                    <a:pt x="2053615" y="840587"/>
                  </a:lnTo>
                  <a:lnTo>
                    <a:pt x="2190523" y="1046286"/>
                  </a:lnTo>
                  <a:lnTo>
                    <a:pt x="2327430" y="855209"/>
                  </a:lnTo>
                  <a:lnTo>
                    <a:pt x="2464338" y="800757"/>
                  </a:lnTo>
                  <a:lnTo>
                    <a:pt x="2601246" y="866113"/>
                  </a:lnTo>
                  <a:lnTo>
                    <a:pt x="2738153" y="846557"/>
                  </a:lnTo>
                  <a:lnTo>
                    <a:pt x="2875061" y="636322"/>
                  </a:lnTo>
                  <a:lnTo>
                    <a:pt x="3011969" y="609749"/>
                  </a:lnTo>
                  <a:lnTo>
                    <a:pt x="3148876" y="404083"/>
                  </a:lnTo>
                  <a:lnTo>
                    <a:pt x="3285784" y="195041"/>
                  </a:lnTo>
                  <a:lnTo>
                    <a:pt x="3422692" y="231661"/>
                  </a:lnTo>
                  <a:lnTo>
                    <a:pt x="3559600" y="223807"/>
                  </a:lnTo>
                  <a:lnTo>
                    <a:pt x="3696507" y="147703"/>
                  </a:lnTo>
                  <a:lnTo>
                    <a:pt x="3833415" y="94503"/>
                  </a:lnTo>
                  <a:lnTo>
                    <a:pt x="3970323" y="92039"/>
                  </a:lnTo>
                  <a:lnTo>
                    <a:pt x="4107230" y="64898"/>
                  </a:lnTo>
                  <a:lnTo>
                    <a:pt x="4244138" y="84414"/>
                  </a:lnTo>
                  <a:lnTo>
                    <a:pt x="4381046" y="72959"/>
                  </a:lnTo>
                  <a:lnTo>
                    <a:pt x="4517953" y="67624"/>
                  </a:lnTo>
                  <a:lnTo>
                    <a:pt x="4654861" y="47375"/>
                  </a:lnTo>
                  <a:lnTo>
                    <a:pt x="4791769" y="47227"/>
                  </a:lnTo>
                  <a:lnTo>
                    <a:pt x="4928677" y="41630"/>
                  </a:lnTo>
                  <a:lnTo>
                    <a:pt x="5065584" y="35786"/>
                  </a:lnTo>
                  <a:lnTo>
                    <a:pt x="5202492" y="27180"/>
                  </a:lnTo>
                  <a:lnTo>
                    <a:pt x="5339400" y="22009"/>
                  </a:lnTo>
                  <a:lnTo>
                    <a:pt x="5476307" y="22272"/>
                  </a:lnTo>
                  <a:lnTo>
                    <a:pt x="56132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778664" y="1987175"/>
              <a:ext cx="5613215" cy="2163882"/>
            </a:xfrm>
            <a:custGeom>
              <a:avLst/>
              <a:pathLst>
                <a:path w="5613215" h="2163882">
                  <a:moveTo>
                    <a:pt x="0" y="1818645"/>
                  </a:moveTo>
                  <a:lnTo>
                    <a:pt x="136907" y="1739515"/>
                  </a:lnTo>
                  <a:lnTo>
                    <a:pt x="273815" y="1563978"/>
                  </a:lnTo>
                  <a:lnTo>
                    <a:pt x="410723" y="1376096"/>
                  </a:lnTo>
                  <a:lnTo>
                    <a:pt x="547630" y="1309384"/>
                  </a:lnTo>
                  <a:lnTo>
                    <a:pt x="684538" y="1222679"/>
                  </a:lnTo>
                  <a:lnTo>
                    <a:pt x="821446" y="1204699"/>
                  </a:lnTo>
                  <a:lnTo>
                    <a:pt x="958353" y="1182886"/>
                  </a:lnTo>
                  <a:lnTo>
                    <a:pt x="1095261" y="1268197"/>
                  </a:lnTo>
                  <a:lnTo>
                    <a:pt x="1232169" y="1145404"/>
                  </a:lnTo>
                  <a:lnTo>
                    <a:pt x="1369076" y="1090319"/>
                  </a:lnTo>
                  <a:lnTo>
                    <a:pt x="1505984" y="1003877"/>
                  </a:lnTo>
                  <a:lnTo>
                    <a:pt x="1642892" y="859383"/>
                  </a:lnTo>
                  <a:lnTo>
                    <a:pt x="1779800" y="917775"/>
                  </a:lnTo>
                  <a:lnTo>
                    <a:pt x="1916707" y="901651"/>
                  </a:lnTo>
                  <a:lnTo>
                    <a:pt x="2053615" y="803503"/>
                  </a:lnTo>
                  <a:lnTo>
                    <a:pt x="2190523" y="1009202"/>
                  </a:lnTo>
                  <a:lnTo>
                    <a:pt x="2327430" y="818126"/>
                  </a:lnTo>
                  <a:lnTo>
                    <a:pt x="2464338" y="763674"/>
                  </a:lnTo>
                  <a:lnTo>
                    <a:pt x="2601246" y="829029"/>
                  </a:lnTo>
                  <a:lnTo>
                    <a:pt x="2738153" y="809473"/>
                  </a:lnTo>
                  <a:lnTo>
                    <a:pt x="2875061" y="674841"/>
                  </a:lnTo>
                  <a:lnTo>
                    <a:pt x="3011969" y="1094808"/>
                  </a:lnTo>
                  <a:lnTo>
                    <a:pt x="3148876" y="760980"/>
                  </a:lnTo>
                  <a:lnTo>
                    <a:pt x="3285784" y="293292"/>
                  </a:lnTo>
                  <a:lnTo>
                    <a:pt x="3422692" y="461378"/>
                  </a:lnTo>
                  <a:lnTo>
                    <a:pt x="3559600" y="493622"/>
                  </a:lnTo>
                  <a:lnTo>
                    <a:pt x="3696507" y="334360"/>
                  </a:lnTo>
                  <a:lnTo>
                    <a:pt x="3833415" y="263751"/>
                  </a:lnTo>
                  <a:lnTo>
                    <a:pt x="3970323" y="240047"/>
                  </a:lnTo>
                  <a:lnTo>
                    <a:pt x="4107230" y="168898"/>
                  </a:lnTo>
                  <a:lnTo>
                    <a:pt x="4244138" y="177412"/>
                  </a:lnTo>
                  <a:lnTo>
                    <a:pt x="4381046" y="160876"/>
                  </a:lnTo>
                  <a:lnTo>
                    <a:pt x="4517953" y="144802"/>
                  </a:lnTo>
                  <a:lnTo>
                    <a:pt x="4654861" y="111018"/>
                  </a:lnTo>
                  <a:lnTo>
                    <a:pt x="4791769" y="115566"/>
                  </a:lnTo>
                  <a:lnTo>
                    <a:pt x="4928677" y="88123"/>
                  </a:lnTo>
                  <a:lnTo>
                    <a:pt x="5065584" y="67564"/>
                  </a:lnTo>
                  <a:lnTo>
                    <a:pt x="5202492" y="63146"/>
                  </a:lnTo>
                  <a:lnTo>
                    <a:pt x="5339400" y="21994"/>
                  </a:lnTo>
                  <a:lnTo>
                    <a:pt x="5476307" y="4279"/>
                  </a:lnTo>
                  <a:lnTo>
                    <a:pt x="5613215" y="0"/>
                  </a:lnTo>
                  <a:lnTo>
                    <a:pt x="5613215" y="1705844"/>
                  </a:lnTo>
                  <a:lnTo>
                    <a:pt x="5476307" y="1610270"/>
                  </a:lnTo>
                  <a:lnTo>
                    <a:pt x="5339400" y="2163882"/>
                  </a:lnTo>
                  <a:lnTo>
                    <a:pt x="5202492" y="2159480"/>
                  </a:lnTo>
                  <a:lnTo>
                    <a:pt x="5065584" y="2075396"/>
                  </a:lnTo>
                  <a:lnTo>
                    <a:pt x="4928677" y="2101219"/>
                  </a:lnTo>
                  <a:lnTo>
                    <a:pt x="4791769" y="2108549"/>
                  </a:lnTo>
                  <a:lnTo>
                    <a:pt x="4654861" y="2149874"/>
                  </a:lnTo>
                  <a:lnTo>
                    <a:pt x="4517953" y="2050714"/>
                  </a:lnTo>
                  <a:lnTo>
                    <a:pt x="4381046" y="1978739"/>
                  </a:lnTo>
                  <a:lnTo>
                    <a:pt x="4244138" y="1930284"/>
                  </a:lnTo>
                  <a:lnTo>
                    <a:pt x="4107230" y="1722934"/>
                  </a:lnTo>
                  <a:lnTo>
                    <a:pt x="3970323" y="1636324"/>
                  </a:lnTo>
                  <a:lnTo>
                    <a:pt x="3833415" y="1590735"/>
                  </a:lnTo>
                  <a:lnTo>
                    <a:pt x="3696507" y="1399749"/>
                  </a:lnTo>
                  <a:lnTo>
                    <a:pt x="3559600" y="1333905"/>
                  </a:lnTo>
                  <a:lnTo>
                    <a:pt x="3422692" y="1168074"/>
                  </a:lnTo>
                  <a:lnTo>
                    <a:pt x="3285784" y="856524"/>
                  </a:lnTo>
                  <a:lnTo>
                    <a:pt x="3148876" y="1056466"/>
                  </a:lnTo>
                  <a:lnTo>
                    <a:pt x="3011969" y="1196433"/>
                  </a:lnTo>
                  <a:lnTo>
                    <a:pt x="2875061" y="737843"/>
                  </a:lnTo>
                  <a:lnTo>
                    <a:pt x="2738153" y="845388"/>
                  </a:lnTo>
                  <a:lnTo>
                    <a:pt x="2601246" y="832480"/>
                  </a:lnTo>
                  <a:lnTo>
                    <a:pt x="2464338" y="783204"/>
                  </a:lnTo>
                  <a:lnTo>
                    <a:pt x="2327430" y="820671"/>
                  </a:lnTo>
                  <a:lnTo>
                    <a:pt x="2190523" y="1009202"/>
                  </a:lnTo>
                  <a:lnTo>
                    <a:pt x="2053615" y="803503"/>
                  </a:lnTo>
                  <a:lnTo>
                    <a:pt x="1916707" y="901651"/>
                  </a:lnTo>
                  <a:lnTo>
                    <a:pt x="1779800" y="917775"/>
                  </a:lnTo>
                  <a:lnTo>
                    <a:pt x="1642892" y="859383"/>
                  </a:lnTo>
                  <a:lnTo>
                    <a:pt x="1505984" y="1003877"/>
                  </a:lnTo>
                  <a:lnTo>
                    <a:pt x="1369076" y="1090319"/>
                  </a:lnTo>
                  <a:lnTo>
                    <a:pt x="1232169" y="1145404"/>
                  </a:lnTo>
                  <a:lnTo>
                    <a:pt x="1095261" y="1268197"/>
                  </a:lnTo>
                  <a:lnTo>
                    <a:pt x="958353" y="1182886"/>
                  </a:lnTo>
                  <a:lnTo>
                    <a:pt x="821446" y="1204699"/>
                  </a:lnTo>
                  <a:lnTo>
                    <a:pt x="684538" y="1222679"/>
                  </a:lnTo>
                  <a:lnTo>
                    <a:pt x="547630" y="1309384"/>
                  </a:lnTo>
                  <a:lnTo>
                    <a:pt x="410723" y="1376096"/>
                  </a:lnTo>
                  <a:lnTo>
                    <a:pt x="273815" y="1565770"/>
                  </a:lnTo>
                  <a:lnTo>
                    <a:pt x="136907" y="1742763"/>
                  </a:lnTo>
                  <a:lnTo>
                    <a:pt x="0" y="1828064"/>
                  </a:lnTo>
                  <a:close/>
                </a:path>
              </a:pathLst>
            </a:cu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778664" y="1987175"/>
              <a:ext cx="5613215" cy="1818645"/>
            </a:xfrm>
            <a:custGeom>
              <a:avLst/>
              <a:pathLst>
                <a:path w="5613215" h="1818645">
                  <a:moveTo>
                    <a:pt x="0" y="1818645"/>
                  </a:moveTo>
                  <a:lnTo>
                    <a:pt x="136907" y="1739515"/>
                  </a:lnTo>
                  <a:lnTo>
                    <a:pt x="273815" y="1563978"/>
                  </a:lnTo>
                  <a:lnTo>
                    <a:pt x="410723" y="1376096"/>
                  </a:lnTo>
                  <a:lnTo>
                    <a:pt x="547630" y="1309384"/>
                  </a:lnTo>
                  <a:lnTo>
                    <a:pt x="684538" y="1222679"/>
                  </a:lnTo>
                  <a:lnTo>
                    <a:pt x="821446" y="1204699"/>
                  </a:lnTo>
                  <a:lnTo>
                    <a:pt x="958353" y="1182886"/>
                  </a:lnTo>
                  <a:lnTo>
                    <a:pt x="1095261" y="1268197"/>
                  </a:lnTo>
                  <a:lnTo>
                    <a:pt x="1232169" y="1145404"/>
                  </a:lnTo>
                  <a:lnTo>
                    <a:pt x="1369076" y="1090319"/>
                  </a:lnTo>
                  <a:lnTo>
                    <a:pt x="1505984" y="1003877"/>
                  </a:lnTo>
                  <a:lnTo>
                    <a:pt x="1642892" y="859383"/>
                  </a:lnTo>
                  <a:lnTo>
                    <a:pt x="1779800" y="917775"/>
                  </a:lnTo>
                  <a:lnTo>
                    <a:pt x="1916707" y="901651"/>
                  </a:lnTo>
                  <a:lnTo>
                    <a:pt x="2053615" y="803503"/>
                  </a:lnTo>
                  <a:lnTo>
                    <a:pt x="2190523" y="1009202"/>
                  </a:lnTo>
                  <a:lnTo>
                    <a:pt x="2327430" y="818126"/>
                  </a:lnTo>
                  <a:lnTo>
                    <a:pt x="2464338" y="763674"/>
                  </a:lnTo>
                  <a:lnTo>
                    <a:pt x="2601246" y="829029"/>
                  </a:lnTo>
                  <a:lnTo>
                    <a:pt x="2738153" y="809473"/>
                  </a:lnTo>
                  <a:lnTo>
                    <a:pt x="2875061" y="674841"/>
                  </a:lnTo>
                  <a:lnTo>
                    <a:pt x="3011969" y="1094808"/>
                  </a:lnTo>
                  <a:lnTo>
                    <a:pt x="3148876" y="760980"/>
                  </a:lnTo>
                  <a:lnTo>
                    <a:pt x="3285784" y="293292"/>
                  </a:lnTo>
                  <a:lnTo>
                    <a:pt x="3422692" y="461378"/>
                  </a:lnTo>
                  <a:lnTo>
                    <a:pt x="3559600" y="493622"/>
                  </a:lnTo>
                  <a:lnTo>
                    <a:pt x="3696507" y="334360"/>
                  </a:lnTo>
                  <a:lnTo>
                    <a:pt x="3833415" y="263751"/>
                  </a:lnTo>
                  <a:lnTo>
                    <a:pt x="3970323" y="240047"/>
                  </a:lnTo>
                  <a:lnTo>
                    <a:pt x="4107230" y="168898"/>
                  </a:lnTo>
                  <a:lnTo>
                    <a:pt x="4244138" y="177412"/>
                  </a:lnTo>
                  <a:lnTo>
                    <a:pt x="4381046" y="160876"/>
                  </a:lnTo>
                  <a:lnTo>
                    <a:pt x="4517953" y="144802"/>
                  </a:lnTo>
                  <a:lnTo>
                    <a:pt x="4654861" y="111018"/>
                  </a:lnTo>
                  <a:lnTo>
                    <a:pt x="4791769" y="115566"/>
                  </a:lnTo>
                  <a:lnTo>
                    <a:pt x="4928677" y="88123"/>
                  </a:lnTo>
                  <a:lnTo>
                    <a:pt x="5065584" y="67564"/>
                  </a:lnTo>
                  <a:lnTo>
                    <a:pt x="5202492" y="63146"/>
                  </a:lnTo>
                  <a:lnTo>
                    <a:pt x="5339400" y="21994"/>
                  </a:lnTo>
                  <a:lnTo>
                    <a:pt x="5476307" y="4279"/>
                  </a:lnTo>
                  <a:lnTo>
                    <a:pt x="56132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778664" y="2725019"/>
              <a:ext cx="5613215" cy="1840476"/>
            </a:xfrm>
            <a:custGeom>
              <a:avLst/>
              <a:pathLst>
                <a:path w="5613215" h="1840476">
                  <a:moveTo>
                    <a:pt x="0" y="1090221"/>
                  </a:moveTo>
                  <a:lnTo>
                    <a:pt x="136907" y="1004919"/>
                  </a:lnTo>
                  <a:lnTo>
                    <a:pt x="273815" y="827927"/>
                  </a:lnTo>
                  <a:lnTo>
                    <a:pt x="410723" y="638252"/>
                  </a:lnTo>
                  <a:lnTo>
                    <a:pt x="547630" y="571540"/>
                  </a:lnTo>
                  <a:lnTo>
                    <a:pt x="684538" y="484836"/>
                  </a:lnTo>
                  <a:lnTo>
                    <a:pt x="821446" y="466856"/>
                  </a:lnTo>
                  <a:lnTo>
                    <a:pt x="958353" y="445042"/>
                  </a:lnTo>
                  <a:lnTo>
                    <a:pt x="1095261" y="530354"/>
                  </a:lnTo>
                  <a:lnTo>
                    <a:pt x="1232169" y="407561"/>
                  </a:lnTo>
                  <a:lnTo>
                    <a:pt x="1369076" y="352476"/>
                  </a:lnTo>
                  <a:lnTo>
                    <a:pt x="1505984" y="266034"/>
                  </a:lnTo>
                  <a:lnTo>
                    <a:pt x="1642892" y="121539"/>
                  </a:lnTo>
                  <a:lnTo>
                    <a:pt x="1779800" y="179931"/>
                  </a:lnTo>
                  <a:lnTo>
                    <a:pt x="1916707" y="163808"/>
                  </a:lnTo>
                  <a:lnTo>
                    <a:pt x="2053615" y="65660"/>
                  </a:lnTo>
                  <a:lnTo>
                    <a:pt x="2190523" y="271359"/>
                  </a:lnTo>
                  <a:lnTo>
                    <a:pt x="2327430" y="82827"/>
                  </a:lnTo>
                  <a:lnTo>
                    <a:pt x="2464338" y="45361"/>
                  </a:lnTo>
                  <a:lnTo>
                    <a:pt x="2601246" y="94636"/>
                  </a:lnTo>
                  <a:lnTo>
                    <a:pt x="2738153" y="107545"/>
                  </a:lnTo>
                  <a:lnTo>
                    <a:pt x="2875061" y="0"/>
                  </a:lnTo>
                  <a:lnTo>
                    <a:pt x="3011969" y="458589"/>
                  </a:lnTo>
                  <a:lnTo>
                    <a:pt x="3148876" y="318622"/>
                  </a:lnTo>
                  <a:lnTo>
                    <a:pt x="3285784" y="118681"/>
                  </a:lnTo>
                  <a:lnTo>
                    <a:pt x="3422692" y="430231"/>
                  </a:lnTo>
                  <a:lnTo>
                    <a:pt x="3559600" y="596062"/>
                  </a:lnTo>
                  <a:lnTo>
                    <a:pt x="3696507" y="661906"/>
                  </a:lnTo>
                  <a:lnTo>
                    <a:pt x="3833415" y="852892"/>
                  </a:lnTo>
                  <a:lnTo>
                    <a:pt x="3970323" y="898481"/>
                  </a:lnTo>
                  <a:lnTo>
                    <a:pt x="4107230" y="985091"/>
                  </a:lnTo>
                  <a:lnTo>
                    <a:pt x="4244138" y="1192440"/>
                  </a:lnTo>
                  <a:lnTo>
                    <a:pt x="4381046" y="1240896"/>
                  </a:lnTo>
                  <a:lnTo>
                    <a:pt x="4517953" y="1312871"/>
                  </a:lnTo>
                  <a:lnTo>
                    <a:pt x="4654861" y="1412031"/>
                  </a:lnTo>
                  <a:lnTo>
                    <a:pt x="4791769" y="1370705"/>
                  </a:lnTo>
                  <a:lnTo>
                    <a:pt x="4928677" y="1363376"/>
                  </a:lnTo>
                  <a:lnTo>
                    <a:pt x="5065584" y="1337553"/>
                  </a:lnTo>
                  <a:lnTo>
                    <a:pt x="5202492" y="1421637"/>
                  </a:lnTo>
                  <a:lnTo>
                    <a:pt x="5339400" y="1426039"/>
                  </a:lnTo>
                  <a:lnTo>
                    <a:pt x="5476307" y="872427"/>
                  </a:lnTo>
                  <a:lnTo>
                    <a:pt x="5613215" y="968000"/>
                  </a:lnTo>
                  <a:lnTo>
                    <a:pt x="5613215" y="1598421"/>
                  </a:lnTo>
                  <a:lnTo>
                    <a:pt x="5476307" y="1840476"/>
                  </a:lnTo>
                  <a:lnTo>
                    <a:pt x="5339400" y="1824530"/>
                  </a:lnTo>
                  <a:lnTo>
                    <a:pt x="5202492" y="1710435"/>
                  </a:lnTo>
                  <a:lnTo>
                    <a:pt x="5065584" y="1622759"/>
                  </a:lnTo>
                  <a:lnTo>
                    <a:pt x="4928677" y="1529899"/>
                  </a:lnTo>
                  <a:lnTo>
                    <a:pt x="4791769" y="1450534"/>
                  </a:lnTo>
                  <a:lnTo>
                    <a:pt x="4654861" y="1441054"/>
                  </a:lnTo>
                  <a:lnTo>
                    <a:pt x="4517953" y="1325696"/>
                  </a:lnTo>
                  <a:lnTo>
                    <a:pt x="4381046" y="1241916"/>
                  </a:lnTo>
                  <a:lnTo>
                    <a:pt x="4244138" y="1194285"/>
                  </a:lnTo>
                  <a:lnTo>
                    <a:pt x="4107230" y="987207"/>
                  </a:lnTo>
                  <a:lnTo>
                    <a:pt x="3970323" y="898986"/>
                  </a:lnTo>
                  <a:lnTo>
                    <a:pt x="3833415" y="853679"/>
                  </a:lnTo>
                  <a:lnTo>
                    <a:pt x="3696507" y="661906"/>
                  </a:lnTo>
                  <a:lnTo>
                    <a:pt x="3559600" y="596062"/>
                  </a:lnTo>
                  <a:lnTo>
                    <a:pt x="3422692" y="430231"/>
                  </a:lnTo>
                  <a:lnTo>
                    <a:pt x="3285784" y="118681"/>
                  </a:lnTo>
                  <a:lnTo>
                    <a:pt x="3148876" y="318622"/>
                  </a:lnTo>
                  <a:lnTo>
                    <a:pt x="3011969" y="458589"/>
                  </a:lnTo>
                  <a:lnTo>
                    <a:pt x="2875061" y="0"/>
                  </a:lnTo>
                  <a:lnTo>
                    <a:pt x="2738153" y="107545"/>
                  </a:lnTo>
                  <a:lnTo>
                    <a:pt x="2601246" y="94636"/>
                  </a:lnTo>
                  <a:lnTo>
                    <a:pt x="2464338" y="45361"/>
                  </a:lnTo>
                  <a:lnTo>
                    <a:pt x="2327430" y="82827"/>
                  </a:lnTo>
                  <a:lnTo>
                    <a:pt x="2190523" y="271359"/>
                  </a:lnTo>
                  <a:lnTo>
                    <a:pt x="2053615" y="65660"/>
                  </a:lnTo>
                  <a:lnTo>
                    <a:pt x="1916707" y="163808"/>
                  </a:lnTo>
                  <a:lnTo>
                    <a:pt x="1779800" y="179931"/>
                  </a:lnTo>
                  <a:lnTo>
                    <a:pt x="1642892" y="121539"/>
                  </a:lnTo>
                  <a:lnTo>
                    <a:pt x="1505984" y="266034"/>
                  </a:lnTo>
                  <a:lnTo>
                    <a:pt x="1369076" y="352476"/>
                  </a:lnTo>
                  <a:lnTo>
                    <a:pt x="1232169" y="407561"/>
                  </a:lnTo>
                  <a:lnTo>
                    <a:pt x="1095261" y="530354"/>
                  </a:lnTo>
                  <a:lnTo>
                    <a:pt x="958353" y="445042"/>
                  </a:lnTo>
                  <a:lnTo>
                    <a:pt x="821446" y="466856"/>
                  </a:lnTo>
                  <a:lnTo>
                    <a:pt x="684538" y="484836"/>
                  </a:lnTo>
                  <a:lnTo>
                    <a:pt x="547630" y="571540"/>
                  </a:lnTo>
                  <a:lnTo>
                    <a:pt x="410723" y="638252"/>
                  </a:lnTo>
                  <a:lnTo>
                    <a:pt x="273815" y="827927"/>
                  </a:lnTo>
                  <a:lnTo>
                    <a:pt x="136907" y="1004919"/>
                  </a:lnTo>
                  <a:close/>
                </a:path>
              </a:pathLst>
            </a:cu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778664" y="2725019"/>
              <a:ext cx="5613215" cy="1426039"/>
            </a:xfrm>
            <a:custGeom>
              <a:avLst/>
              <a:pathLst>
                <a:path w="5613215" h="1426039">
                  <a:moveTo>
                    <a:pt x="0" y="1090221"/>
                  </a:moveTo>
                  <a:lnTo>
                    <a:pt x="136907" y="1004919"/>
                  </a:lnTo>
                  <a:lnTo>
                    <a:pt x="273815" y="827927"/>
                  </a:lnTo>
                  <a:lnTo>
                    <a:pt x="410723" y="638252"/>
                  </a:lnTo>
                  <a:lnTo>
                    <a:pt x="547630" y="571540"/>
                  </a:lnTo>
                  <a:lnTo>
                    <a:pt x="684538" y="484836"/>
                  </a:lnTo>
                  <a:lnTo>
                    <a:pt x="821446" y="466856"/>
                  </a:lnTo>
                  <a:lnTo>
                    <a:pt x="958353" y="445042"/>
                  </a:lnTo>
                  <a:lnTo>
                    <a:pt x="1095261" y="530354"/>
                  </a:lnTo>
                  <a:lnTo>
                    <a:pt x="1232169" y="407561"/>
                  </a:lnTo>
                  <a:lnTo>
                    <a:pt x="1369076" y="352476"/>
                  </a:lnTo>
                  <a:lnTo>
                    <a:pt x="1505984" y="266034"/>
                  </a:lnTo>
                  <a:lnTo>
                    <a:pt x="1642892" y="121539"/>
                  </a:lnTo>
                  <a:lnTo>
                    <a:pt x="1779800" y="179931"/>
                  </a:lnTo>
                  <a:lnTo>
                    <a:pt x="1916707" y="163808"/>
                  </a:lnTo>
                  <a:lnTo>
                    <a:pt x="2053615" y="65660"/>
                  </a:lnTo>
                  <a:lnTo>
                    <a:pt x="2190523" y="271359"/>
                  </a:lnTo>
                  <a:lnTo>
                    <a:pt x="2327430" y="82827"/>
                  </a:lnTo>
                  <a:lnTo>
                    <a:pt x="2464338" y="45361"/>
                  </a:lnTo>
                  <a:lnTo>
                    <a:pt x="2601246" y="94636"/>
                  </a:lnTo>
                  <a:lnTo>
                    <a:pt x="2738153" y="107545"/>
                  </a:lnTo>
                  <a:lnTo>
                    <a:pt x="2875061" y="0"/>
                  </a:lnTo>
                  <a:lnTo>
                    <a:pt x="3011969" y="458589"/>
                  </a:lnTo>
                  <a:lnTo>
                    <a:pt x="3148876" y="318622"/>
                  </a:lnTo>
                  <a:lnTo>
                    <a:pt x="3285784" y="118681"/>
                  </a:lnTo>
                  <a:lnTo>
                    <a:pt x="3422692" y="430231"/>
                  </a:lnTo>
                  <a:lnTo>
                    <a:pt x="3559600" y="596062"/>
                  </a:lnTo>
                  <a:lnTo>
                    <a:pt x="3696507" y="661906"/>
                  </a:lnTo>
                  <a:lnTo>
                    <a:pt x="3833415" y="852892"/>
                  </a:lnTo>
                  <a:lnTo>
                    <a:pt x="3970323" y="898481"/>
                  </a:lnTo>
                  <a:lnTo>
                    <a:pt x="4107230" y="985091"/>
                  </a:lnTo>
                  <a:lnTo>
                    <a:pt x="4244138" y="1192440"/>
                  </a:lnTo>
                  <a:lnTo>
                    <a:pt x="4381046" y="1240896"/>
                  </a:lnTo>
                  <a:lnTo>
                    <a:pt x="4517953" y="1312871"/>
                  </a:lnTo>
                  <a:lnTo>
                    <a:pt x="4654861" y="1412031"/>
                  </a:lnTo>
                  <a:lnTo>
                    <a:pt x="4791769" y="1370705"/>
                  </a:lnTo>
                  <a:lnTo>
                    <a:pt x="4928677" y="1363376"/>
                  </a:lnTo>
                  <a:lnTo>
                    <a:pt x="5065584" y="1337553"/>
                  </a:lnTo>
                  <a:lnTo>
                    <a:pt x="5202492" y="1421637"/>
                  </a:lnTo>
                  <a:lnTo>
                    <a:pt x="5339400" y="1426039"/>
                  </a:lnTo>
                  <a:lnTo>
                    <a:pt x="5476307" y="872427"/>
                  </a:lnTo>
                  <a:lnTo>
                    <a:pt x="5613215" y="9680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778664" y="2725019"/>
              <a:ext cx="5613215" cy="2154675"/>
            </a:xfrm>
            <a:custGeom>
              <a:avLst/>
              <a:pathLst>
                <a:path w="5613215" h="2154675">
                  <a:moveTo>
                    <a:pt x="0" y="1090221"/>
                  </a:moveTo>
                  <a:lnTo>
                    <a:pt x="136907" y="1004919"/>
                  </a:lnTo>
                  <a:lnTo>
                    <a:pt x="273815" y="827927"/>
                  </a:lnTo>
                  <a:lnTo>
                    <a:pt x="410723" y="638252"/>
                  </a:lnTo>
                  <a:lnTo>
                    <a:pt x="547630" y="571540"/>
                  </a:lnTo>
                  <a:lnTo>
                    <a:pt x="684538" y="484836"/>
                  </a:lnTo>
                  <a:lnTo>
                    <a:pt x="821446" y="466856"/>
                  </a:lnTo>
                  <a:lnTo>
                    <a:pt x="958353" y="445042"/>
                  </a:lnTo>
                  <a:lnTo>
                    <a:pt x="1095261" y="530354"/>
                  </a:lnTo>
                  <a:lnTo>
                    <a:pt x="1232169" y="407561"/>
                  </a:lnTo>
                  <a:lnTo>
                    <a:pt x="1369076" y="352476"/>
                  </a:lnTo>
                  <a:lnTo>
                    <a:pt x="1505984" y="266034"/>
                  </a:lnTo>
                  <a:lnTo>
                    <a:pt x="1642892" y="121539"/>
                  </a:lnTo>
                  <a:lnTo>
                    <a:pt x="1779800" y="179931"/>
                  </a:lnTo>
                  <a:lnTo>
                    <a:pt x="1916707" y="163808"/>
                  </a:lnTo>
                  <a:lnTo>
                    <a:pt x="2053615" y="65660"/>
                  </a:lnTo>
                  <a:lnTo>
                    <a:pt x="2190523" y="271359"/>
                  </a:lnTo>
                  <a:lnTo>
                    <a:pt x="2327430" y="82827"/>
                  </a:lnTo>
                  <a:lnTo>
                    <a:pt x="2464338" y="45361"/>
                  </a:lnTo>
                  <a:lnTo>
                    <a:pt x="2601246" y="94636"/>
                  </a:lnTo>
                  <a:lnTo>
                    <a:pt x="2738153" y="107545"/>
                  </a:lnTo>
                  <a:lnTo>
                    <a:pt x="2875061" y="0"/>
                  </a:lnTo>
                  <a:lnTo>
                    <a:pt x="3011969" y="458589"/>
                  </a:lnTo>
                  <a:lnTo>
                    <a:pt x="3148876" y="318622"/>
                  </a:lnTo>
                  <a:lnTo>
                    <a:pt x="3285784" y="118681"/>
                  </a:lnTo>
                  <a:lnTo>
                    <a:pt x="3422692" y="430231"/>
                  </a:lnTo>
                  <a:lnTo>
                    <a:pt x="3559600" y="596062"/>
                  </a:lnTo>
                  <a:lnTo>
                    <a:pt x="3696507" y="661906"/>
                  </a:lnTo>
                  <a:lnTo>
                    <a:pt x="3833415" y="853679"/>
                  </a:lnTo>
                  <a:lnTo>
                    <a:pt x="3970323" y="898986"/>
                  </a:lnTo>
                  <a:lnTo>
                    <a:pt x="4107230" y="987207"/>
                  </a:lnTo>
                  <a:lnTo>
                    <a:pt x="4244138" y="1194285"/>
                  </a:lnTo>
                  <a:lnTo>
                    <a:pt x="4381046" y="1241916"/>
                  </a:lnTo>
                  <a:lnTo>
                    <a:pt x="4517953" y="1325696"/>
                  </a:lnTo>
                  <a:lnTo>
                    <a:pt x="4654861" y="1441054"/>
                  </a:lnTo>
                  <a:lnTo>
                    <a:pt x="4791769" y="1450534"/>
                  </a:lnTo>
                  <a:lnTo>
                    <a:pt x="4928677" y="1529899"/>
                  </a:lnTo>
                  <a:lnTo>
                    <a:pt x="5065584" y="1622759"/>
                  </a:lnTo>
                  <a:lnTo>
                    <a:pt x="5202492" y="1710435"/>
                  </a:lnTo>
                  <a:lnTo>
                    <a:pt x="5339400" y="1824530"/>
                  </a:lnTo>
                  <a:lnTo>
                    <a:pt x="5476307" y="1840476"/>
                  </a:lnTo>
                  <a:lnTo>
                    <a:pt x="5613215" y="1598421"/>
                  </a:lnTo>
                  <a:lnTo>
                    <a:pt x="5613215" y="2154675"/>
                  </a:lnTo>
                  <a:lnTo>
                    <a:pt x="5476307" y="2154675"/>
                  </a:lnTo>
                  <a:lnTo>
                    <a:pt x="5339400" y="2154675"/>
                  </a:lnTo>
                  <a:lnTo>
                    <a:pt x="5202492" y="2154675"/>
                  </a:lnTo>
                  <a:lnTo>
                    <a:pt x="5065584" y="2154675"/>
                  </a:lnTo>
                  <a:lnTo>
                    <a:pt x="4928677" y="2154675"/>
                  </a:lnTo>
                  <a:lnTo>
                    <a:pt x="4791769" y="2154675"/>
                  </a:lnTo>
                  <a:lnTo>
                    <a:pt x="4654861" y="2154675"/>
                  </a:lnTo>
                  <a:lnTo>
                    <a:pt x="4517953" y="2154675"/>
                  </a:lnTo>
                  <a:lnTo>
                    <a:pt x="4381046" y="2154675"/>
                  </a:lnTo>
                  <a:lnTo>
                    <a:pt x="4244138" y="2154675"/>
                  </a:lnTo>
                  <a:lnTo>
                    <a:pt x="4107230" y="2154675"/>
                  </a:lnTo>
                  <a:lnTo>
                    <a:pt x="3970323" y="2154675"/>
                  </a:lnTo>
                  <a:lnTo>
                    <a:pt x="3833415" y="2154675"/>
                  </a:lnTo>
                  <a:lnTo>
                    <a:pt x="3696507" y="2154675"/>
                  </a:lnTo>
                  <a:lnTo>
                    <a:pt x="3559600" y="2154675"/>
                  </a:lnTo>
                  <a:lnTo>
                    <a:pt x="3422692" y="2154675"/>
                  </a:lnTo>
                  <a:lnTo>
                    <a:pt x="3285784" y="2154675"/>
                  </a:lnTo>
                  <a:lnTo>
                    <a:pt x="3148876" y="2154675"/>
                  </a:lnTo>
                  <a:lnTo>
                    <a:pt x="3011969" y="2154675"/>
                  </a:lnTo>
                  <a:lnTo>
                    <a:pt x="2875061" y="2154675"/>
                  </a:lnTo>
                  <a:lnTo>
                    <a:pt x="2738153" y="2154675"/>
                  </a:lnTo>
                  <a:lnTo>
                    <a:pt x="2601246" y="2154675"/>
                  </a:lnTo>
                  <a:lnTo>
                    <a:pt x="2464338" y="2154675"/>
                  </a:lnTo>
                  <a:lnTo>
                    <a:pt x="2327430" y="2154675"/>
                  </a:lnTo>
                  <a:lnTo>
                    <a:pt x="2190523" y="2154675"/>
                  </a:lnTo>
                  <a:lnTo>
                    <a:pt x="2053615" y="2154675"/>
                  </a:lnTo>
                  <a:lnTo>
                    <a:pt x="1916707" y="2154675"/>
                  </a:lnTo>
                  <a:lnTo>
                    <a:pt x="1779800" y="2154675"/>
                  </a:lnTo>
                  <a:lnTo>
                    <a:pt x="1642892" y="2154675"/>
                  </a:lnTo>
                  <a:lnTo>
                    <a:pt x="1505984" y="2154675"/>
                  </a:lnTo>
                  <a:lnTo>
                    <a:pt x="1369076" y="2154675"/>
                  </a:lnTo>
                  <a:lnTo>
                    <a:pt x="1232169" y="2154675"/>
                  </a:lnTo>
                  <a:lnTo>
                    <a:pt x="1095261" y="2154675"/>
                  </a:lnTo>
                  <a:lnTo>
                    <a:pt x="958353" y="2154675"/>
                  </a:lnTo>
                  <a:lnTo>
                    <a:pt x="821446" y="2154675"/>
                  </a:lnTo>
                  <a:lnTo>
                    <a:pt x="684538" y="2154675"/>
                  </a:lnTo>
                  <a:lnTo>
                    <a:pt x="547630" y="2154675"/>
                  </a:lnTo>
                  <a:lnTo>
                    <a:pt x="410723" y="2154675"/>
                  </a:lnTo>
                  <a:lnTo>
                    <a:pt x="273815" y="2154675"/>
                  </a:lnTo>
                  <a:lnTo>
                    <a:pt x="136907" y="2154675"/>
                  </a:lnTo>
                  <a:lnTo>
                    <a:pt x="0" y="2154675"/>
                  </a:ln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778664" y="2725019"/>
              <a:ext cx="5613215" cy="1840476"/>
            </a:xfrm>
            <a:custGeom>
              <a:avLst/>
              <a:pathLst>
                <a:path w="5613215" h="1840476">
                  <a:moveTo>
                    <a:pt x="0" y="1090221"/>
                  </a:moveTo>
                  <a:lnTo>
                    <a:pt x="136907" y="1004919"/>
                  </a:lnTo>
                  <a:lnTo>
                    <a:pt x="273815" y="827927"/>
                  </a:lnTo>
                  <a:lnTo>
                    <a:pt x="410723" y="638252"/>
                  </a:lnTo>
                  <a:lnTo>
                    <a:pt x="547630" y="571540"/>
                  </a:lnTo>
                  <a:lnTo>
                    <a:pt x="684538" y="484836"/>
                  </a:lnTo>
                  <a:lnTo>
                    <a:pt x="821446" y="466856"/>
                  </a:lnTo>
                  <a:lnTo>
                    <a:pt x="958353" y="445042"/>
                  </a:lnTo>
                  <a:lnTo>
                    <a:pt x="1095261" y="530354"/>
                  </a:lnTo>
                  <a:lnTo>
                    <a:pt x="1232169" y="407561"/>
                  </a:lnTo>
                  <a:lnTo>
                    <a:pt x="1369076" y="352476"/>
                  </a:lnTo>
                  <a:lnTo>
                    <a:pt x="1505984" y="266034"/>
                  </a:lnTo>
                  <a:lnTo>
                    <a:pt x="1642892" y="121539"/>
                  </a:lnTo>
                  <a:lnTo>
                    <a:pt x="1779800" y="179931"/>
                  </a:lnTo>
                  <a:lnTo>
                    <a:pt x="1916707" y="163808"/>
                  </a:lnTo>
                  <a:lnTo>
                    <a:pt x="2053615" y="65660"/>
                  </a:lnTo>
                  <a:lnTo>
                    <a:pt x="2190523" y="271359"/>
                  </a:lnTo>
                  <a:lnTo>
                    <a:pt x="2327430" y="82827"/>
                  </a:lnTo>
                  <a:lnTo>
                    <a:pt x="2464338" y="45361"/>
                  </a:lnTo>
                  <a:lnTo>
                    <a:pt x="2601246" y="94636"/>
                  </a:lnTo>
                  <a:lnTo>
                    <a:pt x="2738153" y="107545"/>
                  </a:lnTo>
                  <a:lnTo>
                    <a:pt x="2875061" y="0"/>
                  </a:lnTo>
                  <a:lnTo>
                    <a:pt x="3011969" y="458589"/>
                  </a:lnTo>
                  <a:lnTo>
                    <a:pt x="3148876" y="318622"/>
                  </a:lnTo>
                  <a:lnTo>
                    <a:pt x="3285784" y="118681"/>
                  </a:lnTo>
                  <a:lnTo>
                    <a:pt x="3422692" y="430231"/>
                  </a:lnTo>
                  <a:lnTo>
                    <a:pt x="3559600" y="596062"/>
                  </a:lnTo>
                  <a:lnTo>
                    <a:pt x="3696507" y="661906"/>
                  </a:lnTo>
                  <a:lnTo>
                    <a:pt x="3833415" y="853679"/>
                  </a:lnTo>
                  <a:lnTo>
                    <a:pt x="3970323" y="898986"/>
                  </a:lnTo>
                  <a:lnTo>
                    <a:pt x="4107230" y="987207"/>
                  </a:lnTo>
                  <a:lnTo>
                    <a:pt x="4244138" y="1194285"/>
                  </a:lnTo>
                  <a:lnTo>
                    <a:pt x="4381046" y="1241916"/>
                  </a:lnTo>
                  <a:lnTo>
                    <a:pt x="4517953" y="1325696"/>
                  </a:lnTo>
                  <a:lnTo>
                    <a:pt x="4654861" y="1441054"/>
                  </a:lnTo>
                  <a:lnTo>
                    <a:pt x="4791769" y="1450534"/>
                  </a:lnTo>
                  <a:lnTo>
                    <a:pt x="4928677" y="1529899"/>
                  </a:lnTo>
                  <a:lnTo>
                    <a:pt x="5065584" y="1622759"/>
                  </a:lnTo>
                  <a:lnTo>
                    <a:pt x="5202492" y="1710435"/>
                  </a:lnTo>
                  <a:lnTo>
                    <a:pt x="5339400" y="1824530"/>
                  </a:lnTo>
                  <a:lnTo>
                    <a:pt x="5476307" y="1840476"/>
                  </a:lnTo>
                  <a:lnTo>
                    <a:pt x="5613215" y="159842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390731" y="483421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90731" y="410181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90731" y="3369411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390731" y="2637011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90731" y="190461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2655858" y="4879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655858" y="4147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655858" y="3414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655858" y="26824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655858" y="19500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690652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296958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883705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490011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76758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683063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289369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876116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482422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069169" y="502617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639872" y="5088804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256298" y="5088804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832925" y="5088804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459531" y="5087316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46278" y="5087316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642403" y="5088804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248709" y="508582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828699" y="5085768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438398" y="5088804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025146" y="5088804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1598326" y="3359454"/>
              <a:ext cx="134719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3239679" y="5343830"/>
              <a:ext cx="4691186" cy="6540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385183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394183" y="5422419"/>
              <a:ext cx="201456" cy="201455"/>
            </a:xfrm>
            <a:prstGeom prst="rect">
              <a:avLst/>
            </a:prstGeom>
            <a:solidFill>
              <a:srgbClr val="FF3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156520" y="5413419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165520" y="5422419"/>
              <a:ext cx="201455" cy="201455"/>
            </a:xfrm>
            <a:prstGeom prst="rect">
              <a:avLst/>
            </a:prstGeom>
            <a:solidFill>
              <a:srgbClr val="F78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061207" y="5413419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070207" y="5422419"/>
              <a:ext cx="201455" cy="201455"/>
            </a:xfrm>
            <a:prstGeom prst="rect">
              <a:avLst/>
            </a:prstGeom>
            <a:solidFill>
              <a:srgbClr val="A6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927793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936793" y="5422419"/>
              <a:ext cx="201455" cy="201455"/>
            </a:xfrm>
            <a:prstGeom prst="rect">
              <a:avLst/>
            </a:prstGeom>
            <a:solidFill>
              <a:srgbClr val="00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032505" y="541341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041505" y="5422419"/>
              <a:ext cx="201456" cy="201455"/>
            </a:xfrm>
            <a:prstGeom prst="rect">
              <a:avLst/>
            </a:prstGeom>
            <a:solidFill>
              <a:srgbClr val="00D7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385183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394183" y="5717790"/>
              <a:ext cx="201456" cy="201455"/>
            </a:xfrm>
            <a:prstGeom prst="rect">
              <a:avLst/>
            </a:prstGeom>
            <a:solidFill>
              <a:srgbClr val="00DE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4156520" y="5708790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4165520" y="5717790"/>
              <a:ext cx="201455" cy="201455"/>
            </a:xfrm>
            <a:prstGeom prst="rect">
              <a:avLst/>
            </a:prstGeom>
            <a:solidFill>
              <a:srgbClr val="00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5061207" y="5708790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070207" y="5717790"/>
              <a:ext cx="201455" cy="201455"/>
            </a:xfrm>
            <a:prstGeom prst="rect">
              <a:avLst/>
            </a:prstGeom>
            <a:solidFill>
              <a:srgbClr val="80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927793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5936793" y="5717790"/>
              <a:ext cx="201455" cy="201455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7032505" y="570879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7041505" y="5717790"/>
              <a:ext cx="201456" cy="20145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680555" y="5479511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451891" y="5477665"/>
              <a:ext cx="35248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B.1.98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356578" y="5477665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B.40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223165" y="5479154"/>
              <a:ext cx="284678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327876" y="5477665"/>
              <a:ext cx="52197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B.1.1.257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680555" y="5774525"/>
              <a:ext cx="386357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B.1.1.1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451891" y="5772977"/>
              <a:ext cx="521970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B.1.1.315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356578" y="5773037"/>
              <a:ext cx="48797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20A.EU1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223165" y="5773037"/>
              <a:ext cx="71854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20B.501Y.V1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327876" y="5773453"/>
              <a:ext cx="277891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other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690652" y="1560549"/>
              <a:ext cx="4288482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MAIN SARS-CoV2 VARIANT LINEAGES IN THE UK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2021-01-07T19:39:55Z</dcterms:modified>
</cp:coreProperties>
</file>